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theme/theme2.xml" ContentType="application/vnd.openxmlformats-officedocument.theme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60" r:id="rId1"/>
    <p:sldMasterId id="2147483685" r:id="rId2"/>
    <p:sldMasterId id="2147483727" r:id="rId3"/>
  </p:sldMasterIdLst>
  <p:notesMasterIdLst>
    <p:notesMasterId r:id="rId10"/>
  </p:notesMasterIdLst>
  <p:sldIdLst>
    <p:sldId id="257" r:id="rId4"/>
    <p:sldId id="341" r:id="rId5"/>
    <p:sldId id="337" r:id="rId6"/>
    <p:sldId id="342" r:id="rId7"/>
    <p:sldId id="347" r:id="rId8"/>
    <p:sldId id="353" r:id="rId9"/>
  </p:sldIdLst>
  <p:sldSz cx="12192000" cy="6858000"/>
  <p:notesSz cx="6858000" cy="9144000"/>
  <p:embeddedFontLst>
    <p:embeddedFont>
      <p:font typeface="Open Sans" panose="020B0606030504020204" pitchFamily="34" charset="0"/>
      <p:regular r:id="rId11"/>
      <p:bold r:id="rId12"/>
      <p:italic r:id="rId13"/>
      <p:boldItalic r:id="rId14"/>
    </p:embeddedFont>
    <p:embeddedFont>
      <p:font typeface="PT Sans" panose="020B0503020203020204" pitchFamily="34" charset="0"/>
      <p:regular r:id="rId15"/>
      <p:bold r:id="rId16"/>
      <p:italic r:id="rId17"/>
      <p:boldItalic r:id="rId18"/>
    </p:embeddedFont>
    <p:embeddedFont>
      <p:font typeface="Roboto Condensed Light" panose="02000000000000000000" pitchFamily="2" charset="0"/>
      <p:regular r:id="rId19"/>
      <p:italic r:id="rId20"/>
    </p:embeddedFont>
    <p:embeddedFont>
      <p:font typeface="SVN-ToySans" panose="020B0604020202020204" charset="0"/>
      <p:regular r:id="rId21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4B484"/>
    <a:srgbClr val="F9DFCE"/>
    <a:srgbClr val="E6E6E6"/>
    <a:srgbClr val="FBECD4"/>
    <a:srgbClr val="FFFFFF"/>
    <a:srgbClr val="FEB444"/>
    <a:srgbClr val="FFF6F8"/>
    <a:srgbClr val="FFF6FA"/>
    <a:srgbClr val="F7F8F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5DA37D80-6434-44D0-A028-1B22A696006F}" styleName="Light Style 3 - Accent 2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 w="12700" cmpd="sng">
              <a:solidFill>
                <a:schemeClr val="accent2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000" autoAdjust="0"/>
    <p:restoredTop sz="94660"/>
  </p:normalViewPr>
  <p:slideViewPr>
    <p:cSldViewPr snapToGrid="0">
      <p:cViewPr varScale="1">
        <p:scale>
          <a:sx n="64" d="100"/>
          <a:sy n="64" d="100"/>
        </p:scale>
        <p:origin x="32" y="-244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font" Target="fonts/font3.fntdata"/><Relationship Id="rId18" Type="http://schemas.openxmlformats.org/officeDocument/2006/relationships/font" Target="fonts/font8.fntdata"/><Relationship Id="rId3" Type="http://schemas.openxmlformats.org/officeDocument/2006/relationships/slideMaster" Target="slideMasters/slideMaster3.xml"/><Relationship Id="rId21" Type="http://schemas.openxmlformats.org/officeDocument/2006/relationships/font" Target="fonts/font11.fntdata"/><Relationship Id="rId7" Type="http://schemas.openxmlformats.org/officeDocument/2006/relationships/slide" Target="slides/slide4.xml"/><Relationship Id="rId12" Type="http://schemas.openxmlformats.org/officeDocument/2006/relationships/font" Target="fonts/font2.fntdata"/><Relationship Id="rId17" Type="http://schemas.openxmlformats.org/officeDocument/2006/relationships/font" Target="fonts/font7.fntdata"/><Relationship Id="rId25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font" Target="fonts/font6.fntdata"/><Relationship Id="rId20" Type="http://schemas.openxmlformats.org/officeDocument/2006/relationships/font" Target="fonts/font10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font" Target="fonts/font1.fntdata"/><Relationship Id="rId24" Type="http://schemas.openxmlformats.org/officeDocument/2006/relationships/theme" Target="theme/theme1.xml"/><Relationship Id="rId5" Type="http://schemas.openxmlformats.org/officeDocument/2006/relationships/slide" Target="slides/slide2.xml"/><Relationship Id="rId15" Type="http://schemas.openxmlformats.org/officeDocument/2006/relationships/font" Target="fonts/font5.fntdata"/><Relationship Id="rId23" Type="http://schemas.openxmlformats.org/officeDocument/2006/relationships/viewProps" Target="viewProps.xml"/><Relationship Id="rId10" Type="http://schemas.openxmlformats.org/officeDocument/2006/relationships/notesMaster" Target="notesMasters/notesMaster1.xml"/><Relationship Id="rId19" Type="http://schemas.openxmlformats.org/officeDocument/2006/relationships/font" Target="fonts/font9.fntdata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font" Target="fonts/font4.fntdata"/><Relationship Id="rId22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72003EA-BCCA-43AF-BB5B-6E433C575F64}" type="datetimeFigureOut">
              <a:rPr lang="en-US" smtClean="0"/>
              <a:t>4/23/2024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68E57D5-6FA2-4329-B5FB-9E6855D806F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280177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81" name="Google Shape;7481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82" name="Google Shape;7482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6103128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5B5D281-D23C-4EEB-8748-C58E8FF0C2B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3059821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bit.ly/2TtBDfr" TargetMode="Externa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8607913" y="4204455"/>
            <a:ext cx="4461467" cy="3546500"/>
          </a:xfrm>
          <a:custGeom>
            <a:avLst/>
            <a:gdLst/>
            <a:ahLst/>
            <a:cxnLst/>
            <a:rect l="l" t="t" r="r" b="b"/>
            <a:pathLst>
              <a:path w="133844" h="106395" extrusionOk="0">
                <a:moveTo>
                  <a:pt x="8062" y="97653"/>
                </a:moveTo>
                <a:cubicBezTo>
                  <a:pt x="-10312" y="92426"/>
                  <a:pt x="7439" y="74581"/>
                  <a:pt x="14925" y="67095"/>
                </a:cubicBezTo>
                <a:cubicBezTo>
                  <a:pt x="22411" y="59609"/>
                  <a:pt x="43429" y="57936"/>
                  <a:pt x="52980" y="52735"/>
                </a:cubicBezTo>
                <a:cubicBezTo>
                  <a:pt x="62531" y="47534"/>
                  <a:pt x="63808" y="41907"/>
                  <a:pt x="72230" y="35891"/>
                </a:cubicBezTo>
                <a:cubicBezTo>
                  <a:pt x="80652" y="29875"/>
                  <a:pt x="95090" y="21855"/>
                  <a:pt x="103512" y="16641"/>
                </a:cubicBezTo>
                <a:cubicBezTo>
                  <a:pt x="111934" y="11427"/>
                  <a:pt x="119154" y="-9027"/>
                  <a:pt x="122763" y="4609"/>
                </a:cubicBezTo>
                <a:cubicBezTo>
                  <a:pt x="126373" y="18245"/>
                  <a:pt x="144286" y="82948"/>
                  <a:pt x="125169" y="98455"/>
                </a:cubicBezTo>
                <a:cubicBezTo>
                  <a:pt x="106052" y="113962"/>
                  <a:pt x="26436" y="102880"/>
                  <a:pt x="8062" y="9765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10" name="Google Shape;10;p2"/>
          <p:cNvSpPr/>
          <p:nvPr/>
        </p:nvSpPr>
        <p:spPr>
          <a:xfrm>
            <a:off x="-411922" y="-526280"/>
            <a:ext cx="4194300" cy="3358167"/>
          </a:xfrm>
          <a:custGeom>
            <a:avLst/>
            <a:gdLst/>
            <a:ahLst/>
            <a:cxnLst/>
            <a:rect l="l" t="t" r="r" b="b"/>
            <a:pathLst>
              <a:path w="125829" h="100745" extrusionOk="0">
                <a:moveTo>
                  <a:pt x="122086" y="7446"/>
                </a:moveTo>
                <a:cubicBezTo>
                  <a:pt x="136591" y="10654"/>
                  <a:pt x="104841" y="21483"/>
                  <a:pt x="96579" y="26616"/>
                </a:cubicBezTo>
                <a:cubicBezTo>
                  <a:pt x="88317" y="31750"/>
                  <a:pt x="77396" y="31496"/>
                  <a:pt x="72516" y="38247"/>
                </a:cubicBezTo>
                <a:cubicBezTo>
                  <a:pt x="67637" y="44998"/>
                  <a:pt x="76393" y="59637"/>
                  <a:pt x="67302" y="67123"/>
                </a:cubicBezTo>
                <a:cubicBezTo>
                  <a:pt x="58212" y="74609"/>
                  <a:pt x="27999" y="78219"/>
                  <a:pt x="17973" y="83165"/>
                </a:cubicBezTo>
                <a:cubicBezTo>
                  <a:pt x="7947" y="88111"/>
                  <a:pt x="8548" y="109434"/>
                  <a:pt x="7144" y="96801"/>
                </a:cubicBezTo>
                <a:cubicBezTo>
                  <a:pt x="5740" y="84168"/>
                  <a:pt x="-9606" y="22259"/>
                  <a:pt x="9551" y="7366"/>
                </a:cubicBezTo>
                <a:cubicBezTo>
                  <a:pt x="28708" y="-7526"/>
                  <a:pt x="107581" y="4238"/>
                  <a:pt x="122086" y="744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pic>
        <p:nvPicPr>
          <p:cNvPr id="11" name="Google Shape;11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" name="Google Shape;12;p2"/>
          <p:cNvGrpSpPr/>
          <p:nvPr/>
        </p:nvGrpSpPr>
        <p:grpSpPr>
          <a:xfrm>
            <a:off x="10862563" y="723689"/>
            <a:ext cx="665191" cy="714416"/>
            <a:chOff x="539500" y="356300"/>
            <a:chExt cx="347201" cy="372894"/>
          </a:xfrm>
        </p:grpSpPr>
        <p:sp>
          <p:nvSpPr>
            <p:cNvPr id="13" name="Google Shape;13;p2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" name="Google Shape;24;p2"/>
          <p:cNvGrpSpPr/>
          <p:nvPr/>
        </p:nvGrpSpPr>
        <p:grpSpPr>
          <a:xfrm>
            <a:off x="775152" y="5702969"/>
            <a:ext cx="462928" cy="680855"/>
            <a:chOff x="3716700" y="1378700"/>
            <a:chExt cx="135825" cy="199750"/>
          </a:xfrm>
        </p:grpSpPr>
        <p:sp>
          <p:nvSpPr>
            <p:cNvPr id="25" name="Google Shape;25;p2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29;p2"/>
          <p:cNvGrpSpPr/>
          <p:nvPr/>
        </p:nvGrpSpPr>
        <p:grpSpPr>
          <a:xfrm rot="-1687898">
            <a:off x="5500469" y="451508"/>
            <a:ext cx="456072" cy="557843"/>
            <a:chOff x="2019050" y="1133325"/>
            <a:chExt cx="153525" cy="187750"/>
          </a:xfrm>
        </p:grpSpPr>
        <p:sp>
          <p:nvSpPr>
            <p:cNvPr id="30" name="Google Shape;30;p2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" name="Google Shape;34;p2"/>
          <p:cNvGrpSpPr/>
          <p:nvPr/>
        </p:nvGrpSpPr>
        <p:grpSpPr>
          <a:xfrm>
            <a:off x="9883683" y="4520717"/>
            <a:ext cx="2106312" cy="2210151"/>
            <a:chOff x="-818813" y="1823137"/>
            <a:chExt cx="1579734" cy="1657613"/>
          </a:xfrm>
        </p:grpSpPr>
        <p:sp>
          <p:nvSpPr>
            <p:cNvPr id="35" name="Google Shape;35;p2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7" name="Google Shape;97;p2"/>
          <p:cNvGrpSpPr/>
          <p:nvPr/>
        </p:nvGrpSpPr>
        <p:grpSpPr>
          <a:xfrm flipH="1">
            <a:off x="322600" y="967199"/>
            <a:ext cx="1580115" cy="2461805"/>
            <a:chOff x="231900" y="729199"/>
            <a:chExt cx="1185086" cy="1846354"/>
          </a:xfrm>
        </p:grpSpPr>
        <p:sp>
          <p:nvSpPr>
            <p:cNvPr id="98" name="Google Shape;98;p2"/>
            <p:cNvSpPr/>
            <p:nvPr/>
          </p:nvSpPr>
          <p:spPr>
            <a:xfrm>
              <a:off x="231900" y="729199"/>
              <a:ext cx="1185086" cy="1846354"/>
            </a:xfrm>
            <a:custGeom>
              <a:avLst/>
              <a:gdLst/>
              <a:ahLst/>
              <a:cxnLst/>
              <a:rect l="l" t="t" r="r" b="b"/>
              <a:pathLst>
                <a:path w="21434" h="33394" extrusionOk="0">
                  <a:moveTo>
                    <a:pt x="3310" y="0"/>
                  </a:moveTo>
                  <a:cubicBezTo>
                    <a:pt x="3013" y="0"/>
                    <a:pt x="2694" y="46"/>
                    <a:pt x="2443" y="137"/>
                  </a:cubicBezTo>
                  <a:cubicBezTo>
                    <a:pt x="1963" y="274"/>
                    <a:pt x="1552" y="571"/>
                    <a:pt x="1233" y="982"/>
                  </a:cubicBezTo>
                  <a:cubicBezTo>
                    <a:pt x="1073" y="1164"/>
                    <a:pt x="982" y="1347"/>
                    <a:pt x="913" y="1461"/>
                  </a:cubicBezTo>
                  <a:cubicBezTo>
                    <a:pt x="845" y="1598"/>
                    <a:pt x="776" y="1758"/>
                    <a:pt x="708" y="1940"/>
                  </a:cubicBezTo>
                  <a:cubicBezTo>
                    <a:pt x="616" y="2214"/>
                    <a:pt x="571" y="2488"/>
                    <a:pt x="525" y="2785"/>
                  </a:cubicBezTo>
                  <a:cubicBezTo>
                    <a:pt x="457" y="3333"/>
                    <a:pt x="480" y="3858"/>
                    <a:pt x="502" y="4246"/>
                  </a:cubicBezTo>
                  <a:cubicBezTo>
                    <a:pt x="502" y="4405"/>
                    <a:pt x="502" y="4542"/>
                    <a:pt x="525" y="4679"/>
                  </a:cubicBezTo>
                  <a:cubicBezTo>
                    <a:pt x="343" y="5889"/>
                    <a:pt x="228" y="7167"/>
                    <a:pt x="183" y="8788"/>
                  </a:cubicBezTo>
                  <a:cubicBezTo>
                    <a:pt x="183" y="8811"/>
                    <a:pt x="160" y="8833"/>
                    <a:pt x="160" y="8856"/>
                  </a:cubicBezTo>
                  <a:cubicBezTo>
                    <a:pt x="160" y="8879"/>
                    <a:pt x="137" y="8902"/>
                    <a:pt x="137" y="8925"/>
                  </a:cubicBezTo>
                  <a:cubicBezTo>
                    <a:pt x="0" y="9381"/>
                    <a:pt x="46" y="9838"/>
                    <a:pt x="228" y="10271"/>
                  </a:cubicBezTo>
                  <a:lnTo>
                    <a:pt x="6072" y="23898"/>
                  </a:lnTo>
                  <a:cubicBezTo>
                    <a:pt x="6049" y="23967"/>
                    <a:pt x="6026" y="24012"/>
                    <a:pt x="6026" y="24081"/>
                  </a:cubicBezTo>
                  <a:cubicBezTo>
                    <a:pt x="5980" y="24218"/>
                    <a:pt x="5935" y="24355"/>
                    <a:pt x="5912" y="24492"/>
                  </a:cubicBezTo>
                  <a:cubicBezTo>
                    <a:pt x="5866" y="24720"/>
                    <a:pt x="5866" y="24925"/>
                    <a:pt x="5866" y="25039"/>
                  </a:cubicBezTo>
                  <a:cubicBezTo>
                    <a:pt x="5866" y="25268"/>
                    <a:pt x="5912" y="25473"/>
                    <a:pt x="5935" y="25610"/>
                  </a:cubicBezTo>
                  <a:cubicBezTo>
                    <a:pt x="6003" y="25907"/>
                    <a:pt x="6117" y="26135"/>
                    <a:pt x="6186" y="26272"/>
                  </a:cubicBezTo>
                  <a:cubicBezTo>
                    <a:pt x="6277" y="26409"/>
                    <a:pt x="6346" y="26546"/>
                    <a:pt x="6460" y="26660"/>
                  </a:cubicBezTo>
                  <a:cubicBezTo>
                    <a:pt x="6460" y="26751"/>
                    <a:pt x="6483" y="26843"/>
                    <a:pt x="6505" y="26888"/>
                  </a:cubicBezTo>
                  <a:cubicBezTo>
                    <a:pt x="6574" y="27185"/>
                    <a:pt x="6711" y="27482"/>
                    <a:pt x="6916" y="27756"/>
                  </a:cubicBezTo>
                  <a:cubicBezTo>
                    <a:pt x="7099" y="28007"/>
                    <a:pt x="7327" y="28212"/>
                    <a:pt x="7578" y="28395"/>
                  </a:cubicBezTo>
                  <a:cubicBezTo>
                    <a:pt x="7692" y="28851"/>
                    <a:pt x="7806" y="29353"/>
                    <a:pt x="7989" y="29833"/>
                  </a:cubicBezTo>
                  <a:cubicBezTo>
                    <a:pt x="8172" y="30403"/>
                    <a:pt x="8377" y="30883"/>
                    <a:pt x="8651" y="31339"/>
                  </a:cubicBezTo>
                  <a:cubicBezTo>
                    <a:pt x="8788" y="31567"/>
                    <a:pt x="8948" y="31818"/>
                    <a:pt x="9108" y="32047"/>
                  </a:cubicBezTo>
                  <a:cubicBezTo>
                    <a:pt x="9244" y="32229"/>
                    <a:pt x="9404" y="32389"/>
                    <a:pt x="9564" y="32549"/>
                  </a:cubicBezTo>
                  <a:cubicBezTo>
                    <a:pt x="9724" y="32686"/>
                    <a:pt x="9929" y="32823"/>
                    <a:pt x="10135" y="32937"/>
                  </a:cubicBezTo>
                  <a:cubicBezTo>
                    <a:pt x="10409" y="33074"/>
                    <a:pt x="10705" y="33188"/>
                    <a:pt x="11002" y="33256"/>
                  </a:cubicBezTo>
                  <a:cubicBezTo>
                    <a:pt x="11367" y="33348"/>
                    <a:pt x="11732" y="33393"/>
                    <a:pt x="12143" y="33393"/>
                  </a:cubicBezTo>
                  <a:lnTo>
                    <a:pt x="12212" y="33393"/>
                  </a:lnTo>
                  <a:cubicBezTo>
                    <a:pt x="12531" y="33393"/>
                    <a:pt x="12874" y="33348"/>
                    <a:pt x="13262" y="33302"/>
                  </a:cubicBezTo>
                  <a:cubicBezTo>
                    <a:pt x="13855" y="33211"/>
                    <a:pt x="14494" y="33051"/>
                    <a:pt x="15202" y="32823"/>
                  </a:cubicBezTo>
                  <a:cubicBezTo>
                    <a:pt x="15818" y="32640"/>
                    <a:pt x="16412" y="32389"/>
                    <a:pt x="17028" y="32092"/>
                  </a:cubicBezTo>
                  <a:cubicBezTo>
                    <a:pt x="17530" y="31841"/>
                    <a:pt x="18032" y="31545"/>
                    <a:pt x="18512" y="31248"/>
                  </a:cubicBezTo>
                  <a:cubicBezTo>
                    <a:pt x="19082" y="30883"/>
                    <a:pt x="19539" y="30495"/>
                    <a:pt x="19972" y="30107"/>
                  </a:cubicBezTo>
                  <a:cubicBezTo>
                    <a:pt x="20201" y="29878"/>
                    <a:pt x="20429" y="29627"/>
                    <a:pt x="20611" y="29376"/>
                  </a:cubicBezTo>
                  <a:cubicBezTo>
                    <a:pt x="20863" y="29057"/>
                    <a:pt x="21068" y="28691"/>
                    <a:pt x="21205" y="28372"/>
                  </a:cubicBezTo>
                  <a:cubicBezTo>
                    <a:pt x="21205" y="28349"/>
                    <a:pt x="21228" y="28303"/>
                    <a:pt x="21251" y="28281"/>
                  </a:cubicBezTo>
                  <a:cubicBezTo>
                    <a:pt x="21388" y="27938"/>
                    <a:pt x="21433" y="27596"/>
                    <a:pt x="21433" y="27231"/>
                  </a:cubicBezTo>
                  <a:cubicBezTo>
                    <a:pt x="21433" y="27002"/>
                    <a:pt x="21410" y="26774"/>
                    <a:pt x="21365" y="26569"/>
                  </a:cubicBezTo>
                  <a:cubicBezTo>
                    <a:pt x="21296" y="26272"/>
                    <a:pt x="21205" y="25998"/>
                    <a:pt x="21114" y="25747"/>
                  </a:cubicBezTo>
                  <a:cubicBezTo>
                    <a:pt x="20954" y="25245"/>
                    <a:pt x="20726" y="24765"/>
                    <a:pt x="20429" y="24263"/>
                  </a:cubicBezTo>
                  <a:cubicBezTo>
                    <a:pt x="20155" y="23784"/>
                    <a:pt x="19835" y="23327"/>
                    <a:pt x="19516" y="22894"/>
                  </a:cubicBezTo>
                  <a:cubicBezTo>
                    <a:pt x="19539" y="22711"/>
                    <a:pt x="19539" y="22506"/>
                    <a:pt x="19516" y="22323"/>
                  </a:cubicBezTo>
                  <a:cubicBezTo>
                    <a:pt x="19447" y="21958"/>
                    <a:pt x="19333" y="21616"/>
                    <a:pt x="19151" y="21319"/>
                  </a:cubicBezTo>
                  <a:cubicBezTo>
                    <a:pt x="19082" y="21228"/>
                    <a:pt x="19037" y="21136"/>
                    <a:pt x="18945" y="21045"/>
                  </a:cubicBezTo>
                  <a:cubicBezTo>
                    <a:pt x="18945" y="20954"/>
                    <a:pt x="18922" y="20885"/>
                    <a:pt x="18900" y="20794"/>
                  </a:cubicBezTo>
                  <a:cubicBezTo>
                    <a:pt x="18808" y="20429"/>
                    <a:pt x="18626" y="20086"/>
                    <a:pt x="18352" y="19790"/>
                  </a:cubicBezTo>
                  <a:cubicBezTo>
                    <a:pt x="18169" y="19561"/>
                    <a:pt x="17941" y="19356"/>
                    <a:pt x="17644" y="19196"/>
                  </a:cubicBezTo>
                  <a:cubicBezTo>
                    <a:pt x="17553" y="19128"/>
                    <a:pt x="17439" y="19082"/>
                    <a:pt x="17347" y="19036"/>
                  </a:cubicBezTo>
                  <a:lnTo>
                    <a:pt x="11504" y="5387"/>
                  </a:lnTo>
                  <a:cubicBezTo>
                    <a:pt x="11436" y="5250"/>
                    <a:pt x="11367" y="5136"/>
                    <a:pt x="11299" y="5022"/>
                  </a:cubicBezTo>
                  <a:cubicBezTo>
                    <a:pt x="11185" y="4839"/>
                    <a:pt x="11048" y="4679"/>
                    <a:pt x="10888" y="4565"/>
                  </a:cubicBezTo>
                  <a:cubicBezTo>
                    <a:pt x="10523" y="4246"/>
                    <a:pt x="10180" y="3972"/>
                    <a:pt x="9838" y="3721"/>
                  </a:cubicBezTo>
                  <a:cubicBezTo>
                    <a:pt x="9496" y="3492"/>
                    <a:pt x="9153" y="3241"/>
                    <a:pt x="8742" y="2967"/>
                  </a:cubicBezTo>
                  <a:cubicBezTo>
                    <a:pt x="8058" y="2556"/>
                    <a:pt x="7373" y="2146"/>
                    <a:pt x="6688" y="1758"/>
                  </a:cubicBezTo>
                  <a:lnTo>
                    <a:pt x="6528" y="1621"/>
                  </a:lnTo>
                  <a:cubicBezTo>
                    <a:pt x="6300" y="1392"/>
                    <a:pt x="6117" y="1233"/>
                    <a:pt x="5935" y="1096"/>
                  </a:cubicBezTo>
                  <a:cubicBezTo>
                    <a:pt x="5661" y="867"/>
                    <a:pt x="5387" y="662"/>
                    <a:pt x="5113" y="525"/>
                  </a:cubicBezTo>
                  <a:cubicBezTo>
                    <a:pt x="4953" y="434"/>
                    <a:pt x="4771" y="342"/>
                    <a:pt x="4611" y="274"/>
                  </a:cubicBezTo>
                  <a:cubicBezTo>
                    <a:pt x="4405" y="183"/>
                    <a:pt x="4200" y="114"/>
                    <a:pt x="3995" y="69"/>
                  </a:cubicBezTo>
                  <a:cubicBezTo>
                    <a:pt x="3766" y="23"/>
                    <a:pt x="3538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rgbClr val="FEA4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DC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739192" y="2064413"/>
              <a:ext cx="16476" cy="45448"/>
            </a:xfrm>
            <a:custGeom>
              <a:avLst/>
              <a:gdLst/>
              <a:ahLst/>
              <a:cxnLst/>
              <a:rect l="l" t="t" r="r" b="b"/>
              <a:pathLst>
                <a:path w="298" h="822" extrusionOk="0">
                  <a:moveTo>
                    <a:pt x="161" y="0"/>
                  </a:moveTo>
                  <a:cubicBezTo>
                    <a:pt x="138" y="0"/>
                    <a:pt x="115" y="0"/>
                    <a:pt x="92" y="23"/>
                  </a:cubicBezTo>
                  <a:cubicBezTo>
                    <a:pt x="69" y="46"/>
                    <a:pt x="47" y="91"/>
                    <a:pt x="24" y="137"/>
                  </a:cubicBezTo>
                  <a:cubicBezTo>
                    <a:pt x="24" y="183"/>
                    <a:pt x="1" y="228"/>
                    <a:pt x="1" y="297"/>
                  </a:cubicBezTo>
                  <a:cubicBezTo>
                    <a:pt x="1" y="388"/>
                    <a:pt x="1" y="480"/>
                    <a:pt x="24" y="571"/>
                  </a:cubicBezTo>
                  <a:cubicBezTo>
                    <a:pt x="24" y="616"/>
                    <a:pt x="24" y="685"/>
                    <a:pt x="24" y="731"/>
                  </a:cubicBezTo>
                  <a:cubicBezTo>
                    <a:pt x="47" y="776"/>
                    <a:pt x="92" y="822"/>
                    <a:pt x="138" y="822"/>
                  </a:cubicBezTo>
                  <a:cubicBezTo>
                    <a:pt x="184" y="799"/>
                    <a:pt x="206" y="753"/>
                    <a:pt x="206" y="708"/>
                  </a:cubicBezTo>
                  <a:lnTo>
                    <a:pt x="184" y="571"/>
                  </a:lnTo>
                  <a:cubicBezTo>
                    <a:pt x="184" y="502"/>
                    <a:pt x="184" y="411"/>
                    <a:pt x="184" y="343"/>
                  </a:cubicBezTo>
                  <a:cubicBezTo>
                    <a:pt x="184" y="297"/>
                    <a:pt x="184" y="228"/>
                    <a:pt x="184" y="183"/>
                  </a:cubicBezTo>
                  <a:cubicBezTo>
                    <a:pt x="229" y="183"/>
                    <a:pt x="252" y="183"/>
                    <a:pt x="275" y="160"/>
                  </a:cubicBezTo>
                  <a:cubicBezTo>
                    <a:pt x="298" y="114"/>
                    <a:pt x="298" y="69"/>
                    <a:pt x="252" y="46"/>
                  </a:cubicBezTo>
                  <a:cubicBezTo>
                    <a:pt x="252" y="46"/>
                    <a:pt x="252" y="23"/>
                    <a:pt x="252" y="23"/>
                  </a:cubicBezTo>
                  <a:cubicBezTo>
                    <a:pt x="229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753125" y="2059326"/>
              <a:ext cx="31571" cy="101015"/>
            </a:xfrm>
            <a:custGeom>
              <a:avLst/>
              <a:gdLst/>
              <a:ahLst/>
              <a:cxnLst/>
              <a:rect l="l" t="t" r="r" b="b"/>
              <a:pathLst>
                <a:path w="571" h="1827" extrusionOk="0">
                  <a:moveTo>
                    <a:pt x="107" y="93"/>
                  </a:moveTo>
                  <a:lnTo>
                    <a:pt x="107" y="93"/>
                  </a:lnTo>
                  <a:cubicBezTo>
                    <a:pt x="101" y="95"/>
                    <a:pt x="91" y="101"/>
                    <a:pt x="91" y="115"/>
                  </a:cubicBezTo>
                  <a:cubicBezTo>
                    <a:pt x="99" y="107"/>
                    <a:pt x="104" y="100"/>
                    <a:pt x="107" y="93"/>
                  </a:cubicBezTo>
                  <a:close/>
                  <a:moveTo>
                    <a:pt x="183" y="1"/>
                  </a:moveTo>
                  <a:cubicBezTo>
                    <a:pt x="160" y="1"/>
                    <a:pt x="114" y="24"/>
                    <a:pt x="114" y="69"/>
                  </a:cubicBezTo>
                  <a:cubicBezTo>
                    <a:pt x="114" y="69"/>
                    <a:pt x="114" y="80"/>
                    <a:pt x="107" y="93"/>
                  </a:cubicBezTo>
                  <a:lnTo>
                    <a:pt x="107" y="93"/>
                  </a:lnTo>
                  <a:cubicBezTo>
                    <a:pt x="111" y="92"/>
                    <a:pt x="114" y="92"/>
                    <a:pt x="114" y="92"/>
                  </a:cubicBezTo>
                  <a:lnTo>
                    <a:pt x="114" y="92"/>
                  </a:lnTo>
                  <a:lnTo>
                    <a:pt x="91" y="115"/>
                  </a:lnTo>
                  <a:cubicBezTo>
                    <a:pt x="91" y="161"/>
                    <a:pt x="69" y="229"/>
                    <a:pt x="46" y="275"/>
                  </a:cubicBezTo>
                  <a:cubicBezTo>
                    <a:pt x="46" y="320"/>
                    <a:pt x="23" y="343"/>
                    <a:pt x="23" y="366"/>
                  </a:cubicBezTo>
                  <a:cubicBezTo>
                    <a:pt x="23" y="412"/>
                    <a:pt x="0" y="457"/>
                    <a:pt x="0" y="503"/>
                  </a:cubicBezTo>
                  <a:cubicBezTo>
                    <a:pt x="0" y="617"/>
                    <a:pt x="0" y="731"/>
                    <a:pt x="0" y="823"/>
                  </a:cubicBezTo>
                  <a:cubicBezTo>
                    <a:pt x="0" y="868"/>
                    <a:pt x="0" y="914"/>
                    <a:pt x="0" y="937"/>
                  </a:cubicBezTo>
                  <a:cubicBezTo>
                    <a:pt x="23" y="982"/>
                    <a:pt x="23" y="1028"/>
                    <a:pt x="23" y="1074"/>
                  </a:cubicBezTo>
                  <a:cubicBezTo>
                    <a:pt x="46" y="1165"/>
                    <a:pt x="69" y="1256"/>
                    <a:pt x="91" y="1325"/>
                  </a:cubicBezTo>
                  <a:cubicBezTo>
                    <a:pt x="91" y="1393"/>
                    <a:pt x="114" y="1439"/>
                    <a:pt x="137" y="1485"/>
                  </a:cubicBezTo>
                  <a:cubicBezTo>
                    <a:pt x="183" y="1553"/>
                    <a:pt x="205" y="1621"/>
                    <a:pt x="251" y="1690"/>
                  </a:cubicBezTo>
                  <a:cubicBezTo>
                    <a:pt x="297" y="1736"/>
                    <a:pt x="342" y="1804"/>
                    <a:pt x="411" y="1827"/>
                  </a:cubicBezTo>
                  <a:lnTo>
                    <a:pt x="457" y="1827"/>
                  </a:lnTo>
                  <a:cubicBezTo>
                    <a:pt x="502" y="1827"/>
                    <a:pt x="525" y="1804"/>
                    <a:pt x="548" y="1781"/>
                  </a:cubicBezTo>
                  <a:cubicBezTo>
                    <a:pt x="548" y="1758"/>
                    <a:pt x="571" y="1736"/>
                    <a:pt x="571" y="1713"/>
                  </a:cubicBezTo>
                  <a:cubicBezTo>
                    <a:pt x="548" y="1667"/>
                    <a:pt x="548" y="1644"/>
                    <a:pt x="525" y="1621"/>
                  </a:cubicBezTo>
                  <a:cubicBezTo>
                    <a:pt x="502" y="1621"/>
                    <a:pt x="502" y="1621"/>
                    <a:pt x="502" y="1599"/>
                  </a:cubicBezTo>
                  <a:cubicBezTo>
                    <a:pt x="479" y="1576"/>
                    <a:pt x="434" y="1553"/>
                    <a:pt x="411" y="1507"/>
                  </a:cubicBezTo>
                  <a:cubicBezTo>
                    <a:pt x="388" y="1439"/>
                    <a:pt x="365" y="1370"/>
                    <a:pt x="320" y="1325"/>
                  </a:cubicBezTo>
                  <a:cubicBezTo>
                    <a:pt x="297" y="1233"/>
                    <a:pt x="274" y="1165"/>
                    <a:pt x="251" y="1096"/>
                  </a:cubicBezTo>
                  <a:cubicBezTo>
                    <a:pt x="251" y="1096"/>
                    <a:pt x="251" y="1074"/>
                    <a:pt x="251" y="1074"/>
                  </a:cubicBezTo>
                  <a:cubicBezTo>
                    <a:pt x="228" y="1005"/>
                    <a:pt x="228" y="914"/>
                    <a:pt x="205" y="845"/>
                  </a:cubicBezTo>
                  <a:cubicBezTo>
                    <a:pt x="205" y="754"/>
                    <a:pt x="183" y="640"/>
                    <a:pt x="183" y="549"/>
                  </a:cubicBezTo>
                  <a:cubicBezTo>
                    <a:pt x="183" y="503"/>
                    <a:pt x="183" y="457"/>
                    <a:pt x="205" y="412"/>
                  </a:cubicBezTo>
                  <a:cubicBezTo>
                    <a:pt x="205" y="366"/>
                    <a:pt x="205" y="343"/>
                    <a:pt x="205" y="298"/>
                  </a:cubicBezTo>
                  <a:cubicBezTo>
                    <a:pt x="228" y="229"/>
                    <a:pt x="251" y="161"/>
                    <a:pt x="274" y="92"/>
                  </a:cubicBezTo>
                  <a:cubicBezTo>
                    <a:pt x="274" y="47"/>
                    <a:pt x="251" y="1"/>
                    <a:pt x="205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777066" y="2156527"/>
              <a:ext cx="29083" cy="69444"/>
            </a:xfrm>
            <a:custGeom>
              <a:avLst/>
              <a:gdLst/>
              <a:ahLst/>
              <a:cxnLst/>
              <a:rect l="l" t="t" r="r" b="b"/>
              <a:pathLst>
                <a:path w="526" h="1256" extrusionOk="0">
                  <a:moveTo>
                    <a:pt x="92" y="0"/>
                  </a:moveTo>
                  <a:cubicBezTo>
                    <a:pt x="69" y="0"/>
                    <a:pt x="24" y="23"/>
                    <a:pt x="24" y="46"/>
                  </a:cubicBezTo>
                  <a:cubicBezTo>
                    <a:pt x="24" y="115"/>
                    <a:pt x="1" y="160"/>
                    <a:pt x="1" y="206"/>
                  </a:cubicBezTo>
                  <a:cubicBezTo>
                    <a:pt x="1" y="297"/>
                    <a:pt x="1" y="366"/>
                    <a:pt x="1" y="457"/>
                  </a:cubicBezTo>
                  <a:cubicBezTo>
                    <a:pt x="24" y="503"/>
                    <a:pt x="24" y="571"/>
                    <a:pt x="24" y="640"/>
                  </a:cubicBezTo>
                  <a:cubicBezTo>
                    <a:pt x="46" y="685"/>
                    <a:pt x="46" y="754"/>
                    <a:pt x="69" y="799"/>
                  </a:cubicBezTo>
                  <a:cubicBezTo>
                    <a:pt x="92" y="891"/>
                    <a:pt x="138" y="982"/>
                    <a:pt x="206" y="1073"/>
                  </a:cubicBezTo>
                  <a:cubicBezTo>
                    <a:pt x="206" y="1096"/>
                    <a:pt x="229" y="1142"/>
                    <a:pt x="252" y="1165"/>
                  </a:cubicBezTo>
                  <a:cubicBezTo>
                    <a:pt x="275" y="1187"/>
                    <a:pt x="320" y="1233"/>
                    <a:pt x="366" y="1256"/>
                  </a:cubicBezTo>
                  <a:cubicBezTo>
                    <a:pt x="389" y="1256"/>
                    <a:pt x="434" y="1256"/>
                    <a:pt x="480" y="1233"/>
                  </a:cubicBezTo>
                  <a:cubicBezTo>
                    <a:pt x="526" y="1210"/>
                    <a:pt x="526" y="1142"/>
                    <a:pt x="526" y="1096"/>
                  </a:cubicBezTo>
                  <a:cubicBezTo>
                    <a:pt x="503" y="1050"/>
                    <a:pt x="480" y="1050"/>
                    <a:pt x="457" y="1005"/>
                  </a:cubicBezTo>
                  <a:lnTo>
                    <a:pt x="434" y="1005"/>
                  </a:lnTo>
                  <a:cubicBezTo>
                    <a:pt x="389" y="959"/>
                    <a:pt x="366" y="913"/>
                    <a:pt x="343" y="868"/>
                  </a:cubicBezTo>
                  <a:cubicBezTo>
                    <a:pt x="297" y="822"/>
                    <a:pt x="275" y="754"/>
                    <a:pt x="252" y="685"/>
                  </a:cubicBezTo>
                  <a:cubicBezTo>
                    <a:pt x="229" y="640"/>
                    <a:pt x="206" y="571"/>
                    <a:pt x="206" y="525"/>
                  </a:cubicBezTo>
                  <a:cubicBezTo>
                    <a:pt x="184" y="414"/>
                    <a:pt x="162" y="324"/>
                    <a:pt x="161" y="213"/>
                  </a:cubicBezTo>
                  <a:lnTo>
                    <a:pt x="161" y="213"/>
                  </a:lnTo>
                  <a:cubicBezTo>
                    <a:pt x="161" y="173"/>
                    <a:pt x="163" y="132"/>
                    <a:pt x="183" y="92"/>
                  </a:cubicBezTo>
                  <a:cubicBezTo>
                    <a:pt x="183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755613" y="2053023"/>
              <a:ext cx="37929" cy="109087"/>
            </a:xfrm>
            <a:custGeom>
              <a:avLst/>
              <a:gdLst/>
              <a:ahLst/>
              <a:cxnLst/>
              <a:rect l="l" t="t" r="r" b="b"/>
              <a:pathLst>
                <a:path w="686" h="1973" extrusionOk="0">
                  <a:moveTo>
                    <a:pt x="389" y="1"/>
                  </a:moveTo>
                  <a:cubicBezTo>
                    <a:pt x="366" y="1"/>
                    <a:pt x="366" y="1"/>
                    <a:pt x="343" y="24"/>
                  </a:cubicBezTo>
                  <a:cubicBezTo>
                    <a:pt x="297" y="46"/>
                    <a:pt x="252" y="92"/>
                    <a:pt x="206" y="138"/>
                  </a:cubicBezTo>
                  <a:cubicBezTo>
                    <a:pt x="160" y="206"/>
                    <a:pt x="115" y="252"/>
                    <a:pt x="92" y="320"/>
                  </a:cubicBezTo>
                  <a:cubicBezTo>
                    <a:pt x="24" y="457"/>
                    <a:pt x="1" y="617"/>
                    <a:pt x="1" y="754"/>
                  </a:cubicBezTo>
                  <a:cubicBezTo>
                    <a:pt x="1" y="868"/>
                    <a:pt x="1" y="959"/>
                    <a:pt x="1" y="1051"/>
                  </a:cubicBezTo>
                  <a:cubicBezTo>
                    <a:pt x="1" y="1142"/>
                    <a:pt x="24" y="1210"/>
                    <a:pt x="46" y="1302"/>
                  </a:cubicBezTo>
                  <a:cubicBezTo>
                    <a:pt x="69" y="1370"/>
                    <a:pt x="92" y="1439"/>
                    <a:pt x="115" y="1507"/>
                  </a:cubicBezTo>
                  <a:cubicBezTo>
                    <a:pt x="138" y="1576"/>
                    <a:pt x="183" y="1644"/>
                    <a:pt x="206" y="1713"/>
                  </a:cubicBezTo>
                  <a:cubicBezTo>
                    <a:pt x="252" y="1758"/>
                    <a:pt x="275" y="1804"/>
                    <a:pt x="320" y="1850"/>
                  </a:cubicBezTo>
                  <a:cubicBezTo>
                    <a:pt x="343" y="1872"/>
                    <a:pt x="366" y="1895"/>
                    <a:pt x="389" y="1918"/>
                  </a:cubicBezTo>
                  <a:cubicBezTo>
                    <a:pt x="412" y="1918"/>
                    <a:pt x="434" y="1941"/>
                    <a:pt x="457" y="1941"/>
                  </a:cubicBezTo>
                  <a:cubicBezTo>
                    <a:pt x="480" y="1964"/>
                    <a:pt x="480" y="1964"/>
                    <a:pt x="503" y="1964"/>
                  </a:cubicBezTo>
                  <a:cubicBezTo>
                    <a:pt x="515" y="1970"/>
                    <a:pt x="529" y="1973"/>
                    <a:pt x="543" y="1973"/>
                  </a:cubicBezTo>
                  <a:cubicBezTo>
                    <a:pt x="582" y="1973"/>
                    <a:pt x="623" y="1951"/>
                    <a:pt x="640" y="1918"/>
                  </a:cubicBezTo>
                  <a:cubicBezTo>
                    <a:pt x="663" y="1895"/>
                    <a:pt x="663" y="1895"/>
                    <a:pt x="685" y="1872"/>
                  </a:cubicBezTo>
                  <a:cubicBezTo>
                    <a:pt x="685" y="1827"/>
                    <a:pt x="685" y="1781"/>
                    <a:pt x="663" y="1758"/>
                  </a:cubicBezTo>
                  <a:cubicBezTo>
                    <a:pt x="640" y="1758"/>
                    <a:pt x="640" y="1735"/>
                    <a:pt x="617" y="1735"/>
                  </a:cubicBezTo>
                  <a:cubicBezTo>
                    <a:pt x="617" y="1713"/>
                    <a:pt x="594" y="1690"/>
                    <a:pt x="571" y="1690"/>
                  </a:cubicBezTo>
                  <a:cubicBezTo>
                    <a:pt x="549" y="1667"/>
                    <a:pt x="526" y="1644"/>
                    <a:pt x="503" y="1621"/>
                  </a:cubicBezTo>
                  <a:cubicBezTo>
                    <a:pt x="480" y="1599"/>
                    <a:pt x="457" y="1553"/>
                    <a:pt x="434" y="1507"/>
                  </a:cubicBezTo>
                  <a:cubicBezTo>
                    <a:pt x="389" y="1439"/>
                    <a:pt x="366" y="1393"/>
                    <a:pt x="343" y="1325"/>
                  </a:cubicBezTo>
                  <a:cubicBezTo>
                    <a:pt x="320" y="1256"/>
                    <a:pt x="297" y="1210"/>
                    <a:pt x="275" y="1142"/>
                  </a:cubicBezTo>
                  <a:cubicBezTo>
                    <a:pt x="275" y="1074"/>
                    <a:pt x="252" y="982"/>
                    <a:pt x="252" y="914"/>
                  </a:cubicBezTo>
                  <a:cubicBezTo>
                    <a:pt x="252" y="830"/>
                    <a:pt x="252" y="766"/>
                    <a:pt x="252" y="686"/>
                  </a:cubicBezTo>
                  <a:cubicBezTo>
                    <a:pt x="252" y="640"/>
                    <a:pt x="252" y="594"/>
                    <a:pt x="252" y="571"/>
                  </a:cubicBezTo>
                  <a:cubicBezTo>
                    <a:pt x="252" y="526"/>
                    <a:pt x="252" y="480"/>
                    <a:pt x="275" y="457"/>
                  </a:cubicBezTo>
                  <a:cubicBezTo>
                    <a:pt x="297" y="389"/>
                    <a:pt x="320" y="320"/>
                    <a:pt x="343" y="275"/>
                  </a:cubicBezTo>
                  <a:cubicBezTo>
                    <a:pt x="366" y="252"/>
                    <a:pt x="389" y="229"/>
                    <a:pt x="412" y="206"/>
                  </a:cubicBezTo>
                  <a:cubicBezTo>
                    <a:pt x="412" y="183"/>
                    <a:pt x="434" y="183"/>
                    <a:pt x="457" y="161"/>
                  </a:cubicBezTo>
                  <a:cubicBezTo>
                    <a:pt x="503" y="138"/>
                    <a:pt x="503" y="69"/>
                    <a:pt x="480" y="46"/>
                  </a:cubicBezTo>
                  <a:cubicBezTo>
                    <a:pt x="457" y="24"/>
                    <a:pt x="434" y="1"/>
                    <a:pt x="389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779609" y="2155255"/>
              <a:ext cx="37929" cy="71269"/>
            </a:xfrm>
            <a:custGeom>
              <a:avLst/>
              <a:gdLst/>
              <a:ahLst/>
              <a:cxnLst/>
              <a:rect l="l" t="t" r="r" b="b"/>
              <a:pathLst>
                <a:path w="686" h="1289" extrusionOk="0">
                  <a:moveTo>
                    <a:pt x="183" y="1"/>
                  </a:moveTo>
                  <a:cubicBezTo>
                    <a:pt x="160" y="1"/>
                    <a:pt x="137" y="23"/>
                    <a:pt x="115" y="46"/>
                  </a:cubicBezTo>
                  <a:cubicBezTo>
                    <a:pt x="92" y="69"/>
                    <a:pt x="69" y="115"/>
                    <a:pt x="46" y="138"/>
                  </a:cubicBezTo>
                  <a:cubicBezTo>
                    <a:pt x="46" y="183"/>
                    <a:pt x="23" y="229"/>
                    <a:pt x="23" y="252"/>
                  </a:cubicBezTo>
                  <a:cubicBezTo>
                    <a:pt x="0" y="320"/>
                    <a:pt x="0" y="389"/>
                    <a:pt x="23" y="457"/>
                  </a:cubicBezTo>
                  <a:cubicBezTo>
                    <a:pt x="23" y="503"/>
                    <a:pt x="23" y="571"/>
                    <a:pt x="46" y="617"/>
                  </a:cubicBezTo>
                  <a:lnTo>
                    <a:pt x="46" y="594"/>
                  </a:lnTo>
                  <a:cubicBezTo>
                    <a:pt x="69" y="685"/>
                    <a:pt x="92" y="754"/>
                    <a:pt x="115" y="822"/>
                  </a:cubicBezTo>
                  <a:cubicBezTo>
                    <a:pt x="137" y="868"/>
                    <a:pt x="183" y="936"/>
                    <a:pt x="206" y="982"/>
                  </a:cubicBezTo>
                  <a:cubicBezTo>
                    <a:pt x="251" y="1051"/>
                    <a:pt x="297" y="1096"/>
                    <a:pt x="343" y="1142"/>
                  </a:cubicBezTo>
                  <a:cubicBezTo>
                    <a:pt x="366" y="1165"/>
                    <a:pt x="388" y="1188"/>
                    <a:pt x="434" y="1210"/>
                  </a:cubicBezTo>
                  <a:cubicBezTo>
                    <a:pt x="434" y="1233"/>
                    <a:pt x="457" y="1233"/>
                    <a:pt x="480" y="1256"/>
                  </a:cubicBezTo>
                  <a:cubicBezTo>
                    <a:pt x="503" y="1256"/>
                    <a:pt x="503" y="1256"/>
                    <a:pt x="525" y="1279"/>
                  </a:cubicBezTo>
                  <a:lnTo>
                    <a:pt x="548" y="1279"/>
                  </a:lnTo>
                  <a:cubicBezTo>
                    <a:pt x="555" y="1285"/>
                    <a:pt x="565" y="1288"/>
                    <a:pt x="578" y="1288"/>
                  </a:cubicBezTo>
                  <a:cubicBezTo>
                    <a:pt x="607" y="1288"/>
                    <a:pt x="646" y="1272"/>
                    <a:pt x="662" y="1256"/>
                  </a:cubicBezTo>
                  <a:cubicBezTo>
                    <a:pt x="685" y="1233"/>
                    <a:pt x="685" y="1210"/>
                    <a:pt x="685" y="1165"/>
                  </a:cubicBezTo>
                  <a:cubicBezTo>
                    <a:pt x="685" y="1142"/>
                    <a:pt x="662" y="1142"/>
                    <a:pt x="662" y="1119"/>
                  </a:cubicBezTo>
                  <a:lnTo>
                    <a:pt x="640" y="1119"/>
                  </a:lnTo>
                  <a:cubicBezTo>
                    <a:pt x="640" y="1096"/>
                    <a:pt x="617" y="1073"/>
                    <a:pt x="594" y="1073"/>
                  </a:cubicBezTo>
                  <a:cubicBezTo>
                    <a:pt x="594" y="1051"/>
                    <a:pt x="571" y="1051"/>
                    <a:pt x="571" y="1028"/>
                  </a:cubicBezTo>
                  <a:cubicBezTo>
                    <a:pt x="525" y="1005"/>
                    <a:pt x="503" y="982"/>
                    <a:pt x="480" y="959"/>
                  </a:cubicBezTo>
                  <a:cubicBezTo>
                    <a:pt x="411" y="891"/>
                    <a:pt x="366" y="822"/>
                    <a:pt x="320" y="731"/>
                  </a:cubicBezTo>
                  <a:cubicBezTo>
                    <a:pt x="274" y="663"/>
                    <a:pt x="229" y="571"/>
                    <a:pt x="206" y="480"/>
                  </a:cubicBezTo>
                  <a:cubicBezTo>
                    <a:pt x="206" y="434"/>
                    <a:pt x="183" y="366"/>
                    <a:pt x="183" y="320"/>
                  </a:cubicBezTo>
                  <a:cubicBezTo>
                    <a:pt x="183" y="274"/>
                    <a:pt x="206" y="252"/>
                    <a:pt x="206" y="229"/>
                  </a:cubicBezTo>
                  <a:cubicBezTo>
                    <a:pt x="206" y="206"/>
                    <a:pt x="206" y="183"/>
                    <a:pt x="229" y="183"/>
                  </a:cubicBezTo>
                  <a:cubicBezTo>
                    <a:pt x="229" y="160"/>
                    <a:pt x="229" y="160"/>
                    <a:pt x="251" y="138"/>
                  </a:cubicBezTo>
                  <a:cubicBezTo>
                    <a:pt x="274" y="115"/>
                    <a:pt x="274" y="46"/>
                    <a:pt x="229" y="23"/>
                  </a:cubicBezTo>
                  <a:cubicBezTo>
                    <a:pt x="229" y="23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818700" y="2204464"/>
              <a:ext cx="45504" cy="12717"/>
            </a:xfrm>
            <a:custGeom>
              <a:avLst/>
              <a:gdLst/>
              <a:ahLst/>
              <a:cxnLst/>
              <a:rect l="l" t="t" r="r" b="b"/>
              <a:pathLst>
                <a:path w="823" h="230" extrusionOk="0">
                  <a:moveTo>
                    <a:pt x="754" y="1"/>
                  </a:moveTo>
                  <a:cubicBezTo>
                    <a:pt x="709" y="24"/>
                    <a:pt x="686" y="24"/>
                    <a:pt x="640" y="46"/>
                  </a:cubicBezTo>
                  <a:cubicBezTo>
                    <a:pt x="594" y="69"/>
                    <a:pt x="549" y="69"/>
                    <a:pt x="503" y="69"/>
                  </a:cubicBezTo>
                  <a:cubicBezTo>
                    <a:pt x="457" y="92"/>
                    <a:pt x="389" y="92"/>
                    <a:pt x="343" y="92"/>
                  </a:cubicBezTo>
                  <a:cubicBezTo>
                    <a:pt x="252" y="115"/>
                    <a:pt x="138" y="138"/>
                    <a:pt x="47" y="138"/>
                  </a:cubicBezTo>
                  <a:cubicBezTo>
                    <a:pt x="24" y="138"/>
                    <a:pt x="1" y="161"/>
                    <a:pt x="1" y="183"/>
                  </a:cubicBezTo>
                  <a:cubicBezTo>
                    <a:pt x="1" y="206"/>
                    <a:pt x="24" y="229"/>
                    <a:pt x="47" y="229"/>
                  </a:cubicBezTo>
                  <a:cubicBezTo>
                    <a:pt x="184" y="229"/>
                    <a:pt x="298" y="206"/>
                    <a:pt x="412" y="183"/>
                  </a:cubicBezTo>
                  <a:cubicBezTo>
                    <a:pt x="457" y="183"/>
                    <a:pt x="503" y="183"/>
                    <a:pt x="572" y="161"/>
                  </a:cubicBezTo>
                  <a:cubicBezTo>
                    <a:pt x="640" y="161"/>
                    <a:pt x="731" y="115"/>
                    <a:pt x="800" y="92"/>
                  </a:cubicBezTo>
                  <a:cubicBezTo>
                    <a:pt x="823" y="92"/>
                    <a:pt x="823" y="46"/>
                    <a:pt x="823" y="24"/>
                  </a:cubicBezTo>
                  <a:cubicBezTo>
                    <a:pt x="823" y="1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818700" y="2199433"/>
              <a:ext cx="64468" cy="17748"/>
            </a:xfrm>
            <a:custGeom>
              <a:avLst/>
              <a:gdLst/>
              <a:ahLst/>
              <a:cxnLst/>
              <a:rect l="l" t="t" r="r" b="b"/>
              <a:pathLst>
                <a:path w="1166" h="321" extrusionOk="0">
                  <a:moveTo>
                    <a:pt x="1119" y="0"/>
                  </a:moveTo>
                  <a:cubicBezTo>
                    <a:pt x="937" y="46"/>
                    <a:pt x="754" y="92"/>
                    <a:pt x="572" y="137"/>
                  </a:cubicBezTo>
                  <a:cubicBezTo>
                    <a:pt x="480" y="160"/>
                    <a:pt x="412" y="160"/>
                    <a:pt x="321" y="183"/>
                  </a:cubicBezTo>
                  <a:cubicBezTo>
                    <a:pt x="298" y="183"/>
                    <a:pt x="275" y="206"/>
                    <a:pt x="252" y="206"/>
                  </a:cubicBezTo>
                  <a:lnTo>
                    <a:pt x="47" y="206"/>
                  </a:lnTo>
                  <a:cubicBezTo>
                    <a:pt x="24" y="229"/>
                    <a:pt x="1" y="252"/>
                    <a:pt x="1" y="274"/>
                  </a:cubicBezTo>
                  <a:cubicBezTo>
                    <a:pt x="1" y="274"/>
                    <a:pt x="24" y="297"/>
                    <a:pt x="24" y="297"/>
                  </a:cubicBezTo>
                  <a:cubicBezTo>
                    <a:pt x="47" y="320"/>
                    <a:pt x="47" y="320"/>
                    <a:pt x="69" y="320"/>
                  </a:cubicBezTo>
                  <a:cubicBezTo>
                    <a:pt x="115" y="320"/>
                    <a:pt x="161" y="320"/>
                    <a:pt x="206" y="297"/>
                  </a:cubicBezTo>
                  <a:lnTo>
                    <a:pt x="343" y="297"/>
                  </a:lnTo>
                  <a:cubicBezTo>
                    <a:pt x="366" y="274"/>
                    <a:pt x="412" y="274"/>
                    <a:pt x="457" y="274"/>
                  </a:cubicBezTo>
                  <a:cubicBezTo>
                    <a:pt x="480" y="252"/>
                    <a:pt x="480" y="252"/>
                    <a:pt x="503" y="252"/>
                  </a:cubicBezTo>
                  <a:cubicBezTo>
                    <a:pt x="526" y="252"/>
                    <a:pt x="549" y="252"/>
                    <a:pt x="572" y="229"/>
                  </a:cubicBezTo>
                  <a:cubicBezTo>
                    <a:pt x="754" y="183"/>
                    <a:pt x="937" y="137"/>
                    <a:pt x="1119" y="92"/>
                  </a:cubicBezTo>
                  <a:cubicBezTo>
                    <a:pt x="1142" y="92"/>
                    <a:pt x="1165" y="92"/>
                    <a:pt x="1165" y="69"/>
                  </a:cubicBezTo>
                  <a:cubicBezTo>
                    <a:pt x="1165" y="69"/>
                    <a:pt x="1165" y="46"/>
                    <a:pt x="1165" y="46"/>
                  </a:cubicBezTo>
                  <a:cubicBezTo>
                    <a:pt x="1165" y="23"/>
                    <a:pt x="1165" y="23"/>
                    <a:pt x="1165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793487" y="2207007"/>
              <a:ext cx="17693" cy="12661"/>
            </a:xfrm>
            <a:custGeom>
              <a:avLst/>
              <a:gdLst/>
              <a:ahLst/>
              <a:cxnLst/>
              <a:rect l="l" t="t" r="r" b="b"/>
              <a:pathLst>
                <a:path w="320" h="229" extrusionOk="0">
                  <a:moveTo>
                    <a:pt x="46" y="0"/>
                  </a:moveTo>
                  <a:cubicBezTo>
                    <a:pt x="23" y="0"/>
                    <a:pt x="23" y="0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46" y="115"/>
                    <a:pt x="92" y="137"/>
                    <a:pt x="137" y="160"/>
                  </a:cubicBezTo>
                  <a:cubicBezTo>
                    <a:pt x="160" y="183"/>
                    <a:pt x="206" y="206"/>
                    <a:pt x="252" y="229"/>
                  </a:cubicBezTo>
                  <a:cubicBezTo>
                    <a:pt x="274" y="229"/>
                    <a:pt x="297" y="229"/>
                    <a:pt x="297" y="206"/>
                  </a:cubicBezTo>
                  <a:cubicBezTo>
                    <a:pt x="320" y="183"/>
                    <a:pt x="297" y="137"/>
                    <a:pt x="274" y="137"/>
                  </a:cubicBezTo>
                  <a:cubicBezTo>
                    <a:pt x="229" y="115"/>
                    <a:pt x="183" y="92"/>
                    <a:pt x="137" y="69"/>
                  </a:cubicBezTo>
                  <a:cubicBezTo>
                    <a:pt x="115" y="46"/>
                    <a:pt x="92" y="23"/>
                    <a:pt x="69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788456" y="2204464"/>
              <a:ext cx="22724" cy="16476"/>
            </a:xfrm>
            <a:custGeom>
              <a:avLst/>
              <a:gdLst/>
              <a:ahLst/>
              <a:cxnLst/>
              <a:rect l="l" t="t" r="r" b="b"/>
              <a:pathLst>
                <a:path w="411" h="298" extrusionOk="0">
                  <a:moveTo>
                    <a:pt x="23" y="1"/>
                  </a:moveTo>
                  <a:cubicBezTo>
                    <a:pt x="0" y="24"/>
                    <a:pt x="0" y="24"/>
                    <a:pt x="0" y="46"/>
                  </a:cubicBezTo>
                  <a:cubicBezTo>
                    <a:pt x="0" y="46"/>
                    <a:pt x="0" y="69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46" y="138"/>
                    <a:pt x="69" y="161"/>
                    <a:pt x="91" y="161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28" y="229"/>
                    <a:pt x="251" y="252"/>
                    <a:pt x="274" y="252"/>
                  </a:cubicBezTo>
                  <a:cubicBezTo>
                    <a:pt x="274" y="275"/>
                    <a:pt x="297" y="275"/>
                    <a:pt x="297" y="275"/>
                  </a:cubicBezTo>
                  <a:cubicBezTo>
                    <a:pt x="320" y="298"/>
                    <a:pt x="343" y="298"/>
                    <a:pt x="365" y="298"/>
                  </a:cubicBezTo>
                  <a:cubicBezTo>
                    <a:pt x="388" y="298"/>
                    <a:pt x="411" y="252"/>
                    <a:pt x="411" y="229"/>
                  </a:cubicBezTo>
                  <a:cubicBezTo>
                    <a:pt x="411" y="229"/>
                    <a:pt x="388" y="206"/>
                    <a:pt x="388" y="206"/>
                  </a:cubicBezTo>
                  <a:cubicBezTo>
                    <a:pt x="365" y="183"/>
                    <a:pt x="365" y="183"/>
                    <a:pt x="343" y="183"/>
                  </a:cubicBezTo>
                  <a:cubicBezTo>
                    <a:pt x="320" y="183"/>
                    <a:pt x="297" y="161"/>
                    <a:pt x="274" y="161"/>
                  </a:cubicBezTo>
                  <a:cubicBezTo>
                    <a:pt x="228" y="138"/>
                    <a:pt x="206" y="115"/>
                    <a:pt x="183" y="92"/>
                  </a:cubicBezTo>
                  <a:cubicBezTo>
                    <a:pt x="160" y="92"/>
                    <a:pt x="137" y="69"/>
                    <a:pt x="114" y="69"/>
                  </a:cubicBezTo>
                  <a:cubicBezTo>
                    <a:pt x="114" y="46"/>
                    <a:pt x="91" y="46"/>
                    <a:pt x="91" y="24"/>
                  </a:cubicBezTo>
                  <a:lnTo>
                    <a:pt x="69" y="24"/>
                  </a:ln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767003" y="2207007"/>
              <a:ext cx="34114" cy="17693"/>
            </a:xfrm>
            <a:custGeom>
              <a:avLst/>
              <a:gdLst/>
              <a:ahLst/>
              <a:cxnLst/>
              <a:rect l="l" t="t" r="r" b="b"/>
              <a:pathLst>
                <a:path w="617" h="320" extrusionOk="0">
                  <a:moveTo>
                    <a:pt x="69" y="0"/>
                  </a:moveTo>
                  <a:cubicBezTo>
                    <a:pt x="46" y="0"/>
                    <a:pt x="23" y="23"/>
                    <a:pt x="23" y="23"/>
                  </a:cubicBezTo>
                  <a:cubicBezTo>
                    <a:pt x="23" y="46"/>
                    <a:pt x="0" y="46"/>
                    <a:pt x="23" y="69"/>
                  </a:cubicBezTo>
                  <a:cubicBezTo>
                    <a:pt x="23" y="69"/>
                    <a:pt x="23" y="92"/>
                    <a:pt x="23" y="92"/>
                  </a:cubicBezTo>
                  <a:cubicBezTo>
                    <a:pt x="46" y="115"/>
                    <a:pt x="69" y="137"/>
                    <a:pt x="91" y="160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51" y="252"/>
                    <a:pt x="297" y="274"/>
                    <a:pt x="343" y="274"/>
                  </a:cubicBezTo>
                  <a:cubicBezTo>
                    <a:pt x="365" y="297"/>
                    <a:pt x="411" y="297"/>
                    <a:pt x="434" y="320"/>
                  </a:cubicBezTo>
                  <a:lnTo>
                    <a:pt x="571" y="320"/>
                  </a:lnTo>
                  <a:cubicBezTo>
                    <a:pt x="571" y="320"/>
                    <a:pt x="594" y="320"/>
                    <a:pt x="594" y="297"/>
                  </a:cubicBezTo>
                  <a:cubicBezTo>
                    <a:pt x="616" y="297"/>
                    <a:pt x="616" y="274"/>
                    <a:pt x="616" y="252"/>
                  </a:cubicBezTo>
                  <a:cubicBezTo>
                    <a:pt x="616" y="229"/>
                    <a:pt x="594" y="206"/>
                    <a:pt x="548" y="206"/>
                  </a:cubicBezTo>
                  <a:lnTo>
                    <a:pt x="434" y="206"/>
                  </a:lnTo>
                  <a:cubicBezTo>
                    <a:pt x="411" y="206"/>
                    <a:pt x="388" y="206"/>
                    <a:pt x="388" y="183"/>
                  </a:cubicBezTo>
                  <a:lnTo>
                    <a:pt x="343" y="183"/>
                  </a:lnTo>
                  <a:cubicBezTo>
                    <a:pt x="320" y="160"/>
                    <a:pt x="297" y="160"/>
                    <a:pt x="297" y="160"/>
                  </a:cubicBezTo>
                  <a:cubicBezTo>
                    <a:pt x="251" y="137"/>
                    <a:pt x="206" y="115"/>
                    <a:pt x="183" y="92"/>
                  </a:cubicBezTo>
                  <a:cubicBezTo>
                    <a:pt x="160" y="92"/>
                    <a:pt x="160" y="69"/>
                    <a:pt x="137" y="69"/>
                  </a:cubicBezTo>
                  <a:cubicBezTo>
                    <a:pt x="114" y="46"/>
                    <a:pt x="114" y="46"/>
                    <a:pt x="91" y="23"/>
                  </a:cubicBezTo>
                  <a:cubicBezTo>
                    <a:pt x="91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787184" y="2155255"/>
              <a:ext cx="39145" cy="70716"/>
            </a:xfrm>
            <a:custGeom>
              <a:avLst/>
              <a:gdLst/>
              <a:ahLst/>
              <a:cxnLst/>
              <a:rect l="l" t="t" r="r" b="b"/>
              <a:pathLst>
                <a:path w="708" h="1279" extrusionOk="0">
                  <a:moveTo>
                    <a:pt x="114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46" y="92"/>
                    <a:pt x="23" y="138"/>
                    <a:pt x="23" y="160"/>
                  </a:cubicBezTo>
                  <a:cubicBezTo>
                    <a:pt x="23" y="206"/>
                    <a:pt x="0" y="252"/>
                    <a:pt x="0" y="274"/>
                  </a:cubicBezTo>
                  <a:cubicBezTo>
                    <a:pt x="0" y="320"/>
                    <a:pt x="0" y="366"/>
                    <a:pt x="0" y="411"/>
                  </a:cubicBezTo>
                  <a:cubicBezTo>
                    <a:pt x="0" y="457"/>
                    <a:pt x="23" y="480"/>
                    <a:pt x="23" y="503"/>
                  </a:cubicBezTo>
                  <a:cubicBezTo>
                    <a:pt x="23" y="526"/>
                    <a:pt x="23" y="571"/>
                    <a:pt x="46" y="617"/>
                  </a:cubicBezTo>
                  <a:cubicBezTo>
                    <a:pt x="46" y="663"/>
                    <a:pt x="69" y="708"/>
                    <a:pt x="92" y="777"/>
                  </a:cubicBezTo>
                  <a:cubicBezTo>
                    <a:pt x="114" y="822"/>
                    <a:pt x="137" y="868"/>
                    <a:pt x="183" y="914"/>
                  </a:cubicBezTo>
                  <a:cubicBezTo>
                    <a:pt x="206" y="959"/>
                    <a:pt x="229" y="1005"/>
                    <a:pt x="274" y="1051"/>
                  </a:cubicBezTo>
                  <a:cubicBezTo>
                    <a:pt x="297" y="1096"/>
                    <a:pt x="343" y="1119"/>
                    <a:pt x="388" y="1165"/>
                  </a:cubicBezTo>
                  <a:cubicBezTo>
                    <a:pt x="411" y="1188"/>
                    <a:pt x="434" y="1210"/>
                    <a:pt x="457" y="1233"/>
                  </a:cubicBezTo>
                  <a:cubicBezTo>
                    <a:pt x="480" y="1233"/>
                    <a:pt x="503" y="1256"/>
                    <a:pt x="525" y="1256"/>
                  </a:cubicBezTo>
                  <a:cubicBezTo>
                    <a:pt x="548" y="1279"/>
                    <a:pt x="571" y="1279"/>
                    <a:pt x="617" y="1279"/>
                  </a:cubicBezTo>
                  <a:cubicBezTo>
                    <a:pt x="662" y="1279"/>
                    <a:pt x="685" y="1233"/>
                    <a:pt x="708" y="1188"/>
                  </a:cubicBezTo>
                  <a:cubicBezTo>
                    <a:pt x="708" y="1165"/>
                    <a:pt x="708" y="1165"/>
                    <a:pt x="708" y="1142"/>
                  </a:cubicBezTo>
                  <a:cubicBezTo>
                    <a:pt x="685" y="1119"/>
                    <a:pt x="662" y="1096"/>
                    <a:pt x="639" y="1073"/>
                  </a:cubicBezTo>
                  <a:cubicBezTo>
                    <a:pt x="617" y="1073"/>
                    <a:pt x="617" y="1051"/>
                    <a:pt x="594" y="1051"/>
                  </a:cubicBezTo>
                  <a:cubicBezTo>
                    <a:pt x="548" y="1028"/>
                    <a:pt x="503" y="982"/>
                    <a:pt x="457" y="936"/>
                  </a:cubicBezTo>
                  <a:cubicBezTo>
                    <a:pt x="411" y="891"/>
                    <a:pt x="388" y="845"/>
                    <a:pt x="343" y="777"/>
                  </a:cubicBezTo>
                  <a:cubicBezTo>
                    <a:pt x="320" y="731"/>
                    <a:pt x="274" y="685"/>
                    <a:pt x="251" y="640"/>
                  </a:cubicBezTo>
                  <a:cubicBezTo>
                    <a:pt x="206" y="548"/>
                    <a:pt x="183" y="480"/>
                    <a:pt x="160" y="389"/>
                  </a:cubicBezTo>
                  <a:cubicBezTo>
                    <a:pt x="160" y="320"/>
                    <a:pt x="137" y="252"/>
                    <a:pt x="160" y="183"/>
                  </a:cubicBezTo>
                  <a:cubicBezTo>
                    <a:pt x="160" y="138"/>
                    <a:pt x="160" y="115"/>
                    <a:pt x="183" y="69"/>
                  </a:cubicBezTo>
                  <a:cubicBezTo>
                    <a:pt x="183" y="46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6" name="Google Shape;266;p2"/>
          <p:cNvGrpSpPr/>
          <p:nvPr/>
        </p:nvGrpSpPr>
        <p:grpSpPr>
          <a:xfrm rot="2700000">
            <a:off x="259131" y="280913"/>
            <a:ext cx="620116" cy="680856"/>
            <a:chOff x="818450" y="719950"/>
            <a:chExt cx="162075" cy="177950"/>
          </a:xfrm>
        </p:grpSpPr>
        <p:sp>
          <p:nvSpPr>
            <p:cNvPr id="267" name="Google Shape;267;p2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0" name="Google Shape;270;p2"/>
          <p:cNvGrpSpPr/>
          <p:nvPr/>
        </p:nvGrpSpPr>
        <p:grpSpPr>
          <a:xfrm rot="672145">
            <a:off x="11309261" y="3332488"/>
            <a:ext cx="439524" cy="565119"/>
            <a:chOff x="3526675" y="707075"/>
            <a:chExt cx="187750" cy="241400"/>
          </a:xfrm>
        </p:grpSpPr>
        <p:sp>
          <p:nvSpPr>
            <p:cNvPr id="271" name="Google Shape;271;p2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4" name="Google Shape;274;p2"/>
          <p:cNvGrpSpPr/>
          <p:nvPr/>
        </p:nvGrpSpPr>
        <p:grpSpPr>
          <a:xfrm>
            <a:off x="5812468" y="5674356"/>
            <a:ext cx="1033573" cy="919945"/>
            <a:chOff x="4748225" y="4600750"/>
            <a:chExt cx="332125" cy="295625"/>
          </a:xfrm>
        </p:grpSpPr>
        <p:sp>
          <p:nvSpPr>
            <p:cNvPr id="275" name="Google Shape;275;p2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40" name="Google Shape;340;p2"/>
          <p:cNvSpPr/>
          <p:nvPr/>
        </p:nvSpPr>
        <p:spPr>
          <a:xfrm>
            <a:off x="11390354" y="1768695"/>
            <a:ext cx="277335" cy="233872"/>
          </a:xfrm>
          <a:custGeom>
            <a:avLst/>
            <a:gdLst/>
            <a:ahLst/>
            <a:cxnLst/>
            <a:rect l="l" t="t" r="r" b="b"/>
            <a:pathLst>
              <a:path w="1366" h="1152" extrusionOk="0">
                <a:moveTo>
                  <a:pt x="680" y="1"/>
                </a:moveTo>
                <a:cubicBezTo>
                  <a:pt x="623" y="4"/>
                  <a:pt x="570" y="58"/>
                  <a:pt x="576" y="118"/>
                </a:cubicBezTo>
                <a:cubicBezTo>
                  <a:pt x="582" y="198"/>
                  <a:pt x="590" y="279"/>
                  <a:pt x="596" y="359"/>
                </a:cubicBezTo>
                <a:cubicBezTo>
                  <a:pt x="596" y="422"/>
                  <a:pt x="596" y="489"/>
                  <a:pt x="599" y="552"/>
                </a:cubicBezTo>
                <a:cubicBezTo>
                  <a:pt x="432" y="559"/>
                  <a:pt x="261" y="563"/>
                  <a:pt x="94" y="566"/>
                </a:cubicBezTo>
                <a:cubicBezTo>
                  <a:pt x="41" y="566"/>
                  <a:pt x="1" y="612"/>
                  <a:pt x="5" y="663"/>
                </a:cubicBezTo>
                <a:cubicBezTo>
                  <a:pt x="8" y="714"/>
                  <a:pt x="48" y="753"/>
                  <a:pt x="95" y="753"/>
                </a:cubicBezTo>
                <a:cubicBezTo>
                  <a:pt x="97" y="753"/>
                  <a:pt x="99" y="753"/>
                  <a:pt x="101" y="753"/>
                </a:cubicBezTo>
                <a:cubicBezTo>
                  <a:pt x="269" y="753"/>
                  <a:pt x="432" y="750"/>
                  <a:pt x="599" y="743"/>
                </a:cubicBezTo>
                <a:lnTo>
                  <a:pt x="599" y="743"/>
                </a:lnTo>
                <a:cubicBezTo>
                  <a:pt x="599" y="763"/>
                  <a:pt x="596" y="780"/>
                  <a:pt x="596" y="800"/>
                </a:cubicBezTo>
                <a:cubicBezTo>
                  <a:pt x="593" y="836"/>
                  <a:pt x="590" y="870"/>
                  <a:pt x="590" y="907"/>
                </a:cubicBezTo>
                <a:lnTo>
                  <a:pt x="590" y="1034"/>
                </a:lnTo>
                <a:cubicBezTo>
                  <a:pt x="587" y="1099"/>
                  <a:pt x="649" y="1151"/>
                  <a:pt x="711" y="1151"/>
                </a:cubicBezTo>
                <a:cubicBezTo>
                  <a:pt x="713" y="1151"/>
                  <a:pt x="715" y="1151"/>
                  <a:pt x="717" y="1151"/>
                </a:cubicBezTo>
                <a:cubicBezTo>
                  <a:pt x="783" y="1148"/>
                  <a:pt x="840" y="1088"/>
                  <a:pt x="834" y="1021"/>
                </a:cubicBezTo>
                <a:cubicBezTo>
                  <a:pt x="834" y="984"/>
                  <a:pt x="827" y="944"/>
                  <a:pt x="827" y="904"/>
                </a:cubicBezTo>
                <a:cubicBezTo>
                  <a:pt x="827" y="867"/>
                  <a:pt x="823" y="830"/>
                  <a:pt x="823" y="790"/>
                </a:cubicBezTo>
                <a:cubicBezTo>
                  <a:pt x="823" y="773"/>
                  <a:pt x="827" y="753"/>
                  <a:pt x="827" y="736"/>
                </a:cubicBezTo>
                <a:cubicBezTo>
                  <a:pt x="883" y="733"/>
                  <a:pt x="944" y="733"/>
                  <a:pt x="1001" y="733"/>
                </a:cubicBezTo>
                <a:cubicBezTo>
                  <a:pt x="1048" y="736"/>
                  <a:pt x="1095" y="740"/>
                  <a:pt x="1141" y="743"/>
                </a:cubicBezTo>
                <a:cubicBezTo>
                  <a:pt x="1161" y="743"/>
                  <a:pt x="1184" y="743"/>
                  <a:pt x="1209" y="740"/>
                </a:cubicBezTo>
                <a:cubicBezTo>
                  <a:pt x="1238" y="740"/>
                  <a:pt x="1269" y="740"/>
                  <a:pt x="1298" y="730"/>
                </a:cubicBezTo>
                <a:cubicBezTo>
                  <a:pt x="1312" y="723"/>
                  <a:pt x="1325" y="716"/>
                  <a:pt x="1335" y="703"/>
                </a:cubicBezTo>
                <a:cubicBezTo>
                  <a:pt x="1345" y="693"/>
                  <a:pt x="1352" y="680"/>
                  <a:pt x="1355" y="663"/>
                </a:cubicBezTo>
                <a:cubicBezTo>
                  <a:pt x="1365" y="626"/>
                  <a:pt x="1349" y="583"/>
                  <a:pt x="1312" y="566"/>
                </a:cubicBezTo>
                <a:cubicBezTo>
                  <a:pt x="1295" y="559"/>
                  <a:pt x="1275" y="552"/>
                  <a:pt x="1258" y="549"/>
                </a:cubicBezTo>
                <a:cubicBezTo>
                  <a:pt x="1235" y="546"/>
                  <a:pt x="1215" y="546"/>
                  <a:pt x="1192" y="543"/>
                </a:cubicBezTo>
                <a:cubicBezTo>
                  <a:pt x="1164" y="543"/>
                  <a:pt x="1138" y="539"/>
                  <a:pt x="1108" y="539"/>
                </a:cubicBezTo>
                <a:cubicBezTo>
                  <a:pt x="1074" y="535"/>
                  <a:pt x="1038" y="532"/>
                  <a:pt x="1001" y="532"/>
                </a:cubicBezTo>
                <a:lnTo>
                  <a:pt x="877" y="532"/>
                </a:lnTo>
                <a:cubicBezTo>
                  <a:pt x="860" y="535"/>
                  <a:pt x="840" y="535"/>
                  <a:pt x="820" y="535"/>
                </a:cubicBezTo>
                <a:cubicBezTo>
                  <a:pt x="820" y="475"/>
                  <a:pt x="820" y="412"/>
                  <a:pt x="817" y="348"/>
                </a:cubicBezTo>
                <a:cubicBezTo>
                  <a:pt x="814" y="268"/>
                  <a:pt x="807" y="188"/>
                  <a:pt x="797" y="108"/>
                </a:cubicBezTo>
                <a:cubicBezTo>
                  <a:pt x="794" y="78"/>
                  <a:pt x="783" y="51"/>
                  <a:pt x="763" y="31"/>
                </a:cubicBezTo>
                <a:cubicBezTo>
                  <a:pt x="743" y="10"/>
                  <a:pt x="713" y="1"/>
                  <a:pt x="68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1" name="Google Shape;341;p2"/>
          <p:cNvSpPr/>
          <p:nvPr/>
        </p:nvSpPr>
        <p:spPr>
          <a:xfrm>
            <a:off x="943445" y="5215219"/>
            <a:ext cx="107267" cy="106245"/>
          </a:xfrm>
          <a:custGeom>
            <a:avLst/>
            <a:gdLst/>
            <a:ahLst/>
            <a:cxnLst/>
            <a:rect l="l" t="t" r="r" b="b"/>
            <a:pathLst>
              <a:path w="774" h="767" extrusionOk="0">
                <a:moveTo>
                  <a:pt x="369" y="1"/>
                </a:moveTo>
                <a:cubicBezTo>
                  <a:pt x="272" y="1"/>
                  <a:pt x="175" y="50"/>
                  <a:pt x="108" y="121"/>
                </a:cubicBezTo>
                <a:cubicBezTo>
                  <a:pt x="38" y="195"/>
                  <a:pt x="1" y="298"/>
                  <a:pt x="4" y="402"/>
                </a:cubicBezTo>
                <a:cubicBezTo>
                  <a:pt x="11" y="499"/>
                  <a:pt x="55" y="596"/>
                  <a:pt x="125" y="663"/>
                </a:cubicBezTo>
                <a:cubicBezTo>
                  <a:pt x="205" y="737"/>
                  <a:pt x="302" y="766"/>
                  <a:pt x="406" y="766"/>
                </a:cubicBezTo>
                <a:cubicBezTo>
                  <a:pt x="503" y="766"/>
                  <a:pt x="603" y="717"/>
                  <a:pt x="666" y="646"/>
                </a:cubicBezTo>
                <a:cubicBezTo>
                  <a:pt x="737" y="569"/>
                  <a:pt x="774" y="469"/>
                  <a:pt x="770" y="365"/>
                </a:cubicBezTo>
                <a:cubicBezTo>
                  <a:pt x="764" y="265"/>
                  <a:pt x="720" y="171"/>
                  <a:pt x="650" y="104"/>
                </a:cubicBezTo>
                <a:cubicBezTo>
                  <a:pt x="573" y="30"/>
                  <a:pt x="476" y="1"/>
                  <a:pt x="3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2" name="Google Shape;342;p2"/>
          <p:cNvSpPr/>
          <p:nvPr/>
        </p:nvSpPr>
        <p:spPr>
          <a:xfrm>
            <a:off x="3978964" y="6419331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3" name="Google Shape;343;p2"/>
          <p:cNvSpPr/>
          <p:nvPr/>
        </p:nvSpPr>
        <p:spPr>
          <a:xfrm>
            <a:off x="7234281" y="3396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4" name="Google Shape;344;p2"/>
          <p:cNvSpPr/>
          <p:nvPr/>
        </p:nvSpPr>
        <p:spPr>
          <a:xfrm>
            <a:off x="4062040" y="871597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5" name="Google Shape;345;p2"/>
          <p:cNvSpPr/>
          <p:nvPr/>
        </p:nvSpPr>
        <p:spPr>
          <a:xfrm>
            <a:off x="650999" y="3934937"/>
            <a:ext cx="292448" cy="471631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46" name="Google Shape;346;p2"/>
          <p:cNvGrpSpPr/>
          <p:nvPr/>
        </p:nvGrpSpPr>
        <p:grpSpPr>
          <a:xfrm>
            <a:off x="11107580" y="4173096"/>
            <a:ext cx="207312" cy="233467"/>
            <a:chOff x="3655550" y="2257032"/>
            <a:chExt cx="192526" cy="161920"/>
          </a:xfrm>
        </p:grpSpPr>
        <p:sp>
          <p:nvSpPr>
            <p:cNvPr id="347" name="Google Shape;347;p2"/>
            <p:cNvSpPr/>
            <p:nvPr/>
          </p:nvSpPr>
          <p:spPr>
            <a:xfrm>
              <a:off x="3655550" y="2331503"/>
              <a:ext cx="192526" cy="31876"/>
            </a:xfrm>
            <a:custGeom>
              <a:avLst/>
              <a:gdLst/>
              <a:ahLst/>
              <a:cxnLst/>
              <a:rect l="l" t="t" r="r" b="b"/>
              <a:pathLst>
                <a:path w="1365" h="226" extrusionOk="0">
                  <a:moveTo>
                    <a:pt x="967" y="1"/>
                  </a:moveTo>
                  <a:cubicBezTo>
                    <a:pt x="936" y="1"/>
                    <a:pt x="906" y="1"/>
                    <a:pt x="876" y="5"/>
                  </a:cubicBezTo>
                  <a:cubicBezTo>
                    <a:pt x="800" y="8"/>
                    <a:pt x="719" y="15"/>
                    <a:pt x="642" y="18"/>
                  </a:cubicBezTo>
                  <a:cubicBezTo>
                    <a:pt x="458" y="31"/>
                    <a:pt x="274" y="31"/>
                    <a:pt x="93" y="35"/>
                  </a:cubicBezTo>
                  <a:cubicBezTo>
                    <a:pt x="40" y="35"/>
                    <a:pt x="0" y="85"/>
                    <a:pt x="3" y="135"/>
                  </a:cubicBezTo>
                  <a:cubicBezTo>
                    <a:pt x="3" y="186"/>
                    <a:pt x="50" y="226"/>
                    <a:pt x="100" y="226"/>
                  </a:cubicBezTo>
                  <a:cubicBezTo>
                    <a:pt x="311" y="222"/>
                    <a:pt x="519" y="218"/>
                    <a:pt x="726" y="209"/>
                  </a:cubicBezTo>
                  <a:cubicBezTo>
                    <a:pt x="789" y="207"/>
                    <a:pt x="854" y="204"/>
                    <a:pt x="918" y="204"/>
                  </a:cubicBezTo>
                  <a:cubicBezTo>
                    <a:pt x="946" y="204"/>
                    <a:pt x="973" y="204"/>
                    <a:pt x="1000" y="206"/>
                  </a:cubicBezTo>
                  <a:cubicBezTo>
                    <a:pt x="1047" y="206"/>
                    <a:pt x="1093" y="212"/>
                    <a:pt x="1141" y="212"/>
                  </a:cubicBezTo>
                  <a:lnTo>
                    <a:pt x="1204" y="212"/>
                  </a:lnTo>
                  <a:cubicBezTo>
                    <a:pt x="1234" y="212"/>
                    <a:pt x="1268" y="212"/>
                    <a:pt x="1294" y="198"/>
                  </a:cubicBezTo>
                  <a:cubicBezTo>
                    <a:pt x="1311" y="195"/>
                    <a:pt x="1325" y="186"/>
                    <a:pt x="1334" y="175"/>
                  </a:cubicBezTo>
                  <a:cubicBezTo>
                    <a:pt x="1345" y="161"/>
                    <a:pt x="1351" y="149"/>
                    <a:pt x="1354" y="135"/>
                  </a:cubicBezTo>
                  <a:cubicBezTo>
                    <a:pt x="1365" y="98"/>
                    <a:pt x="1348" y="51"/>
                    <a:pt x="1311" y="35"/>
                  </a:cubicBezTo>
                  <a:cubicBezTo>
                    <a:pt x="1294" y="28"/>
                    <a:pt x="1274" y="21"/>
                    <a:pt x="1254" y="18"/>
                  </a:cubicBezTo>
                  <a:cubicBezTo>
                    <a:pt x="1234" y="15"/>
                    <a:pt x="1214" y="15"/>
                    <a:pt x="1190" y="15"/>
                  </a:cubicBezTo>
                  <a:cubicBezTo>
                    <a:pt x="1164" y="11"/>
                    <a:pt x="1137" y="11"/>
                    <a:pt x="1107" y="8"/>
                  </a:cubicBezTo>
                  <a:cubicBezTo>
                    <a:pt x="1070" y="5"/>
                    <a:pt x="1033" y="1"/>
                    <a:pt x="9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735240" y="2257032"/>
              <a:ext cx="38223" cy="161920"/>
            </a:xfrm>
            <a:custGeom>
              <a:avLst/>
              <a:gdLst/>
              <a:ahLst/>
              <a:cxnLst/>
              <a:rect l="l" t="t" r="r" b="b"/>
              <a:pathLst>
                <a:path w="271" h="1148" extrusionOk="0">
                  <a:moveTo>
                    <a:pt x="114" y="1"/>
                  </a:moveTo>
                  <a:cubicBezTo>
                    <a:pt x="57" y="1"/>
                    <a:pt x="0" y="55"/>
                    <a:pt x="10" y="118"/>
                  </a:cubicBezTo>
                  <a:cubicBezTo>
                    <a:pt x="17" y="198"/>
                    <a:pt x="23" y="278"/>
                    <a:pt x="27" y="359"/>
                  </a:cubicBezTo>
                  <a:cubicBezTo>
                    <a:pt x="30" y="433"/>
                    <a:pt x="30" y="509"/>
                    <a:pt x="37" y="583"/>
                  </a:cubicBezTo>
                  <a:cubicBezTo>
                    <a:pt x="40" y="657"/>
                    <a:pt x="34" y="726"/>
                    <a:pt x="30" y="800"/>
                  </a:cubicBezTo>
                  <a:cubicBezTo>
                    <a:pt x="27" y="834"/>
                    <a:pt x="23" y="870"/>
                    <a:pt x="23" y="904"/>
                  </a:cubicBezTo>
                  <a:cubicBezTo>
                    <a:pt x="20" y="947"/>
                    <a:pt x="23" y="987"/>
                    <a:pt x="20" y="1031"/>
                  </a:cubicBezTo>
                  <a:cubicBezTo>
                    <a:pt x="20" y="1096"/>
                    <a:pt x="83" y="1148"/>
                    <a:pt x="145" y="1148"/>
                  </a:cubicBezTo>
                  <a:cubicBezTo>
                    <a:pt x="147" y="1148"/>
                    <a:pt x="148" y="1148"/>
                    <a:pt x="150" y="1148"/>
                  </a:cubicBezTo>
                  <a:cubicBezTo>
                    <a:pt x="218" y="1148"/>
                    <a:pt x="271" y="1088"/>
                    <a:pt x="267" y="1021"/>
                  </a:cubicBezTo>
                  <a:cubicBezTo>
                    <a:pt x="267" y="981"/>
                    <a:pt x="261" y="941"/>
                    <a:pt x="261" y="904"/>
                  </a:cubicBezTo>
                  <a:cubicBezTo>
                    <a:pt x="258" y="864"/>
                    <a:pt x="258" y="827"/>
                    <a:pt x="258" y="790"/>
                  </a:cubicBezTo>
                  <a:cubicBezTo>
                    <a:pt x="258" y="754"/>
                    <a:pt x="261" y="720"/>
                    <a:pt x="261" y="686"/>
                  </a:cubicBezTo>
                  <a:cubicBezTo>
                    <a:pt x="261" y="649"/>
                    <a:pt x="258" y="609"/>
                    <a:pt x="255" y="573"/>
                  </a:cubicBezTo>
                  <a:cubicBezTo>
                    <a:pt x="251" y="496"/>
                    <a:pt x="255" y="422"/>
                    <a:pt x="251" y="348"/>
                  </a:cubicBezTo>
                  <a:cubicBezTo>
                    <a:pt x="247" y="268"/>
                    <a:pt x="241" y="188"/>
                    <a:pt x="231" y="104"/>
                  </a:cubicBezTo>
                  <a:cubicBezTo>
                    <a:pt x="227" y="78"/>
                    <a:pt x="218" y="51"/>
                    <a:pt x="194" y="31"/>
                  </a:cubicBezTo>
                  <a:cubicBezTo>
                    <a:pt x="174" y="11"/>
                    <a:pt x="147" y="1"/>
                    <a:pt x="1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49" name="Google Shape;349;p2"/>
          <p:cNvSpPr/>
          <p:nvPr/>
        </p:nvSpPr>
        <p:spPr>
          <a:xfrm>
            <a:off x="9019664" y="339631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0" name="Google Shape;350;p2"/>
          <p:cNvSpPr/>
          <p:nvPr/>
        </p:nvSpPr>
        <p:spPr>
          <a:xfrm>
            <a:off x="2286897" y="16136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1" name="Google Shape;351;p2"/>
          <p:cNvSpPr/>
          <p:nvPr/>
        </p:nvSpPr>
        <p:spPr>
          <a:xfrm>
            <a:off x="11704481" y="6140954"/>
            <a:ext cx="292448" cy="471631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2" name="Google Shape;352;p2"/>
          <p:cNvSpPr/>
          <p:nvPr/>
        </p:nvSpPr>
        <p:spPr>
          <a:xfrm rot="6568607">
            <a:off x="1309848" y="159618"/>
            <a:ext cx="292449" cy="471637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3" name="Google Shape;353;p2"/>
          <p:cNvSpPr txBox="1">
            <a:spLocks noGrp="1"/>
          </p:cNvSpPr>
          <p:nvPr>
            <p:ph type="ctrTitle"/>
          </p:nvPr>
        </p:nvSpPr>
        <p:spPr>
          <a:xfrm>
            <a:off x="1751800" y="1339517"/>
            <a:ext cx="8688400" cy="346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7466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354" name="Google Shape;354;p2"/>
          <p:cNvSpPr txBox="1">
            <a:spLocks noGrp="1"/>
          </p:cNvSpPr>
          <p:nvPr>
            <p:ph type="subTitle" idx="1"/>
          </p:nvPr>
        </p:nvSpPr>
        <p:spPr>
          <a:xfrm>
            <a:off x="1751800" y="4804084"/>
            <a:ext cx="8688400" cy="7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480984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80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498585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8" name="Google Shape;2808;p13"/>
          <p:cNvSpPr/>
          <p:nvPr/>
        </p:nvSpPr>
        <p:spPr>
          <a:xfrm>
            <a:off x="9582332" y="4011150"/>
            <a:ext cx="2994133" cy="3531300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2809" name="Google Shape;2809;p13"/>
          <p:cNvSpPr/>
          <p:nvPr/>
        </p:nvSpPr>
        <p:spPr>
          <a:xfrm>
            <a:off x="-673983" y="-502427"/>
            <a:ext cx="3717100" cy="3513300"/>
          </a:xfrm>
          <a:custGeom>
            <a:avLst/>
            <a:gdLst/>
            <a:ahLst/>
            <a:cxnLst/>
            <a:rect l="l" t="t" r="r" b="b"/>
            <a:pathLst>
              <a:path w="111513" h="105399" extrusionOk="0">
                <a:moveTo>
                  <a:pt x="4178" y="101700"/>
                </a:moveTo>
                <a:cubicBezTo>
                  <a:pt x="6451" y="114400"/>
                  <a:pt x="16878" y="89535"/>
                  <a:pt x="24231" y="85658"/>
                </a:cubicBezTo>
                <a:cubicBezTo>
                  <a:pt x="31584" y="81781"/>
                  <a:pt x="43080" y="83385"/>
                  <a:pt x="48294" y="78439"/>
                </a:cubicBezTo>
                <a:cubicBezTo>
                  <a:pt x="53508" y="73493"/>
                  <a:pt x="49364" y="61595"/>
                  <a:pt x="55513" y="55980"/>
                </a:cubicBezTo>
                <a:cubicBezTo>
                  <a:pt x="61663" y="50365"/>
                  <a:pt x="79309" y="50232"/>
                  <a:pt x="85191" y="44751"/>
                </a:cubicBezTo>
                <a:cubicBezTo>
                  <a:pt x="91073" y="39270"/>
                  <a:pt x="87062" y="29778"/>
                  <a:pt x="90805" y="23094"/>
                </a:cubicBezTo>
                <a:cubicBezTo>
                  <a:pt x="94548" y="16410"/>
                  <a:pt x="121017" y="6919"/>
                  <a:pt x="107649" y="4646"/>
                </a:cubicBezTo>
                <a:cubicBezTo>
                  <a:pt x="94281" y="2373"/>
                  <a:pt x="27840" y="-6718"/>
                  <a:pt x="10595" y="9458"/>
                </a:cubicBezTo>
                <a:cubicBezTo>
                  <a:pt x="-6650" y="25634"/>
                  <a:pt x="1905" y="89000"/>
                  <a:pt x="4178" y="10170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pic>
        <p:nvPicPr>
          <p:cNvPr id="2810" name="Google Shape;2810;p1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811" name="Google Shape;2811;p13"/>
          <p:cNvGrpSpPr/>
          <p:nvPr/>
        </p:nvGrpSpPr>
        <p:grpSpPr>
          <a:xfrm>
            <a:off x="102949" y="314918"/>
            <a:ext cx="1301707" cy="1505437"/>
            <a:chOff x="5531300" y="3305725"/>
            <a:chExt cx="703625" cy="813750"/>
          </a:xfrm>
        </p:grpSpPr>
        <p:sp>
          <p:nvSpPr>
            <p:cNvPr id="2812" name="Google Shape;2812;p13"/>
            <p:cNvSpPr/>
            <p:nvPr/>
          </p:nvSpPr>
          <p:spPr>
            <a:xfrm>
              <a:off x="5531300" y="3305725"/>
              <a:ext cx="703625" cy="813750"/>
            </a:xfrm>
            <a:custGeom>
              <a:avLst/>
              <a:gdLst/>
              <a:ahLst/>
              <a:cxnLst/>
              <a:rect l="l" t="t" r="r" b="b"/>
              <a:pathLst>
                <a:path w="28145" h="32550" extrusionOk="0">
                  <a:moveTo>
                    <a:pt x="17645" y="0"/>
                  </a:moveTo>
                  <a:cubicBezTo>
                    <a:pt x="17485" y="0"/>
                    <a:pt x="17325" y="23"/>
                    <a:pt x="17165" y="46"/>
                  </a:cubicBezTo>
                  <a:cubicBezTo>
                    <a:pt x="16960" y="69"/>
                    <a:pt x="16777" y="137"/>
                    <a:pt x="16640" y="183"/>
                  </a:cubicBezTo>
                  <a:cubicBezTo>
                    <a:pt x="16298" y="297"/>
                    <a:pt x="15978" y="480"/>
                    <a:pt x="15682" y="708"/>
                  </a:cubicBezTo>
                  <a:cubicBezTo>
                    <a:pt x="15636" y="753"/>
                    <a:pt x="15590" y="799"/>
                    <a:pt x="15545" y="845"/>
                  </a:cubicBezTo>
                  <a:cubicBezTo>
                    <a:pt x="15545" y="845"/>
                    <a:pt x="1507" y="4520"/>
                    <a:pt x="1484" y="4520"/>
                  </a:cubicBezTo>
                  <a:cubicBezTo>
                    <a:pt x="891" y="4679"/>
                    <a:pt x="411" y="5113"/>
                    <a:pt x="183" y="5661"/>
                  </a:cubicBezTo>
                  <a:cubicBezTo>
                    <a:pt x="137" y="5752"/>
                    <a:pt x="92" y="5866"/>
                    <a:pt x="69" y="5958"/>
                  </a:cubicBezTo>
                  <a:cubicBezTo>
                    <a:pt x="69" y="5958"/>
                    <a:pt x="46" y="6026"/>
                    <a:pt x="46" y="6049"/>
                  </a:cubicBezTo>
                  <a:cubicBezTo>
                    <a:pt x="23" y="6163"/>
                    <a:pt x="1" y="6277"/>
                    <a:pt x="1" y="6414"/>
                  </a:cubicBezTo>
                  <a:cubicBezTo>
                    <a:pt x="1" y="6483"/>
                    <a:pt x="1" y="6574"/>
                    <a:pt x="1" y="6642"/>
                  </a:cubicBezTo>
                  <a:cubicBezTo>
                    <a:pt x="1" y="6757"/>
                    <a:pt x="23" y="6893"/>
                    <a:pt x="69" y="7008"/>
                  </a:cubicBezTo>
                  <a:cubicBezTo>
                    <a:pt x="69" y="7030"/>
                    <a:pt x="69" y="7076"/>
                    <a:pt x="69" y="7099"/>
                  </a:cubicBezTo>
                  <a:lnTo>
                    <a:pt x="6529" y="30974"/>
                  </a:lnTo>
                  <a:lnTo>
                    <a:pt x="6529" y="31043"/>
                  </a:lnTo>
                  <a:cubicBezTo>
                    <a:pt x="6574" y="31202"/>
                    <a:pt x="6666" y="31408"/>
                    <a:pt x="6825" y="31636"/>
                  </a:cubicBezTo>
                  <a:cubicBezTo>
                    <a:pt x="6848" y="31705"/>
                    <a:pt x="6894" y="31750"/>
                    <a:pt x="6962" y="31819"/>
                  </a:cubicBezTo>
                  <a:cubicBezTo>
                    <a:pt x="6985" y="31864"/>
                    <a:pt x="7031" y="31910"/>
                    <a:pt x="7076" y="31956"/>
                  </a:cubicBezTo>
                  <a:cubicBezTo>
                    <a:pt x="7122" y="32001"/>
                    <a:pt x="7191" y="32047"/>
                    <a:pt x="7236" y="32093"/>
                  </a:cubicBezTo>
                  <a:cubicBezTo>
                    <a:pt x="7327" y="32161"/>
                    <a:pt x="7419" y="32230"/>
                    <a:pt x="7510" y="32275"/>
                  </a:cubicBezTo>
                  <a:cubicBezTo>
                    <a:pt x="7510" y="32298"/>
                    <a:pt x="7556" y="32298"/>
                    <a:pt x="7556" y="32321"/>
                  </a:cubicBezTo>
                  <a:cubicBezTo>
                    <a:pt x="7647" y="32366"/>
                    <a:pt x="7738" y="32389"/>
                    <a:pt x="7830" y="32435"/>
                  </a:cubicBezTo>
                  <a:cubicBezTo>
                    <a:pt x="7875" y="32435"/>
                    <a:pt x="7921" y="32458"/>
                    <a:pt x="7967" y="32481"/>
                  </a:cubicBezTo>
                  <a:lnTo>
                    <a:pt x="8012" y="32481"/>
                  </a:lnTo>
                  <a:cubicBezTo>
                    <a:pt x="8195" y="32526"/>
                    <a:pt x="8377" y="32549"/>
                    <a:pt x="8537" y="32549"/>
                  </a:cubicBezTo>
                  <a:cubicBezTo>
                    <a:pt x="8697" y="32549"/>
                    <a:pt x="8880" y="32526"/>
                    <a:pt x="9039" y="32503"/>
                  </a:cubicBezTo>
                  <a:lnTo>
                    <a:pt x="23031" y="28829"/>
                  </a:lnTo>
                  <a:cubicBezTo>
                    <a:pt x="23168" y="28874"/>
                    <a:pt x="23305" y="28897"/>
                    <a:pt x="23465" y="28920"/>
                  </a:cubicBezTo>
                  <a:lnTo>
                    <a:pt x="23739" y="28920"/>
                  </a:lnTo>
                  <a:cubicBezTo>
                    <a:pt x="24424" y="28920"/>
                    <a:pt x="25063" y="28714"/>
                    <a:pt x="25611" y="28281"/>
                  </a:cubicBezTo>
                  <a:cubicBezTo>
                    <a:pt x="25702" y="28212"/>
                    <a:pt x="25770" y="28144"/>
                    <a:pt x="25839" y="28075"/>
                  </a:cubicBezTo>
                  <a:cubicBezTo>
                    <a:pt x="26044" y="28007"/>
                    <a:pt x="26204" y="27916"/>
                    <a:pt x="26318" y="27847"/>
                  </a:cubicBezTo>
                  <a:cubicBezTo>
                    <a:pt x="26501" y="27733"/>
                    <a:pt x="26660" y="27619"/>
                    <a:pt x="26843" y="27459"/>
                  </a:cubicBezTo>
                  <a:cubicBezTo>
                    <a:pt x="27140" y="27185"/>
                    <a:pt x="27391" y="26866"/>
                    <a:pt x="27619" y="26500"/>
                  </a:cubicBezTo>
                  <a:cubicBezTo>
                    <a:pt x="27825" y="26158"/>
                    <a:pt x="27962" y="25770"/>
                    <a:pt x="28053" y="25359"/>
                  </a:cubicBezTo>
                  <a:cubicBezTo>
                    <a:pt x="28144" y="24880"/>
                    <a:pt x="28121" y="24400"/>
                    <a:pt x="28007" y="23944"/>
                  </a:cubicBezTo>
                  <a:cubicBezTo>
                    <a:pt x="28007" y="23921"/>
                    <a:pt x="28007" y="23898"/>
                    <a:pt x="28007" y="23875"/>
                  </a:cubicBezTo>
                  <a:lnTo>
                    <a:pt x="22164" y="2214"/>
                  </a:lnTo>
                  <a:cubicBezTo>
                    <a:pt x="22141" y="2191"/>
                    <a:pt x="22141" y="2191"/>
                    <a:pt x="22141" y="2169"/>
                  </a:cubicBezTo>
                  <a:cubicBezTo>
                    <a:pt x="22095" y="1963"/>
                    <a:pt x="22004" y="1758"/>
                    <a:pt x="21913" y="1575"/>
                  </a:cubicBezTo>
                  <a:cubicBezTo>
                    <a:pt x="21776" y="1301"/>
                    <a:pt x="21593" y="1050"/>
                    <a:pt x="21388" y="845"/>
                  </a:cubicBezTo>
                  <a:cubicBezTo>
                    <a:pt x="20977" y="457"/>
                    <a:pt x="20452" y="183"/>
                    <a:pt x="19881" y="69"/>
                  </a:cubicBezTo>
                  <a:cubicBezTo>
                    <a:pt x="19676" y="46"/>
                    <a:pt x="19493" y="23"/>
                    <a:pt x="19288" y="23"/>
                  </a:cubicBezTo>
                  <a:cubicBezTo>
                    <a:pt x="19082" y="23"/>
                    <a:pt x="18877" y="23"/>
                    <a:pt x="18672" y="69"/>
                  </a:cubicBezTo>
                  <a:cubicBezTo>
                    <a:pt x="18558" y="69"/>
                    <a:pt x="18466" y="92"/>
                    <a:pt x="18352" y="114"/>
                  </a:cubicBezTo>
                  <a:cubicBezTo>
                    <a:pt x="18169" y="46"/>
                    <a:pt x="17964" y="23"/>
                    <a:pt x="177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3" name="Google Shape;2813;p13"/>
            <p:cNvSpPr/>
            <p:nvPr/>
          </p:nvSpPr>
          <p:spPr>
            <a:xfrm>
              <a:off x="5903925" y="3865500"/>
              <a:ext cx="51375" cy="30275"/>
            </a:xfrm>
            <a:custGeom>
              <a:avLst/>
              <a:gdLst/>
              <a:ahLst/>
              <a:cxnLst/>
              <a:rect l="l" t="t" r="r" b="b"/>
              <a:pathLst>
                <a:path w="2055" h="1211" extrusionOk="0">
                  <a:moveTo>
                    <a:pt x="1302" y="1"/>
                  </a:moveTo>
                  <a:cubicBezTo>
                    <a:pt x="1210" y="24"/>
                    <a:pt x="1119" y="46"/>
                    <a:pt x="1028" y="69"/>
                  </a:cubicBezTo>
                  <a:cubicBezTo>
                    <a:pt x="913" y="92"/>
                    <a:pt x="799" y="115"/>
                    <a:pt x="708" y="161"/>
                  </a:cubicBezTo>
                  <a:cubicBezTo>
                    <a:pt x="640" y="183"/>
                    <a:pt x="548" y="229"/>
                    <a:pt x="457" y="298"/>
                  </a:cubicBezTo>
                  <a:cubicBezTo>
                    <a:pt x="388" y="343"/>
                    <a:pt x="297" y="412"/>
                    <a:pt x="229" y="480"/>
                  </a:cubicBezTo>
                  <a:cubicBezTo>
                    <a:pt x="137" y="571"/>
                    <a:pt x="92" y="663"/>
                    <a:pt x="46" y="754"/>
                  </a:cubicBezTo>
                  <a:cubicBezTo>
                    <a:pt x="46" y="777"/>
                    <a:pt x="46" y="823"/>
                    <a:pt x="46" y="845"/>
                  </a:cubicBezTo>
                  <a:cubicBezTo>
                    <a:pt x="23" y="868"/>
                    <a:pt x="23" y="868"/>
                    <a:pt x="23" y="891"/>
                  </a:cubicBezTo>
                  <a:cubicBezTo>
                    <a:pt x="23" y="914"/>
                    <a:pt x="0" y="937"/>
                    <a:pt x="0" y="982"/>
                  </a:cubicBezTo>
                  <a:cubicBezTo>
                    <a:pt x="0" y="1005"/>
                    <a:pt x="23" y="1028"/>
                    <a:pt x="46" y="1051"/>
                  </a:cubicBezTo>
                  <a:cubicBezTo>
                    <a:pt x="92" y="1096"/>
                    <a:pt x="137" y="1142"/>
                    <a:pt x="229" y="1165"/>
                  </a:cubicBezTo>
                  <a:cubicBezTo>
                    <a:pt x="274" y="1188"/>
                    <a:pt x="320" y="1188"/>
                    <a:pt x="366" y="1188"/>
                  </a:cubicBezTo>
                  <a:cubicBezTo>
                    <a:pt x="434" y="1211"/>
                    <a:pt x="548" y="1211"/>
                    <a:pt x="640" y="1211"/>
                  </a:cubicBezTo>
                  <a:lnTo>
                    <a:pt x="685" y="1211"/>
                  </a:lnTo>
                  <a:cubicBezTo>
                    <a:pt x="891" y="1211"/>
                    <a:pt x="1073" y="1165"/>
                    <a:pt x="1233" y="1074"/>
                  </a:cubicBezTo>
                  <a:cubicBezTo>
                    <a:pt x="1302" y="1051"/>
                    <a:pt x="1370" y="1005"/>
                    <a:pt x="1461" y="959"/>
                  </a:cubicBezTo>
                  <a:cubicBezTo>
                    <a:pt x="1530" y="914"/>
                    <a:pt x="1598" y="868"/>
                    <a:pt x="1667" y="800"/>
                  </a:cubicBezTo>
                  <a:cubicBezTo>
                    <a:pt x="1735" y="754"/>
                    <a:pt x="1804" y="708"/>
                    <a:pt x="1872" y="640"/>
                  </a:cubicBezTo>
                  <a:cubicBezTo>
                    <a:pt x="1895" y="617"/>
                    <a:pt x="1918" y="594"/>
                    <a:pt x="1941" y="571"/>
                  </a:cubicBezTo>
                  <a:cubicBezTo>
                    <a:pt x="1986" y="526"/>
                    <a:pt x="2009" y="480"/>
                    <a:pt x="2032" y="412"/>
                  </a:cubicBezTo>
                  <a:cubicBezTo>
                    <a:pt x="2055" y="298"/>
                    <a:pt x="2009" y="183"/>
                    <a:pt x="1918" y="138"/>
                  </a:cubicBezTo>
                  <a:cubicBezTo>
                    <a:pt x="1872" y="92"/>
                    <a:pt x="1804" y="69"/>
                    <a:pt x="1735" y="69"/>
                  </a:cubicBezTo>
                  <a:lnTo>
                    <a:pt x="1712" y="46"/>
                  </a:lnTo>
                  <a:cubicBezTo>
                    <a:pt x="1690" y="46"/>
                    <a:pt x="1690" y="46"/>
                    <a:pt x="1644" y="24"/>
                  </a:cubicBezTo>
                  <a:lnTo>
                    <a:pt x="1598" y="24"/>
                  </a:lnTo>
                  <a:cubicBezTo>
                    <a:pt x="1553" y="1"/>
                    <a:pt x="1507" y="1"/>
                    <a:pt x="1461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4" name="Google Shape;2814;p13"/>
            <p:cNvSpPr/>
            <p:nvPr/>
          </p:nvSpPr>
          <p:spPr>
            <a:xfrm>
              <a:off x="5580375" y="3356500"/>
              <a:ext cx="603750" cy="712175"/>
            </a:xfrm>
            <a:custGeom>
              <a:avLst/>
              <a:gdLst/>
              <a:ahLst/>
              <a:cxnLst/>
              <a:rect l="l" t="t" r="r" b="b"/>
              <a:pathLst>
                <a:path w="24150" h="28487" extrusionOk="0">
                  <a:moveTo>
                    <a:pt x="14403" y="20361"/>
                  </a:moveTo>
                  <a:cubicBezTo>
                    <a:pt x="14449" y="20361"/>
                    <a:pt x="14495" y="20361"/>
                    <a:pt x="14540" y="20384"/>
                  </a:cubicBezTo>
                  <a:lnTo>
                    <a:pt x="14586" y="20384"/>
                  </a:lnTo>
                  <a:cubicBezTo>
                    <a:pt x="14632" y="20406"/>
                    <a:pt x="14632" y="20406"/>
                    <a:pt x="14654" y="20406"/>
                  </a:cubicBezTo>
                  <a:lnTo>
                    <a:pt x="14677" y="20429"/>
                  </a:lnTo>
                  <a:cubicBezTo>
                    <a:pt x="14746" y="20429"/>
                    <a:pt x="14814" y="20452"/>
                    <a:pt x="14860" y="20498"/>
                  </a:cubicBezTo>
                  <a:cubicBezTo>
                    <a:pt x="14951" y="20543"/>
                    <a:pt x="14997" y="20658"/>
                    <a:pt x="14974" y="20772"/>
                  </a:cubicBezTo>
                  <a:cubicBezTo>
                    <a:pt x="14951" y="20840"/>
                    <a:pt x="14928" y="20886"/>
                    <a:pt x="14883" y="20931"/>
                  </a:cubicBezTo>
                  <a:cubicBezTo>
                    <a:pt x="14860" y="20954"/>
                    <a:pt x="14837" y="20977"/>
                    <a:pt x="14814" y="21000"/>
                  </a:cubicBezTo>
                  <a:cubicBezTo>
                    <a:pt x="14746" y="21068"/>
                    <a:pt x="14677" y="21114"/>
                    <a:pt x="14609" y="21160"/>
                  </a:cubicBezTo>
                  <a:cubicBezTo>
                    <a:pt x="14540" y="21228"/>
                    <a:pt x="14472" y="21274"/>
                    <a:pt x="14403" y="21319"/>
                  </a:cubicBezTo>
                  <a:cubicBezTo>
                    <a:pt x="14312" y="21365"/>
                    <a:pt x="14244" y="21411"/>
                    <a:pt x="14175" y="21434"/>
                  </a:cubicBezTo>
                  <a:cubicBezTo>
                    <a:pt x="14015" y="21525"/>
                    <a:pt x="13833" y="21571"/>
                    <a:pt x="13627" y="21571"/>
                  </a:cubicBezTo>
                  <a:lnTo>
                    <a:pt x="13582" y="21571"/>
                  </a:lnTo>
                  <a:cubicBezTo>
                    <a:pt x="13490" y="21571"/>
                    <a:pt x="13376" y="21571"/>
                    <a:pt x="13308" y="21548"/>
                  </a:cubicBezTo>
                  <a:cubicBezTo>
                    <a:pt x="13262" y="21548"/>
                    <a:pt x="13216" y="21548"/>
                    <a:pt x="13171" y="21525"/>
                  </a:cubicBezTo>
                  <a:cubicBezTo>
                    <a:pt x="13102" y="21502"/>
                    <a:pt x="13034" y="21456"/>
                    <a:pt x="12988" y="21411"/>
                  </a:cubicBezTo>
                  <a:cubicBezTo>
                    <a:pt x="12965" y="21388"/>
                    <a:pt x="12942" y="21365"/>
                    <a:pt x="12942" y="21342"/>
                  </a:cubicBezTo>
                  <a:cubicBezTo>
                    <a:pt x="12942" y="21297"/>
                    <a:pt x="12965" y="21274"/>
                    <a:pt x="12965" y="21251"/>
                  </a:cubicBezTo>
                  <a:cubicBezTo>
                    <a:pt x="12965" y="21228"/>
                    <a:pt x="12965" y="21228"/>
                    <a:pt x="12988" y="21205"/>
                  </a:cubicBezTo>
                  <a:cubicBezTo>
                    <a:pt x="12988" y="21183"/>
                    <a:pt x="12988" y="21137"/>
                    <a:pt x="12988" y="21114"/>
                  </a:cubicBezTo>
                  <a:cubicBezTo>
                    <a:pt x="13034" y="21023"/>
                    <a:pt x="13079" y="20931"/>
                    <a:pt x="13171" y="20840"/>
                  </a:cubicBezTo>
                  <a:cubicBezTo>
                    <a:pt x="13239" y="20772"/>
                    <a:pt x="13330" y="20703"/>
                    <a:pt x="13399" y="20658"/>
                  </a:cubicBezTo>
                  <a:cubicBezTo>
                    <a:pt x="13490" y="20589"/>
                    <a:pt x="13582" y="20543"/>
                    <a:pt x="13650" y="20521"/>
                  </a:cubicBezTo>
                  <a:cubicBezTo>
                    <a:pt x="13741" y="20475"/>
                    <a:pt x="13855" y="20452"/>
                    <a:pt x="13970" y="20429"/>
                  </a:cubicBezTo>
                  <a:cubicBezTo>
                    <a:pt x="14061" y="20406"/>
                    <a:pt x="14152" y="20384"/>
                    <a:pt x="14244" y="20361"/>
                  </a:cubicBezTo>
                  <a:close/>
                  <a:moveTo>
                    <a:pt x="17028" y="1"/>
                  </a:moveTo>
                  <a:cubicBezTo>
                    <a:pt x="16868" y="24"/>
                    <a:pt x="16731" y="46"/>
                    <a:pt x="16572" y="92"/>
                  </a:cubicBezTo>
                  <a:lnTo>
                    <a:pt x="16526" y="115"/>
                  </a:lnTo>
                  <a:cubicBezTo>
                    <a:pt x="16389" y="138"/>
                    <a:pt x="16252" y="183"/>
                    <a:pt x="16115" y="229"/>
                  </a:cubicBezTo>
                  <a:lnTo>
                    <a:pt x="16024" y="252"/>
                  </a:lnTo>
                  <a:cubicBezTo>
                    <a:pt x="15818" y="297"/>
                    <a:pt x="15659" y="343"/>
                    <a:pt x="15499" y="389"/>
                  </a:cubicBezTo>
                  <a:cubicBezTo>
                    <a:pt x="15385" y="412"/>
                    <a:pt x="15293" y="434"/>
                    <a:pt x="15202" y="434"/>
                  </a:cubicBezTo>
                  <a:cubicBezTo>
                    <a:pt x="15111" y="457"/>
                    <a:pt x="15042" y="480"/>
                    <a:pt x="14974" y="480"/>
                  </a:cubicBezTo>
                  <a:cubicBezTo>
                    <a:pt x="14791" y="526"/>
                    <a:pt x="14609" y="571"/>
                    <a:pt x="14449" y="617"/>
                  </a:cubicBezTo>
                  <a:cubicBezTo>
                    <a:pt x="14289" y="663"/>
                    <a:pt x="14107" y="708"/>
                    <a:pt x="13924" y="754"/>
                  </a:cubicBezTo>
                  <a:lnTo>
                    <a:pt x="13764" y="800"/>
                  </a:lnTo>
                  <a:cubicBezTo>
                    <a:pt x="13627" y="822"/>
                    <a:pt x="13513" y="845"/>
                    <a:pt x="13399" y="868"/>
                  </a:cubicBezTo>
                  <a:cubicBezTo>
                    <a:pt x="13330" y="891"/>
                    <a:pt x="13262" y="914"/>
                    <a:pt x="13194" y="937"/>
                  </a:cubicBezTo>
                  <a:lnTo>
                    <a:pt x="13148" y="937"/>
                  </a:lnTo>
                  <a:cubicBezTo>
                    <a:pt x="13079" y="959"/>
                    <a:pt x="13034" y="982"/>
                    <a:pt x="12965" y="982"/>
                  </a:cubicBezTo>
                  <a:lnTo>
                    <a:pt x="12942" y="1005"/>
                  </a:lnTo>
                  <a:lnTo>
                    <a:pt x="12874" y="1005"/>
                  </a:lnTo>
                  <a:cubicBezTo>
                    <a:pt x="12691" y="1051"/>
                    <a:pt x="12509" y="1119"/>
                    <a:pt x="12326" y="1165"/>
                  </a:cubicBezTo>
                  <a:cubicBezTo>
                    <a:pt x="12258" y="1188"/>
                    <a:pt x="12189" y="1210"/>
                    <a:pt x="12121" y="1233"/>
                  </a:cubicBezTo>
                  <a:lnTo>
                    <a:pt x="12052" y="1233"/>
                  </a:lnTo>
                  <a:lnTo>
                    <a:pt x="11984" y="1256"/>
                  </a:lnTo>
                  <a:cubicBezTo>
                    <a:pt x="11938" y="1279"/>
                    <a:pt x="11870" y="1302"/>
                    <a:pt x="11824" y="1302"/>
                  </a:cubicBezTo>
                  <a:cubicBezTo>
                    <a:pt x="11733" y="1325"/>
                    <a:pt x="11641" y="1347"/>
                    <a:pt x="11550" y="1370"/>
                  </a:cubicBezTo>
                  <a:cubicBezTo>
                    <a:pt x="11482" y="1393"/>
                    <a:pt x="11390" y="1416"/>
                    <a:pt x="11299" y="1439"/>
                  </a:cubicBezTo>
                  <a:cubicBezTo>
                    <a:pt x="11208" y="1462"/>
                    <a:pt x="11094" y="1507"/>
                    <a:pt x="10979" y="1530"/>
                  </a:cubicBezTo>
                  <a:lnTo>
                    <a:pt x="10774" y="1576"/>
                  </a:lnTo>
                  <a:lnTo>
                    <a:pt x="10683" y="1598"/>
                  </a:lnTo>
                  <a:lnTo>
                    <a:pt x="10591" y="1621"/>
                  </a:lnTo>
                  <a:lnTo>
                    <a:pt x="10500" y="1644"/>
                  </a:lnTo>
                  <a:cubicBezTo>
                    <a:pt x="10455" y="1667"/>
                    <a:pt x="10409" y="1667"/>
                    <a:pt x="10363" y="1690"/>
                  </a:cubicBezTo>
                  <a:lnTo>
                    <a:pt x="10340" y="1690"/>
                  </a:lnTo>
                  <a:lnTo>
                    <a:pt x="10249" y="1713"/>
                  </a:lnTo>
                  <a:cubicBezTo>
                    <a:pt x="10044" y="1781"/>
                    <a:pt x="9861" y="1827"/>
                    <a:pt x="9678" y="1872"/>
                  </a:cubicBezTo>
                  <a:cubicBezTo>
                    <a:pt x="9564" y="1895"/>
                    <a:pt x="9427" y="1918"/>
                    <a:pt x="9313" y="1964"/>
                  </a:cubicBezTo>
                  <a:lnTo>
                    <a:pt x="9131" y="2009"/>
                  </a:lnTo>
                  <a:cubicBezTo>
                    <a:pt x="8948" y="2055"/>
                    <a:pt x="8743" y="2101"/>
                    <a:pt x="8560" y="2146"/>
                  </a:cubicBezTo>
                  <a:cubicBezTo>
                    <a:pt x="8514" y="2169"/>
                    <a:pt x="8469" y="2169"/>
                    <a:pt x="8423" y="2192"/>
                  </a:cubicBezTo>
                  <a:lnTo>
                    <a:pt x="8355" y="2215"/>
                  </a:lnTo>
                  <a:cubicBezTo>
                    <a:pt x="8218" y="2238"/>
                    <a:pt x="8104" y="2260"/>
                    <a:pt x="8012" y="2283"/>
                  </a:cubicBezTo>
                  <a:lnTo>
                    <a:pt x="7875" y="2329"/>
                  </a:lnTo>
                  <a:cubicBezTo>
                    <a:pt x="7715" y="2375"/>
                    <a:pt x="7579" y="2397"/>
                    <a:pt x="7442" y="2443"/>
                  </a:cubicBezTo>
                  <a:lnTo>
                    <a:pt x="7099" y="2534"/>
                  </a:lnTo>
                  <a:lnTo>
                    <a:pt x="6917" y="2580"/>
                  </a:lnTo>
                  <a:cubicBezTo>
                    <a:pt x="6780" y="2626"/>
                    <a:pt x="6620" y="2671"/>
                    <a:pt x="6483" y="2694"/>
                  </a:cubicBezTo>
                  <a:lnTo>
                    <a:pt x="6369" y="2740"/>
                  </a:lnTo>
                  <a:cubicBezTo>
                    <a:pt x="6255" y="2763"/>
                    <a:pt x="6118" y="2808"/>
                    <a:pt x="6004" y="2831"/>
                  </a:cubicBezTo>
                  <a:cubicBezTo>
                    <a:pt x="5912" y="2854"/>
                    <a:pt x="5821" y="2900"/>
                    <a:pt x="5730" y="2922"/>
                  </a:cubicBezTo>
                  <a:lnTo>
                    <a:pt x="5661" y="2945"/>
                  </a:lnTo>
                  <a:lnTo>
                    <a:pt x="5524" y="2991"/>
                  </a:lnTo>
                  <a:lnTo>
                    <a:pt x="5501" y="2991"/>
                  </a:lnTo>
                  <a:cubicBezTo>
                    <a:pt x="5433" y="3014"/>
                    <a:pt x="5342" y="3036"/>
                    <a:pt x="5273" y="3059"/>
                  </a:cubicBezTo>
                  <a:lnTo>
                    <a:pt x="5228" y="3059"/>
                  </a:lnTo>
                  <a:cubicBezTo>
                    <a:pt x="5136" y="3105"/>
                    <a:pt x="5022" y="3128"/>
                    <a:pt x="4931" y="3151"/>
                  </a:cubicBezTo>
                  <a:lnTo>
                    <a:pt x="4680" y="3242"/>
                  </a:lnTo>
                  <a:cubicBezTo>
                    <a:pt x="4566" y="3265"/>
                    <a:pt x="4451" y="3310"/>
                    <a:pt x="4315" y="3333"/>
                  </a:cubicBezTo>
                  <a:lnTo>
                    <a:pt x="4109" y="3402"/>
                  </a:lnTo>
                  <a:cubicBezTo>
                    <a:pt x="3995" y="3447"/>
                    <a:pt x="3904" y="3470"/>
                    <a:pt x="3790" y="3493"/>
                  </a:cubicBezTo>
                  <a:lnTo>
                    <a:pt x="3675" y="3539"/>
                  </a:lnTo>
                  <a:lnTo>
                    <a:pt x="3516" y="3584"/>
                  </a:lnTo>
                  <a:cubicBezTo>
                    <a:pt x="3470" y="3607"/>
                    <a:pt x="3424" y="3607"/>
                    <a:pt x="3379" y="3630"/>
                  </a:cubicBezTo>
                  <a:cubicBezTo>
                    <a:pt x="3333" y="3630"/>
                    <a:pt x="3287" y="3653"/>
                    <a:pt x="3242" y="3653"/>
                  </a:cubicBezTo>
                  <a:cubicBezTo>
                    <a:pt x="3105" y="3698"/>
                    <a:pt x="2991" y="3721"/>
                    <a:pt x="2854" y="3767"/>
                  </a:cubicBezTo>
                  <a:lnTo>
                    <a:pt x="2694" y="3813"/>
                  </a:lnTo>
                  <a:lnTo>
                    <a:pt x="2603" y="3835"/>
                  </a:lnTo>
                  <a:lnTo>
                    <a:pt x="2557" y="3858"/>
                  </a:lnTo>
                  <a:cubicBezTo>
                    <a:pt x="2420" y="3881"/>
                    <a:pt x="2283" y="3927"/>
                    <a:pt x="2146" y="3949"/>
                  </a:cubicBezTo>
                  <a:cubicBezTo>
                    <a:pt x="1963" y="3995"/>
                    <a:pt x="1781" y="4041"/>
                    <a:pt x="1598" y="4086"/>
                  </a:cubicBezTo>
                  <a:lnTo>
                    <a:pt x="1530" y="4109"/>
                  </a:lnTo>
                  <a:lnTo>
                    <a:pt x="1461" y="4132"/>
                  </a:lnTo>
                  <a:cubicBezTo>
                    <a:pt x="1439" y="4086"/>
                    <a:pt x="1393" y="4086"/>
                    <a:pt x="1347" y="4086"/>
                  </a:cubicBezTo>
                  <a:lnTo>
                    <a:pt x="1256" y="4086"/>
                  </a:lnTo>
                  <a:cubicBezTo>
                    <a:pt x="1233" y="4109"/>
                    <a:pt x="1187" y="4109"/>
                    <a:pt x="1142" y="4132"/>
                  </a:cubicBezTo>
                  <a:cubicBezTo>
                    <a:pt x="1096" y="4132"/>
                    <a:pt x="1073" y="4132"/>
                    <a:pt x="1028" y="4155"/>
                  </a:cubicBezTo>
                  <a:lnTo>
                    <a:pt x="1005" y="4155"/>
                  </a:lnTo>
                  <a:cubicBezTo>
                    <a:pt x="982" y="4155"/>
                    <a:pt x="959" y="4155"/>
                    <a:pt x="914" y="4178"/>
                  </a:cubicBezTo>
                  <a:lnTo>
                    <a:pt x="868" y="4178"/>
                  </a:lnTo>
                  <a:lnTo>
                    <a:pt x="822" y="4201"/>
                  </a:lnTo>
                  <a:cubicBezTo>
                    <a:pt x="777" y="4201"/>
                    <a:pt x="731" y="4223"/>
                    <a:pt x="685" y="4223"/>
                  </a:cubicBezTo>
                  <a:lnTo>
                    <a:pt x="617" y="4223"/>
                  </a:lnTo>
                  <a:lnTo>
                    <a:pt x="594" y="4246"/>
                  </a:lnTo>
                  <a:lnTo>
                    <a:pt x="503" y="4246"/>
                  </a:lnTo>
                  <a:cubicBezTo>
                    <a:pt x="389" y="4269"/>
                    <a:pt x="274" y="4292"/>
                    <a:pt x="183" y="4337"/>
                  </a:cubicBezTo>
                  <a:cubicBezTo>
                    <a:pt x="137" y="4360"/>
                    <a:pt x="92" y="4406"/>
                    <a:pt x="69" y="4429"/>
                  </a:cubicBezTo>
                  <a:cubicBezTo>
                    <a:pt x="23" y="4497"/>
                    <a:pt x="1" y="4566"/>
                    <a:pt x="23" y="4657"/>
                  </a:cubicBezTo>
                  <a:cubicBezTo>
                    <a:pt x="46" y="4703"/>
                    <a:pt x="46" y="4748"/>
                    <a:pt x="69" y="4794"/>
                  </a:cubicBezTo>
                  <a:cubicBezTo>
                    <a:pt x="69" y="4817"/>
                    <a:pt x="92" y="4862"/>
                    <a:pt x="92" y="4885"/>
                  </a:cubicBezTo>
                  <a:cubicBezTo>
                    <a:pt x="115" y="4931"/>
                    <a:pt x="115" y="4999"/>
                    <a:pt x="137" y="5045"/>
                  </a:cubicBezTo>
                  <a:lnTo>
                    <a:pt x="160" y="5136"/>
                  </a:lnTo>
                  <a:cubicBezTo>
                    <a:pt x="160" y="5205"/>
                    <a:pt x="183" y="5251"/>
                    <a:pt x="206" y="5296"/>
                  </a:cubicBezTo>
                  <a:lnTo>
                    <a:pt x="229" y="5410"/>
                  </a:lnTo>
                  <a:lnTo>
                    <a:pt x="229" y="5433"/>
                  </a:lnTo>
                  <a:lnTo>
                    <a:pt x="252" y="5524"/>
                  </a:lnTo>
                  <a:lnTo>
                    <a:pt x="274" y="5639"/>
                  </a:lnTo>
                  <a:lnTo>
                    <a:pt x="343" y="5867"/>
                  </a:lnTo>
                  <a:lnTo>
                    <a:pt x="343" y="5912"/>
                  </a:lnTo>
                  <a:cubicBezTo>
                    <a:pt x="366" y="6004"/>
                    <a:pt x="411" y="6118"/>
                    <a:pt x="434" y="6209"/>
                  </a:cubicBezTo>
                  <a:lnTo>
                    <a:pt x="457" y="6255"/>
                  </a:lnTo>
                  <a:cubicBezTo>
                    <a:pt x="480" y="6323"/>
                    <a:pt x="480" y="6369"/>
                    <a:pt x="503" y="6437"/>
                  </a:cubicBezTo>
                  <a:cubicBezTo>
                    <a:pt x="548" y="6574"/>
                    <a:pt x="571" y="6711"/>
                    <a:pt x="617" y="6871"/>
                  </a:cubicBezTo>
                  <a:lnTo>
                    <a:pt x="617" y="6940"/>
                  </a:lnTo>
                  <a:cubicBezTo>
                    <a:pt x="662" y="7122"/>
                    <a:pt x="708" y="7282"/>
                    <a:pt x="754" y="7465"/>
                  </a:cubicBezTo>
                  <a:cubicBezTo>
                    <a:pt x="799" y="7602"/>
                    <a:pt x="845" y="7738"/>
                    <a:pt x="891" y="7875"/>
                  </a:cubicBezTo>
                  <a:lnTo>
                    <a:pt x="914" y="8012"/>
                  </a:lnTo>
                  <a:cubicBezTo>
                    <a:pt x="936" y="8081"/>
                    <a:pt x="959" y="8149"/>
                    <a:pt x="982" y="8218"/>
                  </a:cubicBezTo>
                  <a:cubicBezTo>
                    <a:pt x="1005" y="8355"/>
                    <a:pt x="1050" y="8469"/>
                    <a:pt x="1073" y="8583"/>
                  </a:cubicBezTo>
                  <a:lnTo>
                    <a:pt x="1119" y="8674"/>
                  </a:lnTo>
                  <a:cubicBezTo>
                    <a:pt x="1142" y="8743"/>
                    <a:pt x="1142" y="8811"/>
                    <a:pt x="1165" y="8880"/>
                  </a:cubicBezTo>
                  <a:lnTo>
                    <a:pt x="1210" y="9017"/>
                  </a:lnTo>
                  <a:lnTo>
                    <a:pt x="1233" y="9154"/>
                  </a:lnTo>
                  <a:cubicBezTo>
                    <a:pt x="1256" y="9222"/>
                    <a:pt x="1279" y="9268"/>
                    <a:pt x="1279" y="9336"/>
                  </a:cubicBezTo>
                  <a:lnTo>
                    <a:pt x="1302" y="9382"/>
                  </a:lnTo>
                  <a:cubicBezTo>
                    <a:pt x="1324" y="9496"/>
                    <a:pt x="1370" y="9610"/>
                    <a:pt x="1393" y="9724"/>
                  </a:cubicBezTo>
                  <a:cubicBezTo>
                    <a:pt x="1439" y="9930"/>
                    <a:pt x="1507" y="10112"/>
                    <a:pt x="1553" y="10318"/>
                  </a:cubicBezTo>
                  <a:cubicBezTo>
                    <a:pt x="1575" y="10409"/>
                    <a:pt x="1621" y="10523"/>
                    <a:pt x="1644" y="10637"/>
                  </a:cubicBezTo>
                  <a:lnTo>
                    <a:pt x="1644" y="10660"/>
                  </a:lnTo>
                  <a:cubicBezTo>
                    <a:pt x="1667" y="10729"/>
                    <a:pt x="1690" y="10797"/>
                    <a:pt x="1712" y="10888"/>
                  </a:cubicBezTo>
                  <a:cubicBezTo>
                    <a:pt x="1735" y="10980"/>
                    <a:pt x="1758" y="11094"/>
                    <a:pt x="1804" y="11208"/>
                  </a:cubicBezTo>
                  <a:lnTo>
                    <a:pt x="1872" y="11459"/>
                  </a:lnTo>
                  <a:cubicBezTo>
                    <a:pt x="1918" y="11642"/>
                    <a:pt x="1963" y="11847"/>
                    <a:pt x="2009" y="12052"/>
                  </a:cubicBezTo>
                  <a:lnTo>
                    <a:pt x="2055" y="12235"/>
                  </a:lnTo>
                  <a:lnTo>
                    <a:pt x="2100" y="12349"/>
                  </a:lnTo>
                  <a:cubicBezTo>
                    <a:pt x="2123" y="12440"/>
                    <a:pt x="2123" y="12532"/>
                    <a:pt x="2146" y="12623"/>
                  </a:cubicBezTo>
                  <a:cubicBezTo>
                    <a:pt x="2215" y="12806"/>
                    <a:pt x="2260" y="13011"/>
                    <a:pt x="2329" y="13217"/>
                  </a:cubicBezTo>
                  <a:cubicBezTo>
                    <a:pt x="2397" y="13399"/>
                    <a:pt x="2443" y="13605"/>
                    <a:pt x="2488" y="13787"/>
                  </a:cubicBezTo>
                  <a:cubicBezTo>
                    <a:pt x="2511" y="13924"/>
                    <a:pt x="2557" y="14038"/>
                    <a:pt x="2580" y="14175"/>
                  </a:cubicBezTo>
                  <a:lnTo>
                    <a:pt x="2648" y="14381"/>
                  </a:lnTo>
                  <a:cubicBezTo>
                    <a:pt x="2717" y="14586"/>
                    <a:pt x="2762" y="14791"/>
                    <a:pt x="2808" y="14997"/>
                  </a:cubicBezTo>
                  <a:lnTo>
                    <a:pt x="2831" y="15088"/>
                  </a:lnTo>
                  <a:lnTo>
                    <a:pt x="2899" y="15248"/>
                  </a:lnTo>
                  <a:cubicBezTo>
                    <a:pt x="2899" y="15316"/>
                    <a:pt x="2922" y="15362"/>
                    <a:pt x="2922" y="15408"/>
                  </a:cubicBezTo>
                  <a:cubicBezTo>
                    <a:pt x="2945" y="15453"/>
                    <a:pt x="2945" y="15499"/>
                    <a:pt x="2968" y="15545"/>
                  </a:cubicBezTo>
                  <a:cubicBezTo>
                    <a:pt x="3013" y="15750"/>
                    <a:pt x="3082" y="15956"/>
                    <a:pt x="3150" y="16161"/>
                  </a:cubicBezTo>
                  <a:lnTo>
                    <a:pt x="3150" y="16229"/>
                  </a:lnTo>
                  <a:cubicBezTo>
                    <a:pt x="3219" y="16389"/>
                    <a:pt x="3265" y="16549"/>
                    <a:pt x="3310" y="16709"/>
                  </a:cubicBezTo>
                  <a:lnTo>
                    <a:pt x="3333" y="16823"/>
                  </a:lnTo>
                  <a:cubicBezTo>
                    <a:pt x="3333" y="16891"/>
                    <a:pt x="3356" y="16960"/>
                    <a:pt x="3379" y="17006"/>
                  </a:cubicBezTo>
                  <a:lnTo>
                    <a:pt x="3424" y="17142"/>
                  </a:lnTo>
                  <a:cubicBezTo>
                    <a:pt x="3424" y="17211"/>
                    <a:pt x="3447" y="17257"/>
                    <a:pt x="3470" y="17302"/>
                  </a:cubicBezTo>
                  <a:lnTo>
                    <a:pt x="3516" y="17462"/>
                  </a:lnTo>
                  <a:cubicBezTo>
                    <a:pt x="3561" y="17599"/>
                    <a:pt x="3584" y="17736"/>
                    <a:pt x="3630" y="17896"/>
                  </a:cubicBezTo>
                  <a:cubicBezTo>
                    <a:pt x="3653" y="17964"/>
                    <a:pt x="3675" y="18055"/>
                    <a:pt x="3698" y="18147"/>
                  </a:cubicBezTo>
                  <a:cubicBezTo>
                    <a:pt x="3721" y="18261"/>
                    <a:pt x="3744" y="18375"/>
                    <a:pt x="3790" y="18489"/>
                  </a:cubicBezTo>
                  <a:cubicBezTo>
                    <a:pt x="3881" y="18832"/>
                    <a:pt x="3972" y="19220"/>
                    <a:pt x="4041" y="19516"/>
                  </a:cubicBezTo>
                  <a:lnTo>
                    <a:pt x="4086" y="19676"/>
                  </a:lnTo>
                  <a:cubicBezTo>
                    <a:pt x="4155" y="20018"/>
                    <a:pt x="4269" y="20406"/>
                    <a:pt x="4383" y="20840"/>
                  </a:cubicBezTo>
                  <a:cubicBezTo>
                    <a:pt x="4429" y="20954"/>
                    <a:pt x="4474" y="21091"/>
                    <a:pt x="4497" y="21228"/>
                  </a:cubicBezTo>
                  <a:lnTo>
                    <a:pt x="4520" y="21342"/>
                  </a:lnTo>
                  <a:lnTo>
                    <a:pt x="4543" y="21365"/>
                  </a:lnTo>
                  <a:cubicBezTo>
                    <a:pt x="4566" y="21434"/>
                    <a:pt x="4588" y="21525"/>
                    <a:pt x="4588" y="21616"/>
                  </a:cubicBezTo>
                  <a:cubicBezTo>
                    <a:pt x="4611" y="21662"/>
                    <a:pt x="4657" y="21708"/>
                    <a:pt x="4703" y="21753"/>
                  </a:cubicBezTo>
                  <a:cubicBezTo>
                    <a:pt x="4725" y="21799"/>
                    <a:pt x="4748" y="21844"/>
                    <a:pt x="4748" y="21913"/>
                  </a:cubicBezTo>
                  <a:lnTo>
                    <a:pt x="4771" y="21981"/>
                  </a:lnTo>
                  <a:lnTo>
                    <a:pt x="4794" y="22027"/>
                  </a:lnTo>
                  <a:lnTo>
                    <a:pt x="4817" y="22096"/>
                  </a:lnTo>
                  <a:lnTo>
                    <a:pt x="4817" y="22118"/>
                  </a:lnTo>
                  <a:cubicBezTo>
                    <a:pt x="4862" y="22255"/>
                    <a:pt x="4885" y="22392"/>
                    <a:pt x="4931" y="22529"/>
                  </a:cubicBezTo>
                  <a:lnTo>
                    <a:pt x="4931" y="22552"/>
                  </a:lnTo>
                  <a:cubicBezTo>
                    <a:pt x="4931" y="22575"/>
                    <a:pt x="4931" y="22598"/>
                    <a:pt x="4954" y="22621"/>
                  </a:cubicBezTo>
                  <a:lnTo>
                    <a:pt x="4954" y="22689"/>
                  </a:lnTo>
                  <a:cubicBezTo>
                    <a:pt x="4999" y="22849"/>
                    <a:pt x="5022" y="23031"/>
                    <a:pt x="5091" y="23191"/>
                  </a:cubicBezTo>
                  <a:cubicBezTo>
                    <a:pt x="5113" y="23282"/>
                    <a:pt x="5136" y="23374"/>
                    <a:pt x="5159" y="23465"/>
                  </a:cubicBezTo>
                  <a:lnTo>
                    <a:pt x="5205" y="23670"/>
                  </a:lnTo>
                  <a:cubicBezTo>
                    <a:pt x="5296" y="23944"/>
                    <a:pt x="5364" y="24218"/>
                    <a:pt x="5433" y="24492"/>
                  </a:cubicBezTo>
                  <a:lnTo>
                    <a:pt x="5479" y="24720"/>
                  </a:lnTo>
                  <a:cubicBezTo>
                    <a:pt x="5501" y="24789"/>
                    <a:pt x="5524" y="24880"/>
                    <a:pt x="5547" y="24949"/>
                  </a:cubicBezTo>
                  <a:lnTo>
                    <a:pt x="5547" y="24926"/>
                  </a:lnTo>
                  <a:cubicBezTo>
                    <a:pt x="5570" y="25086"/>
                    <a:pt x="5616" y="25245"/>
                    <a:pt x="5684" y="25428"/>
                  </a:cubicBezTo>
                  <a:lnTo>
                    <a:pt x="5684" y="25474"/>
                  </a:lnTo>
                  <a:cubicBezTo>
                    <a:pt x="5730" y="25633"/>
                    <a:pt x="5775" y="25770"/>
                    <a:pt x="5821" y="25930"/>
                  </a:cubicBezTo>
                  <a:lnTo>
                    <a:pt x="5867" y="26021"/>
                  </a:lnTo>
                  <a:cubicBezTo>
                    <a:pt x="5867" y="26067"/>
                    <a:pt x="5889" y="26113"/>
                    <a:pt x="5889" y="26158"/>
                  </a:cubicBezTo>
                  <a:lnTo>
                    <a:pt x="5935" y="26273"/>
                  </a:lnTo>
                  <a:lnTo>
                    <a:pt x="5958" y="26410"/>
                  </a:lnTo>
                  <a:cubicBezTo>
                    <a:pt x="5981" y="26478"/>
                    <a:pt x="6004" y="26569"/>
                    <a:pt x="6026" y="26661"/>
                  </a:cubicBezTo>
                  <a:cubicBezTo>
                    <a:pt x="6049" y="26729"/>
                    <a:pt x="6072" y="26798"/>
                    <a:pt x="6095" y="26889"/>
                  </a:cubicBezTo>
                  <a:lnTo>
                    <a:pt x="6141" y="27071"/>
                  </a:lnTo>
                  <a:lnTo>
                    <a:pt x="6209" y="27277"/>
                  </a:lnTo>
                  <a:lnTo>
                    <a:pt x="6232" y="27323"/>
                  </a:lnTo>
                  <a:cubicBezTo>
                    <a:pt x="6255" y="27437"/>
                    <a:pt x="6277" y="27551"/>
                    <a:pt x="6323" y="27665"/>
                  </a:cubicBezTo>
                  <a:lnTo>
                    <a:pt x="6346" y="27779"/>
                  </a:lnTo>
                  <a:cubicBezTo>
                    <a:pt x="6346" y="27848"/>
                    <a:pt x="6369" y="27939"/>
                    <a:pt x="6392" y="28007"/>
                  </a:cubicBezTo>
                  <a:lnTo>
                    <a:pt x="6414" y="28076"/>
                  </a:lnTo>
                  <a:lnTo>
                    <a:pt x="6414" y="28121"/>
                  </a:lnTo>
                  <a:cubicBezTo>
                    <a:pt x="6414" y="28167"/>
                    <a:pt x="6437" y="28213"/>
                    <a:pt x="6437" y="28236"/>
                  </a:cubicBezTo>
                  <a:cubicBezTo>
                    <a:pt x="6460" y="28304"/>
                    <a:pt x="6460" y="28350"/>
                    <a:pt x="6506" y="28372"/>
                  </a:cubicBezTo>
                  <a:cubicBezTo>
                    <a:pt x="6506" y="28395"/>
                    <a:pt x="6529" y="28418"/>
                    <a:pt x="6551" y="28441"/>
                  </a:cubicBezTo>
                  <a:cubicBezTo>
                    <a:pt x="6574" y="28464"/>
                    <a:pt x="6620" y="28487"/>
                    <a:pt x="6666" y="28487"/>
                  </a:cubicBezTo>
                  <a:lnTo>
                    <a:pt x="6688" y="28487"/>
                  </a:lnTo>
                  <a:cubicBezTo>
                    <a:pt x="6757" y="28487"/>
                    <a:pt x="6825" y="28464"/>
                    <a:pt x="6871" y="28464"/>
                  </a:cubicBezTo>
                  <a:lnTo>
                    <a:pt x="6939" y="28441"/>
                  </a:lnTo>
                  <a:cubicBezTo>
                    <a:pt x="7054" y="28418"/>
                    <a:pt x="7145" y="28395"/>
                    <a:pt x="7259" y="28372"/>
                  </a:cubicBezTo>
                  <a:lnTo>
                    <a:pt x="7327" y="28350"/>
                  </a:lnTo>
                  <a:lnTo>
                    <a:pt x="7350" y="28350"/>
                  </a:lnTo>
                  <a:cubicBezTo>
                    <a:pt x="7419" y="28327"/>
                    <a:pt x="7464" y="28304"/>
                    <a:pt x="7533" y="28304"/>
                  </a:cubicBezTo>
                  <a:cubicBezTo>
                    <a:pt x="7624" y="28258"/>
                    <a:pt x="7715" y="28236"/>
                    <a:pt x="7807" y="28213"/>
                  </a:cubicBezTo>
                  <a:cubicBezTo>
                    <a:pt x="7989" y="28167"/>
                    <a:pt x="8172" y="28121"/>
                    <a:pt x="8355" y="28076"/>
                  </a:cubicBezTo>
                  <a:cubicBezTo>
                    <a:pt x="8469" y="28030"/>
                    <a:pt x="8583" y="28007"/>
                    <a:pt x="8697" y="27962"/>
                  </a:cubicBezTo>
                  <a:lnTo>
                    <a:pt x="8880" y="27916"/>
                  </a:lnTo>
                  <a:lnTo>
                    <a:pt x="9062" y="27848"/>
                  </a:lnTo>
                  <a:cubicBezTo>
                    <a:pt x="9176" y="27825"/>
                    <a:pt x="9313" y="27779"/>
                    <a:pt x="9427" y="27756"/>
                  </a:cubicBezTo>
                  <a:cubicBezTo>
                    <a:pt x="9610" y="27688"/>
                    <a:pt x="9793" y="27642"/>
                    <a:pt x="9975" y="27596"/>
                  </a:cubicBezTo>
                  <a:cubicBezTo>
                    <a:pt x="10272" y="27505"/>
                    <a:pt x="10614" y="27414"/>
                    <a:pt x="11025" y="27323"/>
                  </a:cubicBezTo>
                  <a:cubicBezTo>
                    <a:pt x="11162" y="27300"/>
                    <a:pt x="11299" y="27254"/>
                    <a:pt x="11436" y="27208"/>
                  </a:cubicBezTo>
                  <a:lnTo>
                    <a:pt x="11573" y="27186"/>
                  </a:lnTo>
                  <a:lnTo>
                    <a:pt x="11778" y="27117"/>
                  </a:lnTo>
                  <a:cubicBezTo>
                    <a:pt x="11893" y="27094"/>
                    <a:pt x="11984" y="27071"/>
                    <a:pt x="12098" y="27026"/>
                  </a:cubicBezTo>
                  <a:cubicBezTo>
                    <a:pt x="12258" y="26980"/>
                    <a:pt x="12440" y="26935"/>
                    <a:pt x="12623" y="26889"/>
                  </a:cubicBezTo>
                  <a:cubicBezTo>
                    <a:pt x="12851" y="26843"/>
                    <a:pt x="13034" y="26798"/>
                    <a:pt x="13171" y="26775"/>
                  </a:cubicBezTo>
                  <a:cubicBezTo>
                    <a:pt x="13376" y="26729"/>
                    <a:pt x="13582" y="26683"/>
                    <a:pt x="13764" y="26638"/>
                  </a:cubicBezTo>
                  <a:lnTo>
                    <a:pt x="13901" y="26592"/>
                  </a:lnTo>
                  <a:lnTo>
                    <a:pt x="13970" y="26592"/>
                  </a:lnTo>
                  <a:lnTo>
                    <a:pt x="14289" y="26501"/>
                  </a:lnTo>
                  <a:lnTo>
                    <a:pt x="14472" y="26455"/>
                  </a:lnTo>
                  <a:cubicBezTo>
                    <a:pt x="14586" y="26410"/>
                    <a:pt x="14700" y="26387"/>
                    <a:pt x="14814" y="26364"/>
                  </a:cubicBezTo>
                  <a:lnTo>
                    <a:pt x="14951" y="26318"/>
                  </a:lnTo>
                  <a:cubicBezTo>
                    <a:pt x="15088" y="26273"/>
                    <a:pt x="15225" y="26250"/>
                    <a:pt x="15362" y="26204"/>
                  </a:cubicBezTo>
                  <a:lnTo>
                    <a:pt x="15590" y="26136"/>
                  </a:lnTo>
                  <a:cubicBezTo>
                    <a:pt x="15704" y="26113"/>
                    <a:pt x="15796" y="26090"/>
                    <a:pt x="15910" y="26044"/>
                  </a:cubicBezTo>
                  <a:cubicBezTo>
                    <a:pt x="16047" y="25999"/>
                    <a:pt x="16206" y="25976"/>
                    <a:pt x="16343" y="25930"/>
                  </a:cubicBezTo>
                  <a:lnTo>
                    <a:pt x="16458" y="25885"/>
                  </a:lnTo>
                  <a:lnTo>
                    <a:pt x="16572" y="25862"/>
                  </a:lnTo>
                  <a:cubicBezTo>
                    <a:pt x="16709" y="25816"/>
                    <a:pt x="16846" y="25793"/>
                    <a:pt x="17005" y="25748"/>
                  </a:cubicBezTo>
                  <a:cubicBezTo>
                    <a:pt x="17051" y="25725"/>
                    <a:pt x="17119" y="25725"/>
                    <a:pt x="17188" y="25702"/>
                  </a:cubicBezTo>
                  <a:lnTo>
                    <a:pt x="17279" y="25679"/>
                  </a:lnTo>
                  <a:cubicBezTo>
                    <a:pt x="17348" y="25656"/>
                    <a:pt x="17439" y="25611"/>
                    <a:pt x="17530" y="25588"/>
                  </a:cubicBezTo>
                  <a:cubicBezTo>
                    <a:pt x="17713" y="25542"/>
                    <a:pt x="17896" y="25497"/>
                    <a:pt x="18078" y="25428"/>
                  </a:cubicBezTo>
                  <a:cubicBezTo>
                    <a:pt x="18261" y="25382"/>
                    <a:pt x="18443" y="25337"/>
                    <a:pt x="18626" y="25291"/>
                  </a:cubicBezTo>
                  <a:cubicBezTo>
                    <a:pt x="18672" y="25268"/>
                    <a:pt x="18740" y="25245"/>
                    <a:pt x="18786" y="25245"/>
                  </a:cubicBezTo>
                  <a:lnTo>
                    <a:pt x="18877" y="25223"/>
                  </a:lnTo>
                  <a:cubicBezTo>
                    <a:pt x="18968" y="25200"/>
                    <a:pt x="19060" y="25177"/>
                    <a:pt x="19128" y="25154"/>
                  </a:cubicBezTo>
                  <a:lnTo>
                    <a:pt x="19242" y="25108"/>
                  </a:lnTo>
                  <a:lnTo>
                    <a:pt x="19265" y="25108"/>
                  </a:lnTo>
                  <a:cubicBezTo>
                    <a:pt x="19471" y="25086"/>
                    <a:pt x="19722" y="25063"/>
                    <a:pt x="19950" y="25017"/>
                  </a:cubicBezTo>
                  <a:cubicBezTo>
                    <a:pt x="20064" y="24994"/>
                    <a:pt x="20201" y="24949"/>
                    <a:pt x="20315" y="24926"/>
                  </a:cubicBezTo>
                  <a:lnTo>
                    <a:pt x="20361" y="24903"/>
                  </a:lnTo>
                  <a:lnTo>
                    <a:pt x="20520" y="24857"/>
                  </a:lnTo>
                  <a:cubicBezTo>
                    <a:pt x="20635" y="24835"/>
                    <a:pt x="20726" y="24812"/>
                    <a:pt x="20840" y="24789"/>
                  </a:cubicBezTo>
                  <a:cubicBezTo>
                    <a:pt x="20908" y="24766"/>
                    <a:pt x="21000" y="24743"/>
                    <a:pt x="21068" y="24720"/>
                  </a:cubicBezTo>
                  <a:cubicBezTo>
                    <a:pt x="21182" y="24675"/>
                    <a:pt x="21319" y="24652"/>
                    <a:pt x="21433" y="24606"/>
                  </a:cubicBezTo>
                  <a:lnTo>
                    <a:pt x="21662" y="24561"/>
                  </a:lnTo>
                  <a:lnTo>
                    <a:pt x="21890" y="24492"/>
                  </a:lnTo>
                  <a:lnTo>
                    <a:pt x="22210" y="24401"/>
                  </a:lnTo>
                  <a:cubicBezTo>
                    <a:pt x="22301" y="24378"/>
                    <a:pt x="22392" y="24355"/>
                    <a:pt x="22483" y="24332"/>
                  </a:cubicBezTo>
                  <a:lnTo>
                    <a:pt x="22506" y="24332"/>
                  </a:lnTo>
                  <a:cubicBezTo>
                    <a:pt x="22598" y="24310"/>
                    <a:pt x="22666" y="24287"/>
                    <a:pt x="22757" y="24264"/>
                  </a:cubicBezTo>
                  <a:cubicBezTo>
                    <a:pt x="22826" y="24241"/>
                    <a:pt x="22894" y="24218"/>
                    <a:pt x="22963" y="24195"/>
                  </a:cubicBezTo>
                  <a:lnTo>
                    <a:pt x="23008" y="24173"/>
                  </a:lnTo>
                  <a:lnTo>
                    <a:pt x="23100" y="24150"/>
                  </a:lnTo>
                  <a:cubicBezTo>
                    <a:pt x="23168" y="24127"/>
                    <a:pt x="23260" y="24104"/>
                    <a:pt x="23328" y="24059"/>
                  </a:cubicBezTo>
                  <a:cubicBezTo>
                    <a:pt x="23374" y="24059"/>
                    <a:pt x="23419" y="24036"/>
                    <a:pt x="23419" y="24013"/>
                  </a:cubicBezTo>
                  <a:cubicBezTo>
                    <a:pt x="23465" y="23990"/>
                    <a:pt x="23488" y="23967"/>
                    <a:pt x="23511" y="23967"/>
                  </a:cubicBezTo>
                  <a:cubicBezTo>
                    <a:pt x="23556" y="23922"/>
                    <a:pt x="23602" y="23853"/>
                    <a:pt x="23648" y="23807"/>
                  </a:cubicBezTo>
                  <a:cubicBezTo>
                    <a:pt x="23716" y="23739"/>
                    <a:pt x="23784" y="23648"/>
                    <a:pt x="23830" y="23556"/>
                  </a:cubicBezTo>
                  <a:cubicBezTo>
                    <a:pt x="23967" y="23351"/>
                    <a:pt x="24058" y="23146"/>
                    <a:pt x="24104" y="22917"/>
                  </a:cubicBezTo>
                  <a:cubicBezTo>
                    <a:pt x="24127" y="22849"/>
                    <a:pt x="24150" y="22735"/>
                    <a:pt x="24150" y="22621"/>
                  </a:cubicBezTo>
                  <a:cubicBezTo>
                    <a:pt x="24150" y="22529"/>
                    <a:pt x="24150" y="22438"/>
                    <a:pt x="24150" y="22324"/>
                  </a:cubicBezTo>
                  <a:cubicBezTo>
                    <a:pt x="24127" y="22141"/>
                    <a:pt x="24081" y="21959"/>
                    <a:pt x="24036" y="21822"/>
                  </a:cubicBezTo>
                  <a:lnTo>
                    <a:pt x="23990" y="21708"/>
                  </a:lnTo>
                  <a:cubicBezTo>
                    <a:pt x="23967" y="21571"/>
                    <a:pt x="23921" y="21456"/>
                    <a:pt x="23899" y="21342"/>
                  </a:cubicBezTo>
                  <a:cubicBezTo>
                    <a:pt x="23853" y="21228"/>
                    <a:pt x="23830" y="21137"/>
                    <a:pt x="23784" y="21023"/>
                  </a:cubicBezTo>
                  <a:cubicBezTo>
                    <a:pt x="23762" y="20954"/>
                    <a:pt x="23762" y="20886"/>
                    <a:pt x="23739" y="20817"/>
                  </a:cubicBezTo>
                  <a:cubicBezTo>
                    <a:pt x="23716" y="20749"/>
                    <a:pt x="23693" y="20680"/>
                    <a:pt x="23670" y="20612"/>
                  </a:cubicBezTo>
                  <a:lnTo>
                    <a:pt x="23648" y="20566"/>
                  </a:lnTo>
                  <a:cubicBezTo>
                    <a:pt x="23625" y="20475"/>
                    <a:pt x="23602" y="20406"/>
                    <a:pt x="23579" y="20315"/>
                  </a:cubicBezTo>
                  <a:lnTo>
                    <a:pt x="23533" y="20178"/>
                  </a:lnTo>
                  <a:cubicBezTo>
                    <a:pt x="23511" y="20064"/>
                    <a:pt x="23465" y="19950"/>
                    <a:pt x="23442" y="19836"/>
                  </a:cubicBezTo>
                  <a:lnTo>
                    <a:pt x="23374" y="19562"/>
                  </a:lnTo>
                  <a:lnTo>
                    <a:pt x="23328" y="19448"/>
                  </a:lnTo>
                  <a:lnTo>
                    <a:pt x="23305" y="19357"/>
                  </a:lnTo>
                  <a:cubicBezTo>
                    <a:pt x="23305" y="19288"/>
                    <a:pt x="23282" y="19197"/>
                    <a:pt x="23260" y="19128"/>
                  </a:cubicBezTo>
                  <a:cubicBezTo>
                    <a:pt x="23237" y="19037"/>
                    <a:pt x="23214" y="18968"/>
                    <a:pt x="23191" y="18877"/>
                  </a:cubicBezTo>
                  <a:cubicBezTo>
                    <a:pt x="23168" y="18809"/>
                    <a:pt x="23145" y="18763"/>
                    <a:pt x="23123" y="18695"/>
                  </a:cubicBezTo>
                  <a:cubicBezTo>
                    <a:pt x="23100" y="18580"/>
                    <a:pt x="23054" y="18444"/>
                    <a:pt x="23031" y="18307"/>
                  </a:cubicBezTo>
                  <a:lnTo>
                    <a:pt x="22986" y="18147"/>
                  </a:lnTo>
                  <a:lnTo>
                    <a:pt x="22940" y="17987"/>
                  </a:lnTo>
                  <a:cubicBezTo>
                    <a:pt x="22917" y="17919"/>
                    <a:pt x="22894" y="17850"/>
                    <a:pt x="22894" y="17782"/>
                  </a:cubicBezTo>
                  <a:lnTo>
                    <a:pt x="22871" y="17736"/>
                  </a:lnTo>
                  <a:cubicBezTo>
                    <a:pt x="22849" y="17645"/>
                    <a:pt x="22826" y="17553"/>
                    <a:pt x="22803" y="17485"/>
                  </a:cubicBezTo>
                  <a:lnTo>
                    <a:pt x="22803" y="17508"/>
                  </a:lnTo>
                  <a:cubicBezTo>
                    <a:pt x="22780" y="17325"/>
                    <a:pt x="22712" y="17165"/>
                    <a:pt x="22666" y="17006"/>
                  </a:cubicBezTo>
                  <a:cubicBezTo>
                    <a:pt x="22643" y="16869"/>
                    <a:pt x="22598" y="16754"/>
                    <a:pt x="22552" y="16617"/>
                  </a:cubicBezTo>
                  <a:cubicBezTo>
                    <a:pt x="22552" y="16595"/>
                    <a:pt x="22552" y="16572"/>
                    <a:pt x="22529" y="16549"/>
                  </a:cubicBezTo>
                  <a:cubicBezTo>
                    <a:pt x="22529" y="16526"/>
                    <a:pt x="22529" y="16526"/>
                    <a:pt x="22529" y="16503"/>
                  </a:cubicBezTo>
                  <a:cubicBezTo>
                    <a:pt x="22506" y="16435"/>
                    <a:pt x="22483" y="16344"/>
                    <a:pt x="22461" y="16275"/>
                  </a:cubicBezTo>
                  <a:lnTo>
                    <a:pt x="22438" y="16161"/>
                  </a:lnTo>
                  <a:cubicBezTo>
                    <a:pt x="22415" y="16001"/>
                    <a:pt x="22369" y="15819"/>
                    <a:pt x="22324" y="15636"/>
                  </a:cubicBezTo>
                  <a:cubicBezTo>
                    <a:pt x="22278" y="15522"/>
                    <a:pt x="22232" y="15385"/>
                    <a:pt x="22210" y="15271"/>
                  </a:cubicBezTo>
                  <a:lnTo>
                    <a:pt x="22187" y="15202"/>
                  </a:lnTo>
                  <a:cubicBezTo>
                    <a:pt x="22141" y="15088"/>
                    <a:pt x="22118" y="14951"/>
                    <a:pt x="22073" y="14837"/>
                  </a:cubicBezTo>
                  <a:lnTo>
                    <a:pt x="22073" y="14791"/>
                  </a:lnTo>
                  <a:lnTo>
                    <a:pt x="22050" y="14769"/>
                  </a:lnTo>
                  <a:lnTo>
                    <a:pt x="22027" y="14677"/>
                  </a:lnTo>
                  <a:lnTo>
                    <a:pt x="22027" y="14632"/>
                  </a:lnTo>
                  <a:cubicBezTo>
                    <a:pt x="22004" y="14563"/>
                    <a:pt x="21981" y="14518"/>
                    <a:pt x="21981" y="14449"/>
                  </a:cubicBezTo>
                  <a:cubicBezTo>
                    <a:pt x="21958" y="14381"/>
                    <a:pt x="21936" y="14289"/>
                    <a:pt x="21913" y="14221"/>
                  </a:cubicBezTo>
                  <a:cubicBezTo>
                    <a:pt x="21890" y="14084"/>
                    <a:pt x="21844" y="13947"/>
                    <a:pt x="21799" y="13810"/>
                  </a:cubicBezTo>
                  <a:lnTo>
                    <a:pt x="21753" y="13605"/>
                  </a:lnTo>
                  <a:lnTo>
                    <a:pt x="21707" y="13468"/>
                  </a:lnTo>
                  <a:cubicBezTo>
                    <a:pt x="21662" y="13331"/>
                    <a:pt x="21639" y="13217"/>
                    <a:pt x="21593" y="13080"/>
                  </a:cubicBezTo>
                  <a:lnTo>
                    <a:pt x="21593" y="13057"/>
                  </a:lnTo>
                  <a:lnTo>
                    <a:pt x="21593" y="13034"/>
                  </a:lnTo>
                  <a:cubicBezTo>
                    <a:pt x="21548" y="12874"/>
                    <a:pt x="21502" y="12692"/>
                    <a:pt x="21456" y="12532"/>
                  </a:cubicBezTo>
                  <a:cubicBezTo>
                    <a:pt x="21433" y="12440"/>
                    <a:pt x="21411" y="12349"/>
                    <a:pt x="21365" y="12258"/>
                  </a:cubicBezTo>
                  <a:cubicBezTo>
                    <a:pt x="21342" y="12167"/>
                    <a:pt x="21319" y="12075"/>
                    <a:pt x="21297" y="11984"/>
                  </a:cubicBezTo>
                  <a:lnTo>
                    <a:pt x="21274" y="11938"/>
                  </a:lnTo>
                  <a:lnTo>
                    <a:pt x="21274" y="11915"/>
                  </a:lnTo>
                  <a:cubicBezTo>
                    <a:pt x="21228" y="11779"/>
                    <a:pt x="21205" y="11642"/>
                    <a:pt x="21182" y="11527"/>
                  </a:cubicBezTo>
                  <a:lnTo>
                    <a:pt x="21160" y="11482"/>
                  </a:lnTo>
                  <a:lnTo>
                    <a:pt x="21160" y="11459"/>
                  </a:lnTo>
                  <a:lnTo>
                    <a:pt x="21114" y="11276"/>
                  </a:lnTo>
                  <a:cubicBezTo>
                    <a:pt x="21091" y="11185"/>
                    <a:pt x="21068" y="11071"/>
                    <a:pt x="21045" y="10980"/>
                  </a:cubicBezTo>
                  <a:lnTo>
                    <a:pt x="21045" y="10911"/>
                  </a:lnTo>
                  <a:cubicBezTo>
                    <a:pt x="21023" y="10843"/>
                    <a:pt x="21000" y="10774"/>
                    <a:pt x="20977" y="10706"/>
                  </a:cubicBezTo>
                  <a:lnTo>
                    <a:pt x="20931" y="10546"/>
                  </a:lnTo>
                  <a:lnTo>
                    <a:pt x="20908" y="10455"/>
                  </a:lnTo>
                  <a:cubicBezTo>
                    <a:pt x="20863" y="10318"/>
                    <a:pt x="20840" y="10158"/>
                    <a:pt x="20794" y="9998"/>
                  </a:cubicBezTo>
                  <a:lnTo>
                    <a:pt x="20749" y="9861"/>
                  </a:lnTo>
                  <a:lnTo>
                    <a:pt x="20726" y="9770"/>
                  </a:lnTo>
                  <a:lnTo>
                    <a:pt x="20726" y="9747"/>
                  </a:lnTo>
                  <a:lnTo>
                    <a:pt x="20703" y="9633"/>
                  </a:lnTo>
                  <a:lnTo>
                    <a:pt x="20680" y="9587"/>
                  </a:lnTo>
                  <a:cubicBezTo>
                    <a:pt x="20657" y="9450"/>
                    <a:pt x="20612" y="9336"/>
                    <a:pt x="20589" y="9199"/>
                  </a:cubicBezTo>
                  <a:cubicBezTo>
                    <a:pt x="20520" y="9017"/>
                    <a:pt x="20475" y="8811"/>
                    <a:pt x="20429" y="8629"/>
                  </a:cubicBezTo>
                  <a:cubicBezTo>
                    <a:pt x="20384" y="8469"/>
                    <a:pt x="20361" y="8332"/>
                    <a:pt x="20315" y="8172"/>
                  </a:cubicBezTo>
                  <a:lnTo>
                    <a:pt x="20315" y="8149"/>
                  </a:lnTo>
                  <a:lnTo>
                    <a:pt x="20292" y="8081"/>
                  </a:lnTo>
                  <a:lnTo>
                    <a:pt x="20269" y="8035"/>
                  </a:lnTo>
                  <a:lnTo>
                    <a:pt x="20269" y="8012"/>
                  </a:lnTo>
                  <a:cubicBezTo>
                    <a:pt x="20247" y="7898"/>
                    <a:pt x="20224" y="7784"/>
                    <a:pt x="20178" y="7693"/>
                  </a:cubicBezTo>
                  <a:cubicBezTo>
                    <a:pt x="20155" y="7602"/>
                    <a:pt x="20132" y="7510"/>
                    <a:pt x="20087" y="7419"/>
                  </a:cubicBezTo>
                  <a:lnTo>
                    <a:pt x="20087" y="7373"/>
                  </a:lnTo>
                  <a:lnTo>
                    <a:pt x="20064" y="7282"/>
                  </a:lnTo>
                  <a:cubicBezTo>
                    <a:pt x="20018" y="7213"/>
                    <a:pt x="19995" y="7122"/>
                    <a:pt x="19973" y="7031"/>
                  </a:cubicBezTo>
                  <a:lnTo>
                    <a:pt x="19904" y="6825"/>
                  </a:lnTo>
                  <a:lnTo>
                    <a:pt x="19904" y="6757"/>
                  </a:lnTo>
                  <a:lnTo>
                    <a:pt x="19881" y="6688"/>
                  </a:lnTo>
                  <a:cubicBezTo>
                    <a:pt x="19813" y="6437"/>
                    <a:pt x="19744" y="6209"/>
                    <a:pt x="19676" y="5981"/>
                  </a:cubicBezTo>
                  <a:cubicBezTo>
                    <a:pt x="19653" y="5867"/>
                    <a:pt x="19607" y="5775"/>
                    <a:pt x="19585" y="5661"/>
                  </a:cubicBezTo>
                  <a:cubicBezTo>
                    <a:pt x="19539" y="5547"/>
                    <a:pt x="19516" y="5433"/>
                    <a:pt x="19471" y="5319"/>
                  </a:cubicBezTo>
                  <a:lnTo>
                    <a:pt x="19448" y="5182"/>
                  </a:lnTo>
                  <a:lnTo>
                    <a:pt x="19379" y="4999"/>
                  </a:lnTo>
                  <a:lnTo>
                    <a:pt x="19379" y="4931"/>
                  </a:lnTo>
                  <a:lnTo>
                    <a:pt x="19334" y="4840"/>
                  </a:lnTo>
                  <a:lnTo>
                    <a:pt x="19334" y="4862"/>
                  </a:lnTo>
                  <a:cubicBezTo>
                    <a:pt x="19334" y="4748"/>
                    <a:pt x="19288" y="4657"/>
                    <a:pt x="19265" y="4543"/>
                  </a:cubicBezTo>
                  <a:lnTo>
                    <a:pt x="19242" y="4474"/>
                  </a:lnTo>
                  <a:cubicBezTo>
                    <a:pt x="19219" y="4383"/>
                    <a:pt x="19197" y="4315"/>
                    <a:pt x="19174" y="4246"/>
                  </a:cubicBezTo>
                  <a:cubicBezTo>
                    <a:pt x="19151" y="4201"/>
                    <a:pt x="19151" y="4155"/>
                    <a:pt x="19128" y="4109"/>
                  </a:cubicBezTo>
                  <a:lnTo>
                    <a:pt x="19128" y="4086"/>
                  </a:lnTo>
                  <a:cubicBezTo>
                    <a:pt x="19105" y="4041"/>
                    <a:pt x="19105" y="3995"/>
                    <a:pt x="19082" y="3927"/>
                  </a:cubicBezTo>
                  <a:cubicBezTo>
                    <a:pt x="19060" y="3835"/>
                    <a:pt x="19014" y="3744"/>
                    <a:pt x="18991" y="3653"/>
                  </a:cubicBezTo>
                  <a:cubicBezTo>
                    <a:pt x="18968" y="3561"/>
                    <a:pt x="18946" y="3470"/>
                    <a:pt x="18923" y="3402"/>
                  </a:cubicBezTo>
                  <a:cubicBezTo>
                    <a:pt x="18900" y="3288"/>
                    <a:pt x="18854" y="3151"/>
                    <a:pt x="18831" y="3036"/>
                  </a:cubicBezTo>
                  <a:cubicBezTo>
                    <a:pt x="18809" y="2991"/>
                    <a:pt x="18786" y="2922"/>
                    <a:pt x="18763" y="2854"/>
                  </a:cubicBezTo>
                  <a:lnTo>
                    <a:pt x="18763" y="2831"/>
                  </a:lnTo>
                  <a:cubicBezTo>
                    <a:pt x="18740" y="2717"/>
                    <a:pt x="18694" y="2626"/>
                    <a:pt x="18672" y="2511"/>
                  </a:cubicBezTo>
                  <a:lnTo>
                    <a:pt x="18626" y="2375"/>
                  </a:lnTo>
                  <a:lnTo>
                    <a:pt x="18626" y="2352"/>
                  </a:lnTo>
                  <a:cubicBezTo>
                    <a:pt x="18603" y="2215"/>
                    <a:pt x="18557" y="2078"/>
                    <a:pt x="18512" y="1941"/>
                  </a:cubicBezTo>
                  <a:lnTo>
                    <a:pt x="18512" y="1918"/>
                  </a:lnTo>
                  <a:lnTo>
                    <a:pt x="18512" y="1895"/>
                  </a:lnTo>
                  <a:cubicBezTo>
                    <a:pt x="18489" y="1804"/>
                    <a:pt x="18466" y="1735"/>
                    <a:pt x="18443" y="1644"/>
                  </a:cubicBezTo>
                  <a:lnTo>
                    <a:pt x="18443" y="1576"/>
                  </a:lnTo>
                  <a:cubicBezTo>
                    <a:pt x="18421" y="1484"/>
                    <a:pt x="18398" y="1393"/>
                    <a:pt x="18375" y="1302"/>
                  </a:cubicBezTo>
                  <a:lnTo>
                    <a:pt x="18352" y="1210"/>
                  </a:lnTo>
                  <a:lnTo>
                    <a:pt x="18329" y="1188"/>
                  </a:lnTo>
                  <a:cubicBezTo>
                    <a:pt x="18284" y="1028"/>
                    <a:pt x="18238" y="845"/>
                    <a:pt x="18192" y="685"/>
                  </a:cubicBezTo>
                  <a:lnTo>
                    <a:pt x="18169" y="594"/>
                  </a:lnTo>
                  <a:cubicBezTo>
                    <a:pt x="18169" y="571"/>
                    <a:pt x="18147" y="526"/>
                    <a:pt x="18147" y="503"/>
                  </a:cubicBezTo>
                  <a:cubicBezTo>
                    <a:pt x="18169" y="434"/>
                    <a:pt x="18192" y="366"/>
                    <a:pt x="18147" y="320"/>
                  </a:cubicBezTo>
                  <a:lnTo>
                    <a:pt x="18124" y="297"/>
                  </a:lnTo>
                  <a:cubicBezTo>
                    <a:pt x="18078" y="275"/>
                    <a:pt x="18055" y="229"/>
                    <a:pt x="18033" y="206"/>
                  </a:cubicBezTo>
                  <a:cubicBezTo>
                    <a:pt x="17987" y="183"/>
                    <a:pt x="17941" y="160"/>
                    <a:pt x="17873" y="138"/>
                  </a:cubicBezTo>
                  <a:cubicBezTo>
                    <a:pt x="17804" y="92"/>
                    <a:pt x="17713" y="69"/>
                    <a:pt x="17576" y="46"/>
                  </a:cubicBezTo>
                  <a:cubicBezTo>
                    <a:pt x="17508" y="24"/>
                    <a:pt x="17416" y="24"/>
                    <a:pt x="17325" y="1"/>
                  </a:cubicBezTo>
                  <a:close/>
                </a:path>
              </a:pathLst>
            </a:custGeom>
            <a:solidFill>
              <a:srgbClr val="51B7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5" name="Google Shape;2815;p13"/>
            <p:cNvSpPr/>
            <p:nvPr/>
          </p:nvSpPr>
          <p:spPr>
            <a:xfrm>
              <a:off x="5955850" y="3356500"/>
              <a:ext cx="45100" cy="105750"/>
            </a:xfrm>
            <a:custGeom>
              <a:avLst/>
              <a:gdLst/>
              <a:ahLst/>
              <a:cxnLst/>
              <a:rect l="l" t="t" r="r" b="b"/>
              <a:pathLst>
                <a:path w="1804" h="4230" extrusionOk="0">
                  <a:moveTo>
                    <a:pt x="434" y="1"/>
                  </a:moveTo>
                  <a:cubicBezTo>
                    <a:pt x="411" y="1"/>
                    <a:pt x="389" y="24"/>
                    <a:pt x="389" y="24"/>
                  </a:cubicBezTo>
                  <a:lnTo>
                    <a:pt x="366" y="24"/>
                  </a:lnTo>
                  <a:cubicBezTo>
                    <a:pt x="297" y="24"/>
                    <a:pt x="229" y="46"/>
                    <a:pt x="183" y="92"/>
                  </a:cubicBezTo>
                  <a:cubicBezTo>
                    <a:pt x="160" y="92"/>
                    <a:pt x="138" y="115"/>
                    <a:pt x="115" y="115"/>
                  </a:cubicBezTo>
                  <a:cubicBezTo>
                    <a:pt x="92" y="138"/>
                    <a:pt x="69" y="160"/>
                    <a:pt x="46" y="183"/>
                  </a:cubicBezTo>
                  <a:cubicBezTo>
                    <a:pt x="23" y="229"/>
                    <a:pt x="1" y="275"/>
                    <a:pt x="23" y="343"/>
                  </a:cubicBezTo>
                  <a:cubicBezTo>
                    <a:pt x="23" y="366"/>
                    <a:pt x="46" y="412"/>
                    <a:pt x="46" y="434"/>
                  </a:cubicBezTo>
                  <a:cubicBezTo>
                    <a:pt x="69" y="457"/>
                    <a:pt x="69" y="457"/>
                    <a:pt x="92" y="457"/>
                  </a:cubicBezTo>
                  <a:cubicBezTo>
                    <a:pt x="92" y="480"/>
                    <a:pt x="92" y="503"/>
                    <a:pt x="92" y="526"/>
                  </a:cubicBezTo>
                  <a:cubicBezTo>
                    <a:pt x="115" y="549"/>
                    <a:pt x="115" y="571"/>
                    <a:pt x="115" y="571"/>
                  </a:cubicBezTo>
                  <a:cubicBezTo>
                    <a:pt x="115" y="594"/>
                    <a:pt x="115" y="594"/>
                    <a:pt x="115" y="594"/>
                  </a:cubicBezTo>
                  <a:cubicBezTo>
                    <a:pt x="138" y="685"/>
                    <a:pt x="160" y="754"/>
                    <a:pt x="183" y="845"/>
                  </a:cubicBezTo>
                  <a:cubicBezTo>
                    <a:pt x="206" y="891"/>
                    <a:pt x="229" y="959"/>
                    <a:pt x="252" y="1028"/>
                  </a:cubicBezTo>
                  <a:cubicBezTo>
                    <a:pt x="229" y="1051"/>
                    <a:pt x="206" y="1096"/>
                    <a:pt x="229" y="1119"/>
                  </a:cubicBezTo>
                  <a:cubicBezTo>
                    <a:pt x="229" y="1142"/>
                    <a:pt x="229" y="1142"/>
                    <a:pt x="229" y="1142"/>
                  </a:cubicBezTo>
                  <a:cubicBezTo>
                    <a:pt x="229" y="1142"/>
                    <a:pt x="229" y="1165"/>
                    <a:pt x="229" y="1165"/>
                  </a:cubicBezTo>
                  <a:cubicBezTo>
                    <a:pt x="229" y="1165"/>
                    <a:pt x="229" y="1188"/>
                    <a:pt x="229" y="1188"/>
                  </a:cubicBezTo>
                  <a:cubicBezTo>
                    <a:pt x="320" y="1507"/>
                    <a:pt x="411" y="1804"/>
                    <a:pt x="503" y="2123"/>
                  </a:cubicBezTo>
                  <a:cubicBezTo>
                    <a:pt x="548" y="2329"/>
                    <a:pt x="617" y="2534"/>
                    <a:pt x="663" y="2717"/>
                  </a:cubicBezTo>
                  <a:cubicBezTo>
                    <a:pt x="731" y="2922"/>
                    <a:pt x="799" y="3128"/>
                    <a:pt x="868" y="3310"/>
                  </a:cubicBezTo>
                  <a:cubicBezTo>
                    <a:pt x="936" y="3516"/>
                    <a:pt x="1005" y="3721"/>
                    <a:pt x="1073" y="3927"/>
                  </a:cubicBezTo>
                  <a:cubicBezTo>
                    <a:pt x="1119" y="3995"/>
                    <a:pt x="1142" y="4064"/>
                    <a:pt x="1165" y="4132"/>
                  </a:cubicBezTo>
                  <a:cubicBezTo>
                    <a:pt x="1187" y="4155"/>
                    <a:pt x="1187" y="4178"/>
                    <a:pt x="1233" y="4201"/>
                  </a:cubicBezTo>
                  <a:cubicBezTo>
                    <a:pt x="1256" y="4223"/>
                    <a:pt x="1279" y="4223"/>
                    <a:pt x="1302" y="4223"/>
                  </a:cubicBezTo>
                  <a:cubicBezTo>
                    <a:pt x="1314" y="4227"/>
                    <a:pt x="1327" y="4229"/>
                    <a:pt x="1340" y="4229"/>
                  </a:cubicBezTo>
                  <a:cubicBezTo>
                    <a:pt x="1400" y="4229"/>
                    <a:pt x="1465" y="4188"/>
                    <a:pt x="1484" y="4132"/>
                  </a:cubicBezTo>
                  <a:cubicBezTo>
                    <a:pt x="1484" y="4109"/>
                    <a:pt x="1484" y="4109"/>
                    <a:pt x="1484" y="4109"/>
                  </a:cubicBezTo>
                  <a:cubicBezTo>
                    <a:pt x="1507" y="4086"/>
                    <a:pt x="1507" y="4064"/>
                    <a:pt x="1507" y="4041"/>
                  </a:cubicBezTo>
                  <a:cubicBezTo>
                    <a:pt x="1507" y="3995"/>
                    <a:pt x="1507" y="3972"/>
                    <a:pt x="1507" y="3949"/>
                  </a:cubicBezTo>
                  <a:cubicBezTo>
                    <a:pt x="1534" y="3976"/>
                    <a:pt x="1568" y="3987"/>
                    <a:pt x="1606" y="3987"/>
                  </a:cubicBezTo>
                  <a:cubicBezTo>
                    <a:pt x="1633" y="3987"/>
                    <a:pt x="1661" y="3982"/>
                    <a:pt x="1690" y="3972"/>
                  </a:cubicBezTo>
                  <a:cubicBezTo>
                    <a:pt x="1712" y="3972"/>
                    <a:pt x="1735" y="3949"/>
                    <a:pt x="1758" y="3927"/>
                  </a:cubicBezTo>
                  <a:cubicBezTo>
                    <a:pt x="1804" y="3881"/>
                    <a:pt x="1804" y="3835"/>
                    <a:pt x="1804" y="3790"/>
                  </a:cubicBezTo>
                  <a:cubicBezTo>
                    <a:pt x="1804" y="3698"/>
                    <a:pt x="1758" y="3630"/>
                    <a:pt x="1758" y="3561"/>
                  </a:cubicBezTo>
                  <a:cubicBezTo>
                    <a:pt x="1735" y="3516"/>
                    <a:pt x="1712" y="3447"/>
                    <a:pt x="1690" y="3379"/>
                  </a:cubicBezTo>
                  <a:cubicBezTo>
                    <a:pt x="1667" y="3265"/>
                    <a:pt x="1644" y="3151"/>
                    <a:pt x="1598" y="3036"/>
                  </a:cubicBezTo>
                  <a:cubicBezTo>
                    <a:pt x="1576" y="2945"/>
                    <a:pt x="1530" y="2831"/>
                    <a:pt x="1507" y="2740"/>
                  </a:cubicBezTo>
                  <a:cubicBezTo>
                    <a:pt x="1461" y="2626"/>
                    <a:pt x="1439" y="2534"/>
                    <a:pt x="1393" y="2420"/>
                  </a:cubicBezTo>
                  <a:cubicBezTo>
                    <a:pt x="1347" y="2238"/>
                    <a:pt x="1302" y="2055"/>
                    <a:pt x="1233" y="1850"/>
                  </a:cubicBezTo>
                  <a:cubicBezTo>
                    <a:pt x="1187" y="1667"/>
                    <a:pt x="1119" y="1462"/>
                    <a:pt x="1073" y="1279"/>
                  </a:cubicBezTo>
                  <a:cubicBezTo>
                    <a:pt x="1073" y="1256"/>
                    <a:pt x="1051" y="1233"/>
                    <a:pt x="1051" y="1210"/>
                  </a:cubicBezTo>
                  <a:cubicBezTo>
                    <a:pt x="1028" y="1165"/>
                    <a:pt x="1028" y="1165"/>
                    <a:pt x="1005" y="1142"/>
                  </a:cubicBezTo>
                  <a:cubicBezTo>
                    <a:pt x="1005" y="1119"/>
                    <a:pt x="982" y="1096"/>
                    <a:pt x="982" y="1096"/>
                  </a:cubicBezTo>
                  <a:cubicBezTo>
                    <a:pt x="982" y="1051"/>
                    <a:pt x="959" y="1005"/>
                    <a:pt x="959" y="982"/>
                  </a:cubicBezTo>
                  <a:cubicBezTo>
                    <a:pt x="959" y="959"/>
                    <a:pt x="936" y="937"/>
                    <a:pt x="936" y="914"/>
                  </a:cubicBezTo>
                  <a:cubicBezTo>
                    <a:pt x="936" y="868"/>
                    <a:pt x="914" y="845"/>
                    <a:pt x="914" y="800"/>
                  </a:cubicBezTo>
                  <a:cubicBezTo>
                    <a:pt x="891" y="777"/>
                    <a:pt x="868" y="731"/>
                    <a:pt x="822" y="708"/>
                  </a:cubicBezTo>
                  <a:cubicBezTo>
                    <a:pt x="822" y="685"/>
                    <a:pt x="799" y="640"/>
                    <a:pt x="799" y="594"/>
                  </a:cubicBezTo>
                  <a:cubicBezTo>
                    <a:pt x="777" y="526"/>
                    <a:pt x="777" y="457"/>
                    <a:pt x="754" y="412"/>
                  </a:cubicBezTo>
                  <a:cubicBezTo>
                    <a:pt x="754" y="343"/>
                    <a:pt x="731" y="275"/>
                    <a:pt x="731" y="229"/>
                  </a:cubicBezTo>
                  <a:cubicBezTo>
                    <a:pt x="708" y="160"/>
                    <a:pt x="685" y="92"/>
                    <a:pt x="640" y="69"/>
                  </a:cubicBezTo>
                  <a:cubicBezTo>
                    <a:pt x="594" y="46"/>
                    <a:pt x="571" y="24"/>
                    <a:pt x="526" y="24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DEB3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6" name="Google Shape;2816;p13"/>
            <p:cNvSpPr/>
            <p:nvPr/>
          </p:nvSpPr>
          <p:spPr>
            <a:xfrm>
              <a:off x="5979250" y="3443800"/>
              <a:ext cx="83325" cy="261200"/>
            </a:xfrm>
            <a:custGeom>
              <a:avLst/>
              <a:gdLst/>
              <a:ahLst/>
              <a:cxnLst/>
              <a:rect l="l" t="t" r="r" b="b"/>
              <a:pathLst>
                <a:path w="3333" h="10448" extrusionOk="0">
                  <a:moveTo>
                    <a:pt x="69" y="1"/>
                  </a:moveTo>
                  <a:cubicBezTo>
                    <a:pt x="23" y="1"/>
                    <a:pt x="0" y="47"/>
                    <a:pt x="0" y="115"/>
                  </a:cubicBezTo>
                  <a:cubicBezTo>
                    <a:pt x="46" y="298"/>
                    <a:pt x="115" y="480"/>
                    <a:pt x="160" y="663"/>
                  </a:cubicBezTo>
                  <a:cubicBezTo>
                    <a:pt x="160" y="663"/>
                    <a:pt x="160" y="686"/>
                    <a:pt x="160" y="709"/>
                  </a:cubicBezTo>
                  <a:cubicBezTo>
                    <a:pt x="183" y="777"/>
                    <a:pt x="206" y="823"/>
                    <a:pt x="206" y="891"/>
                  </a:cubicBezTo>
                  <a:cubicBezTo>
                    <a:pt x="229" y="960"/>
                    <a:pt x="251" y="1028"/>
                    <a:pt x="274" y="1097"/>
                  </a:cubicBezTo>
                  <a:cubicBezTo>
                    <a:pt x="297" y="1188"/>
                    <a:pt x="320" y="1256"/>
                    <a:pt x="343" y="1348"/>
                  </a:cubicBezTo>
                  <a:cubicBezTo>
                    <a:pt x="343" y="1348"/>
                    <a:pt x="343" y="1370"/>
                    <a:pt x="343" y="1393"/>
                  </a:cubicBezTo>
                  <a:cubicBezTo>
                    <a:pt x="320" y="1416"/>
                    <a:pt x="343" y="1439"/>
                    <a:pt x="343" y="1485"/>
                  </a:cubicBezTo>
                  <a:cubicBezTo>
                    <a:pt x="343" y="1507"/>
                    <a:pt x="366" y="1530"/>
                    <a:pt x="366" y="1576"/>
                  </a:cubicBezTo>
                  <a:cubicBezTo>
                    <a:pt x="366" y="1644"/>
                    <a:pt x="388" y="1736"/>
                    <a:pt x="411" y="1804"/>
                  </a:cubicBezTo>
                  <a:cubicBezTo>
                    <a:pt x="434" y="1895"/>
                    <a:pt x="457" y="1987"/>
                    <a:pt x="503" y="2078"/>
                  </a:cubicBezTo>
                  <a:cubicBezTo>
                    <a:pt x="548" y="2261"/>
                    <a:pt x="594" y="2420"/>
                    <a:pt x="640" y="2580"/>
                  </a:cubicBezTo>
                  <a:cubicBezTo>
                    <a:pt x="640" y="2603"/>
                    <a:pt x="640" y="2626"/>
                    <a:pt x="640" y="2649"/>
                  </a:cubicBezTo>
                  <a:cubicBezTo>
                    <a:pt x="685" y="2854"/>
                    <a:pt x="731" y="3037"/>
                    <a:pt x="776" y="3242"/>
                  </a:cubicBezTo>
                  <a:cubicBezTo>
                    <a:pt x="845" y="3448"/>
                    <a:pt x="891" y="3653"/>
                    <a:pt x="959" y="3881"/>
                  </a:cubicBezTo>
                  <a:cubicBezTo>
                    <a:pt x="982" y="3973"/>
                    <a:pt x="1005" y="4064"/>
                    <a:pt x="1028" y="4155"/>
                  </a:cubicBezTo>
                  <a:cubicBezTo>
                    <a:pt x="1073" y="4269"/>
                    <a:pt x="1096" y="4361"/>
                    <a:pt x="1142" y="4475"/>
                  </a:cubicBezTo>
                  <a:cubicBezTo>
                    <a:pt x="1142" y="4520"/>
                    <a:pt x="1164" y="4566"/>
                    <a:pt x="1187" y="4589"/>
                  </a:cubicBezTo>
                  <a:cubicBezTo>
                    <a:pt x="1210" y="4657"/>
                    <a:pt x="1233" y="4703"/>
                    <a:pt x="1256" y="4771"/>
                  </a:cubicBezTo>
                  <a:cubicBezTo>
                    <a:pt x="1256" y="4794"/>
                    <a:pt x="1256" y="4840"/>
                    <a:pt x="1279" y="4863"/>
                  </a:cubicBezTo>
                  <a:cubicBezTo>
                    <a:pt x="1279" y="4977"/>
                    <a:pt x="1301" y="5068"/>
                    <a:pt x="1324" y="5159"/>
                  </a:cubicBezTo>
                  <a:cubicBezTo>
                    <a:pt x="1347" y="5319"/>
                    <a:pt x="1370" y="5479"/>
                    <a:pt x="1416" y="5639"/>
                  </a:cubicBezTo>
                  <a:cubicBezTo>
                    <a:pt x="1438" y="5776"/>
                    <a:pt x="1461" y="5913"/>
                    <a:pt x="1507" y="6050"/>
                  </a:cubicBezTo>
                  <a:cubicBezTo>
                    <a:pt x="1530" y="6118"/>
                    <a:pt x="1553" y="6209"/>
                    <a:pt x="1575" y="6278"/>
                  </a:cubicBezTo>
                  <a:cubicBezTo>
                    <a:pt x="1598" y="6346"/>
                    <a:pt x="1644" y="6438"/>
                    <a:pt x="1667" y="6529"/>
                  </a:cubicBezTo>
                  <a:cubicBezTo>
                    <a:pt x="1667" y="6552"/>
                    <a:pt x="1667" y="6597"/>
                    <a:pt x="1689" y="6620"/>
                  </a:cubicBezTo>
                  <a:cubicBezTo>
                    <a:pt x="1689" y="6643"/>
                    <a:pt x="1712" y="6666"/>
                    <a:pt x="1735" y="6689"/>
                  </a:cubicBezTo>
                  <a:cubicBezTo>
                    <a:pt x="1781" y="6871"/>
                    <a:pt x="1804" y="7031"/>
                    <a:pt x="1872" y="7214"/>
                  </a:cubicBezTo>
                  <a:cubicBezTo>
                    <a:pt x="1895" y="7282"/>
                    <a:pt x="1895" y="7351"/>
                    <a:pt x="1918" y="7419"/>
                  </a:cubicBezTo>
                  <a:cubicBezTo>
                    <a:pt x="1941" y="7442"/>
                    <a:pt x="1941" y="7465"/>
                    <a:pt x="1941" y="7488"/>
                  </a:cubicBezTo>
                  <a:cubicBezTo>
                    <a:pt x="1963" y="7533"/>
                    <a:pt x="1963" y="7579"/>
                    <a:pt x="1986" y="7602"/>
                  </a:cubicBezTo>
                  <a:cubicBezTo>
                    <a:pt x="1986" y="7625"/>
                    <a:pt x="1986" y="7625"/>
                    <a:pt x="1986" y="7647"/>
                  </a:cubicBezTo>
                  <a:cubicBezTo>
                    <a:pt x="2055" y="7899"/>
                    <a:pt x="2123" y="8150"/>
                    <a:pt x="2192" y="8401"/>
                  </a:cubicBezTo>
                  <a:cubicBezTo>
                    <a:pt x="2237" y="8538"/>
                    <a:pt x="2283" y="8675"/>
                    <a:pt x="2329" y="8812"/>
                  </a:cubicBezTo>
                  <a:cubicBezTo>
                    <a:pt x="2329" y="8903"/>
                    <a:pt x="2351" y="8994"/>
                    <a:pt x="2397" y="9063"/>
                  </a:cubicBezTo>
                  <a:cubicBezTo>
                    <a:pt x="2397" y="9108"/>
                    <a:pt x="2420" y="9154"/>
                    <a:pt x="2420" y="9200"/>
                  </a:cubicBezTo>
                  <a:cubicBezTo>
                    <a:pt x="2443" y="9268"/>
                    <a:pt x="2466" y="9314"/>
                    <a:pt x="2466" y="9359"/>
                  </a:cubicBezTo>
                  <a:cubicBezTo>
                    <a:pt x="2511" y="9542"/>
                    <a:pt x="2557" y="9702"/>
                    <a:pt x="2602" y="9861"/>
                  </a:cubicBezTo>
                  <a:cubicBezTo>
                    <a:pt x="2625" y="9953"/>
                    <a:pt x="2648" y="10021"/>
                    <a:pt x="2671" y="10113"/>
                  </a:cubicBezTo>
                  <a:cubicBezTo>
                    <a:pt x="2694" y="10158"/>
                    <a:pt x="2717" y="10204"/>
                    <a:pt x="2717" y="10227"/>
                  </a:cubicBezTo>
                  <a:cubicBezTo>
                    <a:pt x="2739" y="10295"/>
                    <a:pt x="2762" y="10364"/>
                    <a:pt x="2808" y="10409"/>
                  </a:cubicBezTo>
                  <a:cubicBezTo>
                    <a:pt x="2835" y="10436"/>
                    <a:pt x="2861" y="10447"/>
                    <a:pt x="2893" y="10447"/>
                  </a:cubicBezTo>
                  <a:cubicBezTo>
                    <a:pt x="2915" y="10447"/>
                    <a:pt x="2939" y="10442"/>
                    <a:pt x="2968" y="10432"/>
                  </a:cubicBezTo>
                  <a:cubicBezTo>
                    <a:pt x="2991" y="10432"/>
                    <a:pt x="3013" y="10409"/>
                    <a:pt x="3036" y="10386"/>
                  </a:cubicBezTo>
                  <a:cubicBezTo>
                    <a:pt x="3059" y="10364"/>
                    <a:pt x="3082" y="10341"/>
                    <a:pt x="3082" y="10318"/>
                  </a:cubicBezTo>
                  <a:cubicBezTo>
                    <a:pt x="3082" y="10295"/>
                    <a:pt x="3082" y="10272"/>
                    <a:pt x="3082" y="10250"/>
                  </a:cubicBezTo>
                  <a:cubicBezTo>
                    <a:pt x="3082" y="10227"/>
                    <a:pt x="3082" y="10204"/>
                    <a:pt x="3082" y="10181"/>
                  </a:cubicBezTo>
                  <a:cubicBezTo>
                    <a:pt x="3150" y="10158"/>
                    <a:pt x="3196" y="10113"/>
                    <a:pt x="3219" y="10044"/>
                  </a:cubicBezTo>
                  <a:cubicBezTo>
                    <a:pt x="3219" y="10044"/>
                    <a:pt x="3219" y="10044"/>
                    <a:pt x="3219" y="10021"/>
                  </a:cubicBezTo>
                  <a:cubicBezTo>
                    <a:pt x="3287" y="9998"/>
                    <a:pt x="3333" y="9930"/>
                    <a:pt x="3310" y="9861"/>
                  </a:cubicBezTo>
                  <a:cubicBezTo>
                    <a:pt x="3310" y="9816"/>
                    <a:pt x="3310" y="9793"/>
                    <a:pt x="3310" y="9747"/>
                  </a:cubicBezTo>
                  <a:cubicBezTo>
                    <a:pt x="3310" y="9702"/>
                    <a:pt x="3333" y="9656"/>
                    <a:pt x="3310" y="9610"/>
                  </a:cubicBezTo>
                  <a:cubicBezTo>
                    <a:pt x="3264" y="9473"/>
                    <a:pt x="3242" y="9314"/>
                    <a:pt x="3196" y="9177"/>
                  </a:cubicBezTo>
                  <a:cubicBezTo>
                    <a:pt x="3150" y="9017"/>
                    <a:pt x="3105" y="8880"/>
                    <a:pt x="3059" y="8720"/>
                  </a:cubicBezTo>
                  <a:cubicBezTo>
                    <a:pt x="3059" y="8697"/>
                    <a:pt x="3036" y="8675"/>
                    <a:pt x="3036" y="8629"/>
                  </a:cubicBezTo>
                  <a:cubicBezTo>
                    <a:pt x="3036" y="8606"/>
                    <a:pt x="3013" y="8560"/>
                    <a:pt x="2968" y="8538"/>
                  </a:cubicBezTo>
                  <a:cubicBezTo>
                    <a:pt x="2922" y="8401"/>
                    <a:pt x="2876" y="8264"/>
                    <a:pt x="2854" y="8127"/>
                  </a:cubicBezTo>
                  <a:cubicBezTo>
                    <a:pt x="2876" y="8081"/>
                    <a:pt x="2899" y="8013"/>
                    <a:pt x="2876" y="7944"/>
                  </a:cubicBezTo>
                  <a:cubicBezTo>
                    <a:pt x="2854" y="7876"/>
                    <a:pt x="2831" y="7807"/>
                    <a:pt x="2808" y="7739"/>
                  </a:cubicBezTo>
                  <a:cubicBezTo>
                    <a:pt x="2785" y="7647"/>
                    <a:pt x="2762" y="7556"/>
                    <a:pt x="2739" y="7465"/>
                  </a:cubicBezTo>
                  <a:cubicBezTo>
                    <a:pt x="2671" y="7282"/>
                    <a:pt x="2625" y="7122"/>
                    <a:pt x="2580" y="6940"/>
                  </a:cubicBezTo>
                  <a:cubicBezTo>
                    <a:pt x="2557" y="6849"/>
                    <a:pt x="2534" y="6757"/>
                    <a:pt x="2511" y="6689"/>
                  </a:cubicBezTo>
                  <a:cubicBezTo>
                    <a:pt x="2488" y="6620"/>
                    <a:pt x="2488" y="6529"/>
                    <a:pt x="2466" y="6461"/>
                  </a:cubicBezTo>
                  <a:cubicBezTo>
                    <a:pt x="2466" y="6415"/>
                    <a:pt x="2443" y="6346"/>
                    <a:pt x="2420" y="6278"/>
                  </a:cubicBezTo>
                  <a:cubicBezTo>
                    <a:pt x="2420" y="6255"/>
                    <a:pt x="2397" y="6232"/>
                    <a:pt x="2397" y="6209"/>
                  </a:cubicBezTo>
                  <a:cubicBezTo>
                    <a:pt x="2374" y="6095"/>
                    <a:pt x="2351" y="5981"/>
                    <a:pt x="2329" y="5867"/>
                  </a:cubicBezTo>
                  <a:cubicBezTo>
                    <a:pt x="2329" y="5867"/>
                    <a:pt x="2329" y="5867"/>
                    <a:pt x="2329" y="5844"/>
                  </a:cubicBezTo>
                  <a:cubicBezTo>
                    <a:pt x="2306" y="5821"/>
                    <a:pt x="2306" y="5799"/>
                    <a:pt x="2283" y="5753"/>
                  </a:cubicBezTo>
                  <a:cubicBezTo>
                    <a:pt x="2260" y="5730"/>
                    <a:pt x="2237" y="5707"/>
                    <a:pt x="2192" y="5684"/>
                  </a:cubicBezTo>
                  <a:cubicBezTo>
                    <a:pt x="2146" y="5525"/>
                    <a:pt x="2100" y="5342"/>
                    <a:pt x="2055" y="5159"/>
                  </a:cubicBezTo>
                  <a:cubicBezTo>
                    <a:pt x="2009" y="4977"/>
                    <a:pt x="1941" y="4771"/>
                    <a:pt x="1895" y="4566"/>
                  </a:cubicBezTo>
                  <a:cubicBezTo>
                    <a:pt x="1918" y="4543"/>
                    <a:pt x="1941" y="4498"/>
                    <a:pt x="1941" y="4452"/>
                  </a:cubicBezTo>
                  <a:cubicBezTo>
                    <a:pt x="1941" y="4429"/>
                    <a:pt x="1941" y="4429"/>
                    <a:pt x="1918" y="4406"/>
                  </a:cubicBezTo>
                  <a:cubicBezTo>
                    <a:pt x="1918" y="4338"/>
                    <a:pt x="1895" y="4269"/>
                    <a:pt x="1872" y="4201"/>
                  </a:cubicBezTo>
                  <a:cubicBezTo>
                    <a:pt x="1849" y="4155"/>
                    <a:pt x="1826" y="4087"/>
                    <a:pt x="1804" y="4041"/>
                  </a:cubicBezTo>
                  <a:cubicBezTo>
                    <a:pt x="1804" y="4041"/>
                    <a:pt x="1804" y="4018"/>
                    <a:pt x="1804" y="3995"/>
                  </a:cubicBezTo>
                  <a:cubicBezTo>
                    <a:pt x="1781" y="3973"/>
                    <a:pt x="1781" y="3927"/>
                    <a:pt x="1781" y="3904"/>
                  </a:cubicBezTo>
                  <a:cubicBezTo>
                    <a:pt x="1712" y="3721"/>
                    <a:pt x="1689" y="3562"/>
                    <a:pt x="1644" y="3402"/>
                  </a:cubicBezTo>
                  <a:cubicBezTo>
                    <a:pt x="1621" y="3265"/>
                    <a:pt x="1575" y="3128"/>
                    <a:pt x="1553" y="3014"/>
                  </a:cubicBezTo>
                  <a:cubicBezTo>
                    <a:pt x="1553" y="2991"/>
                    <a:pt x="1553" y="2945"/>
                    <a:pt x="1530" y="2923"/>
                  </a:cubicBezTo>
                  <a:cubicBezTo>
                    <a:pt x="1530" y="2900"/>
                    <a:pt x="1530" y="2854"/>
                    <a:pt x="1530" y="2831"/>
                  </a:cubicBezTo>
                  <a:cubicBezTo>
                    <a:pt x="1507" y="2786"/>
                    <a:pt x="1507" y="2717"/>
                    <a:pt x="1484" y="2672"/>
                  </a:cubicBezTo>
                  <a:cubicBezTo>
                    <a:pt x="1484" y="2649"/>
                    <a:pt x="1484" y="2626"/>
                    <a:pt x="1461" y="2603"/>
                  </a:cubicBezTo>
                  <a:cubicBezTo>
                    <a:pt x="1461" y="2580"/>
                    <a:pt x="1461" y="2580"/>
                    <a:pt x="1461" y="2557"/>
                  </a:cubicBezTo>
                  <a:cubicBezTo>
                    <a:pt x="1438" y="2535"/>
                    <a:pt x="1438" y="2489"/>
                    <a:pt x="1438" y="2466"/>
                  </a:cubicBezTo>
                  <a:cubicBezTo>
                    <a:pt x="1438" y="2398"/>
                    <a:pt x="1416" y="2306"/>
                    <a:pt x="1393" y="2238"/>
                  </a:cubicBezTo>
                  <a:cubicBezTo>
                    <a:pt x="1393" y="2192"/>
                    <a:pt x="1370" y="2147"/>
                    <a:pt x="1324" y="2124"/>
                  </a:cubicBezTo>
                  <a:cubicBezTo>
                    <a:pt x="1324" y="2101"/>
                    <a:pt x="1301" y="2055"/>
                    <a:pt x="1301" y="2032"/>
                  </a:cubicBezTo>
                  <a:cubicBezTo>
                    <a:pt x="1279" y="1941"/>
                    <a:pt x="1256" y="1873"/>
                    <a:pt x="1233" y="1781"/>
                  </a:cubicBezTo>
                  <a:cubicBezTo>
                    <a:pt x="1187" y="1622"/>
                    <a:pt x="1142" y="1485"/>
                    <a:pt x="1096" y="1325"/>
                  </a:cubicBezTo>
                  <a:cubicBezTo>
                    <a:pt x="1050" y="1256"/>
                    <a:pt x="1028" y="1165"/>
                    <a:pt x="1005" y="1074"/>
                  </a:cubicBezTo>
                  <a:cubicBezTo>
                    <a:pt x="982" y="1005"/>
                    <a:pt x="936" y="914"/>
                    <a:pt x="913" y="823"/>
                  </a:cubicBezTo>
                  <a:cubicBezTo>
                    <a:pt x="891" y="709"/>
                    <a:pt x="845" y="572"/>
                    <a:pt x="822" y="457"/>
                  </a:cubicBezTo>
                  <a:cubicBezTo>
                    <a:pt x="822" y="435"/>
                    <a:pt x="822" y="412"/>
                    <a:pt x="822" y="389"/>
                  </a:cubicBezTo>
                  <a:cubicBezTo>
                    <a:pt x="799" y="343"/>
                    <a:pt x="799" y="252"/>
                    <a:pt x="754" y="229"/>
                  </a:cubicBezTo>
                  <a:cubicBezTo>
                    <a:pt x="731" y="206"/>
                    <a:pt x="731" y="206"/>
                    <a:pt x="708" y="206"/>
                  </a:cubicBezTo>
                  <a:cubicBezTo>
                    <a:pt x="662" y="184"/>
                    <a:pt x="617" y="184"/>
                    <a:pt x="571" y="184"/>
                  </a:cubicBezTo>
                  <a:cubicBezTo>
                    <a:pt x="548" y="206"/>
                    <a:pt x="525" y="206"/>
                    <a:pt x="503" y="229"/>
                  </a:cubicBezTo>
                  <a:cubicBezTo>
                    <a:pt x="480" y="184"/>
                    <a:pt x="434" y="161"/>
                    <a:pt x="388" y="161"/>
                  </a:cubicBezTo>
                  <a:cubicBezTo>
                    <a:pt x="320" y="161"/>
                    <a:pt x="251" y="229"/>
                    <a:pt x="251" y="298"/>
                  </a:cubicBezTo>
                  <a:cubicBezTo>
                    <a:pt x="251" y="290"/>
                    <a:pt x="251" y="282"/>
                    <a:pt x="251" y="275"/>
                  </a:cubicBezTo>
                  <a:cubicBezTo>
                    <a:pt x="229" y="252"/>
                    <a:pt x="229" y="206"/>
                    <a:pt x="206" y="184"/>
                  </a:cubicBezTo>
                  <a:cubicBezTo>
                    <a:pt x="206" y="138"/>
                    <a:pt x="183" y="69"/>
                    <a:pt x="160" y="24"/>
                  </a:cubicBezTo>
                  <a:cubicBezTo>
                    <a:pt x="160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DEB3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7" name="Google Shape;2817;p13"/>
            <p:cNvSpPr/>
            <p:nvPr/>
          </p:nvSpPr>
          <p:spPr>
            <a:xfrm>
              <a:off x="6048875" y="3685750"/>
              <a:ext cx="91325" cy="293350"/>
            </a:xfrm>
            <a:custGeom>
              <a:avLst/>
              <a:gdLst/>
              <a:ahLst/>
              <a:cxnLst/>
              <a:rect l="l" t="t" r="r" b="b"/>
              <a:pathLst>
                <a:path w="3653" h="11734" extrusionOk="0">
                  <a:moveTo>
                    <a:pt x="297" y="1"/>
                  </a:moveTo>
                  <a:cubicBezTo>
                    <a:pt x="251" y="1"/>
                    <a:pt x="228" y="1"/>
                    <a:pt x="206" y="24"/>
                  </a:cubicBezTo>
                  <a:cubicBezTo>
                    <a:pt x="160" y="47"/>
                    <a:pt x="137" y="115"/>
                    <a:pt x="137" y="161"/>
                  </a:cubicBezTo>
                  <a:cubicBezTo>
                    <a:pt x="137" y="206"/>
                    <a:pt x="160" y="275"/>
                    <a:pt x="160" y="343"/>
                  </a:cubicBezTo>
                  <a:cubicBezTo>
                    <a:pt x="148" y="332"/>
                    <a:pt x="137" y="326"/>
                    <a:pt x="126" y="326"/>
                  </a:cubicBezTo>
                  <a:cubicBezTo>
                    <a:pt x="114" y="326"/>
                    <a:pt x="103" y="332"/>
                    <a:pt x="91" y="343"/>
                  </a:cubicBezTo>
                  <a:cubicBezTo>
                    <a:pt x="23" y="343"/>
                    <a:pt x="0" y="412"/>
                    <a:pt x="0" y="480"/>
                  </a:cubicBezTo>
                  <a:cubicBezTo>
                    <a:pt x="0" y="503"/>
                    <a:pt x="0" y="526"/>
                    <a:pt x="0" y="572"/>
                  </a:cubicBezTo>
                  <a:cubicBezTo>
                    <a:pt x="0" y="594"/>
                    <a:pt x="0" y="617"/>
                    <a:pt x="0" y="663"/>
                  </a:cubicBezTo>
                  <a:cubicBezTo>
                    <a:pt x="23" y="731"/>
                    <a:pt x="23" y="800"/>
                    <a:pt x="46" y="868"/>
                  </a:cubicBezTo>
                  <a:cubicBezTo>
                    <a:pt x="46" y="914"/>
                    <a:pt x="69" y="960"/>
                    <a:pt x="69" y="982"/>
                  </a:cubicBezTo>
                  <a:cubicBezTo>
                    <a:pt x="91" y="1096"/>
                    <a:pt x="114" y="1188"/>
                    <a:pt x="137" y="1279"/>
                  </a:cubicBezTo>
                  <a:cubicBezTo>
                    <a:pt x="160" y="1393"/>
                    <a:pt x="183" y="1507"/>
                    <a:pt x="206" y="1621"/>
                  </a:cubicBezTo>
                  <a:cubicBezTo>
                    <a:pt x="251" y="1736"/>
                    <a:pt x="274" y="1850"/>
                    <a:pt x="297" y="1964"/>
                  </a:cubicBezTo>
                  <a:cubicBezTo>
                    <a:pt x="365" y="2146"/>
                    <a:pt x="411" y="2329"/>
                    <a:pt x="479" y="2534"/>
                  </a:cubicBezTo>
                  <a:lnTo>
                    <a:pt x="571" y="2808"/>
                  </a:lnTo>
                  <a:cubicBezTo>
                    <a:pt x="594" y="2900"/>
                    <a:pt x="616" y="2991"/>
                    <a:pt x="639" y="3082"/>
                  </a:cubicBezTo>
                  <a:cubicBezTo>
                    <a:pt x="639" y="3105"/>
                    <a:pt x="639" y="3128"/>
                    <a:pt x="639" y="3151"/>
                  </a:cubicBezTo>
                  <a:cubicBezTo>
                    <a:pt x="662" y="3174"/>
                    <a:pt x="662" y="3219"/>
                    <a:pt x="662" y="3242"/>
                  </a:cubicBezTo>
                  <a:cubicBezTo>
                    <a:pt x="662" y="3288"/>
                    <a:pt x="685" y="3311"/>
                    <a:pt x="685" y="3356"/>
                  </a:cubicBezTo>
                  <a:cubicBezTo>
                    <a:pt x="708" y="3425"/>
                    <a:pt x="708" y="3493"/>
                    <a:pt x="731" y="3562"/>
                  </a:cubicBezTo>
                  <a:cubicBezTo>
                    <a:pt x="753" y="3676"/>
                    <a:pt x="776" y="3767"/>
                    <a:pt x="799" y="3881"/>
                  </a:cubicBezTo>
                  <a:cubicBezTo>
                    <a:pt x="867" y="4064"/>
                    <a:pt x="913" y="4246"/>
                    <a:pt x="982" y="4429"/>
                  </a:cubicBezTo>
                  <a:cubicBezTo>
                    <a:pt x="1004" y="4520"/>
                    <a:pt x="1027" y="4589"/>
                    <a:pt x="1050" y="4657"/>
                  </a:cubicBezTo>
                  <a:cubicBezTo>
                    <a:pt x="1073" y="4749"/>
                    <a:pt x="1096" y="4817"/>
                    <a:pt x="1119" y="4908"/>
                  </a:cubicBezTo>
                  <a:cubicBezTo>
                    <a:pt x="1187" y="5114"/>
                    <a:pt x="1233" y="5296"/>
                    <a:pt x="1301" y="5502"/>
                  </a:cubicBezTo>
                  <a:cubicBezTo>
                    <a:pt x="1301" y="5593"/>
                    <a:pt x="1324" y="5684"/>
                    <a:pt x="1347" y="5776"/>
                  </a:cubicBezTo>
                  <a:lnTo>
                    <a:pt x="1392" y="5981"/>
                  </a:lnTo>
                  <a:cubicBezTo>
                    <a:pt x="1415" y="6072"/>
                    <a:pt x="1461" y="6187"/>
                    <a:pt x="1484" y="6278"/>
                  </a:cubicBezTo>
                  <a:cubicBezTo>
                    <a:pt x="1507" y="6392"/>
                    <a:pt x="1552" y="6483"/>
                    <a:pt x="1575" y="6575"/>
                  </a:cubicBezTo>
                  <a:cubicBezTo>
                    <a:pt x="1621" y="6689"/>
                    <a:pt x="1644" y="6780"/>
                    <a:pt x="1689" y="6894"/>
                  </a:cubicBezTo>
                  <a:cubicBezTo>
                    <a:pt x="1712" y="7031"/>
                    <a:pt x="1758" y="7191"/>
                    <a:pt x="1780" y="7351"/>
                  </a:cubicBezTo>
                  <a:cubicBezTo>
                    <a:pt x="1895" y="7761"/>
                    <a:pt x="2009" y="8172"/>
                    <a:pt x="2123" y="8583"/>
                  </a:cubicBezTo>
                  <a:cubicBezTo>
                    <a:pt x="2146" y="8674"/>
                    <a:pt x="2168" y="8789"/>
                    <a:pt x="2191" y="8880"/>
                  </a:cubicBezTo>
                  <a:cubicBezTo>
                    <a:pt x="2214" y="8971"/>
                    <a:pt x="2237" y="9063"/>
                    <a:pt x="2283" y="9154"/>
                  </a:cubicBezTo>
                  <a:cubicBezTo>
                    <a:pt x="2283" y="9177"/>
                    <a:pt x="2283" y="9199"/>
                    <a:pt x="2305" y="9222"/>
                  </a:cubicBezTo>
                  <a:cubicBezTo>
                    <a:pt x="2305" y="9268"/>
                    <a:pt x="2328" y="9314"/>
                    <a:pt x="2328" y="9359"/>
                  </a:cubicBezTo>
                  <a:cubicBezTo>
                    <a:pt x="2351" y="9451"/>
                    <a:pt x="2374" y="9542"/>
                    <a:pt x="2397" y="9656"/>
                  </a:cubicBezTo>
                  <a:cubicBezTo>
                    <a:pt x="2397" y="9679"/>
                    <a:pt x="2420" y="9702"/>
                    <a:pt x="2420" y="9747"/>
                  </a:cubicBezTo>
                  <a:cubicBezTo>
                    <a:pt x="2442" y="9816"/>
                    <a:pt x="2465" y="9861"/>
                    <a:pt x="2465" y="9930"/>
                  </a:cubicBezTo>
                  <a:cubicBezTo>
                    <a:pt x="2488" y="10021"/>
                    <a:pt x="2511" y="10112"/>
                    <a:pt x="2534" y="10181"/>
                  </a:cubicBezTo>
                  <a:cubicBezTo>
                    <a:pt x="2602" y="10364"/>
                    <a:pt x="2648" y="10523"/>
                    <a:pt x="2693" y="10683"/>
                  </a:cubicBezTo>
                  <a:cubicBezTo>
                    <a:pt x="2716" y="10774"/>
                    <a:pt x="2739" y="10843"/>
                    <a:pt x="2762" y="10911"/>
                  </a:cubicBezTo>
                  <a:cubicBezTo>
                    <a:pt x="2785" y="10957"/>
                    <a:pt x="2808" y="11003"/>
                    <a:pt x="2808" y="11048"/>
                  </a:cubicBezTo>
                  <a:cubicBezTo>
                    <a:pt x="2830" y="11094"/>
                    <a:pt x="2830" y="11117"/>
                    <a:pt x="2830" y="11140"/>
                  </a:cubicBezTo>
                  <a:cubicBezTo>
                    <a:pt x="2808" y="11208"/>
                    <a:pt x="2808" y="11299"/>
                    <a:pt x="2830" y="11391"/>
                  </a:cubicBezTo>
                  <a:cubicBezTo>
                    <a:pt x="2830" y="11391"/>
                    <a:pt x="2830" y="11414"/>
                    <a:pt x="2830" y="11414"/>
                  </a:cubicBezTo>
                  <a:lnTo>
                    <a:pt x="2830" y="11436"/>
                  </a:lnTo>
                  <a:cubicBezTo>
                    <a:pt x="2830" y="11459"/>
                    <a:pt x="2853" y="11482"/>
                    <a:pt x="2853" y="11505"/>
                  </a:cubicBezTo>
                  <a:cubicBezTo>
                    <a:pt x="2853" y="11528"/>
                    <a:pt x="2876" y="11573"/>
                    <a:pt x="2899" y="11596"/>
                  </a:cubicBezTo>
                  <a:cubicBezTo>
                    <a:pt x="2967" y="11687"/>
                    <a:pt x="3082" y="11733"/>
                    <a:pt x="3196" y="11733"/>
                  </a:cubicBezTo>
                  <a:cubicBezTo>
                    <a:pt x="3241" y="11710"/>
                    <a:pt x="3287" y="11710"/>
                    <a:pt x="3333" y="11687"/>
                  </a:cubicBezTo>
                  <a:cubicBezTo>
                    <a:pt x="3355" y="11665"/>
                    <a:pt x="3355" y="11642"/>
                    <a:pt x="3378" y="11619"/>
                  </a:cubicBezTo>
                  <a:lnTo>
                    <a:pt x="3492" y="11619"/>
                  </a:lnTo>
                  <a:cubicBezTo>
                    <a:pt x="3538" y="11619"/>
                    <a:pt x="3584" y="11596"/>
                    <a:pt x="3606" y="11550"/>
                  </a:cubicBezTo>
                  <a:cubicBezTo>
                    <a:pt x="3629" y="11528"/>
                    <a:pt x="3652" y="11482"/>
                    <a:pt x="3652" y="11436"/>
                  </a:cubicBezTo>
                  <a:cubicBezTo>
                    <a:pt x="3652" y="11414"/>
                    <a:pt x="3652" y="11368"/>
                    <a:pt x="3629" y="11345"/>
                  </a:cubicBezTo>
                  <a:cubicBezTo>
                    <a:pt x="3629" y="11322"/>
                    <a:pt x="3629" y="11322"/>
                    <a:pt x="3629" y="11322"/>
                  </a:cubicBezTo>
                  <a:cubicBezTo>
                    <a:pt x="3629" y="11277"/>
                    <a:pt x="3606" y="11231"/>
                    <a:pt x="3606" y="11185"/>
                  </a:cubicBezTo>
                  <a:cubicBezTo>
                    <a:pt x="3584" y="11140"/>
                    <a:pt x="3584" y="11117"/>
                    <a:pt x="3561" y="11071"/>
                  </a:cubicBezTo>
                  <a:cubicBezTo>
                    <a:pt x="3538" y="11048"/>
                    <a:pt x="3538" y="11025"/>
                    <a:pt x="3515" y="11025"/>
                  </a:cubicBezTo>
                  <a:cubicBezTo>
                    <a:pt x="3515" y="10980"/>
                    <a:pt x="3515" y="10957"/>
                    <a:pt x="3515" y="10934"/>
                  </a:cubicBezTo>
                  <a:cubicBezTo>
                    <a:pt x="3492" y="10843"/>
                    <a:pt x="3470" y="10752"/>
                    <a:pt x="3447" y="10660"/>
                  </a:cubicBezTo>
                  <a:cubicBezTo>
                    <a:pt x="3378" y="10500"/>
                    <a:pt x="3333" y="10341"/>
                    <a:pt x="3287" y="10158"/>
                  </a:cubicBezTo>
                  <a:cubicBezTo>
                    <a:pt x="3241" y="9976"/>
                    <a:pt x="3173" y="9793"/>
                    <a:pt x="3127" y="9610"/>
                  </a:cubicBezTo>
                  <a:cubicBezTo>
                    <a:pt x="3104" y="9519"/>
                    <a:pt x="3082" y="9428"/>
                    <a:pt x="3059" y="9336"/>
                  </a:cubicBezTo>
                  <a:cubicBezTo>
                    <a:pt x="3059" y="9291"/>
                    <a:pt x="3036" y="9222"/>
                    <a:pt x="3013" y="9177"/>
                  </a:cubicBezTo>
                  <a:cubicBezTo>
                    <a:pt x="3013" y="9131"/>
                    <a:pt x="3013" y="9085"/>
                    <a:pt x="2990" y="9040"/>
                  </a:cubicBezTo>
                  <a:cubicBezTo>
                    <a:pt x="2990" y="9017"/>
                    <a:pt x="2967" y="8994"/>
                    <a:pt x="2967" y="8971"/>
                  </a:cubicBezTo>
                  <a:cubicBezTo>
                    <a:pt x="2967" y="8948"/>
                    <a:pt x="2967" y="8926"/>
                    <a:pt x="2967" y="8903"/>
                  </a:cubicBezTo>
                  <a:cubicBezTo>
                    <a:pt x="2945" y="8834"/>
                    <a:pt x="2922" y="8743"/>
                    <a:pt x="2899" y="8652"/>
                  </a:cubicBezTo>
                  <a:cubicBezTo>
                    <a:pt x="2876" y="8583"/>
                    <a:pt x="2853" y="8492"/>
                    <a:pt x="2830" y="8423"/>
                  </a:cubicBezTo>
                  <a:cubicBezTo>
                    <a:pt x="2762" y="8218"/>
                    <a:pt x="2716" y="8035"/>
                    <a:pt x="2648" y="7853"/>
                  </a:cubicBezTo>
                  <a:cubicBezTo>
                    <a:pt x="2648" y="7807"/>
                    <a:pt x="2625" y="7761"/>
                    <a:pt x="2625" y="7739"/>
                  </a:cubicBezTo>
                  <a:cubicBezTo>
                    <a:pt x="2625" y="7693"/>
                    <a:pt x="2602" y="7647"/>
                    <a:pt x="2602" y="7602"/>
                  </a:cubicBezTo>
                  <a:cubicBezTo>
                    <a:pt x="2579" y="7533"/>
                    <a:pt x="2557" y="7442"/>
                    <a:pt x="2557" y="7373"/>
                  </a:cubicBezTo>
                  <a:cubicBezTo>
                    <a:pt x="2534" y="7305"/>
                    <a:pt x="2534" y="7236"/>
                    <a:pt x="2511" y="7168"/>
                  </a:cubicBezTo>
                  <a:cubicBezTo>
                    <a:pt x="2511" y="7145"/>
                    <a:pt x="2488" y="7122"/>
                    <a:pt x="2465" y="7122"/>
                  </a:cubicBezTo>
                  <a:cubicBezTo>
                    <a:pt x="2465" y="7054"/>
                    <a:pt x="2442" y="7008"/>
                    <a:pt x="2442" y="6940"/>
                  </a:cubicBezTo>
                  <a:lnTo>
                    <a:pt x="2420" y="6848"/>
                  </a:lnTo>
                  <a:cubicBezTo>
                    <a:pt x="2420" y="6803"/>
                    <a:pt x="2397" y="6757"/>
                    <a:pt x="2397" y="6689"/>
                  </a:cubicBezTo>
                  <a:cubicBezTo>
                    <a:pt x="2374" y="6643"/>
                    <a:pt x="2328" y="6597"/>
                    <a:pt x="2260" y="6597"/>
                  </a:cubicBezTo>
                  <a:cubicBezTo>
                    <a:pt x="2237" y="6552"/>
                    <a:pt x="2237" y="6506"/>
                    <a:pt x="2214" y="6483"/>
                  </a:cubicBezTo>
                  <a:cubicBezTo>
                    <a:pt x="2146" y="6164"/>
                    <a:pt x="2077" y="5844"/>
                    <a:pt x="1986" y="5525"/>
                  </a:cubicBezTo>
                  <a:cubicBezTo>
                    <a:pt x="1986" y="5502"/>
                    <a:pt x="1986" y="5479"/>
                    <a:pt x="1986" y="5456"/>
                  </a:cubicBezTo>
                  <a:cubicBezTo>
                    <a:pt x="1986" y="5388"/>
                    <a:pt x="1963" y="5319"/>
                    <a:pt x="1940" y="5251"/>
                  </a:cubicBezTo>
                  <a:cubicBezTo>
                    <a:pt x="1940" y="5251"/>
                    <a:pt x="1940" y="5228"/>
                    <a:pt x="1940" y="5228"/>
                  </a:cubicBezTo>
                  <a:cubicBezTo>
                    <a:pt x="1963" y="5182"/>
                    <a:pt x="1963" y="5137"/>
                    <a:pt x="1940" y="5114"/>
                  </a:cubicBezTo>
                  <a:cubicBezTo>
                    <a:pt x="1917" y="4977"/>
                    <a:pt x="1895" y="4840"/>
                    <a:pt x="1849" y="4726"/>
                  </a:cubicBezTo>
                  <a:cubicBezTo>
                    <a:pt x="1826" y="4589"/>
                    <a:pt x="1780" y="4452"/>
                    <a:pt x="1735" y="4315"/>
                  </a:cubicBezTo>
                  <a:cubicBezTo>
                    <a:pt x="1712" y="4201"/>
                    <a:pt x="1666" y="4064"/>
                    <a:pt x="1644" y="3950"/>
                  </a:cubicBezTo>
                  <a:cubicBezTo>
                    <a:pt x="1621" y="3881"/>
                    <a:pt x="1621" y="3813"/>
                    <a:pt x="1598" y="3767"/>
                  </a:cubicBezTo>
                  <a:cubicBezTo>
                    <a:pt x="1575" y="3699"/>
                    <a:pt x="1575" y="3630"/>
                    <a:pt x="1552" y="3562"/>
                  </a:cubicBezTo>
                  <a:cubicBezTo>
                    <a:pt x="1529" y="3516"/>
                    <a:pt x="1529" y="3493"/>
                    <a:pt x="1507" y="3470"/>
                  </a:cubicBezTo>
                  <a:cubicBezTo>
                    <a:pt x="1461" y="3311"/>
                    <a:pt x="1415" y="3151"/>
                    <a:pt x="1392" y="2968"/>
                  </a:cubicBezTo>
                  <a:cubicBezTo>
                    <a:pt x="1370" y="2945"/>
                    <a:pt x="1370" y="2923"/>
                    <a:pt x="1370" y="2900"/>
                  </a:cubicBezTo>
                  <a:cubicBezTo>
                    <a:pt x="1370" y="2900"/>
                    <a:pt x="1370" y="2877"/>
                    <a:pt x="1370" y="2877"/>
                  </a:cubicBezTo>
                  <a:cubicBezTo>
                    <a:pt x="1392" y="2808"/>
                    <a:pt x="1370" y="2740"/>
                    <a:pt x="1347" y="2671"/>
                  </a:cubicBezTo>
                  <a:cubicBezTo>
                    <a:pt x="1324" y="2626"/>
                    <a:pt x="1301" y="2557"/>
                    <a:pt x="1278" y="2512"/>
                  </a:cubicBezTo>
                  <a:cubicBezTo>
                    <a:pt x="1255" y="2420"/>
                    <a:pt x="1210" y="2306"/>
                    <a:pt x="1187" y="2215"/>
                  </a:cubicBezTo>
                  <a:cubicBezTo>
                    <a:pt x="1141" y="2078"/>
                    <a:pt x="1096" y="1964"/>
                    <a:pt x="1050" y="1827"/>
                  </a:cubicBezTo>
                  <a:cubicBezTo>
                    <a:pt x="1027" y="1781"/>
                    <a:pt x="1027" y="1736"/>
                    <a:pt x="1004" y="1690"/>
                  </a:cubicBezTo>
                  <a:cubicBezTo>
                    <a:pt x="959" y="1507"/>
                    <a:pt x="913" y="1302"/>
                    <a:pt x="867" y="1119"/>
                  </a:cubicBezTo>
                  <a:cubicBezTo>
                    <a:pt x="822" y="937"/>
                    <a:pt x="776" y="731"/>
                    <a:pt x="731" y="549"/>
                  </a:cubicBezTo>
                  <a:cubicBezTo>
                    <a:pt x="708" y="526"/>
                    <a:pt x="708" y="503"/>
                    <a:pt x="685" y="480"/>
                  </a:cubicBezTo>
                  <a:cubicBezTo>
                    <a:pt x="685" y="457"/>
                    <a:pt x="662" y="457"/>
                    <a:pt x="639" y="457"/>
                  </a:cubicBezTo>
                  <a:lnTo>
                    <a:pt x="594" y="252"/>
                  </a:lnTo>
                  <a:cubicBezTo>
                    <a:pt x="594" y="252"/>
                    <a:pt x="594" y="229"/>
                    <a:pt x="594" y="229"/>
                  </a:cubicBezTo>
                  <a:cubicBezTo>
                    <a:pt x="571" y="206"/>
                    <a:pt x="571" y="161"/>
                    <a:pt x="571" y="138"/>
                  </a:cubicBezTo>
                  <a:cubicBezTo>
                    <a:pt x="548" y="92"/>
                    <a:pt x="525" y="69"/>
                    <a:pt x="479" y="47"/>
                  </a:cubicBezTo>
                  <a:cubicBezTo>
                    <a:pt x="457" y="24"/>
                    <a:pt x="411" y="24"/>
                    <a:pt x="388" y="24"/>
                  </a:cubicBezTo>
                  <a:lnTo>
                    <a:pt x="365" y="24"/>
                  </a:lnTo>
                  <a:cubicBezTo>
                    <a:pt x="342" y="1"/>
                    <a:pt x="320" y="1"/>
                    <a:pt x="297" y="1"/>
                  </a:cubicBezTo>
                  <a:close/>
                </a:path>
              </a:pathLst>
            </a:custGeom>
            <a:solidFill>
              <a:srgbClr val="DEB3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8" name="Google Shape;2818;p13"/>
            <p:cNvSpPr/>
            <p:nvPr/>
          </p:nvSpPr>
          <p:spPr>
            <a:xfrm>
              <a:off x="5984375" y="3357075"/>
              <a:ext cx="197475" cy="606600"/>
            </a:xfrm>
            <a:custGeom>
              <a:avLst/>
              <a:gdLst/>
              <a:ahLst/>
              <a:cxnLst/>
              <a:rect l="l" t="t" r="r" b="b"/>
              <a:pathLst>
                <a:path w="7899" h="24264" extrusionOk="0">
                  <a:moveTo>
                    <a:pt x="845" y="1"/>
                  </a:moveTo>
                  <a:cubicBezTo>
                    <a:pt x="731" y="1"/>
                    <a:pt x="640" y="23"/>
                    <a:pt x="571" y="46"/>
                  </a:cubicBezTo>
                  <a:cubicBezTo>
                    <a:pt x="457" y="69"/>
                    <a:pt x="343" y="92"/>
                    <a:pt x="252" y="115"/>
                  </a:cubicBezTo>
                  <a:cubicBezTo>
                    <a:pt x="229" y="115"/>
                    <a:pt x="206" y="115"/>
                    <a:pt x="183" y="137"/>
                  </a:cubicBezTo>
                  <a:lnTo>
                    <a:pt x="115" y="137"/>
                  </a:lnTo>
                  <a:cubicBezTo>
                    <a:pt x="46" y="160"/>
                    <a:pt x="1" y="252"/>
                    <a:pt x="24" y="343"/>
                  </a:cubicBezTo>
                  <a:cubicBezTo>
                    <a:pt x="69" y="503"/>
                    <a:pt x="92" y="685"/>
                    <a:pt x="138" y="845"/>
                  </a:cubicBezTo>
                  <a:cubicBezTo>
                    <a:pt x="161" y="936"/>
                    <a:pt x="183" y="1050"/>
                    <a:pt x="206" y="1142"/>
                  </a:cubicBezTo>
                  <a:cubicBezTo>
                    <a:pt x="275" y="1439"/>
                    <a:pt x="366" y="1735"/>
                    <a:pt x="435" y="2032"/>
                  </a:cubicBezTo>
                  <a:cubicBezTo>
                    <a:pt x="571" y="2580"/>
                    <a:pt x="708" y="3105"/>
                    <a:pt x="868" y="3630"/>
                  </a:cubicBezTo>
                  <a:lnTo>
                    <a:pt x="937" y="3881"/>
                  </a:lnTo>
                  <a:cubicBezTo>
                    <a:pt x="1165" y="4748"/>
                    <a:pt x="1393" y="5593"/>
                    <a:pt x="1621" y="6460"/>
                  </a:cubicBezTo>
                  <a:lnTo>
                    <a:pt x="1895" y="7464"/>
                  </a:lnTo>
                  <a:lnTo>
                    <a:pt x="2945" y="11368"/>
                  </a:lnTo>
                  <a:lnTo>
                    <a:pt x="3972" y="15293"/>
                  </a:lnTo>
                  <a:lnTo>
                    <a:pt x="4497" y="17211"/>
                  </a:lnTo>
                  <a:lnTo>
                    <a:pt x="5022" y="19128"/>
                  </a:lnTo>
                  <a:cubicBezTo>
                    <a:pt x="5319" y="20269"/>
                    <a:pt x="5639" y="21411"/>
                    <a:pt x="5935" y="22529"/>
                  </a:cubicBezTo>
                  <a:lnTo>
                    <a:pt x="6004" y="22803"/>
                  </a:lnTo>
                  <a:cubicBezTo>
                    <a:pt x="6118" y="23168"/>
                    <a:pt x="6209" y="23465"/>
                    <a:pt x="6301" y="23784"/>
                  </a:cubicBezTo>
                  <a:lnTo>
                    <a:pt x="6323" y="23830"/>
                  </a:lnTo>
                  <a:cubicBezTo>
                    <a:pt x="6346" y="23876"/>
                    <a:pt x="6369" y="23944"/>
                    <a:pt x="6369" y="23990"/>
                  </a:cubicBezTo>
                  <a:cubicBezTo>
                    <a:pt x="6369" y="23990"/>
                    <a:pt x="6392" y="24013"/>
                    <a:pt x="6392" y="24036"/>
                  </a:cubicBezTo>
                  <a:lnTo>
                    <a:pt x="6392" y="24058"/>
                  </a:lnTo>
                  <a:lnTo>
                    <a:pt x="6415" y="24081"/>
                  </a:lnTo>
                  <a:cubicBezTo>
                    <a:pt x="6415" y="24081"/>
                    <a:pt x="6415" y="24104"/>
                    <a:pt x="6415" y="24104"/>
                  </a:cubicBezTo>
                  <a:lnTo>
                    <a:pt x="6438" y="24127"/>
                  </a:lnTo>
                  <a:cubicBezTo>
                    <a:pt x="6438" y="24150"/>
                    <a:pt x="6438" y="24150"/>
                    <a:pt x="6438" y="24150"/>
                  </a:cubicBezTo>
                  <a:cubicBezTo>
                    <a:pt x="6438" y="24218"/>
                    <a:pt x="6506" y="24264"/>
                    <a:pt x="6552" y="24264"/>
                  </a:cubicBezTo>
                  <a:cubicBezTo>
                    <a:pt x="6575" y="24264"/>
                    <a:pt x="6575" y="24264"/>
                    <a:pt x="6597" y="24241"/>
                  </a:cubicBezTo>
                  <a:cubicBezTo>
                    <a:pt x="6620" y="24241"/>
                    <a:pt x="6666" y="24218"/>
                    <a:pt x="6666" y="24172"/>
                  </a:cubicBezTo>
                  <a:cubicBezTo>
                    <a:pt x="6689" y="24195"/>
                    <a:pt x="6711" y="24195"/>
                    <a:pt x="6734" y="24218"/>
                  </a:cubicBezTo>
                  <a:lnTo>
                    <a:pt x="6780" y="24218"/>
                  </a:lnTo>
                  <a:cubicBezTo>
                    <a:pt x="6826" y="24218"/>
                    <a:pt x="6871" y="24195"/>
                    <a:pt x="6917" y="24172"/>
                  </a:cubicBezTo>
                  <a:cubicBezTo>
                    <a:pt x="6985" y="24150"/>
                    <a:pt x="7054" y="24127"/>
                    <a:pt x="7100" y="24104"/>
                  </a:cubicBezTo>
                  <a:lnTo>
                    <a:pt x="7168" y="24058"/>
                  </a:lnTo>
                  <a:lnTo>
                    <a:pt x="7236" y="24013"/>
                  </a:lnTo>
                  <a:cubicBezTo>
                    <a:pt x="7305" y="23990"/>
                    <a:pt x="7351" y="23944"/>
                    <a:pt x="7396" y="23899"/>
                  </a:cubicBezTo>
                  <a:cubicBezTo>
                    <a:pt x="7442" y="23876"/>
                    <a:pt x="7488" y="23830"/>
                    <a:pt x="7533" y="23784"/>
                  </a:cubicBezTo>
                  <a:lnTo>
                    <a:pt x="7579" y="23739"/>
                  </a:lnTo>
                  <a:cubicBezTo>
                    <a:pt x="7602" y="23693"/>
                    <a:pt x="7624" y="23670"/>
                    <a:pt x="7670" y="23625"/>
                  </a:cubicBezTo>
                  <a:cubicBezTo>
                    <a:pt x="7693" y="23579"/>
                    <a:pt x="7716" y="23533"/>
                    <a:pt x="7739" y="23488"/>
                  </a:cubicBezTo>
                  <a:cubicBezTo>
                    <a:pt x="7807" y="23374"/>
                    <a:pt x="7853" y="23237"/>
                    <a:pt x="7876" y="23054"/>
                  </a:cubicBezTo>
                  <a:cubicBezTo>
                    <a:pt x="7898" y="22986"/>
                    <a:pt x="7898" y="22894"/>
                    <a:pt x="7898" y="22803"/>
                  </a:cubicBezTo>
                  <a:cubicBezTo>
                    <a:pt x="7898" y="22712"/>
                    <a:pt x="7898" y="22620"/>
                    <a:pt x="7898" y="22529"/>
                  </a:cubicBezTo>
                  <a:cubicBezTo>
                    <a:pt x="7898" y="22415"/>
                    <a:pt x="7898" y="22324"/>
                    <a:pt x="7876" y="22232"/>
                  </a:cubicBezTo>
                  <a:cubicBezTo>
                    <a:pt x="7876" y="22164"/>
                    <a:pt x="7853" y="22095"/>
                    <a:pt x="7853" y="22027"/>
                  </a:cubicBezTo>
                  <a:cubicBezTo>
                    <a:pt x="7830" y="22004"/>
                    <a:pt x="7830" y="21958"/>
                    <a:pt x="7807" y="21913"/>
                  </a:cubicBezTo>
                  <a:lnTo>
                    <a:pt x="7784" y="21844"/>
                  </a:lnTo>
                  <a:cubicBezTo>
                    <a:pt x="7784" y="21799"/>
                    <a:pt x="7761" y="21730"/>
                    <a:pt x="7739" y="21662"/>
                  </a:cubicBezTo>
                  <a:lnTo>
                    <a:pt x="7739" y="21616"/>
                  </a:lnTo>
                  <a:cubicBezTo>
                    <a:pt x="7693" y="21479"/>
                    <a:pt x="7670" y="21342"/>
                    <a:pt x="7624" y="21205"/>
                  </a:cubicBezTo>
                  <a:cubicBezTo>
                    <a:pt x="7579" y="21045"/>
                    <a:pt x="7533" y="20886"/>
                    <a:pt x="7488" y="20703"/>
                  </a:cubicBezTo>
                  <a:cubicBezTo>
                    <a:pt x="7419" y="20498"/>
                    <a:pt x="7373" y="20292"/>
                    <a:pt x="7305" y="20064"/>
                  </a:cubicBezTo>
                  <a:cubicBezTo>
                    <a:pt x="7259" y="19927"/>
                    <a:pt x="7214" y="19767"/>
                    <a:pt x="7168" y="19607"/>
                  </a:cubicBezTo>
                  <a:lnTo>
                    <a:pt x="7168" y="19562"/>
                  </a:lnTo>
                  <a:cubicBezTo>
                    <a:pt x="7100" y="19356"/>
                    <a:pt x="7054" y="19174"/>
                    <a:pt x="7008" y="18968"/>
                  </a:cubicBezTo>
                  <a:cubicBezTo>
                    <a:pt x="6963" y="18854"/>
                    <a:pt x="6940" y="18717"/>
                    <a:pt x="6894" y="18603"/>
                  </a:cubicBezTo>
                  <a:cubicBezTo>
                    <a:pt x="6826" y="18329"/>
                    <a:pt x="6757" y="18055"/>
                    <a:pt x="6666" y="17781"/>
                  </a:cubicBezTo>
                  <a:cubicBezTo>
                    <a:pt x="6643" y="17713"/>
                    <a:pt x="6620" y="17644"/>
                    <a:pt x="6597" y="17553"/>
                  </a:cubicBezTo>
                  <a:lnTo>
                    <a:pt x="6575" y="17485"/>
                  </a:lnTo>
                  <a:cubicBezTo>
                    <a:pt x="6552" y="17393"/>
                    <a:pt x="6529" y="17279"/>
                    <a:pt x="6506" y="17188"/>
                  </a:cubicBezTo>
                  <a:cubicBezTo>
                    <a:pt x="6460" y="17051"/>
                    <a:pt x="6438" y="16914"/>
                    <a:pt x="6392" y="16777"/>
                  </a:cubicBezTo>
                  <a:lnTo>
                    <a:pt x="6323" y="16549"/>
                  </a:lnTo>
                  <a:cubicBezTo>
                    <a:pt x="6301" y="16458"/>
                    <a:pt x="6278" y="16343"/>
                    <a:pt x="6255" y="16252"/>
                  </a:cubicBezTo>
                  <a:cubicBezTo>
                    <a:pt x="6232" y="16161"/>
                    <a:pt x="6186" y="16070"/>
                    <a:pt x="6164" y="15955"/>
                  </a:cubicBezTo>
                  <a:cubicBezTo>
                    <a:pt x="6141" y="15841"/>
                    <a:pt x="6118" y="15727"/>
                    <a:pt x="6072" y="15613"/>
                  </a:cubicBezTo>
                  <a:cubicBezTo>
                    <a:pt x="6050" y="15522"/>
                    <a:pt x="6027" y="15408"/>
                    <a:pt x="6004" y="15316"/>
                  </a:cubicBezTo>
                  <a:cubicBezTo>
                    <a:pt x="5958" y="15088"/>
                    <a:pt x="5890" y="14883"/>
                    <a:pt x="5844" y="14677"/>
                  </a:cubicBezTo>
                  <a:cubicBezTo>
                    <a:pt x="5821" y="14563"/>
                    <a:pt x="5776" y="14449"/>
                    <a:pt x="5753" y="14358"/>
                  </a:cubicBezTo>
                  <a:cubicBezTo>
                    <a:pt x="5730" y="14243"/>
                    <a:pt x="5684" y="14129"/>
                    <a:pt x="5662" y="14038"/>
                  </a:cubicBezTo>
                  <a:cubicBezTo>
                    <a:pt x="5593" y="13741"/>
                    <a:pt x="5502" y="13445"/>
                    <a:pt x="5433" y="13171"/>
                  </a:cubicBezTo>
                  <a:lnTo>
                    <a:pt x="5319" y="12714"/>
                  </a:lnTo>
                  <a:cubicBezTo>
                    <a:pt x="5296" y="12646"/>
                    <a:pt x="5273" y="12577"/>
                    <a:pt x="5273" y="12509"/>
                  </a:cubicBezTo>
                  <a:lnTo>
                    <a:pt x="5228" y="12372"/>
                  </a:lnTo>
                  <a:lnTo>
                    <a:pt x="5205" y="12281"/>
                  </a:lnTo>
                  <a:cubicBezTo>
                    <a:pt x="5182" y="12189"/>
                    <a:pt x="5159" y="12121"/>
                    <a:pt x="5137" y="12052"/>
                  </a:cubicBezTo>
                  <a:cubicBezTo>
                    <a:pt x="5091" y="11847"/>
                    <a:pt x="5022" y="11641"/>
                    <a:pt x="4977" y="11436"/>
                  </a:cubicBezTo>
                  <a:cubicBezTo>
                    <a:pt x="4931" y="11276"/>
                    <a:pt x="4908" y="11116"/>
                    <a:pt x="4863" y="10957"/>
                  </a:cubicBezTo>
                  <a:lnTo>
                    <a:pt x="4817" y="10797"/>
                  </a:lnTo>
                  <a:cubicBezTo>
                    <a:pt x="4794" y="10637"/>
                    <a:pt x="4748" y="10477"/>
                    <a:pt x="4703" y="10318"/>
                  </a:cubicBezTo>
                  <a:lnTo>
                    <a:pt x="4657" y="10181"/>
                  </a:lnTo>
                  <a:lnTo>
                    <a:pt x="4589" y="9884"/>
                  </a:lnTo>
                  <a:cubicBezTo>
                    <a:pt x="4520" y="9541"/>
                    <a:pt x="4429" y="9222"/>
                    <a:pt x="4338" y="8902"/>
                  </a:cubicBezTo>
                  <a:lnTo>
                    <a:pt x="4292" y="8720"/>
                  </a:lnTo>
                  <a:cubicBezTo>
                    <a:pt x="4246" y="8583"/>
                    <a:pt x="4201" y="8423"/>
                    <a:pt x="4155" y="8263"/>
                  </a:cubicBezTo>
                  <a:lnTo>
                    <a:pt x="4132" y="8103"/>
                  </a:lnTo>
                  <a:cubicBezTo>
                    <a:pt x="4087" y="7944"/>
                    <a:pt x="4064" y="7807"/>
                    <a:pt x="4018" y="7647"/>
                  </a:cubicBezTo>
                  <a:cubicBezTo>
                    <a:pt x="3972" y="7487"/>
                    <a:pt x="3927" y="7350"/>
                    <a:pt x="3881" y="7190"/>
                  </a:cubicBezTo>
                  <a:lnTo>
                    <a:pt x="3835" y="6985"/>
                  </a:lnTo>
                  <a:cubicBezTo>
                    <a:pt x="3790" y="6894"/>
                    <a:pt x="3767" y="6780"/>
                    <a:pt x="3744" y="6665"/>
                  </a:cubicBezTo>
                  <a:cubicBezTo>
                    <a:pt x="3721" y="6620"/>
                    <a:pt x="3699" y="6551"/>
                    <a:pt x="3676" y="6483"/>
                  </a:cubicBezTo>
                  <a:cubicBezTo>
                    <a:pt x="3676" y="6437"/>
                    <a:pt x="3653" y="6392"/>
                    <a:pt x="3630" y="6346"/>
                  </a:cubicBezTo>
                  <a:cubicBezTo>
                    <a:pt x="3584" y="6163"/>
                    <a:pt x="3539" y="5981"/>
                    <a:pt x="3470" y="5730"/>
                  </a:cubicBezTo>
                  <a:cubicBezTo>
                    <a:pt x="3402" y="5501"/>
                    <a:pt x="3356" y="5296"/>
                    <a:pt x="3311" y="5091"/>
                  </a:cubicBezTo>
                  <a:cubicBezTo>
                    <a:pt x="3265" y="4885"/>
                    <a:pt x="3219" y="4703"/>
                    <a:pt x="3174" y="4497"/>
                  </a:cubicBezTo>
                  <a:lnTo>
                    <a:pt x="3174" y="4474"/>
                  </a:lnTo>
                  <a:cubicBezTo>
                    <a:pt x="3105" y="4246"/>
                    <a:pt x="3037" y="4041"/>
                    <a:pt x="2968" y="3812"/>
                  </a:cubicBezTo>
                  <a:cubicBezTo>
                    <a:pt x="2900" y="3584"/>
                    <a:pt x="2831" y="3379"/>
                    <a:pt x="2763" y="3173"/>
                  </a:cubicBezTo>
                  <a:cubicBezTo>
                    <a:pt x="2740" y="3105"/>
                    <a:pt x="2717" y="3059"/>
                    <a:pt x="2717" y="2991"/>
                  </a:cubicBezTo>
                  <a:cubicBezTo>
                    <a:pt x="2694" y="2945"/>
                    <a:pt x="2671" y="2899"/>
                    <a:pt x="2649" y="2854"/>
                  </a:cubicBezTo>
                  <a:cubicBezTo>
                    <a:pt x="2626" y="2762"/>
                    <a:pt x="2603" y="2671"/>
                    <a:pt x="2580" y="2580"/>
                  </a:cubicBezTo>
                  <a:lnTo>
                    <a:pt x="2557" y="2511"/>
                  </a:lnTo>
                  <a:cubicBezTo>
                    <a:pt x="2534" y="2443"/>
                    <a:pt x="2512" y="2352"/>
                    <a:pt x="2489" y="2260"/>
                  </a:cubicBezTo>
                  <a:lnTo>
                    <a:pt x="2466" y="2192"/>
                  </a:lnTo>
                  <a:lnTo>
                    <a:pt x="2443" y="2100"/>
                  </a:lnTo>
                  <a:cubicBezTo>
                    <a:pt x="2420" y="2032"/>
                    <a:pt x="2397" y="1963"/>
                    <a:pt x="2375" y="1918"/>
                  </a:cubicBezTo>
                  <a:lnTo>
                    <a:pt x="2375" y="1849"/>
                  </a:lnTo>
                  <a:cubicBezTo>
                    <a:pt x="2352" y="1758"/>
                    <a:pt x="2329" y="1690"/>
                    <a:pt x="2306" y="1621"/>
                  </a:cubicBezTo>
                  <a:lnTo>
                    <a:pt x="2283" y="1484"/>
                  </a:lnTo>
                  <a:cubicBezTo>
                    <a:pt x="2283" y="1416"/>
                    <a:pt x="2261" y="1370"/>
                    <a:pt x="2238" y="1302"/>
                  </a:cubicBezTo>
                  <a:cubicBezTo>
                    <a:pt x="2215" y="1165"/>
                    <a:pt x="2192" y="1073"/>
                    <a:pt x="2146" y="982"/>
                  </a:cubicBezTo>
                  <a:cubicBezTo>
                    <a:pt x="2124" y="868"/>
                    <a:pt x="2078" y="777"/>
                    <a:pt x="2032" y="685"/>
                  </a:cubicBezTo>
                  <a:cubicBezTo>
                    <a:pt x="1964" y="548"/>
                    <a:pt x="1895" y="411"/>
                    <a:pt x="1781" y="297"/>
                  </a:cubicBezTo>
                  <a:cubicBezTo>
                    <a:pt x="1667" y="183"/>
                    <a:pt x="1530" y="115"/>
                    <a:pt x="1348" y="46"/>
                  </a:cubicBezTo>
                  <a:cubicBezTo>
                    <a:pt x="1233" y="1"/>
                    <a:pt x="1096" y="1"/>
                    <a:pt x="959" y="1"/>
                  </a:cubicBezTo>
                  <a:close/>
                </a:path>
              </a:pathLst>
            </a:custGeom>
            <a:solidFill>
              <a:srgbClr val="57C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9" name="Google Shape;2819;p13"/>
            <p:cNvSpPr/>
            <p:nvPr/>
          </p:nvSpPr>
          <p:spPr>
            <a:xfrm>
              <a:off x="5950150" y="3396450"/>
              <a:ext cx="147825" cy="528300"/>
            </a:xfrm>
            <a:custGeom>
              <a:avLst/>
              <a:gdLst/>
              <a:ahLst/>
              <a:cxnLst/>
              <a:rect l="l" t="t" r="r" b="b"/>
              <a:pathLst>
                <a:path w="5913" h="21132" extrusionOk="0">
                  <a:moveTo>
                    <a:pt x="92" y="0"/>
                  </a:moveTo>
                  <a:cubicBezTo>
                    <a:pt x="23" y="0"/>
                    <a:pt x="0" y="69"/>
                    <a:pt x="23" y="137"/>
                  </a:cubicBezTo>
                  <a:cubicBezTo>
                    <a:pt x="92" y="388"/>
                    <a:pt x="160" y="662"/>
                    <a:pt x="206" y="913"/>
                  </a:cubicBezTo>
                  <a:cubicBezTo>
                    <a:pt x="274" y="1187"/>
                    <a:pt x="343" y="1461"/>
                    <a:pt x="411" y="1735"/>
                  </a:cubicBezTo>
                  <a:cubicBezTo>
                    <a:pt x="548" y="2306"/>
                    <a:pt x="685" y="2876"/>
                    <a:pt x="845" y="3447"/>
                  </a:cubicBezTo>
                  <a:cubicBezTo>
                    <a:pt x="1142" y="4657"/>
                    <a:pt x="1461" y="5867"/>
                    <a:pt x="1804" y="7076"/>
                  </a:cubicBezTo>
                  <a:cubicBezTo>
                    <a:pt x="2443" y="9519"/>
                    <a:pt x="3105" y="11984"/>
                    <a:pt x="3766" y="14449"/>
                  </a:cubicBezTo>
                  <a:cubicBezTo>
                    <a:pt x="4063" y="15567"/>
                    <a:pt x="4383" y="16709"/>
                    <a:pt x="4680" y="17827"/>
                  </a:cubicBezTo>
                  <a:cubicBezTo>
                    <a:pt x="4816" y="18375"/>
                    <a:pt x="4976" y="18923"/>
                    <a:pt x="5113" y="19448"/>
                  </a:cubicBezTo>
                  <a:cubicBezTo>
                    <a:pt x="5182" y="19744"/>
                    <a:pt x="5273" y="20064"/>
                    <a:pt x="5364" y="20361"/>
                  </a:cubicBezTo>
                  <a:cubicBezTo>
                    <a:pt x="5410" y="20566"/>
                    <a:pt x="5456" y="20771"/>
                    <a:pt x="5524" y="20977"/>
                  </a:cubicBezTo>
                  <a:cubicBezTo>
                    <a:pt x="5552" y="21076"/>
                    <a:pt x="5634" y="21132"/>
                    <a:pt x="5713" y="21132"/>
                  </a:cubicBezTo>
                  <a:cubicBezTo>
                    <a:pt x="5762" y="21132"/>
                    <a:pt x="5809" y="21111"/>
                    <a:pt x="5844" y="21068"/>
                  </a:cubicBezTo>
                  <a:cubicBezTo>
                    <a:pt x="5889" y="21023"/>
                    <a:pt x="5912" y="20954"/>
                    <a:pt x="5889" y="20886"/>
                  </a:cubicBezTo>
                  <a:cubicBezTo>
                    <a:pt x="5844" y="20680"/>
                    <a:pt x="5775" y="20452"/>
                    <a:pt x="5729" y="20246"/>
                  </a:cubicBezTo>
                  <a:cubicBezTo>
                    <a:pt x="5638" y="19950"/>
                    <a:pt x="5570" y="19653"/>
                    <a:pt x="5478" y="19356"/>
                  </a:cubicBezTo>
                  <a:cubicBezTo>
                    <a:pt x="5341" y="18786"/>
                    <a:pt x="5182" y="18238"/>
                    <a:pt x="5045" y="17690"/>
                  </a:cubicBezTo>
                  <a:cubicBezTo>
                    <a:pt x="4725" y="16526"/>
                    <a:pt x="4428" y="15385"/>
                    <a:pt x="4109" y="14221"/>
                  </a:cubicBezTo>
                  <a:cubicBezTo>
                    <a:pt x="3447" y="11778"/>
                    <a:pt x="2785" y="9313"/>
                    <a:pt x="2123" y="6848"/>
                  </a:cubicBezTo>
                  <a:cubicBezTo>
                    <a:pt x="1826" y="5684"/>
                    <a:pt x="1507" y="4497"/>
                    <a:pt x="1164" y="3333"/>
                  </a:cubicBezTo>
                  <a:cubicBezTo>
                    <a:pt x="1027" y="2762"/>
                    <a:pt x="868" y="2215"/>
                    <a:pt x="708" y="1667"/>
                  </a:cubicBezTo>
                  <a:cubicBezTo>
                    <a:pt x="617" y="1393"/>
                    <a:pt x="548" y="1119"/>
                    <a:pt x="457" y="845"/>
                  </a:cubicBezTo>
                  <a:cubicBezTo>
                    <a:pt x="411" y="731"/>
                    <a:pt x="388" y="617"/>
                    <a:pt x="343" y="503"/>
                  </a:cubicBezTo>
                  <a:cubicBezTo>
                    <a:pt x="297" y="366"/>
                    <a:pt x="274" y="206"/>
                    <a:pt x="229" y="69"/>
                  </a:cubicBezTo>
                  <a:cubicBezTo>
                    <a:pt x="229" y="23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57C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0" name="Google Shape;2820;p13"/>
            <p:cNvSpPr/>
            <p:nvPr/>
          </p:nvSpPr>
          <p:spPr>
            <a:xfrm>
              <a:off x="6024325" y="3739975"/>
              <a:ext cx="63375" cy="212300"/>
            </a:xfrm>
            <a:custGeom>
              <a:avLst/>
              <a:gdLst/>
              <a:ahLst/>
              <a:cxnLst/>
              <a:rect l="l" t="t" r="r" b="b"/>
              <a:pathLst>
                <a:path w="2535" h="8492" extrusionOk="0">
                  <a:moveTo>
                    <a:pt x="69" y="0"/>
                  </a:moveTo>
                  <a:cubicBezTo>
                    <a:pt x="23" y="0"/>
                    <a:pt x="1" y="69"/>
                    <a:pt x="1" y="114"/>
                  </a:cubicBezTo>
                  <a:cubicBezTo>
                    <a:pt x="160" y="685"/>
                    <a:pt x="275" y="1256"/>
                    <a:pt x="411" y="1826"/>
                  </a:cubicBezTo>
                  <a:cubicBezTo>
                    <a:pt x="548" y="2374"/>
                    <a:pt x="685" y="2922"/>
                    <a:pt x="845" y="3470"/>
                  </a:cubicBezTo>
                  <a:cubicBezTo>
                    <a:pt x="1119" y="4565"/>
                    <a:pt x="1416" y="5661"/>
                    <a:pt x="1690" y="6757"/>
                  </a:cubicBezTo>
                  <a:cubicBezTo>
                    <a:pt x="1781" y="7030"/>
                    <a:pt x="1849" y="7327"/>
                    <a:pt x="1918" y="7601"/>
                  </a:cubicBezTo>
                  <a:cubicBezTo>
                    <a:pt x="1964" y="7738"/>
                    <a:pt x="2009" y="7898"/>
                    <a:pt x="2032" y="8058"/>
                  </a:cubicBezTo>
                  <a:cubicBezTo>
                    <a:pt x="2055" y="8149"/>
                    <a:pt x="2101" y="8240"/>
                    <a:pt x="2123" y="8331"/>
                  </a:cubicBezTo>
                  <a:cubicBezTo>
                    <a:pt x="2123" y="8354"/>
                    <a:pt x="2123" y="8377"/>
                    <a:pt x="2146" y="8400"/>
                  </a:cubicBezTo>
                  <a:cubicBezTo>
                    <a:pt x="2169" y="8446"/>
                    <a:pt x="2237" y="8491"/>
                    <a:pt x="2306" y="8491"/>
                  </a:cubicBezTo>
                  <a:cubicBezTo>
                    <a:pt x="2420" y="8491"/>
                    <a:pt x="2534" y="8354"/>
                    <a:pt x="2489" y="8240"/>
                  </a:cubicBezTo>
                  <a:cubicBezTo>
                    <a:pt x="2443" y="8035"/>
                    <a:pt x="2374" y="7852"/>
                    <a:pt x="2329" y="7647"/>
                  </a:cubicBezTo>
                  <a:cubicBezTo>
                    <a:pt x="2260" y="7418"/>
                    <a:pt x="2215" y="7190"/>
                    <a:pt x="2146" y="6985"/>
                  </a:cubicBezTo>
                  <a:cubicBezTo>
                    <a:pt x="2009" y="6460"/>
                    <a:pt x="1872" y="5935"/>
                    <a:pt x="1735" y="5410"/>
                  </a:cubicBezTo>
                  <a:cubicBezTo>
                    <a:pt x="1416" y="4291"/>
                    <a:pt x="1119" y="3173"/>
                    <a:pt x="777" y="2055"/>
                  </a:cubicBezTo>
                  <a:cubicBezTo>
                    <a:pt x="685" y="1735"/>
                    <a:pt x="594" y="1393"/>
                    <a:pt x="503" y="1073"/>
                  </a:cubicBezTo>
                  <a:cubicBezTo>
                    <a:pt x="389" y="731"/>
                    <a:pt x="297" y="388"/>
                    <a:pt x="206" y="69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57C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1" name="Google Shape;2821;p13"/>
            <p:cNvSpPr/>
            <p:nvPr/>
          </p:nvSpPr>
          <p:spPr>
            <a:xfrm>
              <a:off x="5616900" y="3472925"/>
              <a:ext cx="164925" cy="568350"/>
            </a:xfrm>
            <a:custGeom>
              <a:avLst/>
              <a:gdLst/>
              <a:ahLst/>
              <a:cxnLst/>
              <a:rect l="l" t="t" r="r" b="b"/>
              <a:pathLst>
                <a:path w="6597" h="22734" extrusionOk="0">
                  <a:moveTo>
                    <a:pt x="206" y="0"/>
                  </a:moveTo>
                  <a:cubicBezTo>
                    <a:pt x="206" y="0"/>
                    <a:pt x="183" y="23"/>
                    <a:pt x="160" y="23"/>
                  </a:cubicBezTo>
                  <a:cubicBezTo>
                    <a:pt x="69" y="46"/>
                    <a:pt x="0" y="137"/>
                    <a:pt x="23" y="251"/>
                  </a:cubicBezTo>
                  <a:cubicBezTo>
                    <a:pt x="685" y="2648"/>
                    <a:pt x="1347" y="5022"/>
                    <a:pt x="2009" y="7418"/>
                  </a:cubicBezTo>
                  <a:cubicBezTo>
                    <a:pt x="2648" y="9769"/>
                    <a:pt x="3310" y="12097"/>
                    <a:pt x="3949" y="14448"/>
                  </a:cubicBezTo>
                  <a:cubicBezTo>
                    <a:pt x="4588" y="16754"/>
                    <a:pt x="5227" y="19059"/>
                    <a:pt x="5866" y="21364"/>
                  </a:cubicBezTo>
                  <a:cubicBezTo>
                    <a:pt x="5935" y="21661"/>
                    <a:pt x="6026" y="21958"/>
                    <a:pt x="6118" y="22232"/>
                  </a:cubicBezTo>
                  <a:cubicBezTo>
                    <a:pt x="6118" y="22300"/>
                    <a:pt x="6140" y="22369"/>
                    <a:pt x="6163" y="22437"/>
                  </a:cubicBezTo>
                  <a:cubicBezTo>
                    <a:pt x="6163" y="22460"/>
                    <a:pt x="6186" y="22483"/>
                    <a:pt x="6186" y="22506"/>
                  </a:cubicBezTo>
                  <a:cubicBezTo>
                    <a:pt x="6186" y="22529"/>
                    <a:pt x="6186" y="22529"/>
                    <a:pt x="6186" y="22551"/>
                  </a:cubicBezTo>
                  <a:cubicBezTo>
                    <a:pt x="6209" y="22597"/>
                    <a:pt x="6232" y="22643"/>
                    <a:pt x="6254" y="22666"/>
                  </a:cubicBezTo>
                  <a:cubicBezTo>
                    <a:pt x="6300" y="22734"/>
                    <a:pt x="6369" y="22734"/>
                    <a:pt x="6437" y="22734"/>
                  </a:cubicBezTo>
                  <a:cubicBezTo>
                    <a:pt x="6460" y="22711"/>
                    <a:pt x="6506" y="22711"/>
                    <a:pt x="6528" y="22688"/>
                  </a:cubicBezTo>
                  <a:cubicBezTo>
                    <a:pt x="6551" y="22643"/>
                    <a:pt x="6574" y="22597"/>
                    <a:pt x="6574" y="22551"/>
                  </a:cubicBezTo>
                  <a:cubicBezTo>
                    <a:pt x="6597" y="22483"/>
                    <a:pt x="6551" y="22392"/>
                    <a:pt x="6528" y="22346"/>
                  </a:cubicBezTo>
                  <a:cubicBezTo>
                    <a:pt x="6506" y="22232"/>
                    <a:pt x="6483" y="22141"/>
                    <a:pt x="6460" y="22049"/>
                  </a:cubicBezTo>
                  <a:cubicBezTo>
                    <a:pt x="6346" y="21684"/>
                    <a:pt x="6254" y="21319"/>
                    <a:pt x="6163" y="20954"/>
                  </a:cubicBezTo>
                  <a:cubicBezTo>
                    <a:pt x="5844" y="19835"/>
                    <a:pt x="5524" y="18717"/>
                    <a:pt x="5227" y="17598"/>
                  </a:cubicBezTo>
                  <a:cubicBezTo>
                    <a:pt x="4565" y="15247"/>
                    <a:pt x="3926" y="12896"/>
                    <a:pt x="3287" y="10545"/>
                  </a:cubicBezTo>
                  <a:cubicBezTo>
                    <a:pt x="2602" y="8103"/>
                    <a:pt x="1918" y="5638"/>
                    <a:pt x="1233" y="3173"/>
                  </a:cubicBezTo>
                  <a:cubicBezTo>
                    <a:pt x="959" y="2168"/>
                    <a:pt x="685" y="1164"/>
                    <a:pt x="411" y="160"/>
                  </a:cubicBezTo>
                  <a:cubicBezTo>
                    <a:pt x="388" y="69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57C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2" name="Google Shape;2822;p13"/>
            <p:cNvSpPr/>
            <p:nvPr/>
          </p:nvSpPr>
          <p:spPr>
            <a:xfrm>
              <a:off x="5965550" y="3356500"/>
              <a:ext cx="170650" cy="619950"/>
            </a:xfrm>
            <a:custGeom>
              <a:avLst/>
              <a:gdLst/>
              <a:ahLst/>
              <a:cxnLst/>
              <a:rect l="l" t="t" r="r" b="b"/>
              <a:pathLst>
                <a:path w="6826" h="24798" extrusionOk="0">
                  <a:moveTo>
                    <a:pt x="69" y="1"/>
                  </a:moveTo>
                  <a:cubicBezTo>
                    <a:pt x="46" y="24"/>
                    <a:pt x="23" y="46"/>
                    <a:pt x="1" y="69"/>
                  </a:cubicBezTo>
                  <a:cubicBezTo>
                    <a:pt x="1" y="115"/>
                    <a:pt x="1" y="138"/>
                    <a:pt x="1" y="160"/>
                  </a:cubicBezTo>
                  <a:cubicBezTo>
                    <a:pt x="92" y="480"/>
                    <a:pt x="160" y="800"/>
                    <a:pt x="252" y="1119"/>
                  </a:cubicBezTo>
                  <a:cubicBezTo>
                    <a:pt x="320" y="1439"/>
                    <a:pt x="389" y="1758"/>
                    <a:pt x="480" y="2078"/>
                  </a:cubicBezTo>
                  <a:cubicBezTo>
                    <a:pt x="640" y="2740"/>
                    <a:pt x="822" y="3402"/>
                    <a:pt x="1005" y="4064"/>
                  </a:cubicBezTo>
                  <a:cubicBezTo>
                    <a:pt x="1370" y="5365"/>
                    <a:pt x="1712" y="6666"/>
                    <a:pt x="2055" y="7990"/>
                  </a:cubicBezTo>
                  <a:cubicBezTo>
                    <a:pt x="2329" y="9040"/>
                    <a:pt x="2626" y="10089"/>
                    <a:pt x="2899" y="11139"/>
                  </a:cubicBezTo>
                  <a:cubicBezTo>
                    <a:pt x="3242" y="12372"/>
                    <a:pt x="3561" y="13605"/>
                    <a:pt x="3904" y="14860"/>
                  </a:cubicBezTo>
                  <a:cubicBezTo>
                    <a:pt x="4064" y="15476"/>
                    <a:pt x="4223" y="16115"/>
                    <a:pt x="4406" y="16754"/>
                  </a:cubicBezTo>
                  <a:cubicBezTo>
                    <a:pt x="4543" y="17302"/>
                    <a:pt x="4703" y="17850"/>
                    <a:pt x="4840" y="18421"/>
                  </a:cubicBezTo>
                  <a:cubicBezTo>
                    <a:pt x="5159" y="19562"/>
                    <a:pt x="5456" y="20703"/>
                    <a:pt x="5753" y="21867"/>
                  </a:cubicBezTo>
                  <a:cubicBezTo>
                    <a:pt x="5935" y="22552"/>
                    <a:pt x="6141" y="23260"/>
                    <a:pt x="6323" y="23967"/>
                  </a:cubicBezTo>
                  <a:cubicBezTo>
                    <a:pt x="6346" y="24059"/>
                    <a:pt x="6369" y="24150"/>
                    <a:pt x="6415" y="24264"/>
                  </a:cubicBezTo>
                  <a:cubicBezTo>
                    <a:pt x="6437" y="24332"/>
                    <a:pt x="6437" y="24401"/>
                    <a:pt x="6483" y="24492"/>
                  </a:cubicBezTo>
                  <a:cubicBezTo>
                    <a:pt x="6483" y="24538"/>
                    <a:pt x="6506" y="24561"/>
                    <a:pt x="6506" y="24606"/>
                  </a:cubicBezTo>
                  <a:cubicBezTo>
                    <a:pt x="6529" y="24652"/>
                    <a:pt x="6529" y="24675"/>
                    <a:pt x="6551" y="24720"/>
                  </a:cubicBezTo>
                  <a:cubicBezTo>
                    <a:pt x="6569" y="24772"/>
                    <a:pt x="6624" y="24797"/>
                    <a:pt x="6680" y="24797"/>
                  </a:cubicBezTo>
                  <a:cubicBezTo>
                    <a:pt x="6698" y="24797"/>
                    <a:pt x="6717" y="24795"/>
                    <a:pt x="6734" y="24789"/>
                  </a:cubicBezTo>
                  <a:cubicBezTo>
                    <a:pt x="6757" y="24789"/>
                    <a:pt x="6780" y="24766"/>
                    <a:pt x="6803" y="24720"/>
                  </a:cubicBezTo>
                  <a:cubicBezTo>
                    <a:pt x="6825" y="24675"/>
                    <a:pt x="6825" y="24652"/>
                    <a:pt x="6803" y="24606"/>
                  </a:cubicBezTo>
                  <a:cubicBezTo>
                    <a:pt x="6803" y="24584"/>
                    <a:pt x="6803" y="24561"/>
                    <a:pt x="6780" y="24538"/>
                  </a:cubicBezTo>
                  <a:cubicBezTo>
                    <a:pt x="6780" y="24515"/>
                    <a:pt x="6780" y="24515"/>
                    <a:pt x="6780" y="24515"/>
                  </a:cubicBezTo>
                  <a:cubicBezTo>
                    <a:pt x="6780" y="24492"/>
                    <a:pt x="6780" y="24469"/>
                    <a:pt x="6780" y="24447"/>
                  </a:cubicBezTo>
                  <a:cubicBezTo>
                    <a:pt x="6757" y="24424"/>
                    <a:pt x="6757" y="24378"/>
                    <a:pt x="6757" y="24355"/>
                  </a:cubicBezTo>
                  <a:cubicBezTo>
                    <a:pt x="6734" y="24287"/>
                    <a:pt x="6711" y="24218"/>
                    <a:pt x="6711" y="24173"/>
                  </a:cubicBezTo>
                  <a:cubicBezTo>
                    <a:pt x="6666" y="24013"/>
                    <a:pt x="6620" y="23853"/>
                    <a:pt x="6574" y="23693"/>
                  </a:cubicBezTo>
                  <a:cubicBezTo>
                    <a:pt x="6437" y="23191"/>
                    <a:pt x="6300" y="22666"/>
                    <a:pt x="6163" y="22141"/>
                  </a:cubicBezTo>
                  <a:cubicBezTo>
                    <a:pt x="6049" y="21639"/>
                    <a:pt x="5890" y="21137"/>
                    <a:pt x="5753" y="20635"/>
                  </a:cubicBezTo>
                  <a:cubicBezTo>
                    <a:pt x="5593" y="20018"/>
                    <a:pt x="5433" y="19379"/>
                    <a:pt x="5250" y="18763"/>
                  </a:cubicBezTo>
                  <a:cubicBezTo>
                    <a:pt x="4954" y="17599"/>
                    <a:pt x="4657" y="16458"/>
                    <a:pt x="4337" y="15316"/>
                  </a:cubicBezTo>
                  <a:cubicBezTo>
                    <a:pt x="3995" y="14038"/>
                    <a:pt x="3653" y="12760"/>
                    <a:pt x="3310" y="11482"/>
                  </a:cubicBezTo>
                  <a:cubicBezTo>
                    <a:pt x="2694" y="9131"/>
                    <a:pt x="2055" y="6780"/>
                    <a:pt x="1416" y="4429"/>
                  </a:cubicBezTo>
                  <a:cubicBezTo>
                    <a:pt x="1233" y="3676"/>
                    <a:pt x="1028" y="2945"/>
                    <a:pt x="845" y="2215"/>
                  </a:cubicBezTo>
                  <a:cubicBezTo>
                    <a:pt x="731" y="1872"/>
                    <a:pt x="640" y="1530"/>
                    <a:pt x="548" y="1188"/>
                  </a:cubicBezTo>
                  <a:cubicBezTo>
                    <a:pt x="434" y="822"/>
                    <a:pt x="320" y="457"/>
                    <a:pt x="229" y="92"/>
                  </a:cubicBezTo>
                  <a:cubicBezTo>
                    <a:pt x="206" y="24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F1C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3" name="Google Shape;2823;p13"/>
            <p:cNvSpPr/>
            <p:nvPr/>
          </p:nvSpPr>
          <p:spPr>
            <a:xfrm>
              <a:off x="5971825" y="3364500"/>
              <a:ext cx="166075" cy="609300"/>
            </a:xfrm>
            <a:custGeom>
              <a:avLst/>
              <a:gdLst/>
              <a:ahLst/>
              <a:cxnLst/>
              <a:rect l="l" t="t" r="r" b="b"/>
              <a:pathLst>
                <a:path w="6643" h="24372" extrusionOk="0">
                  <a:moveTo>
                    <a:pt x="46" y="0"/>
                  </a:moveTo>
                  <a:cubicBezTo>
                    <a:pt x="24" y="0"/>
                    <a:pt x="1" y="23"/>
                    <a:pt x="24" y="69"/>
                  </a:cubicBezTo>
                  <a:cubicBezTo>
                    <a:pt x="46" y="160"/>
                    <a:pt x="69" y="229"/>
                    <a:pt x="92" y="343"/>
                  </a:cubicBezTo>
                  <a:cubicBezTo>
                    <a:pt x="115" y="411"/>
                    <a:pt x="138" y="502"/>
                    <a:pt x="160" y="594"/>
                  </a:cubicBezTo>
                  <a:cubicBezTo>
                    <a:pt x="160" y="594"/>
                    <a:pt x="160" y="594"/>
                    <a:pt x="160" y="571"/>
                  </a:cubicBezTo>
                  <a:cubicBezTo>
                    <a:pt x="183" y="708"/>
                    <a:pt x="206" y="822"/>
                    <a:pt x="229" y="936"/>
                  </a:cubicBezTo>
                  <a:cubicBezTo>
                    <a:pt x="229" y="936"/>
                    <a:pt x="229" y="936"/>
                    <a:pt x="229" y="913"/>
                  </a:cubicBezTo>
                  <a:cubicBezTo>
                    <a:pt x="275" y="1096"/>
                    <a:pt x="297" y="1278"/>
                    <a:pt x="343" y="1461"/>
                  </a:cubicBezTo>
                  <a:cubicBezTo>
                    <a:pt x="366" y="1621"/>
                    <a:pt x="412" y="1803"/>
                    <a:pt x="434" y="1963"/>
                  </a:cubicBezTo>
                  <a:cubicBezTo>
                    <a:pt x="457" y="2100"/>
                    <a:pt x="503" y="2237"/>
                    <a:pt x="526" y="2351"/>
                  </a:cubicBezTo>
                  <a:cubicBezTo>
                    <a:pt x="548" y="2488"/>
                    <a:pt x="571" y="2602"/>
                    <a:pt x="617" y="2716"/>
                  </a:cubicBezTo>
                  <a:cubicBezTo>
                    <a:pt x="617" y="2785"/>
                    <a:pt x="640" y="2831"/>
                    <a:pt x="640" y="2899"/>
                  </a:cubicBezTo>
                  <a:lnTo>
                    <a:pt x="663" y="2968"/>
                  </a:lnTo>
                  <a:cubicBezTo>
                    <a:pt x="685" y="3013"/>
                    <a:pt x="685" y="3036"/>
                    <a:pt x="685" y="3082"/>
                  </a:cubicBezTo>
                  <a:cubicBezTo>
                    <a:pt x="708" y="3104"/>
                    <a:pt x="731" y="3127"/>
                    <a:pt x="754" y="3127"/>
                  </a:cubicBezTo>
                  <a:lnTo>
                    <a:pt x="777" y="3127"/>
                  </a:lnTo>
                  <a:cubicBezTo>
                    <a:pt x="800" y="3219"/>
                    <a:pt x="800" y="3333"/>
                    <a:pt x="822" y="3424"/>
                  </a:cubicBezTo>
                  <a:cubicBezTo>
                    <a:pt x="868" y="3584"/>
                    <a:pt x="891" y="3721"/>
                    <a:pt x="937" y="3881"/>
                  </a:cubicBezTo>
                  <a:cubicBezTo>
                    <a:pt x="959" y="4017"/>
                    <a:pt x="1005" y="4177"/>
                    <a:pt x="1051" y="4337"/>
                  </a:cubicBezTo>
                  <a:lnTo>
                    <a:pt x="1096" y="4588"/>
                  </a:lnTo>
                  <a:cubicBezTo>
                    <a:pt x="1119" y="4634"/>
                    <a:pt x="1119" y="4657"/>
                    <a:pt x="1119" y="4702"/>
                  </a:cubicBezTo>
                  <a:cubicBezTo>
                    <a:pt x="1142" y="4748"/>
                    <a:pt x="1142" y="4794"/>
                    <a:pt x="1165" y="4839"/>
                  </a:cubicBezTo>
                  <a:cubicBezTo>
                    <a:pt x="1188" y="4862"/>
                    <a:pt x="1210" y="4862"/>
                    <a:pt x="1233" y="4862"/>
                  </a:cubicBezTo>
                  <a:cubicBezTo>
                    <a:pt x="1279" y="5045"/>
                    <a:pt x="1325" y="5227"/>
                    <a:pt x="1370" y="5410"/>
                  </a:cubicBezTo>
                  <a:cubicBezTo>
                    <a:pt x="1416" y="5615"/>
                    <a:pt x="1461" y="5821"/>
                    <a:pt x="1507" y="6049"/>
                  </a:cubicBezTo>
                  <a:cubicBezTo>
                    <a:pt x="1530" y="6140"/>
                    <a:pt x="1553" y="6232"/>
                    <a:pt x="1598" y="6346"/>
                  </a:cubicBezTo>
                  <a:cubicBezTo>
                    <a:pt x="1621" y="6460"/>
                    <a:pt x="1644" y="6551"/>
                    <a:pt x="1667" y="6665"/>
                  </a:cubicBezTo>
                  <a:cubicBezTo>
                    <a:pt x="1667" y="6688"/>
                    <a:pt x="1690" y="6711"/>
                    <a:pt x="1713" y="6734"/>
                  </a:cubicBezTo>
                  <a:cubicBezTo>
                    <a:pt x="1735" y="6802"/>
                    <a:pt x="1735" y="6871"/>
                    <a:pt x="1758" y="6939"/>
                  </a:cubicBezTo>
                  <a:cubicBezTo>
                    <a:pt x="1781" y="7053"/>
                    <a:pt x="1804" y="7167"/>
                    <a:pt x="1850" y="7282"/>
                  </a:cubicBezTo>
                  <a:cubicBezTo>
                    <a:pt x="1872" y="7373"/>
                    <a:pt x="1895" y="7487"/>
                    <a:pt x="1918" y="7601"/>
                  </a:cubicBezTo>
                  <a:cubicBezTo>
                    <a:pt x="1941" y="7692"/>
                    <a:pt x="1964" y="7806"/>
                    <a:pt x="1986" y="7898"/>
                  </a:cubicBezTo>
                  <a:cubicBezTo>
                    <a:pt x="2009" y="7943"/>
                    <a:pt x="2032" y="8012"/>
                    <a:pt x="2032" y="8058"/>
                  </a:cubicBezTo>
                  <a:cubicBezTo>
                    <a:pt x="2055" y="8126"/>
                    <a:pt x="2078" y="8172"/>
                    <a:pt x="2101" y="8217"/>
                  </a:cubicBezTo>
                  <a:cubicBezTo>
                    <a:pt x="2101" y="8240"/>
                    <a:pt x="2101" y="8263"/>
                    <a:pt x="2123" y="8286"/>
                  </a:cubicBezTo>
                  <a:lnTo>
                    <a:pt x="2146" y="8286"/>
                  </a:lnTo>
                  <a:cubicBezTo>
                    <a:pt x="2192" y="8491"/>
                    <a:pt x="2238" y="8697"/>
                    <a:pt x="2283" y="8902"/>
                  </a:cubicBezTo>
                  <a:cubicBezTo>
                    <a:pt x="2306" y="9016"/>
                    <a:pt x="2329" y="9153"/>
                    <a:pt x="2375" y="9290"/>
                  </a:cubicBezTo>
                  <a:cubicBezTo>
                    <a:pt x="2375" y="9359"/>
                    <a:pt x="2397" y="9427"/>
                    <a:pt x="2420" y="9496"/>
                  </a:cubicBezTo>
                  <a:lnTo>
                    <a:pt x="2443" y="9587"/>
                  </a:lnTo>
                  <a:cubicBezTo>
                    <a:pt x="2443" y="9610"/>
                    <a:pt x="2443" y="9610"/>
                    <a:pt x="2443" y="9633"/>
                  </a:cubicBezTo>
                  <a:cubicBezTo>
                    <a:pt x="2443" y="9633"/>
                    <a:pt x="2466" y="9655"/>
                    <a:pt x="2466" y="9655"/>
                  </a:cubicBezTo>
                  <a:cubicBezTo>
                    <a:pt x="2466" y="9678"/>
                    <a:pt x="2466" y="9701"/>
                    <a:pt x="2489" y="9701"/>
                  </a:cubicBezTo>
                  <a:cubicBezTo>
                    <a:pt x="2489" y="9724"/>
                    <a:pt x="2511" y="9747"/>
                    <a:pt x="2534" y="9747"/>
                  </a:cubicBezTo>
                  <a:lnTo>
                    <a:pt x="2557" y="9747"/>
                  </a:lnTo>
                  <a:cubicBezTo>
                    <a:pt x="2580" y="9884"/>
                    <a:pt x="2603" y="9998"/>
                    <a:pt x="2648" y="10112"/>
                  </a:cubicBezTo>
                  <a:cubicBezTo>
                    <a:pt x="2671" y="10226"/>
                    <a:pt x="2694" y="10340"/>
                    <a:pt x="2717" y="10454"/>
                  </a:cubicBezTo>
                  <a:cubicBezTo>
                    <a:pt x="2740" y="10568"/>
                    <a:pt x="2763" y="10682"/>
                    <a:pt x="2808" y="10774"/>
                  </a:cubicBezTo>
                  <a:cubicBezTo>
                    <a:pt x="2808" y="10797"/>
                    <a:pt x="2808" y="10819"/>
                    <a:pt x="2808" y="10819"/>
                  </a:cubicBezTo>
                  <a:cubicBezTo>
                    <a:pt x="2808" y="10842"/>
                    <a:pt x="2808" y="10865"/>
                    <a:pt x="2831" y="10865"/>
                  </a:cubicBezTo>
                  <a:cubicBezTo>
                    <a:pt x="2831" y="10934"/>
                    <a:pt x="2831" y="10979"/>
                    <a:pt x="2854" y="11025"/>
                  </a:cubicBezTo>
                  <a:cubicBezTo>
                    <a:pt x="2877" y="11116"/>
                    <a:pt x="2922" y="11230"/>
                    <a:pt x="2945" y="11344"/>
                  </a:cubicBezTo>
                  <a:cubicBezTo>
                    <a:pt x="2991" y="11527"/>
                    <a:pt x="3036" y="11732"/>
                    <a:pt x="3082" y="11915"/>
                  </a:cubicBezTo>
                  <a:cubicBezTo>
                    <a:pt x="3105" y="12006"/>
                    <a:pt x="3128" y="12098"/>
                    <a:pt x="3151" y="12189"/>
                  </a:cubicBezTo>
                  <a:cubicBezTo>
                    <a:pt x="3196" y="12280"/>
                    <a:pt x="3219" y="12372"/>
                    <a:pt x="3242" y="12463"/>
                  </a:cubicBezTo>
                  <a:cubicBezTo>
                    <a:pt x="3265" y="12554"/>
                    <a:pt x="3288" y="12668"/>
                    <a:pt x="3333" y="12760"/>
                  </a:cubicBezTo>
                  <a:cubicBezTo>
                    <a:pt x="3333" y="12805"/>
                    <a:pt x="3356" y="12851"/>
                    <a:pt x="3356" y="12897"/>
                  </a:cubicBezTo>
                  <a:lnTo>
                    <a:pt x="3379" y="12897"/>
                  </a:lnTo>
                  <a:cubicBezTo>
                    <a:pt x="3379" y="12965"/>
                    <a:pt x="3402" y="13011"/>
                    <a:pt x="3402" y="13056"/>
                  </a:cubicBezTo>
                  <a:cubicBezTo>
                    <a:pt x="3424" y="13193"/>
                    <a:pt x="3470" y="13307"/>
                    <a:pt x="3493" y="13422"/>
                  </a:cubicBezTo>
                  <a:cubicBezTo>
                    <a:pt x="3539" y="13627"/>
                    <a:pt x="3584" y="13855"/>
                    <a:pt x="3653" y="14061"/>
                  </a:cubicBezTo>
                  <a:cubicBezTo>
                    <a:pt x="3676" y="14175"/>
                    <a:pt x="3698" y="14266"/>
                    <a:pt x="3721" y="14380"/>
                  </a:cubicBezTo>
                  <a:cubicBezTo>
                    <a:pt x="3744" y="14426"/>
                    <a:pt x="3767" y="14471"/>
                    <a:pt x="3767" y="14540"/>
                  </a:cubicBezTo>
                  <a:cubicBezTo>
                    <a:pt x="3790" y="14586"/>
                    <a:pt x="3790" y="14631"/>
                    <a:pt x="3813" y="14677"/>
                  </a:cubicBezTo>
                  <a:cubicBezTo>
                    <a:pt x="3813" y="14700"/>
                    <a:pt x="3835" y="14723"/>
                    <a:pt x="3858" y="14723"/>
                  </a:cubicBezTo>
                  <a:cubicBezTo>
                    <a:pt x="3904" y="14859"/>
                    <a:pt x="3927" y="14996"/>
                    <a:pt x="3972" y="15133"/>
                  </a:cubicBezTo>
                  <a:cubicBezTo>
                    <a:pt x="4018" y="15316"/>
                    <a:pt x="4064" y="15499"/>
                    <a:pt x="4109" y="15681"/>
                  </a:cubicBezTo>
                  <a:cubicBezTo>
                    <a:pt x="4132" y="15750"/>
                    <a:pt x="4155" y="15841"/>
                    <a:pt x="4178" y="15932"/>
                  </a:cubicBezTo>
                  <a:cubicBezTo>
                    <a:pt x="4201" y="15978"/>
                    <a:pt x="4201" y="16024"/>
                    <a:pt x="4223" y="16069"/>
                  </a:cubicBezTo>
                  <a:cubicBezTo>
                    <a:pt x="4223" y="16069"/>
                    <a:pt x="4223" y="16092"/>
                    <a:pt x="4223" y="16115"/>
                  </a:cubicBezTo>
                  <a:cubicBezTo>
                    <a:pt x="4223" y="16138"/>
                    <a:pt x="4246" y="16161"/>
                    <a:pt x="4246" y="16183"/>
                  </a:cubicBezTo>
                  <a:cubicBezTo>
                    <a:pt x="4246" y="16183"/>
                    <a:pt x="4269" y="16206"/>
                    <a:pt x="4269" y="16206"/>
                  </a:cubicBezTo>
                  <a:cubicBezTo>
                    <a:pt x="4269" y="16206"/>
                    <a:pt x="4269" y="16229"/>
                    <a:pt x="4269" y="16229"/>
                  </a:cubicBezTo>
                  <a:cubicBezTo>
                    <a:pt x="4315" y="16389"/>
                    <a:pt x="4360" y="16549"/>
                    <a:pt x="4406" y="16708"/>
                  </a:cubicBezTo>
                  <a:cubicBezTo>
                    <a:pt x="4383" y="16754"/>
                    <a:pt x="4406" y="16800"/>
                    <a:pt x="4429" y="16845"/>
                  </a:cubicBezTo>
                  <a:cubicBezTo>
                    <a:pt x="4429" y="16868"/>
                    <a:pt x="4429" y="16891"/>
                    <a:pt x="4452" y="16914"/>
                  </a:cubicBezTo>
                  <a:cubicBezTo>
                    <a:pt x="4452" y="17005"/>
                    <a:pt x="4474" y="17096"/>
                    <a:pt x="4497" y="17188"/>
                  </a:cubicBezTo>
                  <a:lnTo>
                    <a:pt x="4566" y="17393"/>
                  </a:lnTo>
                  <a:cubicBezTo>
                    <a:pt x="4566" y="17439"/>
                    <a:pt x="4566" y="17462"/>
                    <a:pt x="4589" y="17507"/>
                  </a:cubicBezTo>
                  <a:cubicBezTo>
                    <a:pt x="4589" y="17530"/>
                    <a:pt x="4589" y="17576"/>
                    <a:pt x="4611" y="17621"/>
                  </a:cubicBezTo>
                  <a:cubicBezTo>
                    <a:pt x="4634" y="17644"/>
                    <a:pt x="4634" y="17644"/>
                    <a:pt x="4657" y="17667"/>
                  </a:cubicBezTo>
                  <a:cubicBezTo>
                    <a:pt x="4680" y="17713"/>
                    <a:pt x="4680" y="17758"/>
                    <a:pt x="4703" y="17781"/>
                  </a:cubicBezTo>
                  <a:cubicBezTo>
                    <a:pt x="4748" y="17964"/>
                    <a:pt x="4794" y="18169"/>
                    <a:pt x="4862" y="18352"/>
                  </a:cubicBezTo>
                  <a:cubicBezTo>
                    <a:pt x="4885" y="18443"/>
                    <a:pt x="4908" y="18534"/>
                    <a:pt x="4931" y="18626"/>
                  </a:cubicBezTo>
                  <a:cubicBezTo>
                    <a:pt x="4931" y="18648"/>
                    <a:pt x="4954" y="18694"/>
                    <a:pt x="4954" y="18717"/>
                  </a:cubicBezTo>
                  <a:cubicBezTo>
                    <a:pt x="4977" y="18763"/>
                    <a:pt x="4977" y="18785"/>
                    <a:pt x="4977" y="18808"/>
                  </a:cubicBezTo>
                  <a:cubicBezTo>
                    <a:pt x="4977" y="18831"/>
                    <a:pt x="4999" y="18854"/>
                    <a:pt x="4999" y="18854"/>
                  </a:cubicBezTo>
                  <a:lnTo>
                    <a:pt x="5045" y="19059"/>
                  </a:lnTo>
                  <a:cubicBezTo>
                    <a:pt x="5045" y="19059"/>
                    <a:pt x="5045" y="19082"/>
                    <a:pt x="5045" y="19082"/>
                  </a:cubicBezTo>
                  <a:cubicBezTo>
                    <a:pt x="5068" y="19173"/>
                    <a:pt x="5091" y="19242"/>
                    <a:pt x="5114" y="19310"/>
                  </a:cubicBezTo>
                  <a:cubicBezTo>
                    <a:pt x="5114" y="19379"/>
                    <a:pt x="5136" y="19425"/>
                    <a:pt x="5159" y="19493"/>
                  </a:cubicBezTo>
                  <a:cubicBezTo>
                    <a:pt x="5205" y="19630"/>
                    <a:pt x="5228" y="19744"/>
                    <a:pt x="5273" y="19881"/>
                  </a:cubicBezTo>
                  <a:cubicBezTo>
                    <a:pt x="5273" y="19927"/>
                    <a:pt x="5296" y="19972"/>
                    <a:pt x="5296" y="20018"/>
                  </a:cubicBezTo>
                  <a:cubicBezTo>
                    <a:pt x="5319" y="20064"/>
                    <a:pt x="5319" y="20109"/>
                    <a:pt x="5342" y="20155"/>
                  </a:cubicBezTo>
                  <a:cubicBezTo>
                    <a:pt x="5342" y="20201"/>
                    <a:pt x="5365" y="20223"/>
                    <a:pt x="5365" y="20269"/>
                  </a:cubicBezTo>
                  <a:cubicBezTo>
                    <a:pt x="5387" y="20315"/>
                    <a:pt x="5387" y="20360"/>
                    <a:pt x="5410" y="20406"/>
                  </a:cubicBezTo>
                  <a:cubicBezTo>
                    <a:pt x="5387" y="20406"/>
                    <a:pt x="5387" y="20406"/>
                    <a:pt x="5387" y="20429"/>
                  </a:cubicBezTo>
                  <a:cubicBezTo>
                    <a:pt x="5387" y="20475"/>
                    <a:pt x="5410" y="20520"/>
                    <a:pt x="5410" y="20589"/>
                  </a:cubicBezTo>
                  <a:cubicBezTo>
                    <a:pt x="5433" y="20634"/>
                    <a:pt x="5433" y="20657"/>
                    <a:pt x="5456" y="20703"/>
                  </a:cubicBezTo>
                  <a:cubicBezTo>
                    <a:pt x="5479" y="20817"/>
                    <a:pt x="5502" y="20908"/>
                    <a:pt x="5547" y="21022"/>
                  </a:cubicBezTo>
                  <a:cubicBezTo>
                    <a:pt x="5547" y="21022"/>
                    <a:pt x="5547" y="21022"/>
                    <a:pt x="5547" y="21045"/>
                  </a:cubicBezTo>
                  <a:cubicBezTo>
                    <a:pt x="5547" y="21068"/>
                    <a:pt x="5547" y="21091"/>
                    <a:pt x="5570" y="21114"/>
                  </a:cubicBezTo>
                  <a:cubicBezTo>
                    <a:pt x="5570" y="21136"/>
                    <a:pt x="5570" y="21182"/>
                    <a:pt x="5593" y="21228"/>
                  </a:cubicBezTo>
                  <a:cubicBezTo>
                    <a:pt x="5616" y="21319"/>
                    <a:pt x="5639" y="21410"/>
                    <a:pt x="5684" y="21524"/>
                  </a:cubicBezTo>
                  <a:cubicBezTo>
                    <a:pt x="5684" y="21570"/>
                    <a:pt x="5707" y="21616"/>
                    <a:pt x="5707" y="21661"/>
                  </a:cubicBezTo>
                  <a:lnTo>
                    <a:pt x="5730" y="21684"/>
                  </a:lnTo>
                  <a:cubicBezTo>
                    <a:pt x="5730" y="21707"/>
                    <a:pt x="5730" y="21730"/>
                    <a:pt x="5730" y="21753"/>
                  </a:cubicBezTo>
                  <a:cubicBezTo>
                    <a:pt x="5753" y="21844"/>
                    <a:pt x="5775" y="21913"/>
                    <a:pt x="5798" y="22004"/>
                  </a:cubicBezTo>
                  <a:cubicBezTo>
                    <a:pt x="5821" y="22072"/>
                    <a:pt x="5844" y="22164"/>
                    <a:pt x="5867" y="22232"/>
                  </a:cubicBezTo>
                  <a:cubicBezTo>
                    <a:pt x="5867" y="22255"/>
                    <a:pt x="5890" y="22301"/>
                    <a:pt x="5890" y="22323"/>
                  </a:cubicBezTo>
                  <a:cubicBezTo>
                    <a:pt x="5890" y="22369"/>
                    <a:pt x="5912" y="22415"/>
                    <a:pt x="5912" y="22460"/>
                  </a:cubicBezTo>
                  <a:cubicBezTo>
                    <a:pt x="5935" y="22506"/>
                    <a:pt x="5935" y="22552"/>
                    <a:pt x="5958" y="22574"/>
                  </a:cubicBezTo>
                  <a:cubicBezTo>
                    <a:pt x="5981" y="22597"/>
                    <a:pt x="5981" y="22620"/>
                    <a:pt x="6004" y="22620"/>
                  </a:cubicBezTo>
                  <a:cubicBezTo>
                    <a:pt x="6004" y="22666"/>
                    <a:pt x="6027" y="22734"/>
                    <a:pt x="6049" y="22780"/>
                  </a:cubicBezTo>
                  <a:cubicBezTo>
                    <a:pt x="6049" y="22826"/>
                    <a:pt x="6049" y="22871"/>
                    <a:pt x="6049" y="22894"/>
                  </a:cubicBezTo>
                  <a:cubicBezTo>
                    <a:pt x="6072" y="22940"/>
                    <a:pt x="6072" y="22962"/>
                    <a:pt x="6072" y="22985"/>
                  </a:cubicBezTo>
                  <a:cubicBezTo>
                    <a:pt x="6095" y="23054"/>
                    <a:pt x="6118" y="23122"/>
                    <a:pt x="6118" y="23191"/>
                  </a:cubicBezTo>
                  <a:cubicBezTo>
                    <a:pt x="6164" y="23305"/>
                    <a:pt x="6186" y="23419"/>
                    <a:pt x="6209" y="23533"/>
                  </a:cubicBezTo>
                  <a:cubicBezTo>
                    <a:pt x="6232" y="23602"/>
                    <a:pt x="6255" y="23693"/>
                    <a:pt x="6278" y="23761"/>
                  </a:cubicBezTo>
                  <a:cubicBezTo>
                    <a:pt x="6278" y="23784"/>
                    <a:pt x="6300" y="23807"/>
                    <a:pt x="6300" y="23830"/>
                  </a:cubicBezTo>
                  <a:cubicBezTo>
                    <a:pt x="6300" y="23898"/>
                    <a:pt x="6323" y="23967"/>
                    <a:pt x="6346" y="24012"/>
                  </a:cubicBezTo>
                  <a:cubicBezTo>
                    <a:pt x="6346" y="24081"/>
                    <a:pt x="6369" y="24127"/>
                    <a:pt x="6392" y="24195"/>
                  </a:cubicBezTo>
                  <a:cubicBezTo>
                    <a:pt x="6392" y="24195"/>
                    <a:pt x="6392" y="24218"/>
                    <a:pt x="6392" y="24218"/>
                  </a:cubicBezTo>
                  <a:cubicBezTo>
                    <a:pt x="6392" y="24264"/>
                    <a:pt x="6415" y="24332"/>
                    <a:pt x="6460" y="24355"/>
                  </a:cubicBezTo>
                  <a:cubicBezTo>
                    <a:pt x="6472" y="24366"/>
                    <a:pt x="6494" y="24372"/>
                    <a:pt x="6517" y="24372"/>
                  </a:cubicBezTo>
                  <a:cubicBezTo>
                    <a:pt x="6540" y="24372"/>
                    <a:pt x="6563" y="24366"/>
                    <a:pt x="6574" y="24355"/>
                  </a:cubicBezTo>
                  <a:cubicBezTo>
                    <a:pt x="6597" y="24332"/>
                    <a:pt x="6620" y="24309"/>
                    <a:pt x="6620" y="24286"/>
                  </a:cubicBezTo>
                  <a:cubicBezTo>
                    <a:pt x="6643" y="24264"/>
                    <a:pt x="6643" y="24264"/>
                    <a:pt x="6620" y="24241"/>
                  </a:cubicBezTo>
                  <a:cubicBezTo>
                    <a:pt x="6620" y="24218"/>
                    <a:pt x="6620" y="24218"/>
                    <a:pt x="6620" y="24195"/>
                  </a:cubicBezTo>
                  <a:cubicBezTo>
                    <a:pt x="6620" y="24195"/>
                    <a:pt x="6620" y="24172"/>
                    <a:pt x="6620" y="24172"/>
                  </a:cubicBezTo>
                  <a:cubicBezTo>
                    <a:pt x="6620" y="24149"/>
                    <a:pt x="6620" y="24149"/>
                    <a:pt x="6620" y="24127"/>
                  </a:cubicBezTo>
                  <a:cubicBezTo>
                    <a:pt x="6620" y="24104"/>
                    <a:pt x="6620" y="24058"/>
                    <a:pt x="6597" y="24035"/>
                  </a:cubicBezTo>
                  <a:cubicBezTo>
                    <a:pt x="6597" y="24012"/>
                    <a:pt x="6597" y="23990"/>
                    <a:pt x="6597" y="23967"/>
                  </a:cubicBezTo>
                  <a:cubicBezTo>
                    <a:pt x="6574" y="23921"/>
                    <a:pt x="6552" y="23875"/>
                    <a:pt x="6552" y="23830"/>
                  </a:cubicBezTo>
                  <a:cubicBezTo>
                    <a:pt x="6529" y="23784"/>
                    <a:pt x="6506" y="23739"/>
                    <a:pt x="6506" y="23716"/>
                  </a:cubicBezTo>
                  <a:cubicBezTo>
                    <a:pt x="6483" y="23670"/>
                    <a:pt x="6460" y="23624"/>
                    <a:pt x="6437" y="23579"/>
                  </a:cubicBezTo>
                  <a:cubicBezTo>
                    <a:pt x="6437" y="23556"/>
                    <a:pt x="6437" y="23533"/>
                    <a:pt x="6415" y="23510"/>
                  </a:cubicBezTo>
                  <a:lnTo>
                    <a:pt x="6415" y="23487"/>
                  </a:lnTo>
                  <a:cubicBezTo>
                    <a:pt x="6437" y="23487"/>
                    <a:pt x="6437" y="23487"/>
                    <a:pt x="6437" y="23465"/>
                  </a:cubicBezTo>
                  <a:cubicBezTo>
                    <a:pt x="6460" y="23442"/>
                    <a:pt x="6460" y="23396"/>
                    <a:pt x="6437" y="23373"/>
                  </a:cubicBezTo>
                  <a:cubicBezTo>
                    <a:pt x="6437" y="23350"/>
                    <a:pt x="6437" y="23350"/>
                    <a:pt x="6437" y="23328"/>
                  </a:cubicBezTo>
                  <a:cubicBezTo>
                    <a:pt x="6437" y="23305"/>
                    <a:pt x="6415" y="23305"/>
                    <a:pt x="6415" y="23282"/>
                  </a:cubicBezTo>
                  <a:cubicBezTo>
                    <a:pt x="6415" y="23236"/>
                    <a:pt x="6392" y="23191"/>
                    <a:pt x="6392" y="23168"/>
                  </a:cubicBezTo>
                  <a:cubicBezTo>
                    <a:pt x="6369" y="23077"/>
                    <a:pt x="6346" y="23008"/>
                    <a:pt x="6323" y="22917"/>
                  </a:cubicBezTo>
                  <a:cubicBezTo>
                    <a:pt x="6278" y="22803"/>
                    <a:pt x="6232" y="22666"/>
                    <a:pt x="6186" y="22529"/>
                  </a:cubicBezTo>
                  <a:cubicBezTo>
                    <a:pt x="6186" y="22506"/>
                    <a:pt x="6186" y="22483"/>
                    <a:pt x="6186" y="22460"/>
                  </a:cubicBezTo>
                  <a:cubicBezTo>
                    <a:pt x="6186" y="22460"/>
                    <a:pt x="6164" y="22437"/>
                    <a:pt x="6164" y="22437"/>
                  </a:cubicBezTo>
                  <a:cubicBezTo>
                    <a:pt x="6164" y="22415"/>
                    <a:pt x="6164" y="22392"/>
                    <a:pt x="6164" y="22369"/>
                  </a:cubicBezTo>
                  <a:cubicBezTo>
                    <a:pt x="6141" y="22323"/>
                    <a:pt x="6141" y="22278"/>
                    <a:pt x="6118" y="22255"/>
                  </a:cubicBezTo>
                  <a:cubicBezTo>
                    <a:pt x="6095" y="22164"/>
                    <a:pt x="6072" y="22072"/>
                    <a:pt x="6049" y="21981"/>
                  </a:cubicBezTo>
                  <a:cubicBezTo>
                    <a:pt x="6004" y="21821"/>
                    <a:pt x="5958" y="21639"/>
                    <a:pt x="5890" y="21479"/>
                  </a:cubicBezTo>
                  <a:cubicBezTo>
                    <a:pt x="5867" y="21388"/>
                    <a:pt x="5844" y="21296"/>
                    <a:pt x="5821" y="21228"/>
                  </a:cubicBezTo>
                  <a:cubicBezTo>
                    <a:pt x="5821" y="21182"/>
                    <a:pt x="5844" y="21159"/>
                    <a:pt x="5821" y="21114"/>
                  </a:cubicBezTo>
                  <a:cubicBezTo>
                    <a:pt x="5821" y="21045"/>
                    <a:pt x="5798" y="20977"/>
                    <a:pt x="5775" y="20908"/>
                  </a:cubicBezTo>
                  <a:cubicBezTo>
                    <a:pt x="5753" y="20817"/>
                    <a:pt x="5730" y="20726"/>
                    <a:pt x="5707" y="20657"/>
                  </a:cubicBezTo>
                  <a:cubicBezTo>
                    <a:pt x="5661" y="20520"/>
                    <a:pt x="5639" y="20406"/>
                    <a:pt x="5616" y="20292"/>
                  </a:cubicBezTo>
                  <a:cubicBezTo>
                    <a:pt x="5616" y="20269"/>
                    <a:pt x="5616" y="20269"/>
                    <a:pt x="5616" y="20246"/>
                  </a:cubicBezTo>
                  <a:cubicBezTo>
                    <a:pt x="5593" y="20223"/>
                    <a:pt x="5593" y="20201"/>
                    <a:pt x="5593" y="20178"/>
                  </a:cubicBezTo>
                  <a:lnTo>
                    <a:pt x="5570" y="20132"/>
                  </a:lnTo>
                  <a:cubicBezTo>
                    <a:pt x="5570" y="20086"/>
                    <a:pt x="5547" y="20064"/>
                    <a:pt x="5547" y="20018"/>
                  </a:cubicBezTo>
                  <a:cubicBezTo>
                    <a:pt x="5524" y="19995"/>
                    <a:pt x="5524" y="19972"/>
                    <a:pt x="5524" y="19972"/>
                  </a:cubicBezTo>
                  <a:cubicBezTo>
                    <a:pt x="5502" y="19858"/>
                    <a:pt x="5456" y="19767"/>
                    <a:pt x="5433" y="19676"/>
                  </a:cubicBezTo>
                  <a:cubicBezTo>
                    <a:pt x="5410" y="19561"/>
                    <a:pt x="5387" y="19470"/>
                    <a:pt x="5342" y="19379"/>
                  </a:cubicBezTo>
                  <a:cubicBezTo>
                    <a:pt x="5319" y="19288"/>
                    <a:pt x="5296" y="19196"/>
                    <a:pt x="5273" y="19105"/>
                  </a:cubicBezTo>
                  <a:lnTo>
                    <a:pt x="5205" y="18877"/>
                  </a:lnTo>
                  <a:cubicBezTo>
                    <a:pt x="5205" y="18877"/>
                    <a:pt x="5205" y="18854"/>
                    <a:pt x="5205" y="18854"/>
                  </a:cubicBezTo>
                  <a:cubicBezTo>
                    <a:pt x="5228" y="18831"/>
                    <a:pt x="5228" y="18808"/>
                    <a:pt x="5228" y="18763"/>
                  </a:cubicBezTo>
                  <a:cubicBezTo>
                    <a:pt x="5182" y="18603"/>
                    <a:pt x="5114" y="18466"/>
                    <a:pt x="5068" y="18306"/>
                  </a:cubicBezTo>
                  <a:cubicBezTo>
                    <a:pt x="5068" y="18306"/>
                    <a:pt x="5068" y="18283"/>
                    <a:pt x="5068" y="18260"/>
                  </a:cubicBezTo>
                  <a:cubicBezTo>
                    <a:pt x="4999" y="18078"/>
                    <a:pt x="4954" y="17918"/>
                    <a:pt x="4885" y="17735"/>
                  </a:cubicBezTo>
                  <a:cubicBezTo>
                    <a:pt x="4885" y="17690"/>
                    <a:pt x="4862" y="17644"/>
                    <a:pt x="4840" y="17599"/>
                  </a:cubicBezTo>
                  <a:cubicBezTo>
                    <a:pt x="4840" y="17576"/>
                    <a:pt x="4840" y="17576"/>
                    <a:pt x="4840" y="17576"/>
                  </a:cubicBezTo>
                  <a:cubicBezTo>
                    <a:pt x="4840" y="17553"/>
                    <a:pt x="4840" y="17553"/>
                    <a:pt x="4840" y="17530"/>
                  </a:cubicBezTo>
                  <a:cubicBezTo>
                    <a:pt x="4817" y="17462"/>
                    <a:pt x="4794" y="17393"/>
                    <a:pt x="4771" y="17302"/>
                  </a:cubicBezTo>
                  <a:cubicBezTo>
                    <a:pt x="4771" y="17302"/>
                    <a:pt x="4771" y="17302"/>
                    <a:pt x="4771" y="17279"/>
                  </a:cubicBezTo>
                  <a:cubicBezTo>
                    <a:pt x="4748" y="17256"/>
                    <a:pt x="4748" y="17233"/>
                    <a:pt x="4748" y="17210"/>
                  </a:cubicBezTo>
                  <a:cubicBezTo>
                    <a:pt x="4726" y="17119"/>
                    <a:pt x="4680" y="17028"/>
                    <a:pt x="4657" y="16914"/>
                  </a:cubicBezTo>
                  <a:cubicBezTo>
                    <a:pt x="4634" y="16800"/>
                    <a:pt x="4611" y="16686"/>
                    <a:pt x="4566" y="16571"/>
                  </a:cubicBezTo>
                  <a:cubicBezTo>
                    <a:pt x="4543" y="16480"/>
                    <a:pt x="4520" y="16389"/>
                    <a:pt x="4497" y="16297"/>
                  </a:cubicBezTo>
                  <a:cubicBezTo>
                    <a:pt x="4497" y="16275"/>
                    <a:pt x="4474" y="16229"/>
                    <a:pt x="4474" y="16183"/>
                  </a:cubicBezTo>
                  <a:cubicBezTo>
                    <a:pt x="4474" y="16161"/>
                    <a:pt x="4474" y="16138"/>
                    <a:pt x="4474" y="16115"/>
                  </a:cubicBezTo>
                  <a:cubicBezTo>
                    <a:pt x="4452" y="16069"/>
                    <a:pt x="4452" y="16024"/>
                    <a:pt x="4429" y="15978"/>
                  </a:cubicBezTo>
                  <a:cubicBezTo>
                    <a:pt x="4429" y="15932"/>
                    <a:pt x="4406" y="15909"/>
                    <a:pt x="4406" y="15864"/>
                  </a:cubicBezTo>
                  <a:cubicBezTo>
                    <a:pt x="4383" y="15795"/>
                    <a:pt x="4337" y="15704"/>
                    <a:pt x="4315" y="15613"/>
                  </a:cubicBezTo>
                  <a:cubicBezTo>
                    <a:pt x="4269" y="15430"/>
                    <a:pt x="4223" y="15270"/>
                    <a:pt x="4155" y="15088"/>
                  </a:cubicBezTo>
                  <a:cubicBezTo>
                    <a:pt x="4132" y="14951"/>
                    <a:pt x="4086" y="14791"/>
                    <a:pt x="4041" y="14654"/>
                  </a:cubicBezTo>
                  <a:cubicBezTo>
                    <a:pt x="4041" y="14654"/>
                    <a:pt x="4041" y="14631"/>
                    <a:pt x="4041" y="14631"/>
                  </a:cubicBezTo>
                  <a:cubicBezTo>
                    <a:pt x="4018" y="14494"/>
                    <a:pt x="3972" y="14380"/>
                    <a:pt x="3927" y="14266"/>
                  </a:cubicBezTo>
                  <a:cubicBezTo>
                    <a:pt x="3927" y="14220"/>
                    <a:pt x="3904" y="14175"/>
                    <a:pt x="3881" y="14129"/>
                  </a:cubicBezTo>
                  <a:cubicBezTo>
                    <a:pt x="3881" y="14106"/>
                    <a:pt x="3881" y="14083"/>
                    <a:pt x="3858" y="14061"/>
                  </a:cubicBezTo>
                  <a:cubicBezTo>
                    <a:pt x="3858" y="14038"/>
                    <a:pt x="3858" y="14015"/>
                    <a:pt x="3858" y="13992"/>
                  </a:cubicBezTo>
                  <a:cubicBezTo>
                    <a:pt x="3790" y="13787"/>
                    <a:pt x="3744" y="13581"/>
                    <a:pt x="3676" y="13376"/>
                  </a:cubicBezTo>
                  <a:cubicBezTo>
                    <a:pt x="3653" y="13285"/>
                    <a:pt x="3630" y="13170"/>
                    <a:pt x="3607" y="13079"/>
                  </a:cubicBezTo>
                  <a:cubicBezTo>
                    <a:pt x="3607" y="13079"/>
                    <a:pt x="3607" y="13056"/>
                    <a:pt x="3607" y="13056"/>
                  </a:cubicBezTo>
                  <a:cubicBezTo>
                    <a:pt x="3630" y="13033"/>
                    <a:pt x="3630" y="12988"/>
                    <a:pt x="3630" y="12965"/>
                  </a:cubicBezTo>
                  <a:cubicBezTo>
                    <a:pt x="3630" y="12874"/>
                    <a:pt x="3584" y="12782"/>
                    <a:pt x="3561" y="12714"/>
                  </a:cubicBezTo>
                  <a:cubicBezTo>
                    <a:pt x="3539" y="12623"/>
                    <a:pt x="3516" y="12531"/>
                    <a:pt x="3470" y="12463"/>
                  </a:cubicBezTo>
                  <a:lnTo>
                    <a:pt x="3402" y="12257"/>
                  </a:lnTo>
                  <a:cubicBezTo>
                    <a:pt x="3379" y="12166"/>
                    <a:pt x="3356" y="12098"/>
                    <a:pt x="3333" y="12029"/>
                  </a:cubicBezTo>
                  <a:cubicBezTo>
                    <a:pt x="3333" y="12029"/>
                    <a:pt x="3333" y="12029"/>
                    <a:pt x="3333" y="12006"/>
                  </a:cubicBezTo>
                  <a:cubicBezTo>
                    <a:pt x="3310" y="11961"/>
                    <a:pt x="3310" y="11915"/>
                    <a:pt x="3288" y="11869"/>
                  </a:cubicBezTo>
                  <a:cubicBezTo>
                    <a:pt x="3242" y="11732"/>
                    <a:pt x="3196" y="11573"/>
                    <a:pt x="3173" y="11436"/>
                  </a:cubicBezTo>
                  <a:cubicBezTo>
                    <a:pt x="3173" y="11413"/>
                    <a:pt x="3196" y="11367"/>
                    <a:pt x="3196" y="11344"/>
                  </a:cubicBezTo>
                  <a:cubicBezTo>
                    <a:pt x="3196" y="11344"/>
                    <a:pt x="3196" y="11322"/>
                    <a:pt x="3173" y="11322"/>
                  </a:cubicBezTo>
                  <a:cubicBezTo>
                    <a:pt x="3173" y="11230"/>
                    <a:pt x="3128" y="11139"/>
                    <a:pt x="3105" y="11048"/>
                  </a:cubicBezTo>
                  <a:cubicBezTo>
                    <a:pt x="3082" y="10934"/>
                    <a:pt x="3059" y="10819"/>
                    <a:pt x="3014" y="10728"/>
                  </a:cubicBezTo>
                  <a:cubicBezTo>
                    <a:pt x="2945" y="10500"/>
                    <a:pt x="2877" y="10272"/>
                    <a:pt x="2831" y="10043"/>
                  </a:cubicBezTo>
                  <a:cubicBezTo>
                    <a:pt x="2763" y="9815"/>
                    <a:pt x="2694" y="9587"/>
                    <a:pt x="2648" y="9336"/>
                  </a:cubicBezTo>
                  <a:cubicBezTo>
                    <a:pt x="2603" y="9222"/>
                    <a:pt x="2580" y="9108"/>
                    <a:pt x="2557" y="8971"/>
                  </a:cubicBezTo>
                  <a:cubicBezTo>
                    <a:pt x="2534" y="8925"/>
                    <a:pt x="2511" y="8879"/>
                    <a:pt x="2511" y="8811"/>
                  </a:cubicBezTo>
                  <a:cubicBezTo>
                    <a:pt x="2489" y="8742"/>
                    <a:pt x="2466" y="8697"/>
                    <a:pt x="2443" y="8628"/>
                  </a:cubicBezTo>
                  <a:cubicBezTo>
                    <a:pt x="2443" y="8605"/>
                    <a:pt x="2443" y="8605"/>
                    <a:pt x="2420" y="8605"/>
                  </a:cubicBezTo>
                  <a:cubicBezTo>
                    <a:pt x="2397" y="8468"/>
                    <a:pt x="2375" y="8309"/>
                    <a:pt x="2329" y="8172"/>
                  </a:cubicBezTo>
                  <a:cubicBezTo>
                    <a:pt x="2329" y="8035"/>
                    <a:pt x="2283" y="7898"/>
                    <a:pt x="2238" y="7784"/>
                  </a:cubicBezTo>
                  <a:cubicBezTo>
                    <a:pt x="2238" y="7715"/>
                    <a:pt x="2215" y="7670"/>
                    <a:pt x="2215" y="7624"/>
                  </a:cubicBezTo>
                  <a:cubicBezTo>
                    <a:pt x="2192" y="7601"/>
                    <a:pt x="2192" y="7578"/>
                    <a:pt x="2192" y="7555"/>
                  </a:cubicBezTo>
                  <a:cubicBezTo>
                    <a:pt x="2169" y="7533"/>
                    <a:pt x="2169" y="7533"/>
                    <a:pt x="2169" y="7510"/>
                  </a:cubicBezTo>
                  <a:cubicBezTo>
                    <a:pt x="2146" y="7487"/>
                    <a:pt x="2146" y="7487"/>
                    <a:pt x="2123" y="7464"/>
                  </a:cubicBezTo>
                  <a:cubicBezTo>
                    <a:pt x="2101" y="7396"/>
                    <a:pt x="2078" y="7304"/>
                    <a:pt x="2055" y="7213"/>
                  </a:cubicBezTo>
                  <a:cubicBezTo>
                    <a:pt x="2009" y="7099"/>
                    <a:pt x="1986" y="6985"/>
                    <a:pt x="1964" y="6871"/>
                  </a:cubicBezTo>
                  <a:cubicBezTo>
                    <a:pt x="1941" y="6802"/>
                    <a:pt x="1918" y="6711"/>
                    <a:pt x="1895" y="6642"/>
                  </a:cubicBezTo>
                  <a:cubicBezTo>
                    <a:pt x="1895" y="6642"/>
                    <a:pt x="1895" y="6620"/>
                    <a:pt x="1895" y="6620"/>
                  </a:cubicBezTo>
                  <a:cubicBezTo>
                    <a:pt x="1872" y="6528"/>
                    <a:pt x="1850" y="6414"/>
                    <a:pt x="1827" y="6323"/>
                  </a:cubicBezTo>
                  <a:cubicBezTo>
                    <a:pt x="1804" y="6232"/>
                    <a:pt x="1781" y="6140"/>
                    <a:pt x="1758" y="6072"/>
                  </a:cubicBezTo>
                  <a:cubicBezTo>
                    <a:pt x="1735" y="5980"/>
                    <a:pt x="1713" y="5889"/>
                    <a:pt x="1690" y="5821"/>
                  </a:cubicBezTo>
                  <a:lnTo>
                    <a:pt x="1644" y="5684"/>
                  </a:lnTo>
                  <a:cubicBezTo>
                    <a:pt x="1644" y="5638"/>
                    <a:pt x="1644" y="5615"/>
                    <a:pt x="1621" y="5570"/>
                  </a:cubicBezTo>
                  <a:cubicBezTo>
                    <a:pt x="1621" y="5547"/>
                    <a:pt x="1598" y="5524"/>
                    <a:pt x="1576" y="5524"/>
                  </a:cubicBezTo>
                  <a:cubicBezTo>
                    <a:pt x="1576" y="5455"/>
                    <a:pt x="1553" y="5410"/>
                    <a:pt x="1530" y="5341"/>
                  </a:cubicBezTo>
                  <a:cubicBezTo>
                    <a:pt x="1484" y="5136"/>
                    <a:pt x="1439" y="4953"/>
                    <a:pt x="1393" y="4748"/>
                  </a:cubicBezTo>
                  <a:cubicBezTo>
                    <a:pt x="1370" y="4634"/>
                    <a:pt x="1347" y="4520"/>
                    <a:pt x="1302" y="4406"/>
                  </a:cubicBezTo>
                  <a:cubicBezTo>
                    <a:pt x="1279" y="4337"/>
                    <a:pt x="1279" y="4246"/>
                    <a:pt x="1256" y="4177"/>
                  </a:cubicBezTo>
                  <a:cubicBezTo>
                    <a:pt x="1256" y="4154"/>
                    <a:pt x="1233" y="4109"/>
                    <a:pt x="1233" y="4086"/>
                  </a:cubicBezTo>
                  <a:cubicBezTo>
                    <a:pt x="1217" y="4053"/>
                    <a:pt x="1200" y="4031"/>
                    <a:pt x="1174" y="4031"/>
                  </a:cubicBezTo>
                  <a:cubicBezTo>
                    <a:pt x="1165" y="4031"/>
                    <a:pt x="1154" y="4034"/>
                    <a:pt x="1142" y="4040"/>
                  </a:cubicBezTo>
                  <a:cubicBezTo>
                    <a:pt x="1073" y="3835"/>
                    <a:pt x="1028" y="3629"/>
                    <a:pt x="982" y="3401"/>
                  </a:cubicBezTo>
                  <a:cubicBezTo>
                    <a:pt x="914" y="3173"/>
                    <a:pt x="845" y="2922"/>
                    <a:pt x="800" y="2671"/>
                  </a:cubicBezTo>
                  <a:cubicBezTo>
                    <a:pt x="777" y="2580"/>
                    <a:pt x="731" y="2488"/>
                    <a:pt x="708" y="2374"/>
                  </a:cubicBezTo>
                  <a:cubicBezTo>
                    <a:pt x="685" y="2328"/>
                    <a:pt x="685" y="2260"/>
                    <a:pt x="663" y="2214"/>
                  </a:cubicBezTo>
                  <a:cubicBezTo>
                    <a:pt x="640" y="2146"/>
                    <a:pt x="640" y="2077"/>
                    <a:pt x="617" y="2032"/>
                  </a:cubicBezTo>
                  <a:cubicBezTo>
                    <a:pt x="594" y="2009"/>
                    <a:pt x="571" y="1986"/>
                    <a:pt x="548" y="1986"/>
                  </a:cubicBezTo>
                  <a:cubicBezTo>
                    <a:pt x="526" y="1918"/>
                    <a:pt x="503" y="1849"/>
                    <a:pt x="503" y="1758"/>
                  </a:cubicBezTo>
                  <a:cubicBezTo>
                    <a:pt x="503" y="1781"/>
                    <a:pt x="503" y="1781"/>
                    <a:pt x="503" y="1781"/>
                  </a:cubicBezTo>
                  <a:cubicBezTo>
                    <a:pt x="480" y="1689"/>
                    <a:pt x="457" y="1621"/>
                    <a:pt x="434" y="1530"/>
                  </a:cubicBezTo>
                  <a:cubicBezTo>
                    <a:pt x="434" y="1438"/>
                    <a:pt x="412" y="1347"/>
                    <a:pt x="389" y="1256"/>
                  </a:cubicBezTo>
                  <a:cubicBezTo>
                    <a:pt x="366" y="1073"/>
                    <a:pt x="320" y="890"/>
                    <a:pt x="275" y="708"/>
                  </a:cubicBezTo>
                  <a:cubicBezTo>
                    <a:pt x="275" y="731"/>
                    <a:pt x="275" y="731"/>
                    <a:pt x="275" y="731"/>
                  </a:cubicBezTo>
                  <a:cubicBezTo>
                    <a:pt x="252" y="617"/>
                    <a:pt x="229" y="502"/>
                    <a:pt x="206" y="388"/>
                  </a:cubicBezTo>
                  <a:cubicBezTo>
                    <a:pt x="183" y="274"/>
                    <a:pt x="138" y="137"/>
                    <a:pt x="115" y="23"/>
                  </a:cubicBezTo>
                  <a:cubicBezTo>
                    <a:pt x="92" y="0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1C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4" name="Google Shape;2824;p13"/>
            <p:cNvSpPr/>
            <p:nvPr/>
          </p:nvSpPr>
          <p:spPr>
            <a:xfrm>
              <a:off x="5578675" y="3467775"/>
              <a:ext cx="166650" cy="603175"/>
            </a:xfrm>
            <a:custGeom>
              <a:avLst/>
              <a:gdLst/>
              <a:ahLst/>
              <a:cxnLst/>
              <a:rect l="l" t="t" r="r" b="b"/>
              <a:pathLst>
                <a:path w="6666" h="24127" extrusionOk="0">
                  <a:moveTo>
                    <a:pt x="91" y="1"/>
                  </a:moveTo>
                  <a:cubicBezTo>
                    <a:pt x="46" y="23"/>
                    <a:pt x="0" y="69"/>
                    <a:pt x="23" y="115"/>
                  </a:cubicBezTo>
                  <a:cubicBezTo>
                    <a:pt x="708" y="2671"/>
                    <a:pt x="1392" y="5250"/>
                    <a:pt x="2100" y="7807"/>
                  </a:cubicBezTo>
                  <a:cubicBezTo>
                    <a:pt x="2853" y="10614"/>
                    <a:pt x="3606" y="13445"/>
                    <a:pt x="4383" y="16275"/>
                  </a:cubicBezTo>
                  <a:cubicBezTo>
                    <a:pt x="4999" y="18603"/>
                    <a:pt x="5638" y="20954"/>
                    <a:pt x="6277" y="23282"/>
                  </a:cubicBezTo>
                  <a:cubicBezTo>
                    <a:pt x="6323" y="23511"/>
                    <a:pt x="6391" y="23716"/>
                    <a:pt x="6437" y="23944"/>
                  </a:cubicBezTo>
                  <a:cubicBezTo>
                    <a:pt x="6460" y="23967"/>
                    <a:pt x="6460" y="23967"/>
                    <a:pt x="6460" y="23990"/>
                  </a:cubicBezTo>
                  <a:cubicBezTo>
                    <a:pt x="6460" y="24013"/>
                    <a:pt x="6460" y="24036"/>
                    <a:pt x="6482" y="24058"/>
                  </a:cubicBezTo>
                  <a:cubicBezTo>
                    <a:pt x="6482" y="24104"/>
                    <a:pt x="6551" y="24127"/>
                    <a:pt x="6597" y="24127"/>
                  </a:cubicBezTo>
                  <a:cubicBezTo>
                    <a:pt x="6642" y="24104"/>
                    <a:pt x="6665" y="24058"/>
                    <a:pt x="6665" y="24013"/>
                  </a:cubicBezTo>
                  <a:cubicBezTo>
                    <a:pt x="6254" y="22461"/>
                    <a:pt x="5843" y="20931"/>
                    <a:pt x="5410" y="19379"/>
                  </a:cubicBezTo>
                  <a:cubicBezTo>
                    <a:pt x="4679" y="16617"/>
                    <a:pt x="3926" y="13856"/>
                    <a:pt x="3196" y="11117"/>
                  </a:cubicBezTo>
                  <a:cubicBezTo>
                    <a:pt x="2465" y="8400"/>
                    <a:pt x="1735" y="5707"/>
                    <a:pt x="1004" y="3014"/>
                  </a:cubicBezTo>
                  <a:cubicBezTo>
                    <a:pt x="730" y="2032"/>
                    <a:pt x="479" y="1051"/>
                    <a:pt x="205" y="69"/>
                  </a:cubicBezTo>
                  <a:cubicBezTo>
                    <a:pt x="205" y="23"/>
                    <a:pt x="160" y="1"/>
                    <a:pt x="114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5" name="Google Shape;2825;p13"/>
            <p:cNvSpPr/>
            <p:nvPr/>
          </p:nvSpPr>
          <p:spPr>
            <a:xfrm>
              <a:off x="6034025" y="3371350"/>
              <a:ext cx="151825" cy="546825"/>
            </a:xfrm>
            <a:custGeom>
              <a:avLst/>
              <a:gdLst/>
              <a:ahLst/>
              <a:cxnLst/>
              <a:rect l="l" t="t" r="r" b="b"/>
              <a:pathLst>
                <a:path w="6073" h="21873" extrusionOk="0">
                  <a:moveTo>
                    <a:pt x="92" y="0"/>
                  </a:moveTo>
                  <a:cubicBezTo>
                    <a:pt x="46" y="23"/>
                    <a:pt x="1" y="69"/>
                    <a:pt x="23" y="137"/>
                  </a:cubicBezTo>
                  <a:cubicBezTo>
                    <a:pt x="685" y="2602"/>
                    <a:pt x="1347" y="5067"/>
                    <a:pt x="2009" y="7532"/>
                  </a:cubicBezTo>
                  <a:cubicBezTo>
                    <a:pt x="2717" y="10112"/>
                    <a:pt x="3402" y="12691"/>
                    <a:pt x="4109" y="15270"/>
                  </a:cubicBezTo>
                  <a:cubicBezTo>
                    <a:pt x="4634" y="17233"/>
                    <a:pt x="5159" y="19196"/>
                    <a:pt x="5684" y="21182"/>
                  </a:cubicBezTo>
                  <a:cubicBezTo>
                    <a:pt x="5753" y="21387"/>
                    <a:pt x="5798" y="21593"/>
                    <a:pt x="5867" y="21798"/>
                  </a:cubicBezTo>
                  <a:cubicBezTo>
                    <a:pt x="5867" y="21836"/>
                    <a:pt x="5912" y="21873"/>
                    <a:pt x="5954" y="21873"/>
                  </a:cubicBezTo>
                  <a:cubicBezTo>
                    <a:pt x="5963" y="21873"/>
                    <a:pt x="5972" y="21871"/>
                    <a:pt x="5981" y="21867"/>
                  </a:cubicBezTo>
                  <a:cubicBezTo>
                    <a:pt x="6027" y="21844"/>
                    <a:pt x="6072" y="21798"/>
                    <a:pt x="6049" y="21753"/>
                  </a:cubicBezTo>
                  <a:cubicBezTo>
                    <a:pt x="5661" y="20269"/>
                    <a:pt x="5250" y="18785"/>
                    <a:pt x="4862" y="17302"/>
                  </a:cubicBezTo>
                  <a:cubicBezTo>
                    <a:pt x="4178" y="14814"/>
                    <a:pt x="3516" y="12303"/>
                    <a:pt x="2831" y="9792"/>
                  </a:cubicBezTo>
                  <a:cubicBezTo>
                    <a:pt x="2146" y="7281"/>
                    <a:pt x="1461" y="4748"/>
                    <a:pt x="800" y="2214"/>
                  </a:cubicBezTo>
                  <a:cubicBezTo>
                    <a:pt x="594" y="1507"/>
                    <a:pt x="411" y="799"/>
                    <a:pt x="206" y="69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6" name="Google Shape;2826;p13"/>
            <p:cNvSpPr/>
            <p:nvPr/>
          </p:nvSpPr>
          <p:spPr>
            <a:xfrm>
              <a:off x="6136750" y="3959100"/>
              <a:ext cx="22275" cy="9725"/>
            </a:xfrm>
            <a:custGeom>
              <a:avLst/>
              <a:gdLst/>
              <a:ahLst/>
              <a:cxnLst/>
              <a:rect l="l" t="t" r="r" b="b"/>
              <a:pathLst>
                <a:path w="891" h="389" extrusionOk="0">
                  <a:moveTo>
                    <a:pt x="753" y="0"/>
                  </a:moveTo>
                  <a:cubicBezTo>
                    <a:pt x="502" y="69"/>
                    <a:pt x="251" y="137"/>
                    <a:pt x="0" y="206"/>
                  </a:cubicBezTo>
                  <a:cubicBezTo>
                    <a:pt x="23" y="251"/>
                    <a:pt x="46" y="320"/>
                    <a:pt x="69" y="365"/>
                  </a:cubicBezTo>
                  <a:cubicBezTo>
                    <a:pt x="69" y="365"/>
                    <a:pt x="69" y="388"/>
                    <a:pt x="91" y="388"/>
                  </a:cubicBezTo>
                  <a:cubicBezTo>
                    <a:pt x="320" y="320"/>
                    <a:pt x="571" y="251"/>
                    <a:pt x="822" y="183"/>
                  </a:cubicBezTo>
                  <a:cubicBezTo>
                    <a:pt x="868" y="183"/>
                    <a:pt x="890" y="114"/>
                    <a:pt x="890" y="69"/>
                  </a:cubicBezTo>
                  <a:cubicBezTo>
                    <a:pt x="868" y="23"/>
                    <a:pt x="822" y="0"/>
                    <a:pt x="776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7" name="Google Shape;2827;p13"/>
            <p:cNvSpPr/>
            <p:nvPr/>
          </p:nvSpPr>
          <p:spPr>
            <a:xfrm>
              <a:off x="5741875" y="3968800"/>
              <a:ext cx="378925" cy="103450"/>
            </a:xfrm>
            <a:custGeom>
              <a:avLst/>
              <a:gdLst/>
              <a:ahLst/>
              <a:cxnLst/>
              <a:rect l="l" t="t" r="r" b="b"/>
              <a:pathLst>
                <a:path w="15157" h="4138" extrusionOk="0">
                  <a:moveTo>
                    <a:pt x="15133" y="0"/>
                  </a:moveTo>
                  <a:cubicBezTo>
                    <a:pt x="13376" y="457"/>
                    <a:pt x="11618" y="913"/>
                    <a:pt x="9861" y="1370"/>
                  </a:cubicBezTo>
                  <a:cubicBezTo>
                    <a:pt x="7692" y="1940"/>
                    <a:pt x="5501" y="2534"/>
                    <a:pt x="3310" y="3104"/>
                  </a:cubicBezTo>
                  <a:cubicBezTo>
                    <a:pt x="2237" y="3378"/>
                    <a:pt x="1164" y="3652"/>
                    <a:pt x="91" y="3949"/>
                  </a:cubicBezTo>
                  <a:cubicBezTo>
                    <a:pt x="46" y="3949"/>
                    <a:pt x="0" y="4017"/>
                    <a:pt x="23" y="4063"/>
                  </a:cubicBezTo>
                  <a:cubicBezTo>
                    <a:pt x="23" y="4100"/>
                    <a:pt x="69" y="4138"/>
                    <a:pt x="110" y="4138"/>
                  </a:cubicBezTo>
                  <a:cubicBezTo>
                    <a:pt x="120" y="4138"/>
                    <a:pt x="129" y="4136"/>
                    <a:pt x="137" y="4132"/>
                  </a:cubicBezTo>
                  <a:lnTo>
                    <a:pt x="4451" y="2990"/>
                  </a:lnTo>
                  <a:cubicBezTo>
                    <a:pt x="6665" y="2420"/>
                    <a:pt x="8879" y="1826"/>
                    <a:pt x="11093" y="1256"/>
                  </a:cubicBezTo>
                  <a:cubicBezTo>
                    <a:pt x="12463" y="890"/>
                    <a:pt x="13809" y="548"/>
                    <a:pt x="15156" y="183"/>
                  </a:cubicBezTo>
                  <a:cubicBezTo>
                    <a:pt x="15156" y="137"/>
                    <a:pt x="15156" y="114"/>
                    <a:pt x="15156" y="69"/>
                  </a:cubicBezTo>
                  <a:cubicBezTo>
                    <a:pt x="15133" y="46"/>
                    <a:pt x="15133" y="23"/>
                    <a:pt x="15133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8" name="Google Shape;2828;p13"/>
            <p:cNvSpPr/>
            <p:nvPr/>
          </p:nvSpPr>
          <p:spPr>
            <a:xfrm>
              <a:off x="5974100" y="3357075"/>
              <a:ext cx="19450" cy="9150"/>
            </a:xfrm>
            <a:custGeom>
              <a:avLst/>
              <a:gdLst/>
              <a:ahLst/>
              <a:cxnLst/>
              <a:rect l="l" t="t" r="r" b="b"/>
              <a:pathLst>
                <a:path w="778" h="366" extrusionOk="0">
                  <a:moveTo>
                    <a:pt x="640" y="1"/>
                  </a:moveTo>
                  <a:cubicBezTo>
                    <a:pt x="435" y="69"/>
                    <a:pt x="229" y="115"/>
                    <a:pt x="1" y="183"/>
                  </a:cubicBezTo>
                  <a:cubicBezTo>
                    <a:pt x="24" y="229"/>
                    <a:pt x="24" y="297"/>
                    <a:pt x="47" y="366"/>
                  </a:cubicBezTo>
                  <a:cubicBezTo>
                    <a:pt x="252" y="320"/>
                    <a:pt x="480" y="252"/>
                    <a:pt x="686" y="206"/>
                  </a:cubicBezTo>
                  <a:cubicBezTo>
                    <a:pt x="754" y="183"/>
                    <a:pt x="777" y="137"/>
                    <a:pt x="754" y="69"/>
                  </a:cubicBezTo>
                  <a:cubicBezTo>
                    <a:pt x="754" y="23"/>
                    <a:pt x="709" y="1"/>
                    <a:pt x="66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9" name="Google Shape;2829;p13"/>
            <p:cNvSpPr/>
            <p:nvPr/>
          </p:nvSpPr>
          <p:spPr>
            <a:xfrm>
              <a:off x="5578675" y="3365625"/>
              <a:ext cx="379475" cy="104050"/>
            </a:xfrm>
            <a:custGeom>
              <a:avLst/>
              <a:gdLst/>
              <a:ahLst/>
              <a:cxnLst/>
              <a:rect l="l" t="t" r="r" b="b"/>
              <a:pathLst>
                <a:path w="15179" h="4162" extrusionOk="0">
                  <a:moveTo>
                    <a:pt x="15156" y="1"/>
                  </a:moveTo>
                  <a:cubicBezTo>
                    <a:pt x="13490" y="435"/>
                    <a:pt x="11846" y="868"/>
                    <a:pt x="10203" y="1302"/>
                  </a:cubicBezTo>
                  <a:cubicBezTo>
                    <a:pt x="8080" y="1873"/>
                    <a:pt x="5935" y="2443"/>
                    <a:pt x="3812" y="2991"/>
                  </a:cubicBezTo>
                  <a:cubicBezTo>
                    <a:pt x="2579" y="3311"/>
                    <a:pt x="1347" y="3630"/>
                    <a:pt x="114" y="3972"/>
                  </a:cubicBezTo>
                  <a:lnTo>
                    <a:pt x="91" y="3972"/>
                  </a:lnTo>
                  <a:cubicBezTo>
                    <a:pt x="46" y="3972"/>
                    <a:pt x="0" y="4041"/>
                    <a:pt x="23" y="4087"/>
                  </a:cubicBezTo>
                  <a:cubicBezTo>
                    <a:pt x="42" y="4124"/>
                    <a:pt x="75" y="4161"/>
                    <a:pt x="112" y="4161"/>
                  </a:cubicBezTo>
                  <a:cubicBezTo>
                    <a:pt x="120" y="4161"/>
                    <a:pt x="129" y="4159"/>
                    <a:pt x="137" y="4155"/>
                  </a:cubicBezTo>
                  <a:lnTo>
                    <a:pt x="160" y="4155"/>
                  </a:lnTo>
                  <a:cubicBezTo>
                    <a:pt x="1552" y="3790"/>
                    <a:pt x="2922" y="3425"/>
                    <a:pt x="4291" y="3059"/>
                  </a:cubicBezTo>
                  <a:cubicBezTo>
                    <a:pt x="6460" y="2489"/>
                    <a:pt x="8605" y="1941"/>
                    <a:pt x="10751" y="1370"/>
                  </a:cubicBezTo>
                  <a:cubicBezTo>
                    <a:pt x="12234" y="982"/>
                    <a:pt x="13718" y="594"/>
                    <a:pt x="15179" y="206"/>
                  </a:cubicBezTo>
                  <a:cubicBezTo>
                    <a:pt x="15179" y="184"/>
                    <a:pt x="15179" y="161"/>
                    <a:pt x="15179" y="138"/>
                  </a:cubicBezTo>
                  <a:cubicBezTo>
                    <a:pt x="15179" y="115"/>
                    <a:pt x="15179" y="115"/>
                    <a:pt x="15156" y="92"/>
                  </a:cubicBezTo>
                  <a:cubicBezTo>
                    <a:pt x="15156" y="92"/>
                    <a:pt x="15156" y="69"/>
                    <a:pt x="15156" y="47"/>
                  </a:cubicBezTo>
                  <a:cubicBezTo>
                    <a:pt x="15156" y="47"/>
                    <a:pt x="15156" y="24"/>
                    <a:pt x="1515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0" name="Google Shape;2830;p13"/>
            <p:cNvSpPr/>
            <p:nvPr/>
          </p:nvSpPr>
          <p:spPr>
            <a:xfrm>
              <a:off x="5579800" y="3466625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46" y="1"/>
                  </a:moveTo>
                  <a:cubicBezTo>
                    <a:pt x="24" y="1"/>
                    <a:pt x="1" y="24"/>
                    <a:pt x="1" y="47"/>
                  </a:cubicBezTo>
                  <a:cubicBezTo>
                    <a:pt x="1" y="47"/>
                    <a:pt x="1" y="69"/>
                    <a:pt x="1" y="69"/>
                  </a:cubicBezTo>
                  <a:cubicBezTo>
                    <a:pt x="1" y="92"/>
                    <a:pt x="1" y="92"/>
                    <a:pt x="1" y="115"/>
                  </a:cubicBezTo>
                  <a:cubicBezTo>
                    <a:pt x="1" y="138"/>
                    <a:pt x="1" y="138"/>
                    <a:pt x="1" y="161"/>
                  </a:cubicBezTo>
                  <a:cubicBezTo>
                    <a:pt x="1" y="184"/>
                    <a:pt x="24" y="184"/>
                    <a:pt x="24" y="206"/>
                  </a:cubicBezTo>
                  <a:cubicBezTo>
                    <a:pt x="24" y="229"/>
                    <a:pt x="46" y="229"/>
                    <a:pt x="46" y="229"/>
                  </a:cubicBezTo>
                  <a:lnTo>
                    <a:pt x="92" y="229"/>
                  </a:lnTo>
                  <a:cubicBezTo>
                    <a:pt x="92" y="229"/>
                    <a:pt x="115" y="206"/>
                    <a:pt x="115" y="206"/>
                  </a:cubicBezTo>
                  <a:cubicBezTo>
                    <a:pt x="115" y="184"/>
                    <a:pt x="115" y="184"/>
                    <a:pt x="115" y="161"/>
                  </a:cubicBezTo>
                  <a:cubicBezTo>
                    <a:pt x="92" y="161"/>
                    <a:pt x="92" y="138"/>
                    <a:pt x="92" y="138"/>
                  </a:cubicBezTo>
                  <a:cubicBezTo>
                    <a:pt x="92" y="138"/>
                    <a:pt x="92" y="115"/>
                    <a:pt x="92" y="115"/>
                  </a:cubicBezTo>
                  <a:cubicBezTo>
                    <a:pt x="92" y="115"/>
                    <a:pt x="92" y="92"/>
                    <a:pt x="92" y="92"/>
                  </a:cubicBezTo>
                  <a:cubicBezTo>
                    <a:pt x="92" y="92"/>
                    <a:pt x="92" y="69"/>
                    <a:pt x="92" y="69"/>
                  </a:cubicBezTo>
                  <a:cubicBezTo>
                    <a:pt x="115" y="47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1" name="Google Shape;2831;p13"/>
            <p:cNvSpPr/>
            <p:nvPr/>
          </p:nvSpPr>
          <p:spPr>
            <a:xfrm>
              <a:off x="5579225" y="3466625"/>
              <a:ext cx="3450" cy="5975"/>
            </a:xfrm>
            <a:custGeom>
              <a:avLst/>
              <a:gdLst/>
              <a:ahLst/>
              <a:cxnLst/>
              <a:rect l="l" t="t" r="r" b="b"/>
              <a:pathLst>
                <a:path w="138" h="239" extrusionOk="0">
                  <a:moveTo>
                    <a:pt x="69" y="1"/>
                  </a:moveTo>
                  <a:cubicBezTo>
                    <a:pt x="47" y="1"/>
                    <a:pt x="47" y="24"/>
                    <a:pt x="47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69"/>
                    <a:pt x="1" y="92"/>
                    <a:pt x="1" y="92"/>
                  </a:cubicBezTo>
                  <a:cubicBezTo>
                    <a:pt x="1" y="115"/>
                    <a:pt x="1" y="138"/>
                    <a:pt x="1" y="138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84"/>
                    <a:pt x="24" y="206"/>
                    <a:pt x="24" y="206"/>
                  </a:cubicBezTo>
                  <a:cubicBezTo>
                    <a:pt x="24" y="223"/>
                    <a:pt x="47" y="239"/>
                    <a:pt x="68" y="239"/>
                  </a:cubicBezTo>
                  <a:cubicBezTo>
                    <a:pt x="77" y="239"/>
                    <a:pt x="85" y="236"/>
                    <a:pt x="92" y="229"/>
                  </a:cubicBezTo>
                  <a:cubicBezTo>
                    <a:pt x="115" y="206"/>
                    <a:pt x="115" y="184"/>
                    <a:pt x="115" y="161"/>
                  </a:cubicBezTo>
                  <a:cubicBezTo>
                    <a:pt x="92" y="161"/>
                    <a:pt x="92" y="161"/>
                    <a:pt x="92" y="138"/>
                  </a:cubicBezTo>
                  <a:cubicBezTo>
                    <a:pt x="92" y="115"/>
                    <a:pt x="92" y="115"/>
                    <a:pt x="92" y="115"/>
                  </a:cubicBezTo>
                  <a:cubicBezTo>
                    <a:pt x="92" y="115"/>
                    <a:pt x="92" y="92"/>
                    <a:pt x="92" y="92"/>
                  </a:cubicBezTo>
                  <a:cubicBezTo>
                    <a:pt x="115" y="92"/>
                    <a:pt x="115" y="92"/>
                    <a:pt x="115" y="69"/>
                  </a:cubicBezTo>
                  <a:cubicBezTo>
                    <a:pt x="138" y="69"/>
                    <a:pt x="138" y="47"/>
                    <a:pt x="115" y="47"/>
                  </a:cubicBezTo>
                  <a:cubicBezTo>
                    <a:pt x="115" y="24"/>
                    <a:pt x="115" y="24"/>
                    <a:pt x="92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2" name="Google Shape;2832;p13"/>
            <p:cNvSpPr/>
            <p:nvPr/>
          </p:nvSpPr>
          <p:spPr>
            <a:xfrm>
              <a:off x="5578675" y="3466075"/>
              <a:ext cx="3425" cy="5725"/>
            </a:xfrm>
            <a:custGeom>
              <a:avLst/>
              <a:gdLst/>
              <a:ahLst/>
              <a:cxnLst/>
              <a:rect l="l" t="t" r="r" b="b"/>
              <a:pathLst>
                <a:path w="137" h="229" extrusionOk="0">
                  <a:moveTo>
                    <a:pt x="69" y="0"/>
                  </a:moveTo>
                  <a:cubicBezTo>
                    <a:pt x="69" y="23"/>
                    <a:pt x="46" y="23"/>
                    <a:pt x="46" y="23"/>
                  </a:cubicBezTo>
                  <a:cubicBezTo>
                    <a:pt x="46" y="46"/>
                    <a:pt x="23" y="46"/>
                    <a:pt x="23" y="69"/>
                  </a:cubicBezTo>
                  <a:cubicBezTo>
                    <a:pt x="23" y="69"/>
                    <a:pt x="23" y="91"/>
                    <a:pt x="23" y="91"/>
                  </a:cubicBezTo>
                  <a:cubicBezTo>
                    <a:pt x="23" y="114"/>
                    <a:pt x="0" y="137"/>
                    <a:pt x="23" y="137"/>
                  </a:cubicBezTo>
                  <a:cubicBezTo>
                    <a:pt x="23" y="160"/>
                    <a:pt x="23" y="183"/>
                    <a:pt x="23" y="183"/>
                  </a:cubicBezTo>
                  <a:cubicBezTo>
                    <a:pt x="23" y="206"/>
                    <a:pt x="46" y="206"/>
                    <a:pt x="46" y="228"/>
                  </a:cubicBezTo>
                  <a:lnTo>
                    <a:pt x="91" y="228"/>
                  </a:lnTo>
                  <a:cubicBezTo>
                    <a:pt x="91" y="228"/>
                    <a:pt x="114" y="206"/>
                    <a:pt x="114" y="206"/>
                  </a:cubicBezTo>
                  <a:cubicBezTo>
                    <a:pt x="114" y="206"/>
                    <a:pt x="114" y="183"/>
                    <a:pt x="114" y="160"/>
                  </a:cubicBezTo>
                  <a:cubicBezTo>
                    <a:pt x="114" y="160"/>
                    <a:pt x="114" y="137"/>
                    <a:pt x="114" y="114"/>
                  </a:cubicBezTo>
                  <a:lnTo>
                    <a:pt x="114" y="91"/>
                  </a:lnTo>
                  <a:lnTo>
                    <a:pt x="137" y="91"/>
                  </a:lnTo>
                  <a:cubicBezTo>
                    <a:pt x="137" y="69"/>
                    <a:pt x="137" y="23"/>
                    <a:pt x="114" y="23"/>
                  </a:cubicBezTo>
                  <a:cubicBezTo>
                    <a:pt x="114" y="0"/>
                    <a:pt x="91" y="0"/>
                    <a:pt x="91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3" name="Google Shape;2833;p13"/>
            <p:cNvSpPr/>
            <p:nvPr/>
          </p:nvSpPr>
          <p:spPr>
            <a:xfrm>
              <a:off x="5578675" y="3466075"/>
              <a:ext cx="3425" cy="4575"/>
            </a:xfrm>
            <a:custGeom>
              <a:avLst/>
              <a:gdLst/>
              <a:ahLst/>
              <a:cxnLst/>
              <a:rect l="l" t="t" r="r" b="b"/>
              <a:pathLst>
                <a:path w="137" h="183" extrusionOk="0">
                  <a:moveTo>
                    <a:pt x="69" y="0"/>
                  </a:moveTo>
                  <a:cubicBezTo>
                    <a:pt x="69" y="23"/>
                    <a:pt x="46" y="23"/>
                    <a:pt x="46" y="23"/>
                  </a:cubicBezTo>
                  <a:cubicBezTo>
                    <a:pt x="46" y="23"/>
                    <a:pt x="46" y="23"/>
                    <a:pt x="23" y="46"/>
                  </a:cubicBezTo>
                  <a:cubicBezTo>
                    <a:pt x="23" y="46"/>
                    <a:pt x="23" y="46"/>
                    <a:pt x="23" y="69"/>
                  </a:cubicBezTo>
                  <a:cubicBezTo>
                    <a:pt x="0" y="69"/>
                    <a:pt x="0" y="91"/>
                    <a:pt x="0" y="91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lnTo>
                    <a:pt x="69" y="183"/>
                  </a:lnTo>
                  <a:cubicBezTo>
                    <a:pt x="91" y="183"/>
                    <a:pt x="91" y="183"/>
                    <a:pt x="114" y="160"/>
                  </a:cubicBezTo>
                  <a:cubicBezTo>
                    <a:pt x="114" y="160"/>
                    <a:pt x="114" y="137"/>
                    <a:pt x="114" y="137"/>
                  </a:cubicBezTo>
                  <a:cubicBezTo>
                    <a:pt x="114" y="114"/>
                    <a:pt x="114" y="114"/>
                    <a:pt x="114" y="114"/>
                  </a:cubicBezTo>
                  <a:cubicBezTo>
                    <a:pt x="114" y="114"/>
                    <a:pt x="114" y="91"/>
                    <a:pt x="114" y="91"/>
                  </a:cubicBezTo>
                  <a:cubicBezTo>
                    <a:pt x="137" y="91"/>
                    <a:pt x="137" y="69"/>
                    <a:pt x="137" y="69"/>
                  </a:cubicBezTo>
                  <a:cubicBezTo>
                    <a:pt x="137" y="46"/>
                    <a:pt x="137" y="46"/>
                    <a:pt x="137" y="23"/>
                  </a:cubicBezTo>
                  <a:cubicBezTo>
                    <a:pt x="137" y="23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4" name="Google Shape;2834;p13"/>
            <p:cNvSpPr/>
            <p:nvPr/>
          </p:nvSpPr>
          <p:spPr>
            <a:xfrm>
              <a:off x="5578675" y="3465500"/>
              <a:ext cx="3425" cy="4575"/>
            </a:xfrm>
            <a:custGeom>
              <a:avLst/>
              <a:gdLst/>
              <a:ahLst/>
              <a:cxnLst/>
              <a:rect l="l" t="t" r="r" b="b"/>
              <a:pathLst>
                <a:path w="137" h="183" extrusionOk="0">
                  <a:moveTo>
                    <a:pt x="69" y="0"/>
                  </a:moveTo>
                  <a:cubicBezTo>
                    <a:pt x="69" y="0"/>
                    <a:pt x="69" y="0"/>
                    <a:pt x="69" y="23"/>
                  </a:cubicBezTo>
                  <a:lnTo>
                    <a:pt x="46" y="23"/>
                  </a:lnTo>
                  <a:cubicBezTo>
                    <a:pt x="23" y="46"/>
                    <a:pt x="23" y="46"/>
                    <a:pt x="23" y="69"/>
                  </a:cubicBezTo>
                  <a:cubicBezTo>
                    <a:pt x="23" y="69"/>
                    <a:pt x="0" y="92"/>
                    <a:pt x="0" y="92"/>
                  </a:cubicBezTo>
                  <a:cubicBezTo>
                    <a:pt x="0" y="114"/>
                    <a:pt x="0" y="114"/>
                    <a:pt x="0" y="137"/>
                  </a:cubicBezTo>
                  <a:cubicBezTo>
                    <a:pt x="0" y="160"/>
                    <a:pt x="0" y="160"/>
                    <a:pt x="23" y="183"/>
                  </a:cubicBezTo>
                  <a:lnTo>
                    <a:pt x="91" y="183"/>
                  </a:lnTo>
                  <a:cubicBezTo>
                    <a:pt x="91" y="160"/>
                    <a:pt x="114" y="160"/>
                    <a:pt x="114" y="137"/>
                  </a:cubicBezTo>
                  <a:cubicBezTo>
                    <a:pt x="114" y="137"/>
                    <a:pt x="114" y="114"/>
                    <a:pt x="91" y="114"/>
                  </a:cubicBezTo>
                  <a:lnTo>
                    <a:pt x="114" y="114"/>
                  </a:lnTo>
                  <a:cubicBezTo>
                    <a:pt x="114" y="92"/>
                    <a:pt x="114" y="92"/>
                    <a:pt x="114" y="92"/>
                  </a:cubicBezTo>
                  <a:cubicBezTo>
                    <a:pt x="137" y="69"/>
                    <a:pt x="137" y="23"/>
                    <a:pt x="114" y="23"/>
                  </a:cubicBezTo>
                  <a:cubicBezTo>
                    <a:pt x="91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5" name="Google Shape;2835;p13"/>
            <p:cNvSpPr/>
            <p:nvPr/>
          </p:nvSpPr>
          <p:spPr>
            <a:xfrm>
              <a:off x="5578675" y="3465500"/>
              <a:ext cx="3425" cy="4575"/>
            </a:xfrm>
            <a:custGeom>
              <a:avLst/>
              <a:gdLst/>
              <a:ahLst/>
              <a:cxnLst/>
              <a:rect l="l" t="t" r="r" b="b"/>
              <a:pathLst>
                <a:path w="137" h="183" extrusionOk="0">
                  <a:moveTo>
                    <a:pt x="91" y="0"/>
                  </a:moveTo>
                  <a:cubicBezTo>
                    <a:pt x="69" y="0"/>
                    <a:pt x="46" y="23"/>
                    <a:pt x="46" y="23"/>
                  </a:cubicBezTo>
                  <a:cubicBezTo>
                    <a:pt x="23" y="46"/>
                    <a:pt x="23" y="46"/>
                    <a:pt x="23" y="69"/>
                  </a:cubicBezTo>
                  <a:cubicBezTo>
                    <a:pt x="23" y="69"/>
                    <a:pt x="23" y="69"/>
                    <a:pt x="23" y="92"/>
                  </a:cubicBezTo>
                  <a:cubicBezTo>
                    <a:pt x="0" y="92"/>
                    <a:pt x="0" y="114"/>
                    <a:pt x="0" y="114"/>
                  </a:cubicBezTo>
                  <a:cubicBezTo>
                    <a:pt x="0" y="160"/>
                    <a:pt x="23" y="183"/>
                    <a:pt x="46" y="183"/>
                  </a:cubicBezTo>
                  <a:cubicBezTo>
                    <a:pt x="91" y="183"/>
                    <a:pt x="114" y="160"/>
                    <a:pt x="114" y="137"/>
                  </a:cubicBezTo>
                  <a:cubicBezTo>
                    <a:pt x="114" y="114"/>
                    <a:pt x="114" y="114"/>
                    <a:pt x="114" y="114"/>
                  </a:cubicBezTo>
                  <a:cubicBezTo>
                    <a:pt x="114" y="114"/>
                    <a:pt x="114" y="92"/>
                    <a:pt x="114" y="92"/>
                  </a:cubicBezTo>
                  <a:cubicBezTo>
                    <a:pt x="114" y="92"/>
                    <a:pt x="114" y="92"/>
                    <a:pt x="114" y="69"/>
                  </a:cubicBezTo>
                  <a:cubicBezTo>
                    <a:pt x="137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6" name="Google Shape;2836;p13"/>
            <p:cNvSpPr/>
            <p:nvPr/>
          </p:nvSpPr>
          <p:spPr>
            <a:xfrm>
              <a:off x="5741300" y="4068075"/>
              <a:ext cx="4575" cy="4025"/>
            </a:xfrm>
            <a:custGeom>
              <a:avLst/>
              <a:gdLst/>
              <a:ahLst/>
              <a:cxnLst/>
              <a:rect l="l" t="t" r="r" b="b"/>
              <a:pathLst>
                <a:path w="183" h="161" extrusionOk="0">
                  <a:moveTo>
                    <a:pt x="23" y="1"/>
                  </a:moveTo>
                  <a:cubicBezTo>
                    <a:pt x="0" y="1"/>
                    <a:pt x="0" y="24"/>
                    <a:pt x="0" y="69"/>
                  </a:cubicBezTo>
                  <a:cubicBezTo>
                    <a:pt x="0" y="69"/>
                    <a:pt x="0" y="92"/>
                    <a:pt x="23" y="92"/>
                  </a:cubicBezTo>
                  <a:cubicBezTo>
                    <a:pt x="23" y="92"/>
                    <a:pt x="23" y="115"/>
                    <a:pt x="23" y="115"/>
                  </a:cubicBezTo>
                  <a:cubicBezTo>
                    <a:pt x="46" y="115"/>
                    <a:pt x="46" y="138"/>
                    <a:pt x="46" y="138"/>
                  </a:cubicBezTo>
                  <a:cubicBezTo>
                    <a:pt x="69" y="138"/>
                    <a:pt x="69" y="138"/>
                    <a:pt x="92" y="161"/>
                  </a:cubicBezTo>
                  <a:lnTo>
                    <a:pt x="137" y="161"/>
                  </a:lnTo>
                  <a:cubicBezTo>
                    <a:pt x="160" y="161"/>
                    <a:pt x="183" y="115"/>
                    <a:pt x="183" y="92"/>
                  </a:cubicBezTo>
                  <a:cubicBezTo>
                    <a:pt x="160" y="69"/>
                    <a:pt x="137" y="46"/>
                    <a:pt x="114" y="46"/>
                  </a:cubicBezTo>
                  <a:lnTo>
                    <a:pt x="92" y="46"/>
                  </a:lnTo>
                  <a:cubicBezTo>
                    <a:pt x="92" y="46"/>
                    <a:pt x="92" y="24"/>
                    <a:pt x="92" y="24"/>
                  </a:cubicBezTo>
                  <a:cubicBezTo>
                    <a:pt x="92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7" name="Google Shape;2837;p13"/>
            <p:cNvSpPr/>
            <p:nvPr/>
          </p:nvSpPr>
          <p:spPr>
            <a:xfrm>
              <a:off x="5740725" y="406750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23" y="1"/>
                  </a:moveTo>
                  <a:cubicBezTo>
                    <a:pt x="0" y="24"/>
                    <a:pt x="0" y="47"/>
                    <a:pt x="0" y="69"/>
                  </a:cubicBezTo>
                  <a:cubicBezTo>
                    <a:pt x="0" y="69"/>
                    <a:pt x="23" y="92"/>
                    <a:pt x="23" y="115"/>
                  </a:cubicBezTo>
                  <a:lnTo>
                    <a:pt x="46" y="115"/>
                  </a:lnTo>
                  <a:cubicBezTo>
                    <a:pt x="46" y="138"/>
                    <a:pt x="46" y="138"/>
                    <a:pt x="69" y="138"/>
                  </a:cubicBezTo>
                  <a:cubicBezTo>
                    <a:pt x="69" y="161"/>
                    <a:pt x="92" y="161"/>
                    <a:pt x="92" y="161"/>
                  </a:cubicBezTo>
                  <a:cubicBezTo>
                    <a:pt x="115" y="161"/>
                    <a:pt x="137" y="138"/>
                    <a:pt x="137" y="138"/>
                  </a:cubicBezTo>
                  <a:cubicBezTo>
                    <a:pt x="137" y="138"/>
                    <a:pt x="137" y="115"/>
                    <a:pt x="137" y="115"/>
                  </a:cubicBezTo>
                  <a:cubicBezTo>
                    <a:pt x="137" y="92"/>
                    <a:pt x="137" y="69"/>
                    <a:pt x="137" y="69"/>
                  </a:cubicBezTo>
                  <a:lnTo>
                    <a:pt x="115" y="69"/>
                  </a:lnTo>
                  <a:cubicBezTo>
                    <a:pt x="115" y="47"/>
                    <a:pt x="115" y="47"/>
                    <a:pt x="115" y="47"/>
                  </a:cubicBezTo>
                  <a:cubicBezTo>
                    <a:pt x="92" y="47"/>
                    <a:pt x="92" y="47"/>
                    <a:pt x="92" y="24"/>
                  </a:cubicBezTo>
                  <a:cubicBezTo>
                    <a:pt x="92" y="24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8" name="Google Shape;2838;p13"/>
            <p:cNvSpPr/>
            <p:nvPr/>
          </p:nvSpPr>
          <p:spPr>
            <a:xfrm>
              <a:off x="5740725" y="4067500"/>
              <a:ext cx="4600" cy="4600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46" y="1"/>
                  </a:moveTo>
                  <a:cubicBezTo>
                    <a:pt x="0" y="24"/>
                    <a:pt x="0" y="47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23" y="115"/>
                    <a:pt x="23" y="138"/>
                    <a:pt x="46" y="138"/>
                  </a:cubicBezTo>
                  <a:cubicBezTo>
                    <a:pt x="46" y="138"/>
                    <a:pt x="46" y="161"/>
                    <a:pt x="69" y="161"/>
                  </a:cubicBezTo>
                  <a:lnTo>
                    <a:pt x="92" y="161"/>
                  </a:lnTo>
                  <a:cubicBezTo>
                    <a:pt x="92" y="161"/>
                    <a:pt x="115" y="161"/>
                    <a:pt x="115" y="184"/>
                  </a:cubicBezTo>
                  <a:cubicBezTo>
                    <a:pt x="137" y="184"/>
                    <a:pt x="160" y="161"/>
                    <a:pt x="160" y="138"/>
                  </a:cubicBezTo>
                  <a:cubicBezTo>
                    <a:pt x="183" y="115"/>
                    <a:pt x="160" y="92"/>
                    <a:pt x="137" y="69"/>
                  </a:cubicBezTo>
                  <a:lnTo>
                    <a:pt x="115" y="69"/>
                  </a:lnTo>
                  <a:cubicBezTo>
                    <a:pt x="115" y="47"/>
                    <a:pt x="92" y="47"/>
                    <a:pt x="92" y="47"/>
                  </a:cubicBezTo>
                  <a:cubicBezTo>
                    <a:pt x="92" y="24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9" name="Google Shape;2839;p13"/>
            <p:cNvSpPr/>
            <p:nvPr/>
          </p:nvSpPr>
          <p:spPr>
            <a:xfrm>
              <a:off x="5740725" y="4067500"/>
              <a:ext cx="4600" cy="4600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23" y="1"/>
                  </a:moveTo>
                  <a:cubicBezTo>
                    <a:pt x="0" y="24"/>
                    <a:pt x="0" y="47"/>
                    <a:pt x="0" y="69"/>
                  </a:cubicBezTo>
                  <a:cubicBezTo>
                    <a:pt x="23" y="92"/>
                    <a:pt x="23" y="115"/>
                    <a:pt x="46" y="138"/>
                  </a:cubicBezTo>
                  <a:cubicBezTo>
                    <a:pt x="46" y="138"/>
                    <a:pt x="69" y="161"/>
                    <a:pt x="69" y="161"/>
                  </a:cubicBezTo>
                  <a:lnTo>
                    <a:pt x="92" y="161"/>
                  </a:lnTo>
                  <a:cubicBezTo>
                    <a:pt x="92" y="161"/>
                    <a:pt x="115" y="184"/>
                    <a:pt x="115" y="184"/>
                  </a:cubicBezTo>
                  <a:cubicBezTo>
                    <a:pt x="160" y="184"/>
                    <a:pt x="183" y="161"/>
                    <a:pt x="183" y="138"/>
                  </a:cubicBezTo>
                  <a:cubicBezTo>
                    <a:pt x="183" y="115"/>
                    <a:pt x="160" y="69"/>
                    <a:pt x="137" y="69"/>
                  </a:cubicBezTo>
                  <a:lnTo>
                    <a:pt x="115" y="69"/>
                  </a:lnTo>
                  <a:cubicBezTo>
                    <a:pt x="115" y="69"/>
                    <a:pt x="92" y="69"/>
                    <a:pt x="92" y="47"/>
                  </a:cubicBezTo>
                  <a:cubicBezTo>
                    <a:pt x="92" y="24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0" name="Google Shape;2840;p13"/>
            <p:cNvSpPr/>
            <p:nvPr/>
          </p:nvSpPr>
          <p:spPr>
            <a:xfrm>
              <a:off x="6153850" y="3913450"/>
              <a:ext cx="33125" cy="50650"/>
            </a:xfrm>
            <a:custGeom>
              <a:avLst/>
              <a:gdLst/>
              <a:ahLst/>
              <a:cxnLst/>
              <a:rect l="l" t="t" r="r" b="b"/>
              <a:pathLst>
                <a:path w="1325" h="2026" extrusionOk="0">
                  <a:moveTo>
                    <a:pt x="860" y="1210"/>
                  </a:moveTo>
                  <a:cubicBezTo>
                    <a:pt x="845" y="1210"/>
                    <a:pt x="845" y="1213"/>
                    <a:pt x="845" y="1233"/>
                  </a:cubicBezTo>
                  <a:cubicBezTo>
                    <a:pt x="851" y="1225"/>
                    <a:pt x="856" y="1218"/>
                    <a:pt x="860" y="1210"/>
                  </a:cubicBezTo>
                  <a:close/>
                  <a:moveTo>
                    <a:pt x="1165" y="0"/>
                  </a:moveTo>
                  <a:cubicBezTo>
                    <a:pt x="1165" y="0"/>
                    <a:pt x="1142" y="0"/>
                    <a:pt x="1142" y="23"/>
                  </a:cubicBezTo>
                  <a:cubicBezTo>
                    <a:pt x="1074" y="23"/>
                    <a:pt x="1051" y="91"/>
                    <a:pt x="1074" y="137"/>
                  </a:cubicBezTo>
                  <a:cubicBezTo>
                    <a:pt x="1074" y="160"/>
                    <a:pt x="1097" y="183"/>
                    <a:pt x="1097" y="206"/>
                  </a:cubicBezTo>
                  <a:cubicBezTo>
                    <a:pt x="1119" y="297"/>
                    <a:pt x="1119" y="365"/>
                    <a:pt x="1119" y="457"/>
                  </a:cubicBezTo>
                  <a:cubicBezTo>
                    <a:pt x="1097" y="571"/>
                    <a:pt x="1074" y="685"/>
                    <a:pt x="1051" y="799"/>
                  </a:cubicBezTo>
                  <a:cubicBezTo>
                    <a:pt x="1008" y="950"/>
                    <a:pt x="944" y="1081"/>
                    <a:pt x="860" y="1210"/>
                  </a:cubicBezTo>
                  <a:lnTo>
                    <a:pt x="860" y="1210"/>
                  </a:lnTo>
                  <a:cubicBezTo>
                    <a:pt x="863" y="1210"/>
                    <a:pt x="865" y="1210"/>
                    <a:pt x="868" y="1210"/>
                  </a:cubicBezTo>
                  <a:cubicBezTo>
                    <a:pt x="777" y="1347"/>
                    <a:pt x="663" y="1461"/>
                    <a:pt x="549" y="1575"/>
                  </a:cubicBezTo>
                  <a:cubicBezTo>
                    <a:pt x="457" y="1644"/>
                    <a:pt x="389" y="1712"/>
                    <a:pt x="275" y="1758"/>
                  </a:cubicBezTo>
                  <a:cubicBezTo>
                    <a:pt x="206" y="1803"/>
                    <a:pt x="138" y="1826"/>
                    <a:pt x="69" y="1826"/>
                  </a:cubicBezTo>
                  <a:cubicBezTo>
                    <a:pt x="47" y="1849"/>
                    <a:pt x="24" y="1872"/>
                    <a:pt x="24" y="1895"/>
                  </a:cubicBezTo>
                  <a:cubicBezTo>
                    <a:pt x="1" y="1917"/>
                    <a:pt x="1" y="1940"/>
                    <a:pt x="24" y="1963"/>
                  </a:cubicBezTo>
                  <a:cubicBezTo>
                    <a:pt x="24" y="1986"/>
                    <a:pt x="47" y="2009"/>
                    <a:pt x="69" y="2009"/>
                  </a:cubicBezTo>
                  <a:cubicBezTo>
                    <a:pt x="81" y="2020"/>
                    <a:pt x="92" y="2026"/>
                    <a:pt x="104" y="2026"/>
                  </a:cubicBezTo>
                  <a:cubicBezTo>
                    <a:pt x="115" y="2026"/>
                    <a:pt x="126" y="2020"/>
                    <a:pt x="138" y="2009"/>
                  </a:cubicBezTo>
                  <a:cubicBezTo>
                    <a:pt x="184" y="2009"/>
                    <a:pt x="252" y="1986"/>
                    <a:pt x="298" y="1963"/>
                  </a:cubicBezTo>
                  <a:cubicBezTo>
                    <a:pt x="343" y="1963"/>
                    <a:pt x="389" y="1917"/>
                    <a:pt x="435" y="1895"/>
                  </a:cubicBezTo>
                  <a:cubicBezTo>
                    <a:pt x="526" y="1849"/>
                    <a:pt x="594" y="1781"/>
                    <a:pt x="663" y="1735"/>
                  </a:cubicBezTo>
                  <a:cubicBezTo>
                    <a:pt x="823" y="1575"/>
                    <a:pt x="960" y="1415"/>
                    <a:pt x="1074" y="1233"/>
                  </a:cubicBezTo>
                  <a:cubicBezTo>
                    <a:pt x="1165" y="1050"/>
                    <a:pt x="1234" y="868"/>
                    <a:pt x="1279" y="662"/>
                  </a:cubicBezTo>
                  <a:cubicBezTo>
                    <a:pt x="1325" y="479"/>
                    <a:pt x="1325" y="274"/>
                    <a:pt x="1256" y="69"/>
                  </a:cubicBezTo>
                  <a:cubicBezTo>
                    <a:pt x="1256" y="23"/>
                    <a:pt x="1211" y="0"/>
                    <a:pt x="1165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1" name="Google Shape;2841;p13"/>
            <p:cNvSpPr/>
            <p:nvPr/>
          </p:nvSpPr>
          <p:spPr>
            <a:xfrm>
              <a:off x="5987800" y="3353650"/>
              <a:ext cx="51950" cy="22425"/>
            </a:xfrm>
            <a:custGeom>
              <a:avLst/>
              <a:gdLst/>
              <a:ahLst/>
              <a:cxnLst/>
              <a:rect l="l" t="t" r="r" b="b"/>
              <a:pathLst>
                <a:path w="2078" h="897" extrusionOk="0">
                  <a:moveTo>
                    <a:pt x="1028" y="1"/>
                  </a:moveTo>
                  <a:cubicBezTo>
                    <a:pt x="914" y="1"/>
                    <a:pt x="800" y="23"/>
                    <a:pt x="686" y="23"/>
                  </a:cubicBezTo>
                  <a:cubicBezTo>
                    <a:pt x="480" y="69"/>
                    <a:pt x="275" y="115"/>
                    <a:pt x="92" y="138"/>
                  </a:cubicBezTo>
                  <a:cubicBezTo>
                    <a:pt x="46" y="160"/>
                    <a:pt x="1" y="206"/>
                    <a:pt x="24" y="274"/>
                  </a:cubicBezTo>
                  <a:cubicBezTo>
                    <a:pt x="24" y="320"/>
                    <a:pt x="92" y="343"/>
                    <a:pt x="138" y="343"/>
                  </a:cubicBezTo>
                  <a:cubicBezTo>
                    <a:pt x="366" y="297"/>
                    <a:pt x="594" y="229"/>
                    <a:pt x="845" y="206"/>
                  </a:cubicBezTo>
                  <a:cubicBezTo>
                    <a:pt x="902" y="195"/>
                    <a:pt x="965" y="189"/>
                    <a:pt x="1028" y="189"/>
                  </a:cubicBezTo>
                  <a:cubicBezTo>
                    <a:pt x="1091" y="189"/>
                    <a:pt x="1153" y="195"/>
                    <a:pt x="1211" y="206"/>
                  </a:cubicBezTo>
                  <a:cubicBezTo>
                    <a:pt x="1302" y="229"/>
                    <a:pt x="1370" y="252"/>
                    <a:pt x="1462" y="274"/>
                  </a:cubicBezTo>
                  <a:cubicBezTo>
                    <a:pt x="1507" y="320"/>
                    <a:pt x="1553" y="343"/>
                    <a:pt x="1621" y="389"/>
                  </a:cubicBezTo>
                  <a:cubicBezTo>
                    <a:pt x="1667" y="434"/>
                    <a:pt x="1690" y="480"/>
                    <a:pt x="1736" y="526"/>
                  </a:cubicBezTo>
                  <a:cubicBezTo>
                    <a:pt x="1781" y="571"/>
                    <a:pt x="1804" y="617"/>
                    <a:pt x="1827" y="685"/>
                  </a:cubicBezTo>
                  <a:cubicBezTo>
                    <a:pt x="1850" y="731"/>
                    <a:pt x="1850" y="777"/>
                    <a:pt x="1872" y="822"/>
                  </a:cubicBezTo>
                  <a:cubicBezTo>
                    <a:pt x="1872" y="860"/>
                    <a:pt x="1918" y="897"/>
                    <a:pt x="1960" y="897"/>
                  </a:cubicBezTo>
                  <a:cubicBezTo>
                    <a:pt x="1969" y="897"/>
                    <a:pt x="1978" y="895"/>
                    <a:pt x="1987" y="891"/>
                  </a:cubicBezTo>
                  <a:cubicBezTo>
                    <a:pt x="2032" y="891"/>
                    <a:pt x="2078" y="822"/>
                    <a:pt x="2055" y="777"/>
                  </a:cubicBezTo>
                  <a:cubicBezTo>
                    <a:pt x="2032" y="685"/>
                    <a:pt x="2009" y="594"/>
                    <a:pt x="1964" y="503"/>
                  </a:cubicBezTo>
                  <a:cubicBezTo>
                    <a:pt x="1918" y="434"/>
                    <a:pt x="1850" y="343"/>
                    <a:pt x="1781" y="274"/>
                  </a:cubicBezTo>
                  <a:cubicBezTo>
                    <a:pt x="1644" y="138"/>
                    <a:pt x="1462" y="69"/>
                    <a:pt x="1256" y="23"/>
                  </a:cubicBezTo>
                  <a:cubicBezTo>
                    <a:pt x="1188" y="1"/>
                    <a:pt x="1096" y="1"/>
                    <a:pt x="1028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2" name="Google Shape;2842;p13"/>
            <p:cNvSpPr/>
            <p:nvPr/>
          </p:nvSpPr>
          <p:spPr>
            <a:xfrm>
              <a:off x="5610625" y="3470050"/>
              <a:ext cx="163225" cy="575225"/>
            </a:xfrm>
            <a:custGeom>
              <a:avLst/>
              <a:gdLst/>
              <a:ahLst/>
              <a:cxnLst/>
              <a:rect l="l" t="t" r="r" b="b"/>
              <a:pathLst>
                <a:path w="6529" h="23009" extrusionOk="0">
                  <a:moveTo>
                    <a:pt x="206" y="1"/>
                  </a:moveTo>
                  <a:cubicBezTo>
                    <a:pt x="183" y="1"/>
                    <a:pt x="183" y="1"/>
                    <a:pt x="183" y="24"/>
                  </a:cubicBezTo>
                  <a:cubicBezTo>
                    <a:pt x="114" y="24"/>
                    <a:pt x="69" y="47"/>
                    <a:pt x="46" y="92"/>
                  </a:cubicBezTo>
                  <a:cubicBezTo>
                    <a:pt x="23" y="115"/>
                    <a:pt x="0" y="184"/>
                    <a:pt x="0" y="229"/>
                  </a:cubicBezTo>
                  <a:cubicBezTo>
                    <a:pt x="639" y="2535"/>
                    <a:pt x="1256" y="4840"/>
                    <a:pt x="1872" y="7145"/>
                  </a:cubicBezTo>
                  <a:cubicBezTo>
                    <a:pt x="2580" y="9702"/>
                    <a:pt x="3264" y="12281"/>
                    <a:pt x="3972" y="14837"/>
                  </a:cubicBezTo>
                  <a:cubicBezTo>
                    <a:pt x="4588" y="17120"/>
                    <a:pt x="5204" y="19402"/>
                    <a:pt x="5821" y="21685"/>
                  </a:cubicBezTo>
                  <a:cubicBezTo>
                    <a:pt x="5935" y="22073"/>
                    <a:pt x="6026" y="22438"/>
                    <a:pt x="6140" y="22826"/>
                  </a:cubicBezTo>
                  <a:cubicBezTo>
                    <a:pt x="6140" y="22895"/>
                    <a:pt x="6163" y="22917"/>
                    <a:pt x="6209" y="22963"/>
                  </a:cubicBezTo>
                  <a:cubicBezTo>
                    <a:pt x="6254" y="22986"/>
                    <a:pt x="6300" y="23009"/>
                    <a:pt x="6346" y="23009"/>
                  </a:cubicBezTo>
                  <a:cubicBezTo>
                    <a:pt x="6414" y="22986"/>
                    <a:pt x="6460" y="22963"/>
                    <a:pt x="6483" y="22917"/>
                  </a:cubicBezTo>
                  <a:cubicBezTo>
                    <a:pt x="6505" y="22895"/>
                    <a:pt x="6528" y="22826"/>
                    <a:pt x="6528" y="22781"/>
                  </a:cubicBezTo>
                  <a:cubicBezTo>
                    <a:pt x="6003" y="20863"/>
                    <a:pt x="5478" y="18946"/>
                    <a:pt x="4953" y="17029"/>
                  </a:cubicBezTo>
                  <a:cubicBezTo>
                    <a:pt x="4269" y="14449"/>
                    <a:pt x="3561" y="11870"/>
                    <a:pt x="2876" y="9291"/>
                  </a:cubicBezTo>
                  <a:cubicBezTo>
                    <a:pt x="2214" y="6940"/>
                    <a:pt x="1575" y="4566"/>
                    <a:pt x="936" y="2192"/>
                  </a:cubicBezTo>
                  <a:cubicBezTo>
                    <a:pt x="753" y="1530"/>
                    <a:pt x="571" y="845"/>
                    <a:pt x="388" y="184"/>
                  </a:cubicBezTo>
                  <a:cubicBezTo>
                    <a:pt x="388" y="138"/>
                    <a:pt x="365" y="92"/>
                    <a:pt x="320" y="47"/>
                  </a:cubicBezTo>
                  <a:cubicBezTo>
                    <a:pt x="274" y="24"/>
                    <a:pt x="251" y="1"/>
                    <a:pt x="20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3" name="Google Shape;2843;p13"/>
            <p:cNvSpPr/>
            <p:nvPr/>
          </p:nvSpPr>
          <p:spPr>
            <a:xfrm>
              <a:off x="5952425" y="3360500"/>
              <a:ext cx="171800" cy="619725"/>
            </a:xfrm>
            <a:custGeom>
              <a:avLst/>
              <a:gdLst/>
              <a:ahLst/>
              <a:cxnLst/>
              <a:rect l="l" t="t" r="r" b="b"/>
              <a:pathLst>
                <a:path w="6872" h="24789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23" y="46"/>
                    <a:pt x="1" y="92"/>
                    <a:pt x="23" y="115"/>
                  </a:cubicBezTo>
                  <a:cubicBezTo>
                    <a:pt x="685" y="2625"/>
                    <a:pt x="1370" y="5136"/>
                    <a:pt x="2055" y="7670"/>
                  </a:cubicBezTo>
                  <a:cubicBezTo>
                    <a:pt x="2808" y="10409"/>
                    <a:pt x="3561" y="13171"/>
                    <a:pt x="4292" y="15933"/>
                  </a:cubicBezTo>
                  <a:cubicBezTo>
                    <a:pt x="4999" y="18535"/>
                    <a:pt x="5707" y="21137"/>
                    <a:pt x="6415" y="23739"/>
                  </a:cubicBezTo>
                  <a:cubicBezTo>
                    <a:pt x="6506" y="24058"/>
                    <a:pt x="6597" y="24378"/>
                    <a:pt x="6688" y="24697"/>
                  </a:cubicBezTo>
                  <a:cubicBezTo>
                    <a:pt x="6688" y="24697"/>
                    <a:pt x="6688" y="24720"/>
                    <a:pt x="6688" y="24720"/>
                  </a:cubicBezTo>
                  <a:cubicBezTo>
                    <a:pt x="6688" y="24743"/>
                    <a:pt x="6688" y="24766"/>
                    <a:pt x="6711" y="24766"/>
                  </a:cubicBezTo>
                  <a:cubicBezTo>
                    <a:pt x="6734" y="24789"/>
                    <a:pt x="6757" y="24789"/>
                    <a:pt x="6803" y="24789"/>
                  </a:cubicBezTo>
                  <a:cubicBezTo>
                    <a:pt x="6825" y="24789"/>
                    <a:pt x="6848" y="24766"/>
                    <a:pt x="6848" y="24766"/>
                  </a:cubicBezTo>
                  <a:cubicBezTo>
                    <a:pt x="6871" y="24743"/>
                    <a:pt x="6871" y="24697"/>
                    <a:pt x="6871" y="24675"/>
                  </a:cubicBezTo>
                  <a:cubicBezTo>
                    <a:pt x="6780" y="24309"/>
                    <a:pt x="6666" y="23921"/>
                    <a:pt x="6574" y="23533"/>
                  </a:cubicBezTo>
                  <a:lnTo>
                    <a:pt x="5593" y="19973"/>
                  </a:lnTo>
                  <a:lnTo>
                    <a:pt x="3265" y="11390"/>
                  </a:lnTo>
                  <a:cubicBezTo>
                    <a:pt x="2557" y="8743"/>
                    <a:pt x="1827" y="6095"/>
                    <a:pt x="1119" y="3447"/>
                  </a:cubicBezTo>
                  <a:cubicBezTo>
                    <a:pt x="822" y="2329"/>
                    <a:pt x="503" y="1210"/>
                    <a:pt x="206" y="69"/>
                  </a:cubicBezTo>
                  <a:cubicBezTo>
                    <a:pt x="206" y="46"/>
                    <a:pt x="183" y="23"/>
                    <a:pt x="160" y="23"/>
                  </a:cubicBezTo>
                  <a:cubicBezTo>
                    <a:pt x="160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99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4" name="Google Shape;2844;p13"/>
            <p:cNvSpPr/>
            <p:nvPr/>
          </p:nvSpPr>
          <p:spPr>
            <a:xfrm>
              <a:off x="5971250" y="3353650"/>
              <a:ext cx="172375" cy="622025"/>
            </a:xfrm>
            <a:custGeom>
              <a:avLst/>
              <a:gdLst/>
              <a:ahLst/>
              <a:cxnLst/>
              <a:rect l="l" t="t" r="r" b="b"/>
              <a:pathLst>
                <a:path w="6895" h="24881" extrusionOk="0">
                  <a:moveTo>
                    <a:pt x="69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46"/>
                    <a:pt x="1" y="69"/>
                    <a:pt x="1" y="115"/>
                  </a:cubicBezTo>
                  <a:cubicBezTo>
                    <a:pt x="663" y="2580"/>
                    <a:pt x="1348" y="5045"/>
                    <a:pt x="2009" y="7510"/>
                  </a:cubicBezTo>
                  <a:cubicBezTo>
                    <a:pt x="2786" y="10363"/>
                    <a:pt x="3539" y="13194"/>
                    <a:pt x="4315" y="16047"/>
                  </a:cubicBezTo>
                  <a:lnTo>
                    <a:pt x="6438" y="23899"/>
                  </a:lnTo>
                  <a:cubicBezTo>
                    <a:pt x="6529" y="24195"/>
                    <a:pt x="6620" y="24492"/>
                    <a:pt x="6689" y="24789"/>
                  </a:cubicBezTo>
                  <a:cubicBezTo>
                    <a:pt x="6689" y="24812"/>
                    <a:pt x="6711" y="24834"/>
                    <a:pt x="6734" y="24857"/>
                  </a:cubicBezTo>
                  <a:cubicBezTo>
                    <a:pt x="6757" y="24880"/>
                    <a:pt x="6780" y="24880"/>
                    <a:pt x="6803" y="24880"/>
                  </a:cubicBezTo>
                  <a:cubicBezTo>
                    <a:pt x="6826" y="24880"/>
                    <a:pt x="6848" y="24857"/>
                    <a:pt x="6871" y="24834"/>
                  </a:cubicBezTo>
                  <a:cubicBezTo>
                    <a:pt x="6871" y="24812"/>
                    <a:pt x="6894" y="24789"/>
                    <a:pt x="6894" y="24766"/>
                  </a:cubicBezTo>
                  <a:cubicBezTo>
                    <a:pt x="6483" y="23328"/>
                    <a:pt x="6095" y="21867"/>
                    <a:pt x="5707" y="20429"/>
                  </a:cubicBezTo>
                  <a:cubicBezTo>
                    <a:pt x="4931" y="17530"/>
                    <a:pt x="4132" y="14654"/>
                    <a:pt x="3356" y="11756"/>
                  </a:cubicBezTo>
                  <a:cubicBezTo>
                    <a:pt x="2626" y="9017"/>
                    <a:pt x="1873" y="6300"/>
                    <a:pt x="1142" y="3561"/>
                  </a:cubicBezTo>
                  <a:cubicBezTo>
                    <a:pt x="823" y="2397"/>
                    <a:pt x="503" y="1233"/>
                    <a:pt x="183" y="69"/>
                  </a:cubicBezTo>
                  <a:cubicBezTo>
                    <a:pt x="183" y="46"/>
                    <a:pt x="183" y="23"/>
                    <a:pt x="161" y="23"/>
                  </a:cubicBezTo>
                  <a:cubicBezTo>
                    <a:pt x="138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99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5" name="Google Shape;2845;p13"/>
            <p:cNvSpPr/>
            <p:nvPr/>
          </p:nvSpPr>
          <p:spPr>
            <a:xfrm>
              <a:off x="6119625" y="3971650"/>
              <a:ext cx="23425" cy="9825"/>
            </a:xfrm>
            <a:custGeom>
              <a:avLst/>
              <a:gdLst/>
              <a:ahLst/>
              <a:cxnLst/>
              <a:rect l="l" t="t" r="r" b="b"/>
              <a:pathLst>
                <a:path w="937" h="393" extrusionOk="0">
                  <a:moveTo>
                    <a:pt x="822" y="0"/>
                  </a:moveTo>
                  <a:cubicBezTo>
                    <a:pt x="799" y="0"/>
                    <a:pt x="776" y="0"/>
                    <a:pt x="754" y="23"/>
                  </a:cubicBezTo>
                  <a:cubicBezTo>
                    <a:pt x="754" y="23"/>
                    <a:pt x="731" y="46"/>
                    <a:pt x="708" y="46"/>
                  </a:cubicBezTo>
                  <a:cubicBezTo>
                    <a:pt x="640" y="92"/>
                    <a:pt x="571" y="114"/>
                    <a:pt x="503" y="137"/>
                  </a:cubicBezTo>
                  <a:cubicBezTo>
                    <a:pt x="411" y="160"/>
                    <a:pt x="343" y="183"/>
                    <a:pt x="252" y="183"/>
                  </a:cubicBezTo>
                  <a:lnTo>
                    <a:pt x="115" y="183"/>
                  </a:lnTo>
                  <a:cubicBezTo>
                    <a:pt x="69" y="183"/>
                    <a:pt x="23" y="229"/>
                    <a:pt x="23" y="274"/>
                  </a:cubicBezTo>
                  <a:cubicBezTo>
                    <a:pt x="0" y="320"/>
                    <a:pt x="46" y="366"/>
                    <a:pt x="92" y="388"/>
                  </a:cubicBezTo>
                  <a:cubicBezTo>
                    <a:pt x="128" y="391"/>
                    <a:pt x="164" y="393"/>
                    <a:pt x="200" y="393"/>
                  </a:cubicBezTo>
                  <a:cubicBezTo>
                    <a:pt x="455" y="393"/>
                    <a:pt x="690" y="320"/>
                    <a:pt x="891" y="160"/>
                  </a:cubicBezTo>
                  <a:cubicBezTo>
                    <a:pt x="936" y="137"/>
                    <a:pt x="936" y="69"/>
                    <a:pt x="891" y="23"/>
                  </a:cubicBezTo>
                  <a:cubicBezTo>
                    <a:pt x="891" y="0"/>
                    <a:pt x="845" y="0"/>
                    <a:pt x="822" y="0"/>
                  </a:cubicBezTo>
                  <a:close/>
                </a:path>
              </a:pathLst>
            </a:custGeom>
            <a:solidFill>
              <a:srgbClr val="B99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6" name="Google Shape;2846;p13"/>
            <p:cNvSpPr/>
            <p:nvPr/>
          </p:nvSpPr>
          <p:spPr>
            <a:xfrm>
              <a:off x="5952425" y="3353650"/>
              <a:ext cx="22850" cy="11150"/>
            </a:xfrm>
            <a:custGeom>
              <a:avLst/>
              <a:gdLst/>
              <a:ahLst/>
              <a:cxnLst/>
              <a:rect l="l" t="t" r="r" b="b"/>
              <a:pathLst>
                <a:path w="914" h="446" extrusionOk="0">
                  <a:moveTo>
                    <a:pt x="617" y="1"/>
                  </a:moveTo>
                  <a:cubicBezTo>
                    <a:pt x="548" y="23"/>
                    <a:pt x="480" y="46"/>
                    <a:pt x="411" y="69"/>
                  </a:cubicBezTo>
                  <a:cubicBezTo>
                    <a:pt x="275" y="115"/>
                    <a:pt x="138" y="183"/>
                    <a:pt x="46" y="274"/>
                  </a:cubicBezTo>
                  <a:cubicBezTo>
                    <a:pt x="1" y="297"/>
                    <a:pt x="1" y="366"/>
                    <a:pt x="23" y="411"/>
                  </a:cubicBezTo>
                  <a:cubicBezTo>
                    <a:pt x="46" y="434"/>
                    <a:pt x="69" y="446"/>
                    <a:pt x="92" y="446"/>
                  </a:cubicBezTo>
                  <a:cubicBezTo>
                    <a:pt x="115" y="446"/>
                    <a:pt x="138" y="434"/>
                    <a:pt x="160" y="411"/>
                  </a:cubicBezTo>
                  <a:cubicBezTo>
                    <a:pt x="183" y="389"/>
                    <a:pt x="229" y="366"/>
                    <a:pt x="252" y="343"/>
                  </a:cubicBezTo>
                  <a:cubicBezTo>
                    <a:pt x="343" y="297"/>
                    <a:pt x="411" y="252"/>
                    <a:pt x="503" y="229"/>
                  </a:cubicBezTo>
                  <a:cubicBezTo>
                    <a:pt x="594" y="206"/>
                    <a:pt x="685" y="183"/>
                    <a:pt x="754" y="183"/>
                  </a:cubicBezTo>
                  <a:lnTo>
                    <a:pt x="800" y="183"/>
                  </a:lnTo>
                  <a:cubicBezTo>
                    <a:pt x="822" y="183"/>
                    <a:pt x="845" y="183"/>
                    <a:pt x="868" y="160"/>
                  </a:cubicBezTo>
                  <a:cubicBezTo>
                    <a:pt x="891" y="138"/>
                    <a:pt x="914" y="115"/>
                    <a:pt x="914" y="92"/>
                  </a:cubicBezTo>
                  <a:cubicBezTo>
                    <a:pt x="914" y="46"/>
                    <a:pt x="868" y="1"/>
                    <a:pt x="822" y="1"/>
                  </a:cubicBezTo>
                  <a:close/>
                </a:path>
              </a:pathLst>
            </a:custGeom>
            <a:solidFill>
              <a:srgbClr val="B99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7" name="Google Shape;2847;p13"/>
            <p:cNvSpPr/>
            <p:nvPr/>
          </p:nvSpPr>
          <p:spPr>
            <a:xfrm>
              <a:off x="5780675" y="3854675"/>
              <a:ext cx="67350" cy="57450"/>
            </a:xfrm>
            <a:custGeom>
              <a:avLst/>
              <a:gdLst/>
              <a:ahLst/>
              <a:cxnLst/>
              <a:rect l="l" t="t" r="r" b="b"/>
              <a:pathLst>
                <a:path w="2694" h="2298" extrusionOk="0">
                  <a:moveTo>
                    <a:pt x="2488" y="0"/>
                  </a:moveTo>
                  <a:cubicBezTo>
                    <a:pt x="2443" y="23"/>
                    <a:pt x="2397" y="69"/>
                    <a:pt x="2397" y="114"/>
                  </a:cubicBezTo>
                  <a:cubicBezTo>
                    <a:pt x="2397" y="137"/>
                    <a:pt x="2397" y="137"/>
                    <a:pt x="2397" y="137"/>
                  </a:cubicBezTo>
                  <a:lnTo>
                    <a:pt x="2420" y="137"/>
                  </a:lnTo>
                  <a:cubicBezTo>
                    <a:pt x="2420" y="160"/>
                    <a:pt x="2420" y="160"/>
                    <a:pt x="2420" y="160"/>
                  </a:cubicBezTo>
                  <a:cubicBezTo>
                    <a:pt x="2420" y="160"/>
                    <a:pt x="2420" y="183"/>
                    <a:pt x="2420" y="183"/>
                  </a:cubicBezTo>
                  <a:cubicBezTo>
                    <a:pt x="2420" y="206"/>
                    <a:pt x="2420" y="206"/>
                    <a:pt x="2420" y="206"/>
                  </a:cubicBezTo>
                  <a:cubicBezTo>
                    <a:pt x="2420" y="228"/>
                    <a:pt x="2420" y="228"/>
                    <a:pt x="2420" y="228"/>
                  </a:cubicBezTo>
                  <a:lnTo>
                    <a:pt x="2443" y="228"/>
                  </a:lnTo>
                  <a:cubicBezTo>
                    <a:pt x="2443" y="228"/>
                    <a:pt x="2443" y="228"/>
                    <a:pt x="2443" y="251"/>
                  </a:cubicBezTo>
                  <a:cubicBezTo>
                    <a:pt x="2443" y="251"/>
                    <a:pt x="2443" y="274"/>
                    <a:pt x="2443" y="274"/>
                  </a:cubicBezTo>
                  <a:cubicBezTo>
                    <a:pt x="2443" y="320"/>
                    <a:pt x="2465" y="343"/>
                    <a:pt x="2465" y="388"/>
                  </a:cubicBezTo>
                  <a:cubicBezTo>
                    <a:pt x="2488" y="457"/>
                    <a:pt x="2488" y="548"/>
                    <a:pt x="2488" y="639"/>
                  </a:cubicBezTo>
                  <a:cubicBezTo>
                    <a:pt x="2488" y="617"/>
                    <a:pt x="2488" y="616"/>
                    <a:pt x="2488" y="616"/>
                  </a:cubicBezTo>
                  <a:lnTo>
                    <a:pt x="2488" y="616"/>
                  </a:lnTo>
                  <a:cubicBezTo>
                    <a:pt x="2511" y="799"/>
                    <a:pt x="2488" y="959"/>
                    <a:pt x="2465" y="1141"/>
                  </a:cubicBezTo>
                  <a:cubicBezTo>
                    <a:pt x="2443" y="1278"/>
                    <a:pt x="2397" y="1415"/>
                    <a:pt x="2328" y="1529"/>
                  </a:cubicBezTo>
                  <a:cubicBezTo>
                    <a:pt x="2283" y="1621"/>
                    <a:pt x="2237" y="1712"/>
                    <a:pt x="2169" y="1803"/>
                  </a:cubicBezTo>
                  <a:cubicBezTo>
                    <a:pt x="2100" y="1849"/>
                    <a:pt x="2054" y="1917"/>
                    <a:pt x="1986" y="1963"/>
                  </a:cubicBezTo>
                  <a:cubicBezTo>
                    <a:pt x="1918" y="2009"/>
                    <a:pt x="1849" y="2032"/>
                    <a:pt x="1781" y="2054"/>
                  </a:cubicBezTo>
                  <a:cubicBezTo>
                    <a:pt x="1690" y="2077"/>
                    <a:pt x="1622" y="2100"/>
                    <a:pt x="1555" y="2100"/>
                  </a:cubicBezTo>
                  <a:lnTo>
                    <a:pt x="1555" y="2100"/>
                  </a:lnTo>
                  <a:cubicBezTo>
                    <a:pt x="1470" y="2100"/>
                    <a:pt x="1387" y="2098"/>
                    <a:pt x="1324" y="2077"/>
                  </a:cubicBezTo>
                  <a:cubicBezTo>
                    <a:pt x="1233" y="2054"/>
                    <a:pt x="1141" y="2032"/>
                    <a:pt x="1073" y="1986"/>
                  </a:cubicBezTo>
                  <a:cubicBezTo>
                    <a:pt x="959" y="1940"/>
                    <a:pt x="868" y="1872"/>
                    <a:pt x="776" y="1803"/>
                  </a:cubicBezTo>
                  <a:cubicBezTo>
                    <a:pt x="662" y="1689"/>
                    <a:pt x="548" y="1575"/>
                    <a:pt x="457" y="1438"/>
                  </a:cubicBezTo>
                  <a:cubicBezTo>
                    <a:pt x="457" y="1438"/>
                    <a:pt x="457" y="1438"/>
                    <a:pt x="457" y="1461"/>
                  </a:cubicBezTo>
                  <a:cubicBezTo>
                    <a:pt x="343" y="1278"/>
                    <a:pt x="251" y="1096"/>
                    <a:pt x="183" y="913"/>
                  </a:cubicBezTo>
                  <a:cubicBezTo>
                    <a:pt x="183" y="890"/>
                    <a:pt x="160" y="868"/>
                    <a:pt x="137" y="868"/>
                  </a:cubicBezTo>
                  <a:cubicBezTo>
                    <a:pt x="126" y="856"/>
                    <a:pt x="114" y="850"/>
                    <a:pt x="103" y="850"/>
                  </a:cubicBezTo>
                  <a:cubicBezTo>
                    <a:pt x="92" y="850"/>
                    <a:pt x="80" y="856"/>
                    <a:pt x="69" y="868"/>
                  </a:cubicBezTo>
                  <a:cubicBezTo>
                    <a:pt x="46" y="868"/>
                    <a:pt x="23" y="890"/>
                    <a:pt x="23" y="913"/>
                  </a:cubicBezTo>
                  <a:cubicBezTo>
                    <a:pt x="0" y="936"/>
                    <a:pt x="0" y="959"/>
                    <a:pt x="23" y="1004"/>
                  </a:cubicBezTo>
                  <a:cubicBezTo>
                    <a:pt x="160" y="1392"/>
                    <a:pt x="388" y="1735"/>
                    <a:pt x="708" y="2009"/>
                  </a:cubicBezTo>
                  <a:cubicBezTo>
                    <a:pt x="890" y="2146"/>
                    <a:pt x="1096" y="2237"/>
                    <a:pt x="1301" y="2283"/>
                  </a:cubicBezTo>
                  <a:cubicBezTo>
                    <a:pt x="1377" y="2292"/>
                    <a:pt x="1449" y="2298"/>
                    <a:pt x="1520" y="2298"/>
                  </a:cubicBezTo>
                  <a:cubicBezTo>
                    <a:pt x="1620" y="2298"/>
                    <a:pt x="1719" y="2287"/>
                    <a:pt x="1826" y="2260"/>
                  </a:cubicBezTo>
                  <a:cubicBezTo>
                    <a:pt x="1918" y="2214"/>
                    <a:pt x="2009" y="2169"/>
                    <a:pt x="2077" y="2123"/>
                  </a:cubicBezTo>
                  <a:cubicBezTo>
                    <a:pt x="2123" y="2100"/>
                    <a:pt x="2169" y="2054"/>
                    <a:pt x="2214" y="2032"/>
                  </a:cubicBezTo>
                  <a:cubicBezTo>
                    <a:pt x="2260" y="1986"/>
                    <a:pt x="2306" y="1940"/>
                    <a:pt x="2328" y="1895"/>
                  </a:cubicBezTo>
                  <a:cubicBezTo>
                    <a:pt x="2443" y="1758"/>
                    <a:pt x="2534" y="1575"/>
                    <a:pt x="2579" y="1415"/>
                  </a:cubicBezTo>
                  <a:cubicBezTo>
                    <a:pt x="2648" y="1233"/>
                    <a:pt x="2694" y="1027"/>
                    <a:pt x="2694" y="822"/>
                  </a:cubicBezTo>
                  <a:cubicBezTo>
                    <a:pt x="2694" y="662"/>
                    <a:pt x="2671" y="502"/>
                    <a:pt x="2648" y="365"/>
                  </a:cubicBezTo>
                  <a:cubicBezTo>
                    <a:pt x="2648" y="365"/>
                    <a:pt x="2648" y="365"/>
                    <a:pt x="2648" y="343"/>
                  </a:cubicBezTo>
                  <a:cubicBezTo>
                    <a:pt x="2648" y="320"/>
                    <a:pt x="2648" y="274"/>
                    <a:pt x="2625" y="251"/>
                  </a:cubicBezTo>
                  <a:cubicBezTo>
                    <a:pt x="2625" y="228"/>
                    <a:pt x="2625" y="228"/>
                    <a:pt x="2625" y="206"/>
                  </a:cubicBezTo>
                  <a:cubicBezTo>
                    <a:pt x="2625" y="206"/>
                    <a:pt x="2625" y="183"/>
                    <a:pt x="2625" y="183"/>
                  </a:cubicBezTo>
                  <a:cubicBezTo>
                    <a:pt x="2625" y="160"/>
                    <a:pt x="2625" y="160"/>
                    <a:pt x="2625" y="160"/>
                  </a:cubicBezTo>
                  <a:cubicBezTo>
                    <a:pt x="2602" y="160"/>
                    <a:pt x="2602" y="160"/>
                    <a:pt x="2602" y="137"/>
                  </a:cubicBezTo>
                  <a:cubicBezTo>
                    <a:pt x="2602" y="114"/>
                    <a:pt x="2602" y="114"/>
                    <a:pt x="2602" y="114"/>
                  </a:cubicBezTo>
                  <a:lnTo>
                    <a:pt x="2602" y="91"/>
                  </a:lnTo>
                  <a:cubicBezTo>
                    <a:pt x="2579" y="46"/>
                    <a:pt x="2557" y="0"/>
                    <a:pt x="248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8" name="Google Shape;2848;p13"/>
            <p:cNvSpPr/>
            <p:nvPr/>
          </p:nvSpPr>
          <p:spPr>
            <a:xfrm>
              <a:off x="5992375" y="3796450"/>
              <a:ext cx="68500" cy="57100"/>
            </a:xfrm>
            <a:custGeom>
              <a:avLst/>
              <a:gdLst/>
              <a:ahLst/>
              <a:cxnLst/>
              <a:rect l="l" t="t" r="r" b="b"/>
              <a:pathLst>
                <a:path w="2740" h="2284" extrusionOk="0">
                  <a:moveTo>
                    <a:pt x="2557" y="1"/>
                  </a:moveTo>
                  <a:cubicBezTo>
                    <a:pt x="2557" y="1"/>
                    <a:pt x="2557" y="1"/>
                    <a:pt x="2534" y="24"/>
                  </a:cubicBezTo>
                  <a:cubicBezTo>
                    <a:pt x="2488" y="24"/>
                    <a:pt x="2443" y="69"/>
                    <a:pt x="2466" y="138"/>
                  </a:cubicBezTo>
                  <a:cubicBezTo>
                    <a:pt x="2466" y="161"/>
                    <a:pt x="2466" y="161"/>
                    <a:pt x="2466" y="161"/>
                  </a:cubicBezTo>
                  <a:cubicBezTo>
                    <a:pt x="2466" y="184"/>
                    <a:pt x="2466" y="184"/>
                    <a:pt x="2488" y="184"/>
                  </a:cubicBezTo>
                  <a:cubicBezTo>
                    <a:pt x="2488" y="184"/>
                    <a:pt x="2488" y="184"/>
                    <a:pt x="2488" y="206"/>
                  </a:cubicBezTo>
                  <a:lnTo>
                    <a:pt x="2488" y="229"/>
                  </a:lnTo>
                  <a:cubicBezTo>
                    <a:pt x="2488" y="229"/>
                    <a:pt x="2488" y="252"/>
                    <a:pt x="2488" y="252"/>
                  </a:cubicBezTo>
                  <a:cubicBezTo>
                    <a:pt x="2511" y="298"/>
                    <a:pt x="2511" y="321"/>
                    <a:pt x="2511" y="366"/>
                  </a:cubicBezTo>
                  <a:cubicBezTo>
                    <a:pt x="2511" y="366"/>
                    <a:pt x="2511" y="389"/>
                    <a:pt x="2511" y="389"/>
                  </a:cubicBezTo>
                  <a:cubicBezTo>
                    <a:pt x="2534" y="435"/>
                    <a:pt x="2534" y="480"/>
                    <a:pt x="2534" y="526"/>
                  </a:cubicBezTo>
                  <a:cubicBezTo>
                    <a:pt x="2534" y="549"/>
                    <a:pt x="2534" y="572"/>
                    <a:pt x="2534" y="594"/>
                  </a:cubicBezTo>
                  <a:cubicBezTo>
                    <a:pt x="2557" y="777"/>
                    <a:pt x="2534" y="960"/>
                    <a:pt x="2511" y="1142"/>
                  </a:cubicBezTo>
                  <a:cubicBezTo>
                    <a:pt x="2488" y="1256"/>
                    <a:pt x="2443" y="1393"/>
                    <a:pt x="2374" y="1507"/>
                  </a:cubicBezTo>
                  <a:cubicBezTo>
                    <a:pt x="2329" y="1599"/>
                    <a:pt x="2283" y="1690"/>
                    <a:pt x="2214" y="1781"/>
                  </a:cubicBezTo>
                  <a:cubicBezTo>
                    <a:pt x="2169" y="1827"/>
                    <a:pt x="2100" y="1895"/>
                    <a:pt x="2032" y="1941"/>
                  </a:cubicBezTo>
                  <a:cubicBezTo>
                    <a:pt x="1963" y="1987"/>
                    <a:pt x="1895" y="2010"/>
                    <a:pt x="1826" y="2032"/>
                  </a:cubicBezTo>
                  <a:cubicBezTo>
                    <a:pt x="1758" y="2055"/>
                    <a:pt x="1689" y="2078"/>
                    <a:pt x="1621" y="2078"/>
                  </a:cubicBezTo>
                  <a:cubicBezTo>
                    <a:pt x="1530" y="2078"/>
                    <a:pt x="1461" y="2078"/>
                    <a:pt x="1370" y="2055"/>
                  </a:cubicBezTo>
                  <a:cubicBezTo>
                    <a:pt x="1279" y="2032"/>
                    <a:pt x="1187" y="2010"/>
                    <a:pt x="1119" y="1964"/>
                  </a:cubicBezTo>
                  <a:cubicBezTo>
                    <a:pt x="1005" y="1918"/>
                    <a:pt x="913" y="1850"/>
                    <a:pt x="822" y="1781"/>
                  </a:cubicBezTo>
                  <a:cubicBezTo>
                    <a:pt x="708" y="1667"/>
                    <a:pt x="594" y="1553"/>
                    <a:pt x="503" y="1416"/>
                  </a:cubicBezTo>
                  <a:cubicBezTo>
                    <a:pt x="388" y="1234"/>
                    <a:pt x="297" y="1074"/>
                    <a:pt x="251" y="868"/>
                  </a:cubicBezTo>
                  <a:cubicBezTo>
                    <a:pt x="229" y="846"/>
                    <a:pt x="206" y="800"/>
                    <a:pt x="206" y="754"/>
                  </a:cubicBezTo>
                  <a:cubicBezTo>
                    <a:pt x="206" y="731"/>
                    <a:pt x="183" y="709"/>
                    <a:pt x="160" y="686"/>
                  </a:cubicBezTo>
                  <a:cubicBezTo>
                    <a:pt x="145" y="686"/>
                    <a:pt x="130" y="676"/>
                    <a:pt x="115" y="676"/>
                  </a:cubicBezTo>
                  <a:cubicBezTo>
                    <a:pt x="107" y="676"/>
                    <a:pt x="99" y="678"/>
                    <a:pt x="92" y="686"/>
                  </a:cubicBezTo>
                  <a:cubicBezTo>
                    <a:pt x="46" y="686"/>
                    <a:pt x="0" y="731"/>
                    <a:pt x="23" y="800"/>
                  </a:cubicBezTo>
                  <a:cubicBezTo>
                    <a:pt x="69" y="982"/>
                    <a:pt x="137" y="1165"/>
                    <a:pt x="251" y="1348"/>
                  </a:cubicBezTo>
                  <a:cubicBezTo>
                    <a:pt x="343" y="1530"/>
                    <a:pt x="457" y="1690"/>
                    <a:pt x="594" y="1827"/>
                  </a:cubicBezTo>
                  <a:cubicBezTo>
                    <a:pt x="754" y="1987"/>
                    <a:pt x="913" y="2101"/>
                    <a:pt x="1119" y="2192"/>
                  </a:cubicBezTo>
                  <a:cubicBezTo>
                    <a:pt x="1256" y="2253"/>
                    <a:pt x="1403" y="2283"/>
                    <a:pt x="1547" y="2283"/>
                  </a:cubicBezTo>
                  <a:cubicBezTo>
                    <a:pt x="1618" y="2283"/>
                    <a:pt x="1689" y="2276"/>
                    <a:pt x="1758" y="2261"/>
                  </a:cubicBezTo>
                  <a:cubicBezTo>
                    <a:pt x="1872" y="2238"/>
                    <a:pt x="1963" y="2192"/>
                    <a:pt x="2077" y="2147"/>
                  </a:cubicBezTo>
                  <a:cubicBezTo>
                    <a:pt x="2146" y="2101"/>
                    <a:pt x="2214" y="2032"/>
                    <a:pt x="2283" y="1964"/>
                  </a:cubicBezTo>
                  <a:cubicBezTo>
                    <a:pt x="2420" y="1850"/>
                    <a:pt x="2511" y="1713"/>
                    <a:pt x="2580" y="1553"/>
                  </a:cubicBezTo>
                  <a:cubicBezTo>
                    <a:pt x="2671" y="1370"/>
                    <a:pt x="2717" y="1165"/>
                    <a:pt x="2739" y="960"/>
                  </a:cubicBezTo>
                  <a:cubicBezTo>
                    <a:pt x="2739" y="800"/>
                    <a:pt x="2739" y="640"/>
                    <a:pt x="2739" y="503"/>
                  </a:cubicBezTo>
                  <a:cubicBezTo>
                    <a:pt x="2739" y="503"/>
                    <a:pt x="2739" y="480"/>
                    <a:pt x="2739" y="480"/>
                  </a:cubicBezTo>
                  <a:cubicBezTo>
                    <a:pt x="2717" y="457"/>
                    <a:pt x="2717" y="412"/>
                    <a:pt x="2717" y="366"/>
                  </a:cubicBezTo>
                  <a:cubicBezTo>
                    <a:pt x="2717" y="343"/>
                    <a:pt x="2717" y="343"/>
                    <a:pt x="2717" y="321"/>
                  </a:cubicBezTo>
                  <a:lnTo>
                    <a:pt x="2694" y="321"/>
                  </a:lnTo>
                  <a:cubicBezTo>
                    <a:pt x="2694" y="275"/>
                    <a:pt x="2694" y="252"/>
                    <a:pt x="2694" y="206"/>
                  </a:cubicBezTo>
                  <a:lnTo>
                    <a:pt x="2671" y="206"/>
                  </a:lnTo>
                  <a:cubicBezTo>
                    <a:pt x="2671" y="206"/>
                    <a:pt x="2671" y="184"/>
                    <a:pt x="2671" y="184"/>
                  </a:cubicBezTo>
                  <a:cubicBezTo>
                    <a:pt x="2671" y="184"/>
                    <a:pt x="2671" y="161"/>
                    <a:pt x="2671" y="161"/>
                  </a:cubicBezTo>
                  <a:cubicBezTo>
                    <a:pt x="2671" y="161"/>
                    <a:pt x="2671" y="138"/>
                    <a:pt x="2671" y="138"/>
                  </a:cubicBezTo>
                  <a:cubicBezTo>
                    <a:pt x="2671" y="138"/>
                    <a:pt x="2671" y="115"/>
                    <a:pt x="2671" y="115"/>
                  </a:cubicBezTo>
                  <a:cubicBezTo>
                    <a:pt x="2671" y="115"/>
                    <a:pt x="2648" y="92"/>
                    <a:pt x="2648" y="92"/>
                  </a:cubicBezTo>
                  <a:cubicBezTo>
                    <a:pt x="2648" y="47"/>
                    <a:pt x="2602" y="1"/>
                    <a:pt x="2557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9" name="Google Shape;2849;p13"/>
            <p:cNvSpPr/>
            <p:nvPr/>
          </p:nvSpPr>
          <p:spPr>
            <a:xfrm>
              <a:off x="5881675" y="3830125"/>
              <a:ext cx="79900" cy="66225"/>
            </a:xfrm>
            <a:custGeom>
              <a:avLst/>
              <a:gdLst/>
              <a:ahLst/>
              <a:cxnLst/>
              <a:rect l="l" t="t" r="r" b="b"/>
              <a:pathLst>
                <a:path w="3196" h="2649" extrusionOk="0">
                  <a:moveTo>
                    <a:pt x="2229" y="1536"/>
                  </a:moveTo>
                  <a:cubicBezTo>
                    <a:pt x="2283" y="1536"/>
                    <a:pt x="2340" y="1541"/>
                    <a:pt x="2397" y="1553"/>
                  </a:cubicBezTo>
                  <a:cubicBezTo>
                    <a:pt x="2488" y="1576"/>
                    <a:pt x="2580" y="1576"/>
                    <a:pt x="2648" y="1621"/>
                  </a:cubicBezTo>
                  <a:cubicBezTo>
                    <a:pt x="2694" y="1644"/>
                    <a:pt x="2739" y="1667"/>
                    <a:pt x="2785" y="1713"/>
                  </a:cubicBezTo>
                  <a:cubicBezTo>
                    <a:pt x="2808" y="1713"/>
                    <a:pt x="2808" y="1735"/>
                    <a:pt x="2831" y="1735"/>
                  </a:cubicBezTo>
                  <a:cubicBezTo>
                    <a:pt x="2785" y="1781"/>
                    <a:pt x="2762" y="1850"/>
                    <a:pt x="2716" y="1895"/>
                  </a:cubicBezTo>
                  <a:cubicBezTo>
                    <a:pt x="2625" y="2009"/>
                    <a:pt x="2534" y="2101"/>
                    <a:pt x="2420" y="2169"/>
                  </a:cubicBezTo>
                  <a:cubicBezTo>
                    <a:pt x="2306" y="2260"/>
                    <a:pt x="2192" y="2329"/>
                    <a:pt x="2077" y="2374"/>
                  </a:cubicBezTo>
                  <a:cubicBezTo>
                    <a:pt x="1940" y="2443"/>
                    <a:pt x="1803" y="2466"/>
                    <a:pt x="1667" y="2489"/>
                  </a:cubicBezTo>
                  <a:cubicBezTo>
                    <a:pt x="1609" y="2500"/>
                    <a:pt x="1552" y="2506"/>
                    <a:pt x="1495" y="2506"/>
                  </a:cubicBezTo>
                  <a:cubicBezTo>
                    <a:pt x="1438" y="2506"/>
                    <a:pt x="1381" y="2500"/>
                    <a:pt x="1324" y="2489"/>
                  </a:cubicBezTo>
                  <a:lnTo>
                    <a:pt x="1301" y="2489"/>
                  </a:lnTo>
                  <a:cubicBezTo>
                    <a:pt x="1187" y="2466"/>
                    <a:pt x="1096" y="2443"/>
                    <a:pt x="1005" y="2420"/>
                  </a:cubicBezTo>
                  <a:cubicBezTo>
                    <a:pt x="1005" y="2420"/>
                    <a:pt x="1005" y="2397"/>
                    <a:pt x="1005" y="2397"/>
                  </a:cubicBezTo>
                  <a:cubicBezTo>
                    <a:pt x="1005" y="2374"/>
                    <a:pt x="1005" y="2374"/>
                    <a:pt x="1027" y="2352"/>
                  </a:cubicBezTo>
                  <a:cubicBezTo>
                    <a:pt x="1027" y="2306"/>
                    <a:pt x="1050" y="2238"/>
                    <a:pt x="1073" y="2192"/>
                  </a:cubicBezTo>
                  <a:cubicBezTo>
                    <a:pt x="1096" y="2123"/>
                    <a:pt x="1119" y="2078"/>
                    <a:pt x="1164" y="2032"/>
                  </a:cubicBezTo>
                  <a:cubicBezTo>
                    <a:pt x="1210" y="1964"/>
                    <a:pt x="1278" y="1895"/>
                    <a:pt x="1347" y="1850"/>
                  </a:cubicBezTo>
                  <a:cubicBezTo>
                    <a:pt x="1461" y="1758"/>
                    <a:pt x="1552" y="1713"/>
                    <a:pt x="1667" y="1667"/>
                  </a:cubicBezTo>
                  <a:cubicBezTo>
                    <a:pt x="1803" y="1598"/>
                    <a:pt x="1940" y="1576"/>
                    <a:pt x="2077" y="1553"/>
                  </a:cubicBezTo>
                  <a:cubicBezTo>
                    <a:pt x="2123" y="1541"/>
                    <a:pt x="2174" y="1536"/>
                    <a:pt x="2229" y="1536"/>
                  </a:cubicBezTo>
                  <a:close/>
                  <a:moveTo>
                    <a:pt x="2465" y="1"/>
                  </a:moveTo>
                  <a:cubicBezTo>
                    <a:pt x="2374" y="1"/>
                    <a:pt x="2306" y="1"/>
                    <a:pt x="2237" y="23"/>
                  </a:cubicBezTo>
                  <a:cubicBezTo>
                    <a:pt x="2146" y="46"/>
                    <a:pt x="2055" y="69"/>
                    <a:pt x="1986" y="138"/>
                  </a:cubicBezTo>
                  <a:cubicBezTo>
                    <a:pt x="1918" y="206"/>
                    <a:pt x="1872" y="275"/>
                    <a:pt x="1826" y="343"/>
                  </a:cubicBezTo>
                  <a:lnTo>
                    <a:pt x="1781" y="412"/>
                  </a:lnTo>
                  <a:cubicBezTo>
                    <a:pt x="1758" y="457"/>
                    <a:pt x="1735" y="503"/>
                    <a:pt x="1689" y="548"/>
                  </a:cubicBezTo>
                  <a:cubicBezTo>
                    <a:pt x="1667" y="594"/>
                    <a:pt x="1621" y="640"/>
                    <a:pt x="1598" y="663"/>
                  </a:cubicBezTo>
                  <a:lnTo>
                    <a:pt x="1552" y="685"/>
                  </a:lnTo>
                  <a:lnTo>
                    <a:pt x="1484" y="685"/>
                  </a:lnTo>
                  <a:cubicBezTo>
                    <a:pt x="1370" y="663"/>
                    <a:pt x="1278" y="617"/>
                    <a:pt x="1187" y="594"/>
                  </a:cubicBezTo>
                  <a:lnTo>
                    <a:pt x="1119" y="548"/>
                  </a:lnTo>
                  <a:cubicBezTo>
                    <a:pt x="1027" y="526"/>
                    <a:pt x="913" y="480"/>
                    <a:pt x="799" y="457"/>
                  </a:cubicBezTo>
                  <a:lnTo>
                    <a:pt x="731" y="457"/>
                  </a:lnTo>
                  <a:cubicBezTo>
                    <a:pt x="594" y="457"/>
                    <a:pt x="457" y="503"/>
                    <a:pt x="320" y="617"/>
                  </a:cubicBezTo>
                  <a:cubicBezTo>
                    <a:pt x="229" y="708"/>
                    <a:pt x="137" y="800"/>
                    <a:pt x="92" y="936"/>
                  </a:cubicBezTo>
                  <a:cubicBezTo>
                    <a:pt x="0" y="1142"/>
                    <a:pt x="23" y="1416"/>
                    <a:pt x="137" y="1690"/>
                  </a:cubicBezTo>
                  <a:cubicBezTo>
                    <a:pt x="183" y="1827"/>
                    <a:pt x="251" y="1941"/>
                    <a:pt x="343" y="2078"/>
                  </a:cubicBezTo>
                  <a:cubicBezTo>
                    <a:pt x="434" y="2192"/>
                    <a:pt x="525" y="2283"/>
                    <a:pt x="639" y="2374"/>
                  </a:cubicBezTo>
                  <a:cubicBezTo>
                    <a:pt x="754" y="2443"/>
                    <a:pt x="845" y="2511"/>
                    <a:pt x="959" y="2557"/>
                  </a:cubicBezTo>
                  <a:cubicBezTo>
                    <a:pt x="1073" y="2603"/>
                    <a:pt x="1187" y="2626"/>
                    <a:pt x="1324" y="2626"/>
                  </a:cubicBezTo>
                  <a:cubicBezTo>
                    <a:pt x="1370" y="2648"/>
                    <a:pt x="1415" y="2648"/>
                    <a:pt x="1461" y="2648"/>
                  </a:cubicBezTo>
                  <a:cubicBezTo>
                    <a:pt x="1598" y="2648"/>
                    <a:pt x="1758" y="2626"/>
                    <a:pt x="1918" y="2580"/>
                  </a:cubicBezTo>
                  <a:cubicBezTo>
                    <a:pt x="2077" y="2534"/>
                    <a:pt x="2214" y="2489"/>
                    <a:pt x="2374" y="2397"/>
                  </a:cubicBezTo>
                  <a:cubicBezTo>
                    <a:pt x="2648" y="2215"/>
                    <a:pt x="2853" y="1986"/>
                    <a:pt x="3013" y="1690"/>
                  </a:cubicBezTo>
                  <a:cubicBezTo>
                    <a:pt x="3059" y="1621"/>
                    <a:pt x="3082" y="1553"/>
                    <a:pt x="3105" y="1484"/>
                  </a:cubicBezTo>
                  <a:cubicBezTo>
                    <a:pt x="3127" y="1393"/>
                    <a:pt x="3150" y="1325"/>
                    <a:pt x="3173" y="1256"/>
                  </a:cubicBezTo>
                  <a:cubicBezTo>
                    <a:pt x="3196" y="1142"/>
                    <a:pt x="3196" y="1005"/>
                    <a:pt x="3173" y="868"/>
                  </a:cubicBezTo>
                  <a:cubicBezTo>
                    <a:pt x="3127" y="526"/>
                    <a:pt x="2922" y="92"/>
                    <a:pt x="2511" y="23"/>
                  </a:cubicBezTo>
                  <a:cubicBezTo>
                    <a:pt x="2488" y="1"/>
                    <a:pt x="2465" y="1"/>
                    <a:pt x="246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0" name="Google Shape;2850;p13"/>
            <p:cNvSpPr/>
            <p:nvPr/>
          </p:nvSpPr>
          <p:spPr>
            <a:xfrm>
              <a:off x="5783525" y="3922700"/>
              <a:ext cx="33700" cy="22075"/>
            </a:xfrm>
            <a:custGeom>
              <a:avLst/>
              <a:gdLst/>
              <a:ahLst/>
              <a:cxnLst/>
              <a:rect l="l" t="t" r="r" b="b"/>
              <a:pathLst>
                <a:path w="1348" h="883" extrusionOk="0">
                  <a:moveTo>
                    <a:pt x="757" y="0"/>
                  </a:moveTo>
                  <a:cubicBezTo>
                    <a:pt x="698" y="0"/>
                    <a:pt x="635" y="6"/>
                    <a:pt x="571" y="18"/>
                  </a:cubicBezTo>
                  <a:cubicBezTo>
                    <a:pt x="229" y="109"/>
                    <a:pt x="0" y="338"/>
                    <a:pt x="46" y="566"/>
                  </a:cubicBezTo>
                  <a:cubicBezTo>
                    <a:pt x="83" y="769"/>
                    <a:pt x="299" y="882"/>
                    <a:pt x="561" y="882"/>
                  </a:cubicBezTo>
                  <a:cubicBezTo>
                    <a:pt x="623" y="882"/>
                    <a:pt x="688" y="876"/>
                    <a:pt x="754" y="863"/>
                  </a:cubicBezTo>
                  <a:cubicBezTo>
                    <a:pt x="1096" y="794"/>
                    <a:pt x="1347" y="543"/>
                    <a:pt x="1301" y="315"/>
                  </a:cubicBezTo>
                  <a:cubicBezTo>
                    <a:pt x="1264" y="127"/>
                    <a:pt x="1040" y="0"/>
                    <a:pt x="757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1" name="Google Shape;2851;p13"/>
            <p:cNvSpPr/>
            <p:nvPr/>
          </p:nvSpPr>
          <p:spPr>
            <a:xfrm>
              <a:off x="6053425" y="3847325"/>
              <a:ext cx="31425" cy="20375"/>
            </a:xfrm>
            <a:custGeom>
              <a:avLst/>
              <a:gdLst/>
              <a:ahLst/>
              <a:cxnLst/>
              <a:rect l="l" t="t" r="r" b="b"/>
              <a:pathLst>
                <a:path w="1257" h="815" extrusionOk="0">
                  <a:moveTo>
                    <a:pt x="733" y="0"/>
                  </a:moveTo>
                  <a:cubicBezTo>
                    <a:pt x="674" y="0"/>
                    <a:pt x="612" y="7"/>
                    <a:pt x="549" y="20"/>
                  </a:cubicBezTo>
                  <a:cubicBezTo>
                    <a:pt x="229" y="89"/>
                    <a:pt x="1" y="317"/>
                    <a:pt x="46" y="522"/>
                  </a:cubicBezTo>
                  <a:cubicBezTo>
                    <a:pt x="84" y="691"/>
                    <a:pt x="291" y="814"/>
                    <a:pt x="555" y="814"/>
                  </a:cubicBezTo>
                  <a:cubicBezTo>
                    <a:pt x="611" y="814"/>
                    <a:pt x="670" y="808"/>
                    <a:pt x="731" y="796"/>
                  </a:cubicBezTo>
                  <a:cubicBezTo>
                    <a:pt x="1051" y="705"/>
                    <a:pt x="1256" y="477"/>
                    <a:pt x="1210" y="271"/>
                  </a:cubicBezTo>
                  <a:cubicBezTo>
                    <a:pt x="1174" y="106"/>
                    <a:pt x="975" y="0"/>
                    <a:pt x="7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2" name="Google Shape;2852;p13"/>
            <p:cNvSpPr/>
            <p:nvPr/>
          </p:nvSpPr>
          <p:spPr>
            <a:xfrm>
              <a:off x="5903925" y="3865500"/>
              <a:ext cx="51375" cy="30275"/>
            </a:xfrm>
            <a:custGeom>
              <a:avLst/>
              <a:gdLst/>
              <a:ahLst/>
              <a:cxnLst/>
              <a:rect l="l" t="t" r="r" b="b"/>
              <a:pathLst>
                <a:path w="2055" h="1211" extrusionOk="0">
                  <a:moveTo>
                    <a:pt x="1302" y="1"/>
                  </a:moveTo>
                  <a:cubicBezTo>
                    <a:pt x="1210" y="24"/>
                    <a:pt x="1119" y="46"/>
                    <a:pt x="1028" y="69"/>
                  </a:cubicBezTo>
                  <a:cubicBezTo>
                    <a:pt x="913" y="92"/>
                    <a:pt x="799" y="115"/>
                    <a:pt x="708" y="161"/>
                  </a:cubicBezTo>
                  <a:cubicBezTo>
                    <a:pt x="640" y="183"/>
                    <a:pt x="548" y="229"/>
                    <a:pt x="457" y="298"/>
                  </a:cubicBezTo>
                  <a:cubicBezTo>
                    <a:pt x="388" y="343"/>
                    <a:pt x="297" y="412"/>
                    <a:pt x="229" y="480"/>
                  </a:cubicBezTo>
                  <a:cubicBezTo>
                    <a:pt x="137" y="571"/>
                    <a:pt x="92" y="663"/>
                    <a:pt x="46" y="754"/>
                  </a:cubicBezTo>
                  <a:cubicBezTo>
                    <a:pt x="46" y="777"/>
                    <a:pt x="46" y="823"/>
                    <a:pt x="46" y="845"/>
                  </a:cubicBezTo>
                  <a:cubicBezTo>
                    <a:pt x="23" y="868"/>
                    <a:pt x="23" y="868"/>
                    <a:pt x="23" y="891"/>
                  </a:cubicBezTo>
                  <a:cubicBezTo>
                    <a:pt x="23" y="914"/>
                    <a:pt x="0" y="937"/>
                    <a:pt x="0" y="982"/>
                  </a:cubicBezTo>
                  <a:cubicBezTo>
                    <a:pt x="0" y="1005"/>
                    <a:pt x="23" y="1028"/>
                    <a:pt x="46" y="1051"/>
                  </a:cubicBezTo>
                  <a:cubicBezTo>
                    <a:pt x="92" y="1096"/>
                    <a:pt x="137" y="1142"/>
                    <a:pt x="229" y="1165"/>
                  </a:cubicBezTo>
                  <a:cubicBezTo>
                    <a:pt x="274" y="1188"/>
                    <a:pt x="320" y="1188"/>
                    <a:pt x="366" y="1188"/>
                  </a:cubicBezTo>
                  <a:cubicBezTo>
                    <a:pt x="434" y="1211"/>
                    <a:pt x="548" y="1211"/>
                    <a:pt x="640" y="1211"/>
                  </a:cubicBezTo>
                  <a:lnTo>
                    <a:pt x="685" y="1211"/>
                  </a:lnTo>
                  <a:cubicBezTo>
                    <a:pt x="891" y="1211"/>
                    <a:pt x="1073" y="1165"/>
                    <a:pt x="1233" y="1074"/>
                  </a:cubicBezTo>
                  <a:cubicBezTo>
                    <a:pt x="1302" y="1051"/>
                    <a:pt x="1370" y="1005"/>
                    <a:pt x="1461" y="959"/>
                  </a:cubicBezTo>
                  <a:cubicBezTo>
                    <a:pt x="1530" y="914"/>
                    <a:pt x="1598" y="868"/>
                    <a:pt x="1667" y="800"/>
                  </a:cubicBezTo>
                  <a:cubicBezTo>
                    <a:pt x="1735" y="754"/>
                    <a:pt x="1804" y="708"/>
                    <a:pt x="1872" y="640"/>
                  </a:cubicBezTo>
                  <a:cubicBezTo>
                    <a:pt x="1895" y="617"/>
                    <a:pt x="1918" y="594"/>
                    <a:pt x="1941" y="571"/>
                  </a:cubicBezTo>
                  <a:cubicBezTo>
                    <a:pt x="1986" y="526"/>
                    <a:pt x="2009" y="480"/>
                    <a:pt x="2032" y="412"/>
                  </a:cubicBezTo>
                  <a:cubicBezTo>
                    <a:pt x="2055" y="298"/>
                    <a:pt x="2009" y="183"/>
                    <a:pt x="1918" y="138"/>
                  </a:cubicBezTo>
                  <a:cubicBezTo>
                    <a:pt x="1872" y="92"/>
                    <a:pt x="1804" y="69"/>
                    <a:pt x="1735" y="69"/>
                  </a:cubicBezTo>
                  <a:lnTo>
                    <a:pt x="1712" y="46"/>
                  </a:lnTo>
                  <a:cubicBezTo>
                    <a:pt x="1690" y="46"/>
                    <a:pt x="1690" y="46"/>
                    <a:pt x="1644" y="24"/>
                  </a:cubicBezTo>
                  <a:lnTo>
                    <a:pt x="1598" y="24"/>
                  </a:lnTo>
                  <a:cubicBezTo>
                    <a:pt x="1553" y="1"/>
                    <a:pt x="1507" y="1"/>
                    <a:pt x="14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3" name="Google Shape;2853;p13"/>
            <p:cNvSpPr/>
            <p:nvPr/>
          </p:nvSpPr>
          <p:spPr>
            <a:xfrm>
              <a:off x="5580375" y="3356500"/>
              <a:ext cx="603750" cy="712175"/>
            </a:xfrm>
            <a:custGeom>
              <a:avLst/>
              <a:gdLst/>
              <a:ahLst/>
              <a:cxnLst/>
              <a:rect l="l" t="t" r="r" b="b"/>
              <a:pathLst>
                <a:path w="24150" h="28487" extrusionOk="0">
                  <a:moveTo>
                    <a:pt x="14403" y="20361"/>
                  </a:moveTo>
                  <a:cubicBezTo>
                    <a:pt x="14449" y="20361"/>
                    <a:pt x="14495" y="20361"/>
                    <a:pt x="14540" y="20384"/>
                  </a:cubicBezTo>
                  <a:lnTo>
                    <a:pt x="14586" y="20384"/>
                  </a:lnTo>
                  <a:cubicBezTo>
                    <a:pt x="14632" y="20406"/>
                    <a:pt x="14632" y="20406"/>
                    <a:pt x="14654" y="20406"/>
                  </a:cubicBezTo>
                  <a:lnTo>
                    <a:pt x="14677" y="20429"/>
                  </a:lnTo>
                  <a:cubicBezTo>
                    <a:pt x="14746" y="20429"/>
                    <a:pt x="14814" y="20452"/>
                    <a:pt x="14860" y="20498"/>
                  </a:cubicBezTo>
                  <a:cubicBezTo>
                    <a:pt x="14951" y="20543"/>
                    <a:pt x="14997" y="20658"/>
                    <a:pt x="14974" y="20772"/>
                  </a:cubicBezTo>
                  <a:cubicBezTo>
                    <a:pt x="14951" y="20840"/>
                    <a:pt x="14928" y="20886"/>
                    <a:pt x="14883" y="20931"/>
                  </a:cubicBezTo>
                  <a:cubicBezTo>
                    <a:pt x="14860" y="20954"/>
                    <a:pt x="14837" y="20977"/>
                    <a:pt x="14814" y="21000"/>
                  </a:cubicBezTo>
                  <a:cubicBezTo>
                    <a:pt x="14746" y="21068"/>
                    <a:pt x="14677" y="21114"/>
                    <a:pt x="14609" y="21160"/>
                  </a:cubicBezTo>
                  <a:cubicBezTo>
                    <a:pt x="14540" y="21228"/>
                    <a:pt x="14472" y="21274"/>
                    <a:pt x="14403" y="21319"/>
                  </a:cubicBezTo>
                  <a:cubicBezTo>
                    <a:pt x="14312" y="21365"/>
                    <a:pt x="14244" y="21411"/>
                    <a:pt x="14175" y="21434"/>
                  </a:cubicBezTo>
                  <a:cubicBezTo>
                    <a:pt x="14015" y="21525"/>
                    <a:pt x="13833" y="21571"/>
                    <a:pt x="13627" y="21571"/>
                  </a:cubicBezTo>
                  <a:lnTo>
                    <a:pt x="13582" y="21571"/>
                  </a:lnTo>
                  <a:cubicBezTo>
                    <a:pt x="13490" y="21571"/>
                    <a:pt x="13376" y="21571"/>
                    <a:pt x="13308" y="21548"/>
                  </a:cubicBezTo>
                  <a:cubicBezTo>
                    <a:pt x="13262" y="21548"/>
                    <a:pt x="13216" y="21548"/>
                    <a:pt x="13171" y="21525"/>
                  </a:cubicBezTo>
                  <a:cubicBezTo>
                    <a:pt x="13102" y="21502"/>
                    <a:pt x="13034" y="21456"/>
                    <a:pt x="12988" y="21411"/>
                  </a:cubicBezTo>
                  <a:cubicBezTo>
                    <a:pt x="12965" y="21388"/>
                    <a:pt x="12942" y="21365"/>
                    <a:pt x="12942" y="21342"/>
                  </a:cubicBezTo>
                  <a:cubicBezTo>
                    <a:pt x="12942" y="21297"/>
                    <a:pt x="12965" y="21274"/>
                    <a:pt x="12965" y="21251"/>
                  </a:cubicBezTo>
                  <a:cubicBezTo>
                    <a:pt x="12965" y="21228"/>
                    <a:pt x="12965" y="21228"/>
                    <a:pt x="12988" y="21205"/>
                  </a:cubicBezTo>
                  <a:cubicBezTo>
                    <a:pt x="12988" y="21183"/>
                    <a:pt x="12988" y="21137"/>
                    <a:pt x="12988" y="21114"/>
                  </a:cubicBezTo>
                  <a:cubicBezTo>
                    <a:pt x="13034" y="21023"/>
                    <a:pt x="13079" y="20931"/>
                    <a:pt x="13171" y="20840"/>
                  </a:cubicBezTo>
                  <a:cubicBezTo>
                    <a:pt x="13239" y="20772"/>
                    <a:pt x="13330" y="20703"/>
                    <a:pt x="13399" y="20658"/>
                  </a:cubicBezTo>
                  <a:cubicBezTo>
                    <a:pt x="13490" y="20589"/>
                    <a:pt x="13582" y="20543"/>
                    <a:pt x="13650" y="20521"/>
                  </a:cubicBezTo>
                  <a:cubicBezTo>
                    <a:pt x="13741" y="20475"/>
                    <a:pt x="13855" y="20452"/>
                    <a:pt x="13970" y="20429"/>
                  </a:cubicBezTo>
                  <a:cubicBezTo>
                    <a:pt x="14061" y="20406"/>
                    <a:pt x="14152" y="20384"/>
                    <a:pt x="14244" y="20361"/>
                  </a:cubicBezTo>
                  <a:close/>
                  <a:moveTo>
                    <a:pt x="17028" y="1"/>
                  </a:moveTo>
                  <a:cubicBezTo>
                    <a:pt x="16868" y="24"/>
                    <a:pt x="16731" y="46"/>
                    <a:pt x="16572" y="92"/>
                  </a:cubicBezTo>
                  <a:lnTo>
                    <a:pt x="16526" y="115"/>
                  </a:lnTo>
                  <a:cubicBezTo>
                    <a:pt x="16389" y="138"/>
                    <a:pt x="16252" y="183"/>
                    <a:pt x="16115" y="229"/>
                  </a:cubicBezTo>
                  <a:lnTo>
                    <a:pt x="16024" y="252"/>
                  </a:lnTo>
                  <a:cubicBezTo>
                    <a:pt x="15818" y="297"/>
                    <a:pt x="15659" y="343"/>
                    <a:pt x="15499" y="389"/>
                  </a:cubicBezTo>
                  <a:cubicBezTo>
                    <a:pt x="15385" y="412"/>
                    <a:pt x="15293" y="434"/>
                    <a:pt x="15202" y="434"/>
                  </a:cubicBezTo>
                  <a:cubicBezTo>
                    <a:pt x="15111" y="457"/>
                    <a:pt x="15042" y="480"/>
                    <a:pt x="14974" y="480"/>
                  </a:cubicBezTo>
                  <a:cubicBezTo>
                    <a:pt x="14791" y="526"/>
                    <a:pt x="14609" y="571"/>
                    <a:pt x="14449" y="617"/>
                  </a:cubicBezTo>
                  <a:cubicBezTo>
                    <a:pt x="14289" y="663"/>
                    <a:pt x="14107" y="708"/>
                    <a:pt x="13924" y="754"/>
                  </a:cubicBezTo>
                  <a:lnTo>
                    <a:pt x="13764" y="800"/>
                  </a:lnTo>
                  <a:cubicBezTo>
                    <a:pt x="13627" y="822"/>
                    <a:pt x="13513" y="845"/>
                    <a:pt x="13399" y="868"/>
                  </a:cubicBezTo>
                  <a:cubicBezTo>
                    <a:pt x="13330" y="891"/>
                    <a:pt x="13262" y="914"/>
                    <a:pt x="13194" y="937"/>
                  </a:cubicBezTo>
                  <a:lnTo>
                    <a:pt x="13148" y="937"/>
                  </a:lnTo>
                  <a:cubicBezTo>
                    <a:pt x="13079" y="959"/>
                    <a:pt x="13034" y="982"/>
                    <a:pt x="12965" y="982"/>
                  </a:cubicBezTo>
                  <a:lnTo>
                    <a:pt x="12942" y="1005"/>
                  </a:lnTo>
                  <a:lnTo>
                    <a:pt x="12874" y="1005"/>
                  </a:lnTo>
                  <a:cubicBezTo>
                    <a:pt x="12691" y="1051"/>
                    <a:pt x="12509" y="1119"/>
                    <a:pt x="12326" y="1165"/>
                  </a:cubicBezTo>
                  <a:cubicBezTo>
                    <a:pt x="12258" y="1188"/>
                    <a:pt x="12189" y="1210"/>
                    <a:pt x="12121" y="1233"/>
                  </a:cubicBezTo>
                  <a:lnTo>
                    <a:pt x="12052" y="1233"/>
                  </a:lnTo>
                  <a:lnTo>
                    <a:pt x="11984" y="1256"/>
                  </a:lnTo>
                  <a:cubicBezTo>
                    <a:pt x="11938" y="1279"/>
                    <a:pt x="11870" y="1302"/>
                    <a:pt x="11824" y="1302"/>
                  </a:cubicBezTo>
                  <a:cubicBezTo>
                    <a:pt x="11733" y="1325"/>
                    <a:pt x="11641" y="1347"/>
                    <a:pt x="11550" y="1370"/>
                  </a:cubicBezTo>
                  <a:cubicBezTo>
                    <a:pt x="11482" y="1393"/>
                    <a:pt x="11390" y="1416"/>
                    <a:pt x="11299" y="1439"/>
                  </a:cubicBezTo>
                  <a:cubicBezTo>
                    <a:pt x="11208" y="1462"/>
                    <a:pt x="11094" y="1507"/>
                    <a:pt x="10979" y="1530"/>
                  </a:cubicBezTo>
                  <a:lnTo>
                    <a:pt x="10774" y="1576"/>
                  </a:lnTo>
                  <a:lnTo>
                    <a:pt x="10683" y="1598"/>
                  </a:lnTo>
                  <a:lnTo>
                    <a:pt x="10591" y="1621"/>
                  </a:lnTo>
                  <a:lnTo>
                    <a:pt x="10500" y="1644"/>
                  </a:lnTo>
                  <a:cubicBezTo>
                    <a:pt x="10455" y="1667"/>
                    <a:pt x="10409" y="1667"/>
                    <a:pt x="10363" y="1690"/>
                  </a:cubicBezTo>
                  <a:lnTo>
                    <a:pt x="10340" y="1690"/>
                  </a:lnTo>
                  <a:lnTo>
                    <a:pt x="10249" y="1713"/>
                  </a:lnTo>
                  <a:cubicBezTo>
                    <a:pt x="10044" y="1781"/>
                    <a:pt x="9861" y="1827"/>
                    <a:pt x="9678" y="1872"/>
                  </a:cubicBezTo>
                  <a:cubicBezTo>
                    <a:pt x="9564" y="1895"/>
                    <a:pt x="9427" y="1918"/>
                    <a:pt x="9313" y="1964"/>
                  </a:cubicBezTo>
                  <a:lnTo>
                    <a:pt x="9131" y="2009"/>
                  </a:lnTo>
                  <a:cubicBezTo>
                    <a:pt x="8948" y="2055"/>
                    <a:pt x="8743" y="2101"/>
                    <a:pt x="8560" y="2146"/>
                  </a:cubicBezTo>
                  <a:cubicBezTo>
                    <a:pt x="8514" y="2169"/>
                    <a:pt x="8469" y="2169"/>
                    <a:pt x="8423" y="2192"/>
                  </a:cubicBezTo>
                  <a:lnTo>
                    <a:pt x="8355" y="2215"/>
                  </a:lnTo>
                  <a:cubicBezTo>
                    <a:pt x="8218" y="2238"/>
                    <a:pt x="8104" y="2260"/>
                    <a:pt x="8012" y="2283"/>
                  </a:cubicBezTo>
                  <a:lnTo>
                    <a:pt x="7875" y="2329"/>
                  </a:lnTo>
                  <a:cubicBezTo>
                    <a:pt x="7715" y="2375"/>
                    <a:pt x="7579" y="2397"/>
                    <a:pt x="7442" y="2443"/>
                  </a:cubicBezTo>
                  <a:lnTo>
                    <a:pt x="7099" y="2534"/>
                  </a:lnTo>
                  <a:lnTo>
                    <a:pt x="6917" y="2580"/>
                  </a:lnTo>
                  <a:cubicBezTo>
                    <a:pt x="6780" y="2626"/>
                    <a:pt x="6620" y="2671"/>
                    <a:pt x="6483" y="2694"/>
                  </a:cubicBezTo>
                  <a:lnTo>
                    <a:pt x="6369" y="2740"/>
                  </a:lnTo>
                  <a:cubicBezTo>
                    <a:pt x="6255" y="2763"/>
                    <a:pt x="6118" y="2808"/>
                    <a:pt x="6004" y="2831"/>
                  </a:cubicBezTo>
                  <a:cubicBezTo>
                    <a:pt x="5912" y="2854"/>
                    <a:pt x="5821" y="2900"/>
                    <a:pt x="5730" y="2922"/>
                  </a:cubicBezTo>
                  <a:lnTo>
                    <a:pt x="5661" y="2945"/>
                  </a:lnTo>
                  <a:lnTo>
                    <a:pt x="5524" y="2991"/>
                  </a:lnTo>
                  <a:lnTo>
                    <a:pt x="5501" y="2991"/>
                  </a:lnTo>
                  <a:cubicBezTo>
                    <a:pt x="5433" y="3014"/>
                    <a:pt x="5342" y="3036"/>
                    <a:pt x="5273" y="3059"/>
                  </a:cubicBezTo>
                  <a:lnTo>
                    <a:pt x="5228" y="3059"/>
                  </a:lnTo>
                  <a:cubicBezTo>
                    <a:pt x="5136" y="3105"/>
                    <a:pt x="5022" y="3128"/>
                    <a:pt x="4931" y="3151"/>
                  </a:cubicBezTo>
                  <a:lnTo>
                    <a:pt x="4680" y="3242"/>
                  </a:lnTo>
                  <a:cubicBezTo>
                    <a:pt x="4566" y="3265"/>
                    <a:pt x="4451" y="3310"/>
                    <a:pt x="4315" y="3333"/>
                  </a:cubicBezTo>
                  <a:lnTo>
                    <a:pt x="4109" y="3402"/>
                  </a:lnTo>
                  <a:cubicBezTo>
                    <a:pt x="3995" y="3447"/>
                    <a:pt x="3904" y="3470"/>
                    <a:pt x="3790" y="3493"/>
                  </a:cubicBezTo>
                  <a:lnTo>
                    <a:pt x="3675" y="3539"/>
                  </a:lnTo>
                  <a:lnTo>
                    <a:pt x="3516" y="3584"/>
                  </a:lnTo>
                  <a:cubicBezTo>
                    <a:pt x="3470" y="3607"/>
                    <a:pt x="3424" y="3607"/>
                    <a:pt x="3379" y="3630"/>
                  </a:cubicBezTo>
                  <a:cubicBezTo>
                    <a:pt x="3333" y="3630"/>
                    <a:pt x="3287" y="3653"/>
                    <a:pt x="3242" y="3653"/>
                  </a:cubicBezTo>
                  <a:cubicBezTo>
                    <a:pt x="3105" y="3698"/>
                    <a:pt x="2991" y="3721"/>
                    <a:pt x="2854" y="3767"/>
                  </a:cubicBezTo>
                  <a:lnTo>
                    <a:pt x="2694" y="3813"/>
                  </a:lnTo>
                  <a:lnTo>
                    <a:pt x="2603" y="3835"/>
                  </a:lnTo>
                  <a:lnTo>
                    <a:pt x="2557" y="3858"/>
                  </a:lnTo>
                  <a:cubicBezTo>
                    <a:pt x="2420" y="3881"/>
                    <a:pt x="2283" y="3927"/>
                    <a:pt x="2146" y="3949"/>
                  </a:cubicBezTo>
                  <a:cubicBezTo>
                    <a:pt x="1963" y="3995"/>
                    <a:pt x="1781" y="4041"/>
                    <a:pt x="1598" y="4086"/>
                  </a:cubicBezTo>
                  <a:lnTo>
                    <a:pt x="1530" y="4109"/>
                  </a:lnTo>
                  <a:lnTo>
                    <a:pt x="1461" y="4132"/>
                  </a:lnTo>
                  <a:cubicBezTo>
                    <a:pt x="1439" y="4086"/>
                    <a:pt x="1393" y="4086"/>
                    <a:pt x="1347" y="4086"/>
                  </a:cubicBezTo>
                  <a:lnTo>
                    <a:pt x="1256" y="4086"/>
                  </a:lnTo>
                  <a:cubicBezTo>
                    <a:pt x="1233" y="4109"/>
                    <a:pt x="1187" y="4109"/>
                    <a:pt x="1142" y="4132"/>
                  </a:cubicBezTo>
                  <a:cubicBezTo>
                    <a:pt x="1096" y="4132"/>
                    <a:pt x="1073" y="4132"/>
                    <a:pt x="1028" y="4155"/>
                  </a:cubicBezTo>
                  <a:lnTo>
                    <a:pt x="1005" y="4155"/>
                  </a:lnTo>
                  <a:cubicBezTo>
                    <a:pt x="982" y="4155"/>
                    <a:pt x="959" y="4155"/>
                    <a:pt x="914" y="4178"/>
                  </a:cubicBezTo>
                  <a:lnTo>
                    <a:pt x="868" y="4178"/>
                  </a:lnTo>
                  <a:lnTo>
                    <a:pt x="822" y="4201"/>
                  </a:lnTo>
                  <a:cubicBezTo>
                    <a:pt x="777" y="4201"/>
                    <a:pt x="731" y="4223"/>
                    <a:pt x="685" y="4223"/>
                  </a:cubicBezTo>
                  <a:lnTo>
                    <a:pt x="617" y="4223"/>
                  </a:lnTo>
                  <a:lnTo>
                    <a:pt x="594" y="4246"/>
                  </a:lnTo>
                  <a:lnTo>
                    <a:pt x="503" y="4246"/>
                  </a:lnTo>
                  <a:cubicBezTo>
                    <a:pt x="389" y="4269"/>
                    <a:pt x="274" y="4292"/>
                    <a:pt x="183" y="4337"/>
                  </a:cubicBezTo>
                  <a:cubicBezTo>
                    <a:pt x="137" y="4360"/>
                    <a:pt x="92" y="4406"/>
                    <a:pt x="69" y="4429"/>
                  </a:cubicBezTo>
                  <a:cubicBezTo>
                    <a:pt x="23" y="4497"/>
                    <a:pt x="1" y="4566"/>
                    <a:pt x="23" y="4657"/>
                  </a:cubicBezTo>
                  <a:cubicBezTo>
                    <a:pt x="46" y="4703"/>
                    <a:pt x="46" y="4748"/>
                    <a:pt x="69" y="4794"/>
                  </a:cubicBezTo>
                  <a:cubicBezTo>
                    <a:pt x="69" y="4817"/>
                    <a:pt x="92" y="4862"/>
                    <a:pt x="92" y="4885"/>
                  </a:cubicBezTo>
                  <a:cubicBezTo>
                    <a:pt x="115" y="4931"/>
                    <a:pt x="115" y="4999"/>
                    <a:pt x="137" y="5045"/>
                  </a:cubicBezTo>
                  <a:lnTo>
                    <a:pt x="160" y="5136"/>
                  </a:lnTo>
                  <a:cubicBezTo>
                    <a:pt x="160" y="5205"/>
                    <a:pt x="183" y="5251"/>
                    <a:pt x="206" y="5296"/>
                  </a:cubicBezTo>
                  <a:lnTo>
                    <a:pt x="229" y="5410"/>
                  </a:lnTo>
                  <a:lnTo>
                    <a:pt x="229" y="5433"/>
                  </a:lnTo>
                  <a:lnTo>
                    <a:pt x="252" y="5524"/>
                  </a:lnTo>
                  <a:lnTo>
                    <a:pt x="274" y="5639"/>
                  </a:lnTo>
                  <a:lnTo>
                    <a:pt x="343" y="5867"/>
                  </a:lnTo>
                  <a:lnTo>
                    <a:pt x="343" y="5912"/>
                  </a:lnTo>
                  <a:cubicBezTo>
                    <a:pt x="366" y="6004"/>
                    <a:pt x="411" y="6118"/>
                    <a:pt x="434" y="6209"/>
                  </a:cubicBezTo>
                  <a:lnTo>
                    <a:pt x="457" y="6255"/>
                  </a:lnTo>
                  <a:cubicBezTo>
                    <a:pt x="480" y="6323"/>
                    <a:pt x="480" y="6369"/>
                    <a:pt x="503" y="6437"/>
                  </a:cubicBezTo>
                  <a:cubicBezTo>
                    <a:pt x="548" y="6574"/>
                    <a:pt x="571" y="6711"/>
                    <a:pt x="617" y="6871"/>
                  </a:cubicBezTo>
                  <a:lnTo>
                    <a:pt x="617" y="6940"/>
                  </a:lnTo>
                  <a:cubicBezTo>
                    <a:pt x="662" y="7122"/>
                    <a:pt x="708" y="7282"/>
                    <a:pt x="754" y="7465"/>
                  </a:cubicBezTo>
                  <a:cubicBezTo>
                    <a:pt x="799" y="7602"/>
                    <a:pt x="845" y="7738"/>
                    <a:pt x="891" y="7875"/>
                  </a:cubicBezTo>
                  <a:lnTo>
                    <a:pt x="914" y="8012"/>
                  </a:lnTo>
                  <a:cubicBezTo>
                    <a:pt x="936" y="8081"/>
                    <a:pt x="959" y="8149"/>
                    <a:pt x="982" y="8218"/>
                  </a:cubicBezTo>
                  <a:cubicBezTo>
                    <a:pt x="1005" y="8355"/>
                    <a:pt x="1050" y="8469"/>
                    <a:pt x="1073" y="8583"/>
                  </a:cubicBezTo>
                  <a:lnTo>
                    <a:pt x="1119" y="8674"/>
                  </a:lnTo>
                  <a:cubicBezTo>
                    <a:pt x="1142" y="8743"/>
                    <a:pt x="1142" y="8811"/>
                    <a:pt x="1165" y="8880"/>
                  </a:cubicBezTo>
                  <a:lnTo>
                    <a:pt x="1210" y="9017"/>
                  </a:lnTo>
                  <a:lnTo>
                    <a:pt x="1233" y="9154"/>
                  </a:lnTo>
                  <a:cubicBezTo>
                    <a:pt x="1256" y="9222"/>
                    <a:pt x="1279" y="9268"/>
                    <a:pt x="1279" y="9336"/>
                  </a:cubicBezTo>
                  <a:lnTo>
                    <a:pt x="1302" y="9382"/>
                  </a:lnTo>
                  <a:cubicBezTo>
                    <a:pt x="1324" y="9496"/>
                    <a:pt x="1370" y="9610"/>
                    <a:pt x="1393" y="9724"/>
                  </a:cubicBezTo>
                  <a:cubicBezTo>
                    <a:pt x="1439" y="9930"/>
                    <a:pt x="1507" y="10112"/>
                    <a:pt x="1553" y="10318"/>
                  </a:cubicBezTo>
                  <a:cubicBezTo>
                    <a:pt x="1575" y="10409"/>
                    <a:pt x="1621" y="10523"/>
                    <a:pt x="1644" y="10637"/>
                  </a:cubicBezTo>
                  <a:lnTo>
                    <a:pt x="1644" y="10660"/>
                  </a:lnTo>
                  <a:cubicBezTo>
                    <a:pt x="1667" y="10729"/>
                    <a:pt x="1690" y="10797"/>
                    <a:pt x="1712" y="10888"/>
                  </a:cubicBezTo>
                  <a:cubicBezTo>
                    <a:pt x="1735" y="10980"/>
                    <a:pt x="1758" y="11094"/>
                    <a:pt x="1804" y="11208"/>
                  </a:cubicBezTo>
                  <a:lnTo>
                    <a:pt x="1872" y="11459"/>
                  </a:lnTo>
                  <a:cubicBezTo>
                    <a:pt x="1918" y="11642"/>
                    <a:pt x="1963" y="11847"/>
                    <a:pt x="2009" y="12052"/>
                  </a:cubicBezTo>
                  <a:lnTo>
                    <a:pt x="2055" y="12235"/>
                  </a:lnTo>
                  <a:lnTo>
                    <a:pt x="2100" y="12349"/>
                  </a:lnTo>
                  <a:cubicBezTo>
                    <a:pt x="2123" y="12440"/>
                    <a:pt x="2123" y="12532"/>
                    <a:pt x="2146" y="12623"/>
                  </a:cubicBezTo>
                  <a:cubicBezTo>
                    <a:pt x="2215" y="12806"/>
                    <a:pt x="2260" y="13011"/>
                    <a:pt x="2329" y="13217"/>
                  </a:cubicBezTo>
                  <a:cubicBezTo>
                    <a:pt x="2397" y="13399"/>
                    <a:pt x="2443" y="13605"/>
                    <a:pt x="2488" y="13787"/>
                  </a:cubicBezTo>
                  <a:cubicBezTo>
                    <a:pt x="2511" y="13924"/>
                    <a:pt x="2557" y="14038"/>
                    <a:pt x="2580" y="14175"/>
                  </a:cubicBezTo>
                  <a:lnTo>
                    <a:pt x="2648" y="14381"/>
                  </a:lnTo>
                  <a:cubicBezTo>
                    <a:pt x="2717" y="14586"/>
                    <a:pt x="2762" y="14791"/>
                    <a:pt x="2808" y="14997"/>
                  </a:cubicBezTo>
                  <a:lnTo>
                    <a:pt x="2831" y="15088"/>
                  </a:lnTo>
                  <a:lnTo>
                    <a:pt x="2899" y="15248"/>
                  </a:lnTo>
                  <a:cubicBezTo>
                    <a:pt x="2899" y="15316"/>
                    <a:pt x="2922" y="15362"/>
                    <a:pt x="2922" y="15408"/>
                  </a:cubicBezTo>
                  <a:cubicBezTo>
                    <a:pt x="2945" y="15453"/>
                    <a:pt x="2945" y="15499"/>
                    <a:pt x="2968" y="15545"/>
                  </a:cubicBezTo>
                  <a:cubicBezTo>
                    <a:pt x="3013" y="15750"/>
                    <a:pt x="3082" y="15956"/>
                    <a:pt x="3150" y="16161"/>
                  </a:cubicBezTo>
                  <a:lnTo>
                    <a:pt x="3150" y="16229"/>
                  </a:lnTo>
                  <a:cubicBezTo>
                    <a:pt x="3219" y="16389"/>
                    <a:pt x="3265" y="16549"/>
                    <a:pt x="3310" y="16709"/>
                  </a:cubicBezTo>
                  <a:lnTo>
                    <a:pt x="3333" y="16823"/>
                  </a:lnTo>
                  <a:cubicBezTo>
                    <a:pt x="3333" y="16891"/>
                    <a:pt x="3356" y="16960"/>
                    <a:pt x="3379" y="17006"/>
                  </a:cubicBezTo>
                  <a:lnTo>
                    <a:pt x="3424" y="17142"/>
                  </a:lnTo>
                  <a:cubicBezTo>
                    <a:pt x="3424" y="17211"/>
                    <a:pt x="3447" y="17257"/>
                    <a:pt x="3470" y="17302"/>
                  </a:cubicBezTo>
                  <a:lnTo>
                    <a:pt x="3516" y="17462"/>
                  </a:lnTo>
                  <a:cubicBezTo>
                    <a:pt x="3561" y="17599"/>
                    <a:pt x="3584" y="17736"/>
                    <a:pt x="3630" y="17896"/>
                  </a:cubicBezTo>
                  <a:cubicBezTo>
                    <a:pt x="3653" y="17964"/>
                    <a:pt x="3675" y="18055"/>
                    <a:pt x="3698" y="18147"/>
                  </a:cubicBezTo>
                  <a:cubicBezTo>
                    <a:pt x="3721" y="18261"/>
                    <a:pt x="3744" y="18375"/>
                    <a:pt x="3790" y="18489"/>
                  </a:cubicBezTo>
                  <a:cubicBezTo>
                    <a:pt x="3881" y="18832"/>
                    <a:pt x="3972" y="19220"/>
                    <a:pt x="4041" y="19516"/>
                  </a:cubicBezTo>
                  <a:lnTo>
                    <a:pt x="4086" y="19676"/>
                  </a:lnTo>
                  <a:cubicBezTo>
                    <a:pt x="4155" y="20018"/>
                    <a:pt x="4269" y="20406"/>
                    <a:pt x="4383" y="20840"/>
                  </a:cubicBezTo>
                  <a:cubicBezTo>
                    <a:pt x="4429" y="20954"/>
                    <a:pt x="4474" y="21091"/>
                    <a:pt x="4497" y="21228"/>
                  </a:cubicBezTo>
                  <a:lnTo>
                    <a:pt x="4520" y="21342"/>
                  </a:lnTo>
                  <a:lnTo>
                    <a:pt x="4543" y="21365"/>
                  </a:lnTo>
                  <a:cubicBezTo>
                    <a:pt x="4566" y="21434"/>
                    <a:pt x="4588" y="21525"/>
                    <a:pt x="4588" y="21616"/>
                  </a:cubicBezTo>
                  <a:cubicBezTo>
                    <a:pt x="4611" y="21662"/>
                    <a:pt x="4657" y="21708"/>
                    <a:pt x="4703" y="21753"/>
                  </a:cubicBezTo>
                  <a:cubicBezTo>
                    <a:pt x="4725" y="21799"/>
                    <a:pt x="4748" y="21844"/>
                    <a:pt x="4748" y="21913"/>
                  </a:cubicBezTo>
                  <a:lnTo>
                    <a:pt x="4771" y="21981"/>
                  </a:lnTo>
                  <a:lnTo>
                    <a:pt x="4794" y="22027"/>
                  </a:lnTo>
                  <a:lnTo>
                    <a:pt x="4817" y="22096"/>
                  </a:lnTo>
                  <a:lnTo>
                    <a:pt x="4817" y="22118"/>
                  </a:lnTo>
                  <a:cubicBezTo>
                    <a:pt x="4862" y="22255"/>
                    <a:pt x="4885" y="22392"/>
                    <a:pt x="4931" y="22529"/>
                  </a:cubicBezTo>
                  <a:lnTo>
                    <a:pt x="4931" y="22552"/>
                  </a:lnTo>
                  <a:cubicBezTo>
                    <a:pt x="4931" y="22575"/>
                    <a:pt x="4931" y="22598"/>
                    <a:pt x="4954" y="22621"/>
                  </a:cubicBezTo>
                  <a:lnTo>
                    <a:pt x="4954" y="22689"/>
                  </a:lnTo>
                  <a:cubicBezTo>
                    <a:pt x="4999" y="22849"/>
                    <a:pt x="5022" y="23031"/>
                    <a:pt x="5091" y="23191"/>
                  </a:cubicBezTo>
                  <a:cubicBezTo>
                    <a:pt x="5113" y="23282"/>
                    <a:pt x="5136" y="23374"/>
                    <a:pt x="5159" y="23465"/>
                  </a:cubicBezTo>
                  <a:lnTo>
                    <a:pt x="5205" y="23670"/>
                  </a:lnTo>
                  <a:cubicBezTo>
                    <a:pt x="5296" y="23944"/>
                    <a:pt x="5364" y="24218"/>
                    <a:pt x="5433" y="24492"/>
                  </a:cubicBezTo>
                  <a:lnTo>
                    <a:pt x="5479" y="24720"/>
                  </a:lnTo>
                  <a:cubicBezTo>
                    <a:pt x="5501" y="24789"/>
                    <a:pt x="5524" y="24880"/>
                    <a:pt x="5547" y="24949"/>
                  </a:cubicBezTo>
                  <a:lnTo>
                    <a:pt x="5547" y="24926"/>
                  </a:lnTo>
                  <a:cubicBezTo>
                    <a:pt x="5570" y="25086"/>
                    <a:pt x="5616" y="25245"/>
                    <a:pt x="5684" y="25428"/>
                  </a:cubicBezTo>
                  <a:lnTo>
                    <a:pt x="5684" y="25474"/>
                  </a:lnTo>
                  <a:cubicBezTo>
                    <a:pt x="5730" y="25633"/>
                    <a:pt x="5775" y="25770"/>
                    <a:pt x="5821" y="25930"/>
                  </a:cubicBezTo>
                  <a:lnTo>
                    <a:pt x="5867" y="26021"/>
                  </a:lnTo>
                  <a:cubicBezTo>
                    <a:pt x="5867" y="26067"/>
                    <a:pt x="5889" y="26113"/>
                    <a:pt x="5889" y="26158"/>
                  </a:cubicBezTo>
                  <a:lnTo>
                    <a:pt x="5935" y="26273"/>
                  </a:lnTo>
                  <a:lnTo>
                    <a:pt x="5958" y="26410"/>
                  </a:lnTo>
                  <a:cubicBezTo>
                    <a:pt x="5981" y="26478"/>
                    <a:pt x="6004" y="26569"/>
                    <a:pt x="6026" y="26661"/>
                  </a:cubicBezTo>
                  <a:cubicBezTo>
                    <a:pt x="6049" y="26729"/>
                    <a:pt x="6072" y="26798"/>
                    <a:pt x="6095" y="26889"/>
                  </a:cubicBezTo>
                  <a:lnTo>
                    <a:pt x="6141" y="27071"/>
                  </a:lnTo>
                  <a:lnTo>
                    <a:pt x="6209" y="27277"/>
                  </a:lnTo>
                  <a:lnTo>
                    <a:pt x="6232" y="27323"/>
                  </a:lnTo>
                  <a:cubicBezTo>
                    <a:pt x="6255" y="27437"/>
                    <a:pt x="6277" y="27551"/>
                    <a:pt x="6323" y="27665"/>
                  </a:cubicBezTo>
                  <a:lnTo>
                    <a:pt x="6346" y="27779"/>
                  </a:lnTo>
                  <a:cubicBezTo>
                    <a:pt x="6346" y="27848"/>
                    <a:pt x="6369" y="27939"/>
                    <a:pt x="6392" y="28007"/>
                  </a:cubicBezTo>
                  <a:lnTo>
                    <a:pt x="6414" y="28076"/>
                  </a:lnTo>
                  <a:lnTo>
                    <a:pt x="6414" y="28121"/>
                  </a:lnTo>
                  <a:cubicBezTo>
                    <a:pt x="6414" y="28167"/>
                    <a:pt x="6437" y="28213"/>
                    <a:pt x="6437" y="28236"/>
                  </a:cubicBezTo>
                  <a:cubicBezTo>
                    <a:pt x="6460" y="28304"/>
                    <a:pt x="6460" y="28350"/>
                    <a:pt x="6506" y="28372"/>
                  </a:cubicBezTo>
                  <a:cubicBezTo>
                    <a:pt x="6506" y="28395"/>
                    <a:pt x="6529" y="28418"/>
                    <a:pt x="6551" y="28441"/>
                  </a:cubicBezTo>
                  <a:cubicBezTo>
                    <a:pt x="6574" y="28464"/>
                    <a:pt x="6620" y="28487"/>
                    <a:pt x="6666" y="28487"/>
                  </a:cubicBezTo>
                  <a:lnTo>
                    <a:pt x="6688" y="28487"/>
                  </a:lnTo>
                  <a:cubicBezTo>
                    <a:pt x="6757" y="28487"/>
                    <a:pt x="6825" y="28464"/>
                    <a:pt x="6871" y="28464"/>
                  </a:cubicBezTo>
                  <a:lnTo>
                    <a:pt x="6939" y="28441"/>
                  </a:lnTo>
                  <a:cubicBezTo>
                    <a:pt x="7054" y="28418"/>
                    <a:pt x="7145" y="28395"/>
                    <a:pt x="7259" y="28372"/>
                  </a:cubicBezTo>
                  <a:lnTo>
                    <a:pt x="7327" y="28350"/>
                  </a:lnTo>
                  <a:lnTo>
                    <a:pt x="7350" y="28350"/>
                  </a:lnTo>
                  <a:cubicBezTo>
                    <a:pt x="7419" y="28327"/>
                    <a:pt x="7464" y="28304"/>
                    <a:pt x="7533" y="28304"/>
                  </a:cubicBezTo>
                  <a:cubicBezTo>
                    <a:pt x="7624" y="28258"/>
                    <a:pt x="7715" y="28236"/>
                    <a:pt x="7807" y="28213"/>
                  </a:cubicBezTo>
                  <a:cubicBezTo>
                    <a:pt x="7989" y="28167"/>
                    <a:pt x="8172" y="28121"/>
                    <a:pt x="8355" y="28076"/>
                  </a:cubicBezTo>
                  <a:cubicBezTo>
                    <a:pt x="8469" y="28030"/>
                    <a:pt x="8583" y="28007"/>
                    <a:pt x="8697" y="27962"/>
                  </a:cubicBezTo>
                  <a:lnTo>
                    <a:pt x="8880" y="27916"/>
                  </a:lnTo>
                  <a:lnTo>
                    <a:pt x="9062" y="27848"/>
                  </a:lnTo>
                  <a:cubicBezTo>
                    <a:pt x="9176" y="27825"/>
                    <a:pt x="9313" y="27779"/>
                    <a:pt x="9427" y="27756"/>
                  </a:cubicBezTo>
                  <a:cubicBezTo>
                    <a:pt x="9610" y="27688"/>
                    <a:pt x="9793" y="27642"/>
                    <a:pt x="9975" y="27596"/>
                  </a:cubicBezTo>
                  <a:cubicBezTo>
                    <a:pt x="10272" y="27505"/>
                    <a:pt x="10614" y="27414"/>
                    <a:pt x="11025" y="27323"/>
                  </a:cubicBezTo>
                  <a:cubicBezTo>
                    <a:pt x="11162" y="27300"/>
                    <a:pt x="11299" y="27254"/>
                    <a:pt x="11436" y="27208"/>
                  </a:cubicBezTo>
                  <a:lnTo>
                    <a:pt x="11573" y="27186"/>
                  </a:lnTo>
                  <a:lnTo>
                    <a:pt x="11778" y="27117"/>
                  </a:lnTo>
                  <a:cubicBezTo>
                    <a:pt x="11893" y="27094"/>
                    <a:pt x="11984" y="27071"/>
                    <a:pt x="12098" y="27026"/>
                  </a:cubicBezTo>
                  <a:cubicBezTo>
                    <a:pt x="12258" y="26980"/>
                    <a:pt x="12440" y="26935"/>
                    <a:pt x="12623" y="26889"/>
                  </a:cubicBezTo>
                  <a:cubicBezTo>
                    <a:pt x="12851" y="26843"/>
                    <a:pt x="13034" y="26798"/>
                    <a:pt x="13171" y="26775"/>
                  </a:cubicBezTo>
                  <a:cubicBezTo>
                    <a:pt x="13376" y="26729"/>
                    <a:pt x="13582" y="26683"/>
                    <a:pt x="13764" y="26638"/>
                  </a:cubicBezTo>
                  <a:lnTo>
                    <a:pt x="13901" y="26592"/>
                  </a:lnTo>
                  <a:lnTo>
                    <a:pt x="13970" y="26592"/>
                  </a:lnTo>
                  <a:lnTo>
                    <a:pt x="14289" y="26501"/>
                  </a:lnTo>
                  <a:lnTo>
                    <a:pt x="14472" y="26455"/>
                  </a:lnTo>
                  <a:cubicBezTo>
                    <a:pt x="14586" y="26410"/>
                    <a:pt x="14700" y="26387"/>
                    <a:pt x="14814" y="26364"/>
                  </a:cubicBezTo>
                  <a:lnTo>
                    <a:pt x="14951" y="26318"/>
                  </a:lnTo>
                  <a:cubicBezTo>
                    <a:pt x="15088" y="26273"/>
                    <a:pt x="15225" y="26250"/>
                    <a:pt x="15362" y="26204"/>
                  </a:cubicBezTo>
                  <a:lnTo>
                    <a:pt x="15590" y="26136"/>
                  </a:lnTo>
                  <a:cubicBezTo>
                    <a:pt x="15704" y="26113"/>
                    <a:pt x="15796" y="26090"/>
                    <a:pt x="15910" y="26044"/>
                  </a:cubicBezTo>
                  <a:cubicBezTo>
                    <a:pt x="16047" y="25999"/>
                    <a:pt x="16206" y="25976"/>
                    <a:pt x="16343" y="25930"/>
                  </a:cubicBezTo>
                  <a:lnTo>
                    <a:pt x="16458" y="25885"/>
                  </a:lnTo>
                  <a:lnTo>
                    <a:pt x="16572" y="25862"/>
                  </a:lnTo>
                  <a:cubicBezTo>
                    <a:pt x="16709" y="25816"/>
                    <a:pt x="16846" y="25793"/>
                    <a:pt x="17005" y="25748"/>
                  </a:cubicBezTo>
                  <a:cubicBezTo>
                    <a:pt x="17051" y="25725"/>
                    <a:pt x="17119" y="25725"/>
                    <a:pt x="17188" y="25702"/>
                  </a:cubicBezTo>
                  <a:lnTo>
                    <a:pt x="17279" y="25679"/>
                  </a:lnTo>
                  <a:cubicBezTo>
                    <a:pt x="17348" y="25656"/>
                    <a:pt x="17439" y="25611"/>
                    <a:pt x="17530" y="25588"/>
                  </a:cubicBezTo>
                  <a:cubicBezTo>
                    <a:pt x="17713" y="25542"/>
                    <a:pt x="17896" y="25497"/>
                    <a:pt x="18078" y="25428"/>
                  </a:cubicBezTo>
                  <a:cubicBezTo>
                    <a:pt x="18261" y="25382"/>
                    <a:pt x="18443" y="25337"/>
                    <a:pt x="18626" y="25291"/>
                  </a:cubicBezTo>
                  <a:cubicBezTo>
                    <a:pt x="18672" y="25268"/>
                    <a:pt x="18740" y="25245"/>
                    <a:pt x="18786" y="25245"/>
                  </a:cubicBezTo>
                  <a:lnTo>
                    <a:pt x="18877" y="25223"/>
                  </a:lnTo>
                  <a:cubicBezTo>
                    <a:pt x="18968" y="25200"/>
                    <a:pt x="19060" y="25177"/>
                    <a:pt x="19128" y="25154"/>
                  </a:cubicBezTo>
                  <a:lnTo>
                    <a:pt x="19242" y="25108"/>
                  </a:lnTo>
                  <a:lnTo>
                    <a:pt x="19265" y="25108"/>
                  </a:lnTo>
                  <a:cubicBezTo>
                    <a:pt x="19471" y="25086"/>
                    <a:pt x="19722" y="25063"/>
                    <a:pt x="19950" y="25017"/>
                  </a:cubicBezTo>
                  <a:cubicBezTo>
                    <a:pt x="20064" y="24994"/>
                    <a:pt x="20201" y="24949"/>
                    <a:pt x="20315" y="24926"/>
                  </a:cubicBezTo>
                  <a:lnTo>
                    <a:pt x="20361" y="24903"/>
                  </a:lnTo>
                  <a:lnTo>
                    <a:pt x="20520" y="24857"/>
                  </a:lnTo>
                  <a:cubicBezTo>
                    <a:pt x="20635" y="24835"/>
                    <a:pt x="20726" y="24812"/>
                    <a:pt x="20840" y="24789"/>
                  </a:cubicBezTo>
                  <a:cubicBezTo>
                    <a:pt x="20908" y="24766"/>
                    <a:pt x="21000" y="24743"/>
                    <a:pt x="21068" y="24720"/>
                  </a:cubicBezTo>
                  <a:cubicBezTo>
                    <a:pt x="21182" y="24675"/>
                    <a:pt x="21319" y="24652"/>
                    <a:pt x="21433" y="24606"/>
                  </a:cubicBezTo>
                  <a:lnTo>
                    <a:pt x="21662" y="24561"/>
                  </a:lnTo>
                  <a:lnTo>
                    <a:pt x="21890" y="24492"/>
                  </a:lnTo>
                  <a:lnTo>
                    <a:pt x="22210" y="24401"/>
                  </a:lnTo>
                  <a:cubicBezTo>
                    <a:pt x="22301" y="24378"/>
                    <a:pt x="22392" y="24355"/>
                    <a:pt x="22483" y="24332"/>
                  </a:cubicBezTo>
                  <a:lnTo>
                    <a:pt x="22506" y="24332"/>
                  </a:lnTo>
                  <a:cubicBezTo>
                    <a:pt x="22598" y="24310"/>
                    <a:pt x="22666" y="24287"/>
                    <a:pt x="22757" y="24264"/>
                  </a:cubicBezTo>
                  <a:cubicBezTo>
                    <a:pt x="22826" y="24241"/>
                    <a:pt x="22894" y="24218"/>
                    <a:pt x="22963" y="24195"/>
                  </a:cubicBezTo>
                  <a:lnTo>
                    <a:pt x="23008" y="24173"/>
                  </a:lnTo>
                  <a:lnTo>
                    <a:pt x="23100" y="24150"/>
                  </a:lnTo>
                  <a:cubicBezTo>
                    <a:pt x="23168" y="24127"/>
                    <a:pt x="23260" y="24104"/>
                    <a:pt x="23328" y="24059"/>
                  </a:cubicBezTo>
                  <a:cubicBezTo>
                    <a:pt x="23374" y="24059"/>
                    <a:pt x="23419" y="24036"/>
                    <a:pt x="23419" y="24013"/>
                  </a:cubicBezTo>
                  <a:cubicBezTo>
                    <a:pt x="23465" y="23990"/>
                    <a:pt x="23488" y="23967"/>
                    <a:pt x="23511" y="23967"/>
                  </a:cubicBezTo>
                  <a:cubicBezTo>
                    <a:pt x="23556" y="23922"/>
                    <a:pt x="23602" y="23853"/>
                    <a:pt x="23648" y="23807"/>
                  </a:cubicBezTo>
                  <a:cubicBezTo>
                    <a:pt x="23716" y="23739"/>
                    <a:pt x="23784" y="23648"/>
                    <a:pt x="23830" y="23556"/>
                  </a:cubicBezTo>
                  <a:cubicBezTo>
                    <a:pt x="23967" y="23351"/>
                    <a:pt x="24058" y="23146"/>
                    <a:pt x="24104" y="22917"/>
                  </a:cubicBezTo>
                  <a:cubicBezTo>
                    <a:pt x="24127" y="22849"/>
                    <a:pt x="24150" y="22735"/>
                    <a:pt x="24150" y="22621"/>
                  </a:cubicBezTo>
                  <a:cubicBezTo>
                    <a:pt x="24150" y="22529"/>
                    <a:pt x="24150" y="22438"/>
                    <a:pt x="24150" y="22324"/>
                  </a:cubicBezTo>
                  <a:cubicBezTo>
                    <a:pt x="24127" y="22141"/>
                    <a:pt x="24081" y="21959"/>
                    <a:pt x="24036" y="21822"/>
                  </a:cubicBezTo>
                  <a:lnTo>
                    <a:pt x="23990" y="21708"/>
                  </a:lnTo>
                  <a:cubicBezTo>
                    <a:pt x="23967" y="21571"/>
                    <a:pt x="23921" y="21456"/>
                    <a:pt x="23899" y="21342"/>
                  </a:cubicBezTo>
                  <a:cubicBezTo>
                    <a:pt x="23853" y="21228"/>
                    <a:pt x="23830" y="21137"/>
                    <a:pt x="23784" y="21023"/>
                  </a:cubicBezTo>
                  <a:cubicBezTo>
                    <a:pt x="23762" y="20954"/>
                    <a:pt x="23762" y="20886"/>
                    <a:pt x="23739" y="20817"/>
                  </a:cubicBezTo>
                  <a:cubicBezTo>
                    <a:pt x="23716" y="20749"/>
                    <a:pt x="23693" y="20680"/>
                    <a:pt x="23670" y="20612"/>
                  </a:cubicBezTo>
                  <a:lnTo>
                    <a:pt x="23648" y="20566"/>
                  </a:lnTo>
                  <a:cubicBezTo>
                    <a:pt x="23625" y="20475"/>
                    <a:pt x="23602" y="20406"/>
                    <a:pt x="23579" y="20315"/>
                  </a:cubicBezTo>
                  <a:lnTo>
                    <a:pt x="23533" y="20178"/>
                  </a:lnTo>
                  <a:cubicBezTo>
                    <a:pt x="23511" y="20064"/>
                    <a:pt x="23465" y="19950"/>
                    <a:pt x="23442" y="19836"/>
                  </a:cubicBezTo>
                  <a:lnTo>
                    <a:pt x="23374" y="19562"/>
                  </a:lnTo>
                  <a:lnTo>
                    <a:pt x="23328" y="19448"/>
                  </a:lnTo>
                  <a:lnTo>
                    <a:pt x="23305" y="19357"/>
                  </a:lnTo>
                  <a:cubicBezTo>
                    <a:pt x="23305" y="19288"/>
                    <a:pt x="23282" y="19197"/>
                    <a:pt x="23260" y="19128"/>
                  </a:cubicBezTo>
                  <a:cubicBezTo>
                    <a:pt x="23237" y="19037"/>
                    <a:pt x="23214" y="18968"/>
                    <a:pt x="23191" y="18877"/>
                  </a:cubicBezTo>
                  <a:cubicBezTo>
                    <a:pt x="23168" y="18809"/>
                    <a:pt x="23145" y="18763"/>
                    <a:pt x="23123" y="18695"/>
                  </a:cubicBezTo>
                  <a:cubicBezTo>
                    <a:pt x="23100" y="18580"/>
                    <a:pt x="23054" y="18444"/>
                    <a:pt x="23031" y="18307"/>
                  </a:cubicBezTo>
                  <a:lnTo>
                    <a:pt x="22986" y="18147"/>
                  </a:lnTo>
                  <a:lnTo>
                    <a:pt x="22940" y="17987"/>
                  </a:lnTo>
                  <a:cubicBezTo>
                    <a:pt x="22917" y="17919"/>
                    <a:pt x="22894" y="17850"/>
                    <a:pt x="22894" y="17782"/>
                  </a:cubicBezTo>
                  <a:lnTo>
                    <a:pt x="22871" y="17736"/>
                  </a:lnTo>
                  <a:cubicBezTo>
                    <a:pt x="22849" y="17645"/>
                    <a:pt x="22826" y="17553"/>
                    <a:pt x="22803" y="17485"/>
                  </a:cubicBezTo>
                  <a:lnTo>
                    <a:pt x="22803" y="17508"/>
                  </a:lnTo>
                  <a:cubicBezTo>
                    <a:pt x="22780" y="17325"/>
                    <a:pt x="22712" y="17165"/>
                    <a:pt x="22666" y="17006"/>
                  </a:cubicBezTo>
                  <a:cubicBezTo>
                    <a:pt x="22643" y="16869"/>
                    <a:pt x="22598" y="16754"/>
                    <a:pt x="22552" y="16617"/>
                  </a:cubicBezTo>
                  <a:cubicBezTo>
                    <a:pt x="22552" y="16595"/>
                    <a:pt x="22552" y="16572"/>
                    <a:pt x="22529" y="16549"/>
                  </a:cubicBezTo>
                  <a:cubicBezTo>
                    <a:pt x="22529" y="16526"/>
                    <a:pt x="22529" y="16526"/>
                    <a:pt x="22529" y="16503"/>
                  </a:cubicBezTo>
                  <a:cubicBezTo>
                    <a:pt x="22506" y="16435"/>
                    <a:pt x="22483" y="16344"/>
                    <a:pt x="22461" y="16275"/>
                  </a:cubicBezTo>
                  <a:lnTo>
                    <a:pt x="22438" y="16161"/>
                  </a:lnTo>
                  <a:cubicBezTo>
                    <a:pt x="22415" y="16001"/>
                    <a:pt x="22369" y="15819"/>
                    <a:pt x="22324" y="15636"/>
                  </a:cubicBezTo>
                  <a:cubicBezTo>
                    <a:pt x="22278" y="15522"/>
                    <a:pt x="22232" y="15385"/>
                    <a:pt x="22210" y="15271"/>
                  </a:cubicBezTo>
                  <a:lnTo>
                    <a:pt x="22187" y="15202"/>
                  </a:lnTo>
                  <a:cubicBezTo>
                    <a:pt x="22141" y="15088"/>
                    <a:pt x="22118" y="14951"/>
                    <a:pt x="22073" y="14837"/>
                  </a:cubicBezTo>
                  <a:lnTo>
                    <a:pt x="22073" y="14791"/>
                  </a:lnTo>
                  <a:lnTo>
                    <a:pt x="22050" y="14769"/>
                  </a:lnTo>
                  <a:lnTo>
                    <a:pt x="22027" y="14677"/>
                  </a:lnTo>
                  <a:lnTo>
                    <a:pt x="22027" y="14632"/>
                  </a:lnTo>
                  <a:cubicBezTo>
                    <a:pt x="22004" y="14563"/>
                    <a:pt x="21981" y="14518"/>
                    <a:pt x="21981" y="14449"/>
                  </a:cubicBezTo>
                  <a:cubicBezTo>
                    <a:pt x="21958" y="14381"/>
                    <a:pt x="21936" y="14289"/>
                    <a:pt x="21913" y="14221"/>
                  </a:cubicBezTo>
                  <a:cubicBezTo>
                    <a:pt x="21890" y="14084"/>
                    <a:pt x="21844" y="13947"/>
                    <a:pt x="21799" y="13810"/>
                  </a:cubicBezTo>
                  <a:lnTo>
                    <a:pt x="21753" y="13605"/>
                  </a:lnTo>
                  <a:lnTo>
                    <a:pt x="21707" y="13468"/>
                  </a:lnTo>
                  <a:cubicBezTo>
                    <a:pt x="21662" y="13331"/>
                    <a:pt x="21639" y="13217"/>
                    <a:pt x="21593" y="13080"/>
                  </a:cubicBezTo>
                  <a:lnTo>
                    <a:pt x="21593" y="13057"/>
                  </a:lnTo>
                  <a:lnTo>
                    <a:pt x="21593" y="13034"/>
                  </a:lnTo>
                  <a:cubicBezTo>
                    <a:pt x="21548" y="12874"/>
                    <a:pt x="21502" y="12692"/>
                    <a:pt x="21456" y="12532"/>
                  </a:cubicBezTo>
                  <a:cubicBezTo>
                    <a:pt x="21433" y="12440"/>
                    <a:pt x="21411" y="12349"/>
                    <a:pt x="21365" y="12258"/>
                  </a:cubicBezTo>
                  <a:cubicBezTo>
                    <a:pt x="21342" y="12167"/>
                    <a:pt x="21319" y="12075"/>
                    <a:pt x="21297" y="11984"/>
                  </a:cubicBezTo>
                  <a:lnTo>
                    <a:pt x="21274" y="11938"/>
                  </a:lnTo>
                  <a:lnTo>
                    <a:pt x="21274" y="11915"/>
                  </a:lnTo>
                  <a:cubicBezTo>
                    <a:pt x="21228" y="11779"/>
                    <a:pt x="21205" y="11642"/>
                    <a:pt x="21182" y="11527"/>
                  </a:cubicBezTo>
                  <a:lnTo>
                    <a:pt x="21160" y="11482"/>
                  </a:lnTo>
                  <a:lnTo>
                    <a:pt x="21160" y="11459"/>
                  </a:lnTo>
                  <a:lnTo>
                    <a:pt x="21114" y="11276"/>
                  </a:lnTo>
                  <a:cubicBezTo>
                    <a:pt x="21091" y="11185"/>
                    <a:pt x="21068" y="11071"/>
                    <a:pt x="21045" y="10980"/>
                  </a:cubicBezTo>
                  <a:lnTo>
                    <a:pt x="21045" y="10911"/>
                  </a:lnTo>
                  <a:cubicBezTo>
                    <a:pt x="21023" y="10843"/>
                    <a:pt x="21000" y="10774"/>
                    <a:pt x="20977" y="10706"/>
                  </a:cubicBezTo>
                  <a:lnTo>
                    <a:pt x="20931" y="10546"/>
                  </a:lnTo>
                  <a:lnTo>
                    <a:pt x="20908" y="10455"/>
                  </a:lnTo>
                  <a:cubicBezTo>
                    <a:pt x="20863" y="10318"/>
                    <a:pt x="20840" y="10158"/>
                    <a:pt x="20794" y="9998"/>
                  </a:cubicBezTo>
                  <a:lnTo>
                    <a:pt x="20749" y="9861"/>
                  </a:lnTo>
                  <a:lnTo>
                    <a:pt x="20726" y="9770"/>
                  </a:lnTo>
                  <a:lnTo>
                    <a:pt x="20726" y="9747"/>
                  </a:lnTo>
                  <a:lnTo>
                    <a:pt x="20703" y="9633"/>
                  </a:lnTo>
                  <a:lnTo>
                    <a:pt x="20680" y="9587"/>
                  </a:lnTo>
                  <a:cubicBezTo>
                    <a:pt x="20657" y="9450"/>
                    <a:pt x="20612" y="9336"/>
                    <a:pt x="20589" y="9199"/>
                  </a:cubicBezTo>
                  <a:cubicBezTo>
                    <a:pt x="20520" y="9017"/>
                    <a:pt x="20475" y="8811"/>
                    <a:pt x="20429" y="8629"/>
                  </a:cubicBezTo>
                  <a:cubicBezTo>
                    <a:pt x="20384" y="8469"/>
                    <a:pt x="20361" y="8332"/>
                    <a:pt x="20315" y="8172"/>
                  </a:cubicBezTo>
                  <a:lnTo>
                    <a:pt x="20315" y="8149"/>
                  </a:lnTo>
                  <a:lnTo>
                    <a:pt x="20292" y="8081"/>
                  </a:lnTo>
                  <a:lnTo>
                    <a:pt x="20269" y="8035"/>
                  </a:lnTo>
                  <a:lnTo>
                    <a:pt x="20269" y="8012"/>
                  </a:lnTo>
                  <a:cubicBezTo>
                    <a:pt x="20247" y="7898"/>
                    <a:pt x="20224" y="7784"/>
                    <a:pt x="20178" y="7693"/>
                  </a:cubicBezTo>
                  <a:cubicBezTo>
                    <a:pt x="20155" y="7602"/>
                    <a:pt x="20132" y="7510"/>
                    <a:pt x="20087" y="7419"/>
                  </a:cubicBezTo>
                  <a:lnTo>
                    <a:pt x="20087" y="7373"/>
                  </a:lnTo>
                  <a:lnTo>
                    <a:pt x="20064" y="7282"/>
                  </a:lnTo>
                  <a:cubicBezTo>
                    <a:pt x="20018" y="7213"/>
                    <a:pt x="19995" y="7122"/>
                    <a:pt x="19973" y="7031"/>
                  </a:cubicBezTo>
                  <a:lnTo>
                    <a:pt x="19904" y="6825"/>
                  </a:lnTo>
                  <a:lnTo>
                    <a:pt x="19904" y="6757"/>
                  </a:lnTo>
                  <a:lnTo>
                    <a:pt x="19881" y="6688"/>
                  </a:lnTo>
                  <a:cubicBezTo>
                    <a:pt x="19813" y="6437"/>
                    <a:pt x="19744" y="6209"/>
                    <a:pt x="19676" y="5981"/>
                  </a:cubicBezTo>
                  <a:cubicBezTo>
                    <a:pt x="19653" y="5867"/>
                    <a:pt x="19607" y="5775"/>
                    <a:pt x="19585" y="5661"/>
                  </a:cubicBezTo>
                  <a:cubicBezTo>
                    <a:pt x="19539" y="5547"/>
                    <a:pt x="19516" y="5433"/>
                    <a:pt x="19471" y="5319"/>
                  </a:cubicBezTo>
                  <a:lnTo>
                    <a:pt x="19448" y="5182"/>
                  </a:lnTo>
                  <a:lnTo>
                    <a:pt x="19379" y="4999"/>
                  </a:lnTo>
                  <a:lnTo>
                    <a:pt x="19379" y="4931"/>
                  </a:lnTo>
                  <a:lnTo>
                    <a:pt x="19334" y="4840"/>
                  </a:lnTo>
                  <a:lnTo>
                    <a:pt x="19334" y="4862"/>
                  </a:lnTo>
                  <a:cubicBezTo>
                    <a:pt x="19334" y="4748"/>
                    <a:pt x="19288" y="4657"/>
                    <a:pt x="19265" y="4543"/>
                  </a:cubicBezTo>
                  <a:lnTo>
                    <a:pt x="19242" y="4474"/>
                  </a:lnTo>
                  <a:cubicBezTo>
                    <a:pt x="19219" y="4383"/>
                    <a:pt x="19197" y="4315"/>
                    <a:pt x="19174" y="4246"/>
                  </a:cubicBezTo>
                  <a:cubicBezTo>
                    <a:pt x="19151" y="4201"/>
                    <a:pt x="19151" y="4155"/>
                    <a:pt x="19128" y="4109"/>
                  </a:cubicBezTo>
                  <a:lnTo>
                    <a:pt x="19128" y="4086"/>
                  </a:lnTo>
                  <a:cubicBezTo>
                    <a:pt x="19105" y="4041"/>
                    <a:pt x="19105" y="3995"/>
                    <a:pt x="19082" y="3927"/>
                  </a:cubicBezTo>
                  <a:cubicBezTo>
                    <a:pt x="19060" y="3835"/>
                    <a:pt x="19014" y="3744"/>
                    <a:pt x="18991" y="3653"/>
                  </a:cubicBezTo>
                  <a:cubicBezTo>
                    <a:pt x="18968" y="3561"/>
                    <a:pt x="18946" y="3470"/>
                    <a:pt x="18923" y="3402"/>
                  </a:cubicBezTo>
                  <a:cubicBezTo>
                    <a:pt x="18900" y="3288"/>
                    <a:pt x="18854" y="3151"/>
                    <a:pt x="18831" y="3036"/>
                  </a:cubicBezTo>
                  <a:cubicBezTo>
                    <a:pt x="18809" y="2991"/>
                    <a:pt x="18786" y="2922"/>
                    <a:pt x="18763" y="2854"/>
                  </a:cubicBezTo>
                  <a:lnTo>
                    <a:pt x="18763" y="2831"/>
                  </a:lnTo>
                  <a:cubicBezTo>
                    <a:pt x="18740" y="2717"/>
                    <a:pt x="18694" y="2626"/>
                    <a:pt x="18672" y="2511"/>
                  </a:cubicBezTo>
                  <a:lnTo>
                    <a:pt x="18626" y="2375"/>
                  </a:lnTo>
                  <a:lnTo>
                    <a:pt x="18626" y="2352"/>
                  </a:lnTo>
                  <a:cubicBezTo>
                    <a:pt x="18603" y="2215"/>
                    <a:pt x="18557" y="2078"/>
                    <a:pt x="18512" y="1941"/>
                  </a:cubicBezTo>
                  <a:lnTo>
                    <a:pt x="18512" y="1918"/>
                  </a:lnTo>
                  <a:lnTo>
                    <a:pt x="18512" y="1895"/>
                  </a:lnTo>
                  <a:cubicBezTo>
                    <a:pt x="18489" y="1804"/>
                    <a:pt x="18466" y="1735"/>
                    <a:pt x="18443" y="1644"/>
                  </a:cubicBezTo>
                  <a:lnTo>
                    <a:pt x="18443" y="1576"/>
                  </a:lnTo>
                  <a:cubicBezTo>
                    <a:pt x="18421" y="1484"/>
                    <a:pt x="18398" y="1393"/>
                    <a:pt x="18375" y="1302"/>
                  </a:cubicBezTo>
                  <a:lnTo>
                    <a:pt x="18352" y="1210"/>
                  </a:lnTo>
                  <a:lnTo>
                    <a:pt x="18329" y="1188"/>
                  </a:lnTo>
                  <a:cubicBezTo>
                    <a:pt x="18284" y="1028"/>
                    <a:pt x="18238" y="845"/>
                    <a:pt x="18192" y="685"/>
                  </a:cubicBezTo>
                  <a:lnTo>
                    <a:pt x="18169" y="594"/>
                  </a:lnTo>
                  <a:cubicBezTo>
                    <a:pt x="18169" y="571"/>
                    <a:pt x="18147" y="526"/>
                    <a:pt x="18147" y="503"/>
                  </a:cubicBezTo>
                  <a:cubicBezTo>
                    <a:pt x="18169" y="434"/>
                    <a:pt x="18192" y="366"/>
                    <a:pt x="18147" y="320"/>
                  </a:cubicBezTo>
                  <a:lnTo>
                    <a:pt x="18124" y="297"/>
                  </a:lnTo>
                  <a:cubicBezTo>
                    <a:pt x="18078" y="275"/>
                    <a:pt x="18055" y="229"/>
                    <a:pt x="18033" y="206"/>
                  </a:cubicBezTo>
                  <a:cubicBezTo>
                    <a:pt x="17987" y="183"/>
                    <a:pt x="17941" y="160"/>
                    <a:pt x="17873" y="138"/>
                  </a:cubicBezTo>
                  <a:cubicBezTo>
                    <a:pt x="17804" y="92"/>
                    <a:pt x="17713" y="69"/>
                    <a:pt x="17576" y="46"/>
                  </a:cubicBezTo>
                  <a:cubicBezTo>
                    <a:pt x="17508" y="24"/>
                    <a:pt x="17416" y="24"/>
                    <a:pt x="173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4" name="Google Shape;2854;p13"/>
            <p:cNvSpPr/>
            <p:nvPr/>
          </p:nvSpPr>
          <p:spPr>
            <a:xfrm>
              <a:off x="5955850" y="3356500"/>
              <a:ext cx="45100" cy="105750"/>
            </a:xfrm>
            <a:custGeom>
              <a:avLst/>
              <a:gdLst/>
              <a:ahLst/>
              <a:cxnLst/>
              <a:rect l="l" t="t" r="r" b="b"/>
              <a:pathLst>
                <a:path w="1804" h="4230" extrusionOk="0">
                  <a:moveTo>
                    <a:pt x="434" y="1"/>
                  </a:moveTo>
                  <a:cubicBezTo>
                    <a:pt x="411" y="1"/>
                    <a:pt x="389" y="24"/>
                    <a:pt x="389" y="24"/>
                  </a:cubicBezTo>
                  <a:lnTo>
                    <a:pt x="366" y="24"/>
                  </a:lnTo>
                  <a:cubicBezTo>
                    <a:pt x="297" y="24"/>
                    <a:pt x="229" y="46"/>
                    <a:pt x="183" y="92"/>
                  </a:cubicBezTo>
                  <a:cubicBezTo>
                    <a:pt x="160" y="92"/>
                    <a:pt x="138" y="115"/>
                    <a:pt x="115" y="115"/>
                  </a:cubicBezTo>
                  <a:cubicBezTo>
                    <a:pt x="92" y="138"/>
                    <a:pt x="69" y="160"/>
                    <a:pt x="46" y="183"/>
                  </a:cubicBezTo>
                  <a:cubicBezTo>
                    <a:pt x="23" y="229"/>
                    <a:pt x="1" y="275"/>
                    <a:pt x="23" y="343"/>
                  </a:cubicBezTo>
                  <a:cubicBezTo>
                    <a:pt x="23" y="366"/>
                    <a:pt x="46" y="412"/>
                    <a:pt x="46" y="434"/>
                  </a:cubicBezTo>
                  <a:cubicBezTo>
                    <a:pt x="69" y="457"/>
                    <a:pt x="69" y="457"/>
                    <a:pt x="92" y="457"/>
                  </a:cubicBezTo>
                  <a:cubicBezTo>
                    <a:pt x="92" y="480"/>
                    <a:pt x="92" y="503"/>
                    <a:pt x="92" y="526"/>
                  </a:cubicBezTo>
                  <a:cubicBezTo>
                    <a:pt x="115" y="549"/>
                    <a:pt x="115" y="571"/>
                    <a:pt x="115" y="571"/>
                  </a:cubicBezTo>
                  <a:cubicBezTo>
                    <a:pt x="115" y="594"/>
                    <a:pt x="115" y="594"/>
                    <a:pt x="115" y="594"/>
                  </a:cubicBezTo>
                  <a:cubicBezTo>
                    <a:pt x="138" y="685"/>
                    <a:pt x="160" y="754"/>
                    <a:pt x="183" y="845"/>
                  </a:cubicBezTo>
                  <a:cubicBezTo>
                    <a:pt x="206" y="891"/>
                    <a:pt x="229" y="959"/>
                    <a:pt x="252" y="1028"/>
                  </a:cubicBezTo>
                  <a:cubicBezTo>
                    <a:pt x="229" y="1051"/>
                    <a:pt x="206" y="1096"/>
                    <a:pt x="229" y="1119"/>
                  </a:cubicBezTo>
                  <a:cubicBezTo>
                    <a:pt x="229" y="1142"/>
                    <a:pt x="229" y="1142"/>
                    <a:pt x="229" y="1142"/>
                  </a:cubicBezTo>
                  <a:cubicBezTo>
                    <a:pt x="229" y="1142"/>
                    <a:pt x="229" y="1165"/>
                    <a:pt x="229" y="1165"/>
                  </a:cubicBezTo>
                  <a:cubicBezTo>
                    <a:pt x="229" y="1165"/>
                    <a:pt x="229" y="1188"/>
                    <a:pt x="229" y="1188"/>
                  </a:cubicBezTo>
                  <a:cubicBezTo>
                    <a:pt x="320" y="1507"/>
                    <a:pt x="411" y="1804"/>
                    <a:pt x="503" y="2123"/>
                  </a:cubicBezTo>
                  <a:cubicBezTo>
                    <a:pt x="548" y="2329"/>
                    <a:pt x="617" y="2534"/>
                    <a:pt x="663" y="2717"/>
                  </a:cubicBezTo>
                  <a:cubicBezTo>
                    <a:pt x="731" y="2922"/>
                    <a:pt x="799" y="3128"/>
                    <a:pt x="868" y="3310"/>
                  </a:cubicBezTo>
                  <a:cubicBezTo>
                    <a:pt x="936" y="3516"/>
                    <a:pt x="1005" y="3721"/>
                    <a:pt x="1073" y="3927"/>
                  </a:cubicBezTo>
                  <a:cubicBezTo>
                    <a:pt x="1119" y="3995"/>
                    <a:pt x="1142" y="4064"/>
                    <a:pt x="1165" y="4132"/>
                  </a:cubicBezTo>
                  <a:cubicBezTo>
                    <a:pt x="1187" y="4155"/>
                    <a:pt x="1187" y="4178"/>
                    <a:pt x="1233" y="4201"/>
                  </a:cubicBezTo>
                  <a:cubicBezTo>
                    <a:pt x="1256" y="4223"/>
                    <a:pt x="1279" y="4223"/>
                    <a:pt x="1302" y="4223"/>
                  </a:cubicBezTo>
                  <a:cubicBezTo>
                    <a:pt x="1314" y="4227"/>
                    <a:pt x="1327" y="4229"/>
                    <a:pt x="1340" y="4229"/>
                  </a:cubicBezTo>
                  <a:cubicBezTo>
                    <a:pt x="1400" y="4229"/>
                    <a:pt x="1465" y="4188"/>
                    <a:pt x="1484" y="4132"/>
                  </a:cubicBezTo>
                  <a:cubicBezTo>
                    <a:pt x="1484" y="4109"/>
                    <a:pt x="1484" y="4109"/>
                    <a:pt x="1484" y="4109"/>
                  </a:cubicBezTo>
                  <a:cubicBezTo>
                    <a:pt x="1507" y="4086"/>
                    <a:pt x="1507" y="4064"/>
                    <a:pt x="1507" y="4041"/>
                  </a:cubicBezTo>
                  <a:cubicBezTo>
                    <a:pt x="1507" y="3995"/>
                    <a:pt x="1507" y="3972"/>
                    <a:pt x="1507" y="3949"/>
                  </a:cubicBezTo>
                  <a:cubicBezTo>
                    <a:pt x="1534" y="3976"/>
                    <a:pt x="1568" y="3987"/>
                    <a:pt x="1606" y="3987"/>
                  </a:cubicBezTo>
                  <a:cubicBezTo>
                    <a:pt x="1633" y="3987"/>
                    <a:pt x="1661" y="3982"/>
                    <a:pt x="1690" y="3972"/>
                  </a:cubicBezTo>
                  <a:cubicBezTo>
                    <a:pt x="1712" y="3972"/>
                    <a:pt x="1735" y="3949"/>
                    <a:pt x="1758" y="3927"/>
                  </a:cubicBezTo>
                  <a:cubicBezTo>
                    <a:pt x="1804" y="3881"/>
                    <a:pt x="1804" y="3835"/>
                    <a:pt x="1804" y="3790"/>
                  </a:cubicBezTo>
                  <a:cubicBezTo>
                    <a:pt x="1804" y="3698"/>
                    <a:pt x="1758" y="3630"/>
                    <a:pt x="1758" y="3561"/>
                  </a:cubicBezTo>
                  <a:cubicBezTo>
                    <a:pt x="1735" y="3516"/>
                    <a:pt x="1712" y="3447"/>
                    <a:pt x="1690" y="3379"/>
                  </a:cubicBezTo>
                  <a:cubicBezTo>
                    <a:pt x="1667" y="3265"/>
                    <a:pt x="1644" y="3151"/>
                    <a:pt x="1598" y="3036"/>
                  </a:cubicBezTo>
                  <a:cubicBezTo>
                    <a:pt x="1576" y="2945"/>
                    <a:pt x="1530" y="2831"/>
                    <a:pt x="1507" y="2740"/>
                  </a:cubicBezTo>
                  <a:cubicBezTo>
                    <a:pt x="1461" y="2626"/>
                    <a:pt x="1439" y="2534"/>
                    <a:pt x="1393" y="2420"/>
                  </a:cubicBezTo>
                  <a:cubicBezTo>
                    <a:pt x="1347" y="2238"/>
                    <a:pt x="1302" y="2055"/>
                    <a:pt x="1233" y="1850"/>
                  </a:cubicBezTo>
                  <a:cubicBezTo>
                    <a:pt x="1187" y="1667"/>
                    <a:pt x="1119" y="1462"/>
                    <a:pt x="1073" y="1279"/>
                  </a:cubicBezTo>
                  <a:cubicBezTo>
                    <a:pt x="1073" y="1256"/>
                    <a:pt x="1051" y="1233"/>
                    <a:pt x="1051" y="1210"/>
                  </a:cubicBezTo>
                  <a:cubicBezTo>
                    <a:pt x="1028" y="1165"/>
                    <a:pt x="1028" y="1165"/>
                    <a:pt x="1005" y="1142"/>
                  </a:cubicBezTo>
                  <a:cubicBezTo>
                    <a:pt x="1005" y="1119"/>
                    <a:pt x="982" y="1096"/>
                    <a:pt x="982" y="1096"/>
                  </a:cubicBezTo>
                  <a:cubicBezTo>
                    <a:pt x="982" y="1051"/>
                    <a:pt x="959" y="1005"/>
                    <a:pt x="959" y="982"/>
                  </a:cubicBezTo>
                  <a:cubicBezTo>
                    <a:pt x="959" y="959"/>
                    <a:pt x="936" y="937"/>
                    <a:pt x="936" y="914"/>
                  </a:cubicBezTo>
                  <a:cubicBezTo>
                    <a:pt x="936" y="868"/>
                    <a:pt x="914" y="845"/>
                    <a:pt x="914" y="800"/>
                  </a:cubicBezTo>
                  <a:cubicBezTo>
                    <a:pt x="891" y="777"/>
                    <a:pt x="868" y="731"/>
                    <a:pt x="822" y="708"/>
                  </a:cubicBezTo>
                  <a:cubicBezTo>
                    <a:pt x="822" y="685"/>
                    <a:pt x="799" y="640"/>
                    <a:pt x="799" y="594"/>
                  </a:cubicBezTo>
                  <a:cubicBezTo>
                    <a:pt x="777" y="526"/>
                    <a:pt x="777" y="457"/>
                    <a:pt x="754" y="412"/>
                  </a:cubicBezTo>
                  <a:cubicBezTo>
                    <a:pt x="754" y="343"/>
                    <a:pt x="731" y="275"/>
                    <a:pt x="731" y="229"/>
                  </a:cubicBezTo>
                  <a:cubicBezTo>
                    <a:pt x="708" y="160"/>
                    <a:pt x="685" y="92"/>
                    <a:pt x="640" y="69"/>
                  </a:cubicBezTo>
                  <a:cubicBezTo>
                    <a:pt x="594" y="46"/>
                    <a:pt x="571" y="24"/>
                    <a:pt x="526" y="24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DEB3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5" name="Google Shape;2855;p13"/>
            <p:cNvSpPr/>
            <p:nvPr/>
          </p:nvSpPr>
          <p:spPr>
            <a:xfrm>
              <a:off x="5979250" y="3443800"/>
              <a:ext cx="83325" cy="261200"/>
            </a:xfrm>
            <a:custGeom>
              <a:avLst/>
              <a:gdLst/>
              <a:ahLst/>
              <a:cxnLst/>
              <a:rect l="l" t="t" r="r" b="b"/>
              <a:pathLst>
                <a:path w="3333" h="10448" extrusionOk="0">
                  <a:moveTo>
                    <a:pt x="69" y="1"/>
                  </a:moveTo>
                  <a:cubicBezTo>
                    <a:pt x="23" y="1"/>
                    <a:pt x="0" y="47"/>
                    <a:pt x="0" y="115"/>
                  </a:cubicBezTo>
                  <a:cubicBezTo>
                    <a:pt x="46" y="298"/>
                    <a:pt x="115" y="480"/>
                    <a:pt x="160" y="663"/>
                  </a:cubicBezTo>
                  <a:cubicBezTo>
                    <a:pt x="160" y="663"/>
                    <a:pt x="160" y="686"/>
                    <a:pt x="160" y="709"/>
                  </a:cubicBezTo>
                  <a:cubicBezTo>
                    <a:pt x="183" y="777"/>
                    <a:pt x="206" y="823"/>
                    <a:pt x="206" y="891"/>
                  </a:cubicBezTo>
                  <a:cubicBezTo>
                    <a:pt x="229" y="960"/>
                    <a:pt x="251" y="1028"/>
                    <a:pt x="274" y="1097"/>
                  </a:cubicBezTo>
                  <a:cubicBezTo>
                    <a:pt x="297" y="1188"/>
                    <a:pt x="320" y="1256"/>
                    <a:pt x="343" y="1348"/>
                  </a:cubicBezTo>
                  <a:cubicBezTo>
                    <a:pt x="343" y="1348"/>
                    <a:pt x="343" y="1370"/>
                    <a:pt x="343" y="1393"/>
                  </a:cubicBezTo>
                  <a:cubicBezTo>
                    <a:pt x="320" y="1416"/>
                    <a:pt x="343" y="1439"/>
                    <a:pt x="343" y="1485"/>
                  </a:cubicBezTo>
                  <a:cubicBezTo>
                    <a:pt x="343" y="1507"/>
                    <a:pt x="366" y="1530"/>
                    <a:pt x="366" y="1576"/>
                  </a:cubicBezTo>
                  <a:cubicBezTo>
                    <a:pt x="366" y="1644"/>
                    <a:pt x="388" y="1736"/>
                    <a:pt x="411" y="1804"/>
                  </a:cubicBezTo>
                  <a:cubicBezTo>
                    <a:pt x="434" y="1895"/>
                    <a:pt x="457" y="1987"/>
                    <a:pt x="503" y="2078"/>
                  </a:cubicBezTo>
                  <a:cubicBezTo>
                    <a:pt x="548" y="2261"/>
                    <a:pt x="594" y="2420"/>
                    <a:pt x="640" y="2580"/>
                  </a:cubicBezTo>
                  <a:cubicBezTo>
                    <a:pt x="640" y="2603"/>
                    <a:pt x="640" y="2626"/>
                    <a:pt x="640" y="2649"/>
                  </a:cubicBezTo>
                  <a:cubicBezTo>
                    <a:pt x="685" y="2854"/>
                    <a:pt x="731" y="3037"/>
                    <a:pt x="776" y="3242"/>
                  </a:cubicBezTo>
                  <a:cubicBezTo>
                    <a:pt x="845" y="3448"/>
                    <a:pt x="891" y="3653"/>
                    <a:pt x="959" y="3881"/>
                  </a:cubicBezTo>
                  <a:cubicBezTo>
                    <a:pt x="982" y="3973"/>
                    <a:pt x="1005" y="4064"/>
                    <a:pt x="1028" y="4155"/>
                  </a:cubicBezTo>
                  <a:cubicBezTo>
                    <a:pt x="1073" y="4269"/>
                    <a:pt x="1096" y="4361"/>
                    <a:pt x="1142" y="4475"/>
                  </a:cubicBezTo>
                  <a:cubicBezTo>
                    <a:pt x="1142" y="4520"/>
                    <a:pt x="1164" y="4566"/>
                    <a:pt x="1187" y="4589"/>
                  </a:cubicBezTo>
                  <a:cubicBezTo>
                    <a:pt x="1210" y="4657"/>
                    <a:pt x="1233" y="4703"/>
                    <a:pt x="1256" y="4771"/>
                  </a:cubicBezTo>
                  <a:cubicBezTo>
                    <a:pt x="1256" y="4794"/>
                    <a:pt x="1256" y="4840"/>
                    <a:pt x="1279" y="4863"/>
                  </a:cubicBezTo>
                  <a:cubicBezTo>
                    <a:pt x="1279" y="4977"/>
                    <a:pt x="1301" y="5068"/>
                    <a:pt x="1324" y="5159"/>
                  </a:cubicBezTo>
                  <a:cubicBezTo>
                    <a:pt x="1347" y="5319"/>
                    <a:pt x="1370" y="5479"/>
                    <a:pt x="1416" y="5639"/>
                  </a:cubicBezTo>
                  <a:cubicBezTo>
                    <a:pt x="1438" y="5776"/>
                    <a:pt x="1461" y="5913"/>
                    <a:pt x="1507" y="6050"/>
                  </a:cubicBezTo>
                  <a:cubicBezTo>
                    <a:pt x="1530" y="6118"/>
                    <a:pt x="1553" y="6209"/>
                    <a:pt x="1575" y="6278"/>
                  </a:cubicBezTo>
                  <a:cubicBezTo>
                    <a:pt x="1598" y="6346"/>
                    <a:pt x="1644" y="6438"/>
                    <a:pt x="1667" y="6529"/>
                  </a:cubicBezTo>
                  <a:cubicBezTo>
                    <a:pt x="1667" y="6552"/>
                    <a:pt x="1667" y="6597"/>
                    <a:pt x="1689" y="6620"/>
                  </a:cubicBezTo>
                  <a:cubicBezTo>
                    <a:pt x="1689" y="6643"/>
                    <a:pt x="1712" y="6666"/>
                    <a:pt x="1735" y="6689"/>
                  </a:cubicBezTo>
                  <a:cubicBezTo>
                    <a:pt x="1781" y="6871"/>
                    <a:pt x="1804" y="7031"/>
                    <a:pt x="1872" y="7214"/>
                  </a:cubicBezTo>
                  <a:cubicBezTo>
                    <a:pt x="1895" y="7282"/>
                    <a:pt x="1895" y="7351"/>
                    <a:pt x="1918" y="7419"/>
                  </a:cubicBezTo>
                  <a:cubicBezTo>
                    <a:pt x="1941" y="7442"/>
                    <a:pt x="1941" y="7465"/>
                    <a:pt x="1941" y="7488"/>
                  </a:cubicBezTo>
                  <a:cubicBezTo>
                    <a:pt x="1963" y="7533"/>
                    <a:pt x="1963" y="7579"/>
                    <a:pt x="1986" y="7602"/>
                  </a:cubicBezTo>
                  <a:cubicBezTo>
                    <a:pt x="1986" y="7625"/>
                    <a:pt x="1986" y="7625"/>
                    <a:pt x="1986" y="7647"/>
                  </a:cubicBezTo>
                  <a:cubicBezTo>
                    <a:pt x="2055" y="7899"/>
                    <a:pt x="2123" y="8150"/>
                    <a:pt x="2192" y="8401"/>
                  </a:cubicBezTo>
                  <a:cubicBezTo>
                    <a:pt x="2237" y="8538"/>
                    <a:pt x="2283" y="8675"/>
                    <a:pt x="2329" y="8812"/>
                  </a:cubicBezTo>
                  <a:cubicBezTo>
                    <a:pt x="2329" y="8903"/>
                    <a:pt x="2351" y="8994"/>
                    <a:pt x="2397" y="9063"/>
                  </a:cubicBezTo>
                  <a:cubicBezTo>
                    <a:pt x="2397" y="9108"/>
                    <a:pt x="2420" y="9154"/>
                    <a:pt x="2420" y="9200"/>
                  </a:cubicBezTo>
                  <a:cubicBezTo>
                    <a:pt x="2443" y="9268"/>
                    <a:pt x="2466" y="9314"/>
                    <a:pt x="2466" y="9359"/>
                  </a:cubicBezTo>
                  <a:cubicBezTo>
                    <a:pt x="2511" y="9542"/>
                    <a:pt x="2557" y="9702"/>
                    <a:pt x="2602" y="9861"/>
                  </a:cubicBezTo>
                  <a:cubicBezTo>
                    <a:pt x="2625" y="9953"/>
                    <a:pt x="2648" y="10021"/>
                    <a:pt x="2671" y="10113"/>
                  </a:cubicBezTo>
                  <a:cubicBezTo>
                    <a:pt x="2694" y="10158"/>
                    <a:pt x="2717" y="10204"/>
                    <a:pt x="2717" y="10227"/>
                  </a:cubicBezTo>
                  <a:cubicBezTo>
                    <a:pt x="2739" y="10295"/>
                    <a:pt x="2762" y="10364"/>
                    <a:pt x="2808" y="10409"/>
                  </a:cubicBezTo>
                  <a:cubicBezTo>
                    <a:pt x="2835" y="10436"/>
                    <a:pt x="2861" y="10447"/>
                    <a:pt x="2893" y="10447"/>
                  </a:cubicBezTo>
                  <a:cubicBezTo>
                    <a:pt x="2915" y="10447"/>
                    <a:pt x="2939" y="10442"/>
                    <a:pt x="2968" y="10432"/>
                  </a:cubicBezTo>
                  <a:cubicBezTo>
                    <a:pt x="2991" y="10432"/>
                    <a:pt x="3013" y="10409"/>
                    <a:pt x="3036" y="10386"/>
                  </a:cubicBezTo>
                  <a:cubicBezTo>
                    <a:pt x="3059" y="10364"/>
                    <a:pt x="3082" y="10341"/>
                    <a:pt x="3082" y="10318"/>
                  </a:cubicBezTo>
                  <a:cubicBezTo>
                    <a:pt x="3082" y="10295"/>
                    <a:pt x="3082" y="10272"/>
                    <a:pt x="3082" y="10250"/>
                  </a:cubicBezTo>
                  <a:cubicBezTo>
                    <a:pt x="3082" y="10227"/>
                    <a:pt x="3082" y="10204"/>
                    <a:pt x="3082" y="10181"/>
                  </a:cubicBezTo>
                  <a:cubicBezTo>
                    <a:pt x="3150" y="10158"/>
                    <a:pt x="3196" y="10113"/>
                    <a:pt x="3219" y="10044"/>
                  </a:cubicBezTo>
                  <a:cubicBezTo>
                    <a:pt x="3219" y="10044"/>
                    <a:pt x="3219" y="10044"/>
                    <a:pt x="3219" y="10021"/>
                  </a:cubicBezTo>
                  <a:cubicBezTo>
                    <a:pt x="3287" y="9998"/>
                    <a:pt x="3333" y="9930"/>
                    <a:pt x="3310" y="9861"/>
                  </a:cubicBezTo>
                  <a:cubicBezTo>
                    <a:pt x="3310" y="9816"/>
                    <a:pt x="3310" y="9793"/>
                    <a:pt x="3310" y="9747"/>
                  </a:cubicBezTo>
                  <a:cubicBezTo>
                    <a:pt x="3310" y="9702"/>
                    <a:pt x="3333" y="9656"/>
                    <a:pt x="3310" y="9610"/>
                  </a:cubicBezTo>
                  <a:cubicBezTo>
                    <a:pt x="3264" y="9473"/>
                    <a:pt x="3242" y="9314"/>
                    <a:pt x="3196" y="9177"/>
                  </a:cubicBezTo>
                  <a:cubicBezTo>
                    <a:pt x="3150" y="9017"/>
                    <a:pt x="3105" y="8880"/>
                    <a:pt x="3059" y="8720"/>
                  </a:cubicBezTo>
                  <a:cubicBezTo>
                    <a:pt x="3059" y="8697"/>
                    <a:pt x="3036" y="8675"/>
                    <a:pt x="3036" y="8629"/>
                  </a:cubicBezTo>
                  <a:cubicBezTo>
                    <a:pt x="3036" y="8606"/>
                    <a:pt x="3013" y="8560"/>
                    <a:pt x="2968" y="8538"/>
                  </a:cubicBezTo>
                  <a:cubicBezTo>
                    <a:pt x="2922" y="8401"/>
                    <a:pt x="2876" y="8264"/>
                    <a:pt x="2854" y="8127"/>
                  </a:cubicBezTo>
                  <a:cubicBezTo>
                    <a:pt x="2876" y="8081"/>
                    <a:pt x="2899" y="8013"/>
                    <a:pt x="2876" y="7944"/>
                  </a:cubicBezTo>
                  <a:cubicBezTo>
                    <a:pt x="2854" y="7876"/>
                    <a:pt x="2831" y="7807"/>
                    <a:pt x="2808" y="7739"/>
                  </a:cubicBezTo>
                  <a:cubicBezTo>
                    <a:pt x="2785" y="7647"/>
                    <a:pt x="2762" y="7556"/>
                    <a:pt x="2739" y="7465"/>
                  </a:cubicBezTo>
                  <a:cubicBezTo>
                    <a:pt x="2671" y="7282"/>
                    <a:pt x="2625" y="7122"/>
                    <a:pt x="2580" y="6940"/>
                  </a:cubicBezTo>
                  <a:cubicBezTo>
                    <a:pt x="2557" y="6849"/>
                    <a:pt x="2534" y="6757"/>
                    <a:pt x="2511" y="6689"/>
                  </a:cubicBezTo>
                  <a:cubicBezTo>
                    <a:pt x="2488" y="6620"/>
                    <a:pt x="2488" y="6529"/>
                    <a:pt x="2466" y="6461"/>
                  </a:cubicBezTo>
                  <a:cubicBezTo>
                    <a:pt x="2466" y="6415"/>
                    <a:pt x="2443" y="6346"/>
                    <a:pt x="2420" y="6278"/>
                  </a:cubicBezTo>
                  <a:cubicBezTo>
                    <a:pt x="2420" y="6255"/>
                    <a:pt x="2397" y="6232"/>
                    <a:pt x="2397" y="6209"/>
                  </a:cubicBezTo>
                  <a:cubicBezTo>
                    <a:pt x="2374" y="6095"/>
                    <a:pt x="2351" y="5981"/>
                    <a:pt x="2329" y="5867"/>
                  </a:cubicBezTo>
                  <a:cubicBezTo>
                    <a:pt x="2329" y="5867"/>
                    <a:pt x="2329" y="5867"/>
                    <a:pt x="2329" y="5844"/>
                  </a:cubicBezTo>
                  <a:cubicBezTo>
                    <a:pt x="2306" y="5821"/>
                    <a:pt x="2306" y="5799"/>
                    <a:pt x="2283" y="5753"/>
                  </a:cubicBezTo>
                  <a:cubicBezTo>
                    <a:pt x="2260" y="5730"/>
                    <a:pt x="2237" y="5707"/>
                    <a:pt x="2192" y="5684"/>
                  </a:cubicBezTo>
                  <a:cubicBezTo>
                    <a:pt x="2146" y="5525"/>
                    <a:pt x="2100" y="5342"/>
                    <a:pt x="2055" y="5159"/>
                  </a:cubicBezTo>
                  <a:cubicBezTo>
                    <a:pt x="2009" y="4977"/>
                    <a:pt x="1941" y="4771"/>
                    <a:pt x="1895" y="4566"/>
                  </a:cubicBezTo>
                  <a:cubicBezTo>
                    <a:pt x="1918" y="4543"/>
                    <a:pt x="1941" y="4498"/>
                    <a:pt x="1941" y="4452"/>
                  </a:cubicBezTo>
                  <a:cubicBezTo>
                    <a:pt x="1941" y="4429"/>
                    <a:pt x="1941" y="4429"/>
                    <a:pt x="1918" y="4406"/>
                  </a:cubicBezTo>
                  <a:cubicBezTo>
                    <a:pt x="1918" y="4338"/>
                    <a:pt x="1895" y="4269"/>
                    <a:pt x="1872" y="4201"/>
                  </a:cubicBezTo>
                  <a:cubicBezTo>
                    <a:pt x="1849" y="4155"/>
                    <a:pt x="1826" y="4087"/>
                    <a:pt x="1804" y="4041"/>
                  </a:cubicBezTo>
                  <a:cubicBezTo>
                    <a:pt x="1804" y="4041"/>
                    <a:pt x="1804" y="4018"/>
                    <a:pt x="1804" y="3995"/>
                  </a:cubicBezTo>
                  <a:cubicBezTo>
                    <a:pt x="1781" y="3973"/>
                    <a:pt x="1781" y="3927"/>
                    <a:pt x="1781" y="3904"/>
                  </a:cubicBezTo>
                  <a:cubicBezTo>
                    <a:pt x="1712" y="3721"/>
                    <a:pt x="1689" y="3562"/>
                    <a:pt x="1644" y="3402"/>
                  </a:cubicBezTo>
                  <a:cubicBezTo>
                    <a:pt x="1621" y="3265"/>
                    <a:pt x="1575" y="3128"/>
                    <a:pt x="1553" y="3014"/>
                  </a:cubicBezTo>
                  <a:cubicBezTo>
                    <a:pt x="1553" y="2991"/>
                    <a:pt x="1553" y="2945"/>
                    <a:pt x="1530" y="2923"/>
                  </a:cubicBezTo>
                  <a:cubicBezTo>
                    <a:pt x="1530" y="2900"/>
                    <a:pt x="1530" y="2854"/>
                    <a:pt x="1530" y="2831"/>
                  </a:cubicBezTo>
                  <a:cubicBezTo>
                    <a:pt x="1507" y="2786"/>
                    <a:pt x="1507" y="2717"/>
                    <a:pt x="1484" y="2672"/>
                  </a:cubicBezTo>
                  <a:cubicBezTo>
                    <a:pt x="1484" y="2649"/>
                    <a:pt x="1484" y="2626"/>
                    <a:pt x="1461" y="2603"/>
                  </a:cubicBezTo>
                  <a:cubicBezTo>
                    <a:pt x="1461" y="2580"/>
                    <a:pt x="1461" y="2580"/>
                    <a:pt x="1461" y="2557"/>
                  </a:cubicBezTo>
                  <a:cubicBezTo>
                    <a:pt x="1438" y="2535"/>
                    <a:pt x="1438" y="2489"/>
                    <a:pt x="1438" y="2466"/>
                  </a:cubicBezTo>
                  <a:cubicBezTo>
                    <a:pt x="1438" y="2398"/>
                    <a:pt x="1416" y="2306"/>
                    <a:pt x="1393" y="2238"/>
                  </a:cubicBezTo>
                  <a:cubicBezTo>
                    <a:pt x="1393" y="2192"/>
                    <a:pt x="1370" y="2147"/>
                    <a:pt x="1324" y="2124"/>
                  </a:cubicBezTo>
                  <a:cubicBezTo>
                    <a:pt x="1324" y="2101"/>
                    <a:pt x="1301" y="2055"/>
                    <a:pt x="1301" y="2032"/>
                  </a:cubicBezTo>
                  <a:cubicBezTo>
                    <a:pt x="1279" y="1941"/>
                    <a:pt x="1256" y="1873"/>
                    <a:pt x="1233" y="1781"/>
                  </a:cubicBezTo>
                  <a:cubicBezTo>
                    <a:pt x="1187" y="1622"/>
                    <a:pt x="1142" y="1485"/>
                    <a:pt x="1096" y="1325"/>
                  </a:cubicBezTo>
                  <a:cubicBezTo>
                    <a:pt x="1050" y="1256"/>
                    <a:pt x="1028" y="1165"/>
                    <a:pt x="1005" y="1074"/>
                  </a:cubicBezTo>
                  <a:cubicBezTo>
                    <a:pt x="982" y="1005"/>
                    <a:pt x="936" y="914"/>
                    <a:pt x="913" y="823"/>
                  </a:cubicBezTo>
                  <a:cubicBezTo>
                    <a:pt x="891" y="709"/>
                    <a:pt x="845" y="572"/>
                    <a:pt x="822" y="457"/>
                  </a:cubicBezTo>
                  <a:cubicBezTo>
                    <a:pt x="822" y="435"/>
                    <a:pt x="822" y="412"/>
                    <a:pt x="822" y="389"/>
                  </a:cubicBezTo>
                  <a:cubicBezTo>
                    <a:pt x="799" y="343"/>
                    <a:pt x="799" y="252"/>
                    <a:pt x="754" y="229"/>
                  </a:cubicBezTo>
                  <a:cubicBezTo>
                    <a:pt x="731" y="206"/>
                    <a:pt x="731" y="206"/>
                    <a:pt x="708" y="206"/>
                  </a:cubicBezTo>
                  <a:cubicBezTo>
                    <a:pt x="662" y="184"/>
                    <a:pt x="617" y="184"/>
                    <a:pt x="571" y="184"/>
                  </a:cubicBezTo>
                  <a:cubicBezTo>
                    <a:pt x="548" y="206"/>
                    <a:pt x="525" y="206"/>
                    <a:pt x="503" y="229"/>
                  </a:cubicBezTo>
                  <a:cubicBezTo>
                    <a:pt x="480" y="184"/>
                    <a:pt x="434" y="161"/>
                    <a:pt x="388" y="161"/>
                  </a:cubicBezTo>
                  <a:cubicBezTo>
                    <a:pt x="320" y="161"/>
                    <a:pt x="251" y="229"/>
                    <a:pt x="251" y="298"/>
                  </a:cubicBezTo>
                  <a:cubicBezTo>
                    <a:pt x="251" y="290"/>
                    <a:pt x="251" y="282"/>
                    <a:pt x="251" y="275"/>
                  </a:cubicBezTo>
                  <a:cubicBezTo>
                    <a:pt x="229" y="252"/>
                    <a:pt x="229" y="206"/>
                    <a:pt x="206" y="184"/>
                  </a:cubicBezTo>
                  <a:cubicBezTo>
                    <a:pt x="206" y="138"/>
                    <a:pt x="183" y="69"/>
                    <a:pt x="160" y="24"/>
                  </a:cubicBezTo>
                  <a:cubicBezTo>
                    <a:pt x="160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DEB3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6" name="Google Shape;2856;p13"/>
            <p:cNvSpPr/>
            <p:nvPr/>
          </p:nvSpPr>
          <p:spPr>
            <a:xfrm>
              <a:off x="6048875" y="3685750"/>
              <a:ext cx="91325" cy="293350"/>
            </a:xfrm>
            <a:custGeom>
              <a:avLst/>
              <a:gdLst/>
              <a:ahLst/>
              <a:cxnLst/>
              <a:rect l="l" t="t" r="r" b="b"/>
              <a:pathLst>
                <a:path w="3653" h="11734" extrusionOk="0">
                  <a:moveTo>
                    <a:pt x="297" y="1"/>
                  </a:moveTo>
                  <a:cubicBezTo>
                    <a:pt x="251" y="1"/>
                    <a:pt x="228" y="1"/>
                    <a:pt x="206" y="24"/>
                  </a:cubicBezTo>
                  <a:cubicBezTo>
                    <a:pt x="160" y="47"/>
                    <a:pt x="137" y="115"/>
                    <a:pt x="137" y="161"/>
                  </a:cubicBezTo>
                  <a:cubicBezTo>
                    <a:pt x="137" y="206"/>
                    <a:pt x="160" y="275"/>
                    <a:pt x="160" y="343"/>
                  </a:cubicBezTo>
                  <a:cubicBezTo>
                    <a:pt x="148" y="332"/>
                    <a:pt x="137" y="326"/>
                    <a:pt x="126" y="326"/>
                  </a:cubicBezTo>
                  <a:cubicBezTo>
                    <a:pt x="114" y="326"/>
                    <a:pt x="103" y="332"/>
                    <a:pt x="91" y="343"/>
                  </a:cubicBezTo>
                  <a:cubicBezTo>
                    <a:pt x="23" y="343"/>
                    <a:pt x="0" y="412"/>
                    <a:pt x="0" y="480"/>
                  </a:cubicBezTo>
                  <a:cubicBezTo>
                    <a:pt x="0" y="503"/>
                    <a:pt x="0" y="526"/>
                    <a:pt x="0" y="572"/>
                  </a:cubicBezTo>
                  <a:cubicBezTo>
                    <a:pt x="0" y="594"/>
                    <a:pt x="0" y="617"/>
                    <a:pt x="0" y="663"/>
                  </a:cubicBezTo>
                  <a:cubicBezTo>
                    <a:pt x="23" y="731"/>
                    <a:pt x="23" y="800"/>
                    <a:pt x="46" y="868"/>
                  </a:cubicBezTo>
                  <a:cubicBezTo>
                    <a:pt x="46" y="914"/>
                    <a:pt x="69" y="960"/>
                    <a:pt x="69" y="982"/>
                  </a:cubicBezTo>
                  <a:cubicBezTo>
                    <a:pt x="91" y="1096"/>
                    <a:pt x="114" y="1188"/>
                    <a:pt x="137" y="1279"/>
                  </a:cubicBezTo>
                  <a:cubicBezTo>
                    <a:pt x="160" y="1393"/>
                    <a:pt x="183" y="1507"/>
                    <a:pt x="206" y="1621"/>
                  </a:cubicBezTo>
                  <a:cubicBezTo>
                    <a:pt x="251" y="1736"/>
                    <a:pt x="274" y="1850"/>
                    <a:pt x="297" y="1964"/>
                  </a:cubicBezTo>
                  <a:cubicBezTo>
                    <a:pt x="365" y="2146"/>
                    <a:pt x="411" y="2329"/>
                    <a:pt x="479" y="2534"/>
                  </a:cubicBezTo>
                  <a:lnTo>
                    <a:pt x="571" y="2808"/>
                  </a:lnTo>
                  <a:cubicBezTo>
                    <a:pt x="594" y="2900"/>
                    <a:pt x="616" y="2991"/>
                    <a:pt x="639" y="3082"/>
                  </a:cubicBezTo>
                  <a:cubicBezTo>
                    <a:pt x="639" y="3105"/>
                    <a:pt x="639" y="3128"/>
                    <a:pt x="639" y="3151"/>
                  </a:cubicBezTo>
                  <a:cubicBezTo>
                    <a:pt x="662" y="3174"/>
                    <a:pt x="662" y="3219"/>
                    <a:pt x="662" y="3242"/>
                  </a:cubicBezTo>
                  <a:cubicBezTo>
                    <a:pt x="662" y="3288"/>
                    <a:pt x="685" y="3311"/>
                    <a:pt x="685" y="3356"/>
                  </a:cubicBezTo>
                  <a:cubicBezTo>
                    <a:pt x="708" y="3425"/>
                    <a:pt x="708" y="3493"/>
                    <a:pt x="731" y="3562"/>
                  </a:cubicBezTo>
                  <a:cubicBezTo>
                    <a:pt x="753" y="3676"/>
                    <a:pt x="776" y="3767"/>
                    <a:pt x="799" y="3881"/>
                  </a:cubicBezTo>
                  <a:cubicBezTo>
                    <a:pt x="867" y="4064"/>
                    <a:pt x="913" y="4246"/>
                    <a:pt x="982" y="4429"/>
                  </a:cubicBezTo>
                  <a:cubicBezTo>
                    <a:pt x="1004" y="4520"/>
                    <a:pt x="1027" y="4589"/>
                    <a:pt x="1050" y="4657"/>
                  </a:cubicBezTo>
                  <a:cubicBezTo>
                    <a:pt x="1073" y="4749"/>
                    <a:pt x="1096" y="4817"/>
                    <a:pt x="1119" y="4908"/>
                  </a:cubicBezTo>
                  <a:cubicBezTo>
                    <a:pt x="1187" y="5114"/>
                    <a:pt x="1233" y="5296"/>
                    <a:pt x="1301" y="5502"/>
                  </a:cubicBezTo>
                  <a:cubicBezTo>
                    <a:pt x="1301" y="5593"/>
                    <a:pt x="1324" y="5684"/>
                    <a:pt x="1347" y="5776"/>
                  </a:cubicBezTo>
                  <a:lnTo>
                    <a:pt x="1392" y="5981"/>
                  </a:lnTo>
                  <a:cubicBezTo>
                    <a:pt x="1415" y="6072"/>
                    <a:pt x="1461" y="6187"/>
                    <a:pt x="1484" y="6278"/>
                  </a:cubicBezTo>
                  <a:cubicBezTo>
                    <a:pt x="1507" y="6392"/>
                    <a:pt x="1552" y="6483"/>
                    <a:pt x="1575" y="6575"/>
                  </a:cubicBezTo>
                  <a:cubicBezTo>
                    <a:pt x="1621" y="6689"/>
                    <a:pt x="1644" y="6780"/>
                    <a:pt x="1689" y="6894"/>
                  </a:cubicBezTo>
                  <a:cubicBezTo>
                    <a:pt x="1712" y="7031"/>
                    <a:pt x="1758" y="7191"/>
                    <a:pt x="1780" y="7351"/>
                  </a:cubicBezTo>
                  <a:cubicBezTo>
                    <a:pt x="1895" y="7761"/>
                    <a:pt x="2009" y="8172"/>
                    <a:pt x="2123" y="8583"/>
                  </a:cubicBezTo>
                  <a:cubicBezTo>
                    <a:pt x="2146" y="8674"/>
                    <a:pt x="2168" y="8789"/>
                    <a:pt x="2191" y="8880"/>
                  </a:cubicBezTo>
                  <a:cubicBezTo>
                    <a:pt x="2214" y="8971"/>
                    <a:pt x="2237" y="9063"/>
                    <a:pt x="2283" y="9154"/>
                  </a:cubicBezTo>
                  <a:cubicBezTo>
                    <a:pt x="2283" y="9177"/>
                    <a:pt x="2283" y="9199"/>
                    <a:pt x="2305" y="9222"/>
                  </a:cubicBezTo>
                  <a:cubicBezTo>
                    <a:pt x="2305" y="9268"/>
                    <a:pt x="2328" y="9314"/>
                    <a:pt x="2328" y="9359"/>
                  </a:cubicBezTo>
                  <a:cubicBezTo>
                    <a:pt x="2351" y="9451"/>
                    <a:pt x="2374" y="9542"/>
                    <a:pt x="2397" y="9656"/>
                  </a:cubicBezTo>
                  <a:cubicBezTo>
                    <a:pt x="2397" y="9679"/>
                    <a:pt x="2420" y="9702"/>
                    <a:pt x="2420" y="9747"/>
                  </a:cubicBezTo>
                  <a:cubicBezTo>
                    <a:pt x="2442" y="9816"/>
                    <a:pt x="2465" y="9861"/>
                    <a:pt x="2465" y="9930"/>
                  </a:cubicBezTo>
                  <a:cubicBezTo>
                    <a:pt x="2488" y="10021"/>
                    <a:pt x="2511" y="10112"/>
                    <a:pt x="2534" y="10181"/>
                  </a:cubicBezTo>
                  <a:cubicBezTo>
                    <a:pt x="2602" y="10364"/>
                    <a:pt x="2648" y="10523"/>
                    <a:pt x="2693" y="10683"/>
                  </a:cubicBezTo>
                  <a:cubicBezTo>
                    <a:pt x="2716" y="10774"/>
                    <a:pt x="2739" y="10843"/>
                    <a:pt x="2762" y="10911"/>
                  </a:cubicBezTo>
                  <a:cubicBezTo>
                    <a:pt x="2785" y="10957"/>
                    <a:pt x="2808" y="11003"/>
                    <a:pt x="2808" y="11048"/>
                  </a:cubicBezTo>
                  <a:cubicBezTo>
                    <a:pt x="2830" y="11094"/>
                    <a:pt x="2830" y="11117"/>
                    <a:pt x="2830" y="11140"/>
                  </a:cubicBezTo>
                  <a:cubicBezTo>
                    <a:pt x="2808" y="11208"/>
                    <a:pt x="2808" y="11299"/>
                    <a:pt x="2830" y="11391"/>
                  </a:cubicBezTo>
                  <a:cubicBezTo>
                    <a:pt x="2830" y="11391"/>
                    <a:pt x="2830" y="11414"/>
                    <a:pt x="2830" y="11414"/>
                  </a:cubicBezTo>
                  <a:lnTo>
                    <a:pt x="2830" y="11436"/>
                  </a:lnTo>
                  <a:cubicBezTo>
                    <a:pt x="2830" y="11459"/>
                    <a:pt x="2853" y="11482"/>
                    <a:pt x="2853" y="11505"/>
                  </a:cubicBezTo>
                  <a:cubicBezTo>
                    <a:pt x="2853" y="11528"/>
                    <a:pt x="2876" y="11573"/>
                    <a:pt x="2899" y="11596"/>
                  </a:cubicBezTo>
                  <a:cubicBezTo>
                    <a:pt x="2967" y="11687"/>
                    <a:pt x="3082" y="11733"/>
                    <a:pt x="3196" y="11733"/>
                  </a:cubicBezTo>
                  <a:cubicBezTo>
                    <a:pt x="3241" y="11710"/>
                    <a:pt x="3287" y="11710"/>
                    <a:pt x="3333" y="11687"/>
                  </a:cubicBezTo>
                  <a:cubicBezTo>
                    <a:pt x="3355" y="11665"/>
                    <a:pt x="3355" y="11642"/>
                    <a:pt x="3378" y="11619"/>
                  </a:cubicBezTo>
                  <a:lnTo>
                    <a:pt x="3492" y="11619"/>
                  </a:lnTo>
                  <a:cubicBezTo>
                    <a:pt x="3538" y="11619"/>
                    <a:pt x="3584" y="11596"/>
                    <a:pt x="3606" y="11550"/>
                  </a:cubicBezTo>
                  <a:cubicBezTo>
                    <a:pt x="3629" y="11528"/>
                    <a:pt x="3652" y="11482"/>
                    <a:pt x="3652" y="11436"/>
                  </a:cubicBezTo>
                  <a:cubicBezTo>
                    <a:pt x="3652" y="11414"/>
                    <a:pt x="3652" y="11368"/>
                    <a:pt x="3629" y="11345"/>
                  </a:cubicBezTo>
                  <a:cubicBezTo>
                    <a:pt x="3629" y="11322"/>
                    <a:pt x="3629" y="11322"/>
                    <a:pt x="3629" y="11322"/>
                  </a:cubicBezTo>
                  <a:cubicBezTo>
                    <a:pt x="3629" y="11277"/>
                    <a:pt x="3606" y="11231"/>
                    <a:pt x="3606" y="11185"/>
                  </a:cubicBezTo>
                  <a:cubicBezTo>
                    <a:pt x="3584" y="11140"/>
                    <a:pt x="3584" y="11117"/>
                    <a:pt x="3561" y="11071"/>
                  </a:cubicBezTo>
                  <a:cubicBezTo>
                    <a:pt x="3538" y="11048"/>
                    <a:pt x="3538" y="11025"/>
                    <a:pt x="3515" y="11025"/>
                  </a:cubicBezTo>
                  <a:cubicBezTo>
                    <a:pt x="3515" y="10980"/>
                    <a:pt x="3515" y="10957"/>
                    <a:pt x="3515" y="10934"/>
                  </a:cubicBezTo>
                  <a:cubicBezTo>
                    <a:pt x="3492" y="10843"/>
                    <a:pt x="3470" y="10752"/>
                    <a:pt x="3447" y="10660"/>
                  </a:cubicBezTo>
                  <a:cubicBezTo>
                    <a:pt x="3378" y="10500"/>
                    <a:pt x="3333" y="10341"/>
                    <a:pt x="3287" y="10158"/>
                  </a:cubicBezTo>
                  <a:cubicBezTo>
                    <a:pt x="3241" y="9976"/>
                    <a:pt x="3173" y="9793"/>
                    <a:pt x="3127" y="9610"/>
                  </a:cubicBezTo>
                  <a:cubicBezTo>
                    <a:pt x="3104" y="9519"/>
                    <a:pt x="3082" y="9428"/>
                    <a:pt x="3059" y="9336"/>
                  </a:cubicBezTo>
                  <a:cubicBezTo>
                    <a:pt x="3059" y="9291"/>
                    <a:pt x="3036" y="9222"/>
                    <a:pt x="3013" y="9177"/>
                  </a:cubicBezTo>
                  <a:cubicBezTo>
                    <a:pt x="3013" y="9131"/>
                    <a:pt x="3013" y="9085"/>
                    <a:pt x="2990" y="9040"/>
                  </a:cubicBezTo>
                  <a:cubicBezTo>
                    <a:pt x="2990" y="9017"/>
                    <a:pt x="2967" y="8994"/>
                    <a:pt x="2967" y="8971"/>
                  </a:cubicBezTo>
                  <a:cubicBezTo>
                    <a:pt x="2967" y="8948"/>
                    <a:pt x="2967" y="8926"/>
                    <a:pt x="2967" y="8903"/>
                  </a:cubicBezTo>
                  <a:cubicBezTo>
                    <a:pt x="2945" y="8834"/>
                    <a:pt x="2922" y="8743"/>
                    <a:pt x="2899" y="8652"/>
                  </a:cubicBezTo>
                  <a:cubicBezTo>
                    <a:pt x="2876" y="8583"/>
                    <a:pt x="2853" y="8492"/>
                    <a:pt x="2830" y="8423"/>
                  </a:cubicBezTo>
                  <a:cubicBezTo>
                    <a:pt x="2762" y="8218"/>
                    <a:pt x="2716" y="8035"/>
                    <a:pt x="2648" y="7853"/>
                  </a:cubicBezTo>
                  <a:cubicBezTo>
                    <a:pt x="2648" y="7807"/>
                    <a:pt x="2625" y="7761"/>
                    <a:pt x="2625" y="7739"/>
                  </a:cubicBezTo>
                  <a:cubicBezTo>
                    <a:pt x="2625" y="7693"/>
                    <a:pt x="2602" y="7647"/>
                    <a:pt x="2602" y="7602"/>
                  </a:cubicBezTo>
                  <a:cubicBezTo>
                    <a:pt x="2579" y="7533"/>
                    <a:pt x="2557" y="7442"/>
                    <a:pt x="2557" y="7373"/>
                  </a:cubicBezTo>
                  <a:cubicBezTo>
                    <a:pt x="2534" y="7305"/>
                    <a:pt x="2534" y="7236"/>
                    <a:pt x="2511" y="7168"/>
                  </a:cubicBezTo>
                  <a:cubicBezTo>
                    <a:pt x="2511" y="7145"/>
                    <a:pt x="2488" y="7122"/>
                    <a:pt x="2465" y="7122"/>
                  </a:cubicBezTo>
                  <a:cubicBezTo>
                    <a:pt x="2465" y="7054"/>
                    <a:pt x="2442" y="7008"/>
                    <a:pt x="2442" y="6940"/>
                  </a:cubicBezTo>
                  <a:lnTo>
                    <a:pt x="2420" y="6848"/>
                  </a:lnTo>
                  <a:cubicBezTo>
                    <a:pt x="2420" y="6803"/>
                    <a:pt x="2397" y="6757"/>
                    <a:pt x="2397" y="6689"/>
                  </a:cubicBezTo>
                  <a:cubicBezTo>
                    <a:pt x="2374" y="6643"/>
                    <a:pt x="2328" y="6597"/>
                    <a:pt x="2260" y="6597"/>
                  </a:cubicBezTo>
                  <a:cubicBezTo>
                    <a:pt x="2237" y="6552"/>
                    <a:pt x="2237" y="6506"/>
                    <a:pt x="2214" y="6483"/>
                  </a:cubicBezTo>
                  <a:cubicBezTo>
                    <a:pt x="2146" y="6164"/>
                    <a:pt x="2077" y="5844"/>
                    <a:pt x="1986" y="5525"/>
                  </a:cubicBezTo>
                  <a:cubicBezTo>
                    <a:pt x="1986" y="5502"/>
                    <a:pt x="1986" y="5479"/>
                    <a:pt x="1986" y="5456"/>
                  </a:cubicBezTo>
                  <a:cubicBezTo>
                    <a:pt x="1986" y="5388"/>
                    <a:pt x="1963" y="5319"/>
                    <a:pt x="1940" y="5251"/>
                  </a:cubicBezTo>
                  <a:cubicBezTo>
                    <a:pt x="1940" y="5251"/>
                    <a:pt x="1940" y="5228"/>
                    <a:pt x="1940" y="5228"/>
                  </a:cubicBezTo>
                  <a:cubicBezTo>
                    <a:pt x="1963" y="5182"/>
                    <a:pt x="1963" y="5137"/>
                    <a:pt x="1940" y="5114"/>
                  </a:cubicBezTo>
                  <a:cubicBezTo>
                    <a:pt x="1917" y="4977"/>
                    <a:pt x="1895" y="4840"/>
                    <a:pt x="1849" y="4726"/>
                  </a:cubicBezTo>
                  <a:cubicBezTo>
                    <a:pt x="1826" y="4589"/>
                    <a:pt x="1780" y="4452"/>
                    <a:pt x="1735" y="4315"/>
                  </a:cubicBezTo>
                  <a:cubicBezTo>
                    <a:pt x="1712" y="4201"/>
                    <a:pt x="1666" y="4064"/>
                    <a:pt x="1644" y="3950"/>
                  </a:cubicBezTo>
                  <a:cubicBezTo>
                    <a:pt x="1621" y="3881"/>
                    <a:pt x="1621" y="3813"/>
                    <a:pt x="1598" y="3767"/>
                  </a:cubicBezTo>
                  <a:cubicBezTo>
                    <a:pt x="1575" y="3699"/>
                    <a:pt x="1575" y="3630"/>
                    <a:pt x="1552" y="3562"/>
                  </a:cubicBezTo>
                  <a:cubicBezTo>
                    <a:pt x="1529" y="3516"/>
                    <a:pt x="1529" y="3493"/>
                    <a:pt x="1507" y="3470"/>
                  </a:cubicBezTo>
                  <a:cubicBezTo>
                    <a:pt x="1461" y="3311"/>
                    <a:pt x="1415" y="3151"/>
                    <a:pt x="1392" y="2968"/>
                  </a:cubicBezTo>
                  <a:cubicBezTo>
                    <a:pt x="1370" y="2945"/>
                    <a:pt x="1370" y="2923"/>
                    <a:pt x="1370" y="2900"/>
                  </a:cubicBezTo>
                  <a:cubicBezTo>
                    <a:pt x="1370" y="2900"/>
                    <a:pt x="1370" y="2877"/>
                    <a:pt x="1370" y="2877"/>
                  </a:cubicBezTo>
                  <a:cubicBezTo>
                    <a:pt x="1392" y="2808"/>
                    <a:pt x="1370" y="2740"/>
                    <a:pt x="1347" y="2671"/>
                  </a:cubicBezTo>
                  <a:cubicBezTo>
                    <a:pt x="1324" y="2626"/>
                    <a:pt x="1301" y="2557"/>
                    <a:pt x="1278" y="2512"/>
                  </a:cubicBezTo>
                  <a:cubicBezTo>
                    <a:pt x="1255" y="2420"/>
                    <a:pt x="1210" y="2306"/>
                    <a:pt x="1187" y="2215"/>
                  </a:cubicBezTo>
                  <a:cubicBezTo>
                    <a:pt x="1141" y="2078"/>
                    <a:pt x="1096" y="1964"/>
                    <a:pt x="1050" y="1827"/>
                  </a:cubicBezTo>
                  <a:cubicBezTo>
                    <a:pt x="1027" y="1781"/>
                    <a:pt x="1027" y="1736"/>
                    <a:pt x="1004" y="1690"/>
                  </a:cubicBezTo>
                  <a:cubicBezTo>
                    <a:pt x="959" y="1507"/>
                    <a:pt x="913" y="1302"/>
                    <a:pt x="867" y="1119"/>
                  </a:cubicBezTo>
                  <a:cubicBezTo>
                    <a:pt x="822" y="937"/>
                    <a:pt x="776" y="731"/>
                    <a:pt x="731" y="549"/>
                  </a:cubicBezTo>
                  <a:cubicBezTo>
                    <a:pt x="708" y="526"/>
                    <a:pt x="708" y="503"/>
                    <a:pt x="685" y="480"/>
                  </a:cubicBezTo>
                  <a:cubicBezTo>
                    <a:pt x="685" y="457"/>
                    <a:pt x="662" y="457"/>
                    <a:pt x="639" y="457"/>
                  </a:cubicBezTo>
                  <a:lnTo>
                    <a:pt x="594" y="252"/>
                  </a:lnTo>
                  <a:cubicBezTo>
                    <a:pt x="594" y="252"/>
                    <a:pt x="594" y="229"/>
                    <a:pt x="594" y="229"/>
                  </a:cubicBezTo>
                  <a:cubicBezTo>
                    <a:pt x="571" y="206"/>
                    <a:pt x="571" y="161"/>
                    <a:pt x="571" y="138"/>
                  </a:cubicBezTo>
                  <a:cubicBezTo>
                    <a:pt x="548" y="92"/>
                    <a:pt x="525" y="69"/>
                    <a:pt x="479" y="47"/>
                  </a:cubicBezTo>
                  <a:cubicBezTo>
                    <a:pt x="457" y="24"/>
                    <a:pt x="411" y="24"/>
                    <a:pt x="388" y="24"/>
                  </a:cubicBezTo>
                  <a:lnTo>
                    <a:pt x="365" y="24"/>
                  </a:lnTo>
                  <a:cubicBezTo>
                    <a:pt x="342" y="1"/>
                    <a:pt x="320" y="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7" name="Google Shape;2857;p13"/>
            <p:cNvSpPr/>
            <p:nvPr/>
          </p:nvSpPr>
          <p:spPr>
            <a:xfrm>
              <a:off x="5984375" y="3357075"/>
              <a:ext cx="197475" cy="606600"/>
            </a:xfrm>
            <a:custGeom>
              <a:avLst/>
              <a:gdLst/>
              <a:ahLst/>
              <a:cxnLst/>
              <a:rect l="l" t="t" r="r" b="b"/>
              <a:pathLst>
                <a:path w="7899" h="24264" extrusionOk="0">
                  <a:moveTo>
                    <a:pt x="845" y="1"/>
                  </a:moveTo>
                  <a:cubicBezTo>
                    <a:pt x="731" y="1"/>
                    <a:pt x="640" y="23"/>
                    <a:pt x="571" y="46"/>
                  </a:cubicBezTo>
                  <a:cubicBezTo>
                    <a:pt x="457" y="69"/>
                    <a:pt x="343" y="92"/>
                    <a:pt x="252" y="115"/>
                  </a:cubicBezTo>
                  <a:cubicBezTo>
                    <a:pt x="229" y="115"/>
                    <a:pt x="206" y="115"/>
                    <a:pt x="183" y="137"/>
                  </a:cubicBezTo>
                  <a:lnTo>
                    <a:pt x="115" y="137"/>
                  </a:lnTo>
                  <a:cubicBezTo>
                    <a:pt x="46" y="160"/>
                    <a:pt x="1" y="252"/>
                    <a:pt x="24" y="343"/>
                  </a:cubicBezTo>
                  <a:cubicBezTo>
                    <a:pt x="69" y="503"/>
                    <a:pt x="92" y="685"/>
                    <a:pt x="138" y="845"/>
                  </a:cubicBezTo>
                  <a:cubicBezTo>
                    <a:pt x="161" y="936"/>
                    <a:pt x="183" y="1050"/>
                    <a:pt x="206" y="1142"/>
                  </a:cubicBezTo>
                  <a:cubicBezTo>
                    <a:pt x="275" y="1439"/>
                    <a:pt x="366" y="1735"/>
                    <a:pt x="435" y="2032"/>
                  </a:cubicBezTo>
                  <a:cubicBezTo>
                    <a:pt x="571" y="2580"/>
                    <a:pt x="708" y="3105"/>
                    <a:pt x="868" y="3630"/>
                  </a:cubicBezTo>
                  <a:lnTo>
                    <a:pt x="937" y="3881"/>
                  </a:lnTo>
                  <a:cubicBezTo>
                    <a:pt x="1165" y="4748"/>
                    <a:pt x="1393" y="5593"/>
                    <a:pt x="1621" y="6460"/>
                  </a:cubicBezTo>
                  <a:lnTo>
                    <a:pt x="1895" y="7464"/>
                  </a:lnTo>
                  <a:lnTo>
                    <a:pt x="2945" y="11368"/>
                  </a:lnTo>
                  <a:lnTo>
                    <a:pt x="3972" y="15293"/>
                  </a:lnTo>
                  <a:lnTo>
                    <a:pt x="4497" y="17211"/>
                  </a:lnTo>
                  <a:lnTo>
                    <a:pt x="5022" y="19128"/>
                  </a:lnTo>
                  <a:cubicBezTo>
                    <a:pt x="5319" y="20269"/>
                    <a:pt x="5639" y="21411"/>
                    <a:pt x="5935" y="22529"/>
                  </a:cubicBezTo>
                  <a:lnTo>
                    <a:pt x="6004" y="22803"/>
                  </a:lnTo>
                  <a:cubicBezTo>
                    <a:pt x="6118" y="23168"/>
                    <a:pt x="6209" y="23465"/>
                    <a:pt x="6301" y="23784"/>
                  </a:cubicBezTo>
                  <a:lnTo>
                    <a:pt x="6323" y="23830"/>
                  </a:lnTo>
                  <a:cubicBezTo>
                    <a:pt x="6346" y="23876"/>
                    <a:pt x="6369" y="23944"/>
                    <a:pt x="6369" y="23990"/>
                  </a:cubicBezTo>
                  <a:cubicBezTo>
                    <a:pt x="6369" y="23990"/>
                    <a:pt x="6392" y="24013"/>
                    <a:pt x="6392" y="24036"/>
                  </a:cubicBezTo>
                  <a:lnTo>
                    <a:pt x="6392" y="24058"/>
                  </a:lnTo>
                  <a:lnTo>
                    <a:pt x="6415" y="24081"/>
                  </a:lnTo>
                  <a:cubicBezTo>
                    <a:pt x="6415" y="24081"/>
                    <a:pt x="6415" y="24104"/>
                    <a:pt x="6415" y="24104"/>
                  </a:cubicBezTo>
                  <a:lnTo>
                    <a:pt x="6438" y="24127"/>
                  </a:lnTo>
                  <a:cubicBezTo>
                    <a:pt x="6438" y="24150"/>
                    <a:pt x="6438" y="24150"/>
                    <a:pt x="6438" y="24150"/>
                  </a:cubicBezTo>
                  <a:cubicBezTo>
                    <a:pt x="6438" y="24218"/>
                    <a:pt x="6506" y="24264"/>
                    <a:pt x="6552" y="24264"/>
                  </a:cubicBezTo>
                  <a:cubicBezTo>
                    <a:pt x="6575" y="24264"/>
                    <a:pt x="6575" y="24264"/>
                    <a:pt x="6597" y="24241"/>
                  </a:cubicBezTo>
                  <a:cubicBezTo>
                    <a:pt x="6620" y="24241"/>
                    <a:pt x="6666" y="24218"/>
                    <a:pt x="6666" y="24172"/>
                  </a:cubicBezTo>
                  <a:cubicBezTo>
                    <a:pt x="6689" y="24195"/>
                    <a:pt x="6711" y="24195"/>
                    <a:pt x="6734" y="24218"/>
                  </a:cubicBezTo>
                  <a:lnTo>
                    <a:pt x="6780" y="24218"/>
                  </a:lnTo>
                  <a:cubicBezTo>
                    <a:pt x="6826" y="24218"/>
                    <a:pt x="6871" y="24195"/>
                    <a:pt x="6917" y="24172"/>
                  </a:cubicBezTo>
                  <a:cubicBezTo>
                    <a:pt x="6985" y="24150"/>
                    <a:pt x="7054" y="24127"/>
                    <a:pt x="7100" y="24104"/>
                  </a:cubicBezTo>
                  <a:lnTo>
                    <a:pt x="7168" y="24058"/>
                  </a:lnTo>
                  <a:lnTo>
                    <a:pt x="7236" y="24013"/>
                  </a:lnTo>
                  <a:cubicBezTo>
                    <a:pt x="7305" y="23990"/>
                    <a:pt x="7351" y="23944"/>
                    <a:pt x="7396" y="23899"/>
                  </a:cubicBezTo>
                  <a:cubicBezTo>
                    <a:pt x="7442" y="23876"/>
                    <a:pt x="7488" y="23830"/>
                    <a:pt x="7533" y="23784"/>
                  </a:cubicBezTo>
                  <a:lnTo>
                    <a:pt x="7579" y="23739"/>
                  </a:lnTo>
                  <a:cubicBezTo>
                    <a:pt x="7602" y="23693"/>
                    <a:pt x="7624" y="23670"/>
                    <a:pt x="7670" y="23625"/>
                  </a:cubicBezTo>
                  <a:cubicBezTo>
                    <a:pt x="7693" y="23579"/>
                    <a:pt x="7716" y="23533"/>
                    <a:pt x="7739" y="23488"/>
                  </a:cubicBezTo>
                  <a:cubicBezTo>
                    <a:pt x="7807" y="23374"/>
                    <a:pt x="7853" y="23237"/>
                    <a:pt x="7876" y="23054"/>
                  </a:cubicBezTo>
                  <a:cubicBezTo>
                    <a:pt x="7898" y="22986"/>
                    <a:pt x="7898" y="22894"/>
                    <a:pt x="7898" y="22803"/>
                  </a:cubicBezTo>
                  <a:cubicBezTo>
                    <a:pt x="7898" y="22712"/>
                    <a:pt x="7898" y="22620"/>
                    <a:pt x="7898" y="22529"/>
                  </a:cubicBezTo>
                  <a:cubicBezTo>
                    <a:pt x="7898" y="22415"/>
                    <a:pt x="7898" y="22324"/>
                    <a:pt x="7876" y="22232"/>
                  </a:cubicBezTo>
                  <a:cubicBezTo>
                    <a:pt x="7876" y="22164"/>
                    <a:pt x="7853" y="22095"/>
                    <a:pt x="7853" y="22027"/>
                  </a:cubicBezTo>
                  <a:cubicBezTo>
                    <a:pt x="7830" y="22004"/>
                    <a:pt x="7830" y="21958"/>
                    <a:pt x="7807" y="21913"/>
                  </a:cubicBezTo>
                  <a:lnTo>
                    <a:pt x="7784" y="21844"/>
                  </a:lnTo>
                  <a:cubicBezTo>
                    <a:pt x="7784" y="21799"/>
                    <a:pt x="7761" y="21730"/>
                    <a:pt x="7739" y="21662"/>
                  </a:cubicBezTo>
                  <a:lnTo>
                    <a:pt x="7739" y="21616"/>
                  </a:lnTo>
                  <a:cubicBezTo>
                    <a:pt x="7693" y="21479"/>
                    <a:pt x="7670" y="21342"/>
                    <a:pt x="7624" y="21205"/>
                  </a:cubicBezTo>
                  <a:cubicBezTo>
                    <a:pt x="7579" y="21045"/>
                    <a:pt x="7533" y="20886"/>
                    <a:pt x="7488" y="20703"/>
                  </a:cubicBezTo>
                  <a:cubicBezTo>
                    <a:pt x="7419" y="20498"/>
                    <a:pt x="7373" y="20292"/>
                    <a:pt x="7305" y="20064"/>
                  </a:cubicBezTo>
                  <a:cubicBezTo>
                    <a:pt x="7259" y="19927"/>
                    <a:pt x="7214" y="19767"/>
                    <a:pt x="7168" y="19607"/>
                  </a:cubicBezTo>
                  <a:lnTo>
                    <a:pt x="7168" y="19562"/>
                  </a:lnTo>
                  <a:cubicBezTo>
                    <a:pt x="7100" y="19356"/>
                    <a:pt x="7054" y="19174"/>
                    <a:pt x="7008" y="18968"/>
                  </a:cubicBezTo>
                  <a:cubicBezTo>
                    <a:pt x="6963" y="18854"/>
                    <a:pt x="6940" y="18717"/>
                    <a:pt x="6894" y="18603"/>
                  </a:cubicBezTo>
                  <a:cubicBezTo>
                    <a:pt x="6826" y="18329"/>
                    <a:pt x="6757" y="18055"/>
                    <a:pt x="6666" y="17781"/>
                  </a:cubicBezTo>
                  <a:cubicBezTo>
                    <a:pt x="6643" y="17713"/>
                    <a:pt x="6620" y="17644"/>
                    <a:pt x="6597" y="17553"/>
                  </a:cubicBezTo>
                  <a:lnTo>
                    <a:pt x="6575" y="17485"/>
                  </a:lnTo>
                  <a:cubicBezTo>
                    <a:pt x="6552" y="17393"/>
                    <a:pt x="6529" y="17279"/>
                    <a:pt x="6506" y="17188"/>
                  </a:cubicBezTo>
                  <a:cubicBezTo>
                    <a:pt x="6460" y="17051"/>
                    <a:pt x="6438" y="16914"/>
                    <a:pt x="6392" y="16777"/>
                  </a:cubicBezTo>
                  <a:lnTo>
                    <a:pt x="6323" y="16549"/>
                  </a:lnTo>
                  <a:cubicBezTo>
                    <a:pt x="6301" y="16458"/>
                    <a:pt x="6278" y="16343"/>
                    <a:pt x="6255" y="16252"/>
                  </a:cubicBezTo>
                  <a:cubicBezTo>
                    <a:pt x="6232" y="16161"/>
                    <a:pt x="6186" y="16070"/>
                    <a:pt x="6164" y="15955"/>
                  </a:cubicBezTo>
                  <a:cubicBezTo>
                    <a:pt x="6141" y="15841"/>
                    <a:pt x="6118" y="15727"/>
                    <a:pt x="6072" y="15613"/>
                  </a:cubicBezTo>
                  <a:cubicBezTo>
                    <a:pt x="6050" y="15522"/>
                    <a:pt x="6027" y="15408"/>
                    <a:pt x="6004" y="15316"/>
                  </a:cubicBezTo>
                  <a:cubicBezTo>
                    <a:pt x="5958" y="15088"/>
                    <a:pt x="5890" y="14883"/>
                    <a:pt x="5844" y="14677"/>
                  </a:cubicBezTo>
                  <a:cubicBezTo>
                    <a:pt x="5821" y="14563"/>
                    <a:pt x="5776" y="14449"/>
                    <a:pt x="5753" y="14358"/>
                  </a:cubicBezTo>
                  <a:cubicBezTo>
                    <a:pt x="5730" y="14243"/>
                    <a:pt x="5684" y="14129"/>
                    <a:pt x="5662" y="14038"/>
                  </a:cubicBezTo>
                  <a:cubicBezTo>
                    <a:pt x="5593" y="13741"/>
                    <a:pt x="5502" y="13445"/>
                    <a:pt x="5433" y="13171"/>
                  </a:cubicBezTo>
                  <a:lnTo>
                    <a:pt x="5319" y="12714"/>
                  </a:lnTo>
                  <a:cubicBezTo>
                    <a:pt x="5296" y="12646"/>
                    <a:pt x="5273" y="12577"/>
                    <a:pt x="5273" y="12509"/>
                  </a:cubicBezTo>
                  <a:lnTo>
                    <a:pt x="5228" y="12372"/>
                  </a:lnTo>
                  <a:lnTo>
                    <a:pt x="5205" y="12281"/>
                  </a:lnTo>
                  <a:cubicBezTo>
                    <a:pt x="5182" y="12189"/>
                    <a:pt x="5159" y="12121"/>
                    <a:pt x="5137" y="12052"/>
                  </a:cubicBezTo>
                  <a:cubicBezTo>
                    <a:pt x="5091" y="11847"/>
                    <a:pt x="5022" y="11641"/>
                    <a:pt x="4977" y="11436"/>
                  </a:cubicBezTo>
                  <a:cubicBezTo>
                    <a:pt x="4931" y="11276"/>
                    <a:pt x="4908" y="11116"/>
                    <a:pt x="4863" y="10957"/>
                  </a:cubicBezTo>
                  <a:lnTo>
                    <a:pt x="4817" y="10797"/>
                  </a:lnTo>
                  <a:cubicBezTo>
                    <a:pt x="4794" y="10637"/>
                    <a:pt x="4748" y="10477"/>
                    <a:pt x="4703" y="10318"/>
                  </a:cubicBezTo>
                  <a:lnTo>
                    <a:pt x="4657" y="10181"/>
                  </a:lnTo>
                  <a:lnTo>
                    <a:pt x="4589" y="9884"/>
                  </a:lnTo>
                  <a:cubicBezTo>
                    <a:pt x="4520" y="9541"/>
                    <a:pt x="4429" y="9222"/>
                    <a:pt x="4338" y="8902"/>
                  </a:cubicBezTo>
                  <a:lnTo>
                    <a:pt x="4292" y="8720"/>
                  </a:lnTo>
                  <a:cubicBezTo>
                    <a:pt x="4246" y="8583"/>
                    <a:pt x="4201" y="8423"/>
                    <a:pt x="4155" y="8263"/>
                  </a:cubicBezTo>
                  <a:lnTo>
                    <a:pt x="4132" y="8103"/>
                  </a:lnTo>
                  <a:cubicBezTo>
                    <a:pt x="4087" y="7944"/>
                    <a:pt x="4064" y="7807"/>
                    <a:pt x="4018" y="7647"/>
                  </a:cubicBezTo>
                  <a:cubicBezTo>
                    <a:pt x="3972" y="7487"/>
                    <a:pt x="3927" y="7350"/>
                    <a:pt x="3881" y="7190"/>
                  </a:cubicBezTo>
                  <a:lnTo>
                    <a:pt x="3835" y="6985"/>
                  </a:lnTo>
                  <a:cubicBezTo>
                    <a:pt x="3790" y="6894"/>
                    <a:pt x="3767" y="6780"/>
                    <a:pt x="3744" y="6665"/>
                  </a:cubicBezTo>
                  <a:cubicBezTo>
                    <a:pt x="3721" y="6620"/>
                    <a:pt x="3699" y="6551"/>
                    <a:pt x="3676" y="6483"/>
                  </a:cubicBezTo>
                  <a:cubicBezTo>
                    <a:pt x="3676" y="6437"/>
                    <a:pt x="3653" y="6392"/>
                    <a:pt x="3630" y="6346"/>
                  </a:cubicBezTo>
                  <a:cubicBezTo>
                    <a:pt x="3584" y="6163"/>
                    <a:pt x="3539" y="5981"/>
                    <a:pt x="3470" y="5730"/>
                  </a:cubicBezTo>
                  <a:cubicBezTo>
                    <a:pt x="3402" y="5501"/>
                    <a:pt x="3356" y="5296"/>
                    <a:pt x="3311" y="5091"/>
                  </a:cubicBezTo>
                  <a:cubicBezTo>
                    <a:pt x="3265" y="4885"/>
                    <a:pt x="3219" y="4703"/>
                    <a:pt x="3174" y="4497"/>
                  </a:cubicBezTo>
                  <a:lnTo>
                    <a:pt x="3174" y="4474"/>
                  </a:lnTo>
                  <a:cubicBezTo>
                    <a:pt x="3105" y="4246"/>
                    <a:pt x="3037" y="4041"/>
                    <a:pt x="2968" y="3812"/>
                  </a:cubicBezTo>
                  <a:cubicBezTo>
                    <a:pt x="2900" y="3584"/>
                    <a:pt x="2831" y="3379"/>
                    <a:pt x="2763" y="3173"/>
                  </a:cubicBezTo>
                  <a:cubicBezTo>
                    <a:pt x="2740" y="3105"/>
                    <a:pt x="2717" y="3059"/>
                    <a:pt x="2717" y="2991"/>
                  </a:cubicBezTo>
                  <a:cubicBezTo>
                    <a:pt x="2694" y="2945"/>
                    <a:pt x="2671" y="2899"/>
                    <a:pt x="2649" y="2854"/>
                  </a:cubicBezTo>
                  <a:cubicBezTo>
                    <a:pt x="2626" y="2762"/>
                    <a:pt x="2603" y="2671"/>
                    <a:pt x="2580" y="2580"/>
                  </a:cubicBezTo>
                  <a:lnTo>
                    <a:pt x="2557" y="2511"/>
                  </a:lnTo>
                  <a:cubicBezTo>
                    <a:pt x="2534" y="2443"/>
                    <a:pt x="2512" y="2352"/>
                    <a:pt x="2489" y="2260"/>
                  </a:cubicBezTo>
                  <a:lnTo>
                    <a:pt x="2466" y="2192"/>
                  </a:lnTo>
                  <a:lnTo>
                    <a:pt x="2443" y="2100"/>
                  </a:lnTo>
                  <a:cubicBezTo>
                    <a:pt x="2420" y="2032"/>
                    <a:pt x="2397" y="1963"/>
                    <a:pt x="2375" y="1918"/>
                  </a:cubicBezTo>
                  <a:lnTo>
                    <a:pt x="2375" y="1849"/>
                  </a:lnTo>
                  <a:cubicBezTo>
                    <a:pt x="2352" y="1758"/>
                    <a:pt x="2329" y="1690"/>
                    <a:pt x="2306" y="1621"/>
                  </a:cubicBezTo>
                  <a:lnTo>
                    <a:pt x="2283" y="1484"/>
                  </a:lnTo>
                  <a:cubicBezTo>
                    <a:pt x="2283" y="1416"/>
                    <a:pt x="2261" y="1370"/>
                    <a:pt x="2238" y="1302"/>
                  </a:cubicBezTo>
                  <a:cubicBezTo>
                    <a:pt x="2215" y="1165"/>
                    <a:pt x="2192" y="1073"/>
                    <a:pt x="2146" y="982"/>
                  </a:cubicBezTo>
                  <a:cubicBezTo>
                    <a:pt x="2124" y="868"/>
                    <a:pt x="2078" y="777"/>
                    <a:pt x="2032" y="685"/>
                  </a:cubicBezTo>
                  <a:cubicBezTo>
                    <a:pt x="1964" y="548"/>
                    <a:pt x="1895" y="411"/>
                    <a:pt x="1781" y="297"/>
                  </a:cubicBezTo>
                  <a:cubicBezTo>
                    <a:pt x="1667" y="183"/>
                    <a:pt x="1530" y="115"/>
                    <a:pt x="1348" y="46"/>
                  </a:cubicBezTo>
                  <a:cubicBezTo>
                    <a:pt x="1233" y="1"/>
                    <a:pt x="1096" y="1"/>
                    <a:pt x="95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8" name="Google Shape;2858;p13"/>
            <p:cNvSpPr/>
            <p:nvPr/>
          </p:nvSpPr>
          <p:spPr>
            <a:xfrm>
              <a:off x="5950150" y="3396450"/>
              <a:ext cx="147825" cy="528300"/>
            </a:xfrm>
            <a:custGeom>
              <a:avLst/>
              <a:gdLst/>
              <a:ahLst/>
              <a:cxnLst/>
              <a:rect l="l" t="t" r="r" b="b"/>
              <a:pathLst>
                <a:path w="5913" h="21132" extrusionOk="0">
                  <a:moveTo>
                    <a:pt x="92" y="0"/>
                  </a:moveTo>
                  <a:cubicBezTo>
                    <a:pt x="23" y="0"/>
                    <a:pt x="0" y="69"/>
                    <a:pt x="23" y="137"/>
                  </a:cubicBezTo>
                  <a:cubicBezTo>
                    <a:pt x="92" y="388"/>
                    <a:pt x="160" y="662"/>
                    <a:pt x="206" y="913"/>
                  </a:cubicBezTo>
                  <a:cubicBezTo>
                    <a:pt x="274" y="1187"/>
                    <a:pt x="343" y="1461"/>
                    <a:pt x="411" y="1735"/>
                  </a:cubicBezTo>
                  <a:cubicBezTo>
                    <a:pt x="548" y="2306"/>
                    <a:pt x="685" y="2876"/>
                    <a:pt x="845" y="3447"/>
                  </a:cubicBezTo>
                  <a:cubicBezTo>
                    <a:pt x="1142" y="4657"/>
                    <a:pt x="1461" y="5867"/>
                    <a:pt x="1804" y="7076"/>
                  </a:cubicBezTo>
                  <a:cubicBezTo>
                    <a:pt x="2443" y="9519"/>
                    <a:pt x="3105" y="11984"/>
                    <a:pt x="3766" y="14449"/>
                  </a:cubicBezTo>
                  <a:cubicBezTo>
                    <a:pt x="4063" y="15567"/>
                    <a:pt x="4383" y="16709"/>
                    <a:pt x="4680" y="17827"/>
                  </a:cubicBezTo>
                  <a:cubicBezTo>
                    <a:pt x="4816" y="18375"/>
                    <a:pt x="4976" y="18923"/>
                    <a:pt x="5113" y="19448"/>
                  </a:cubicBezTo>
                  <a:cubicBezTo>
                    <a:pt x="5182" y="19744"/>
                    <a:pt x="5273" y="20064"/>
                    <a:pt x="5364" y="20361"/>
                  </a:cubicBezTo>
                  <a:cubicBezTo>
                    <a:pt x="5410" y="20566"/>
                    <a:pt x="5456" y="20771"/>
                    <a:pt x="5524" y="20977"/>
                  </a:cubicBezTo>
                  <a:cubicBezTo>
                    <a:pt x="5552" y="21076"/>
                    <a:pt x="5634" y="21132"/>
                    <a:pt x="5713" y="21132"/>
                  </a:cubicBezTo>
                  <a:cubicBezTo>
                    <a:pt x="5762" y="21132"/>
                    <a:pt x="5809" y="21111"/>
                    <a:pt x="5844" y="21068"/>
                  </a:cubicBezTo>
                  <a:cubicBezTo>
                    <a:pt x="5889" y="21023"/>
                    <a:pt x="5912" y="20954"/>
                    <a:pt x="5889" y="20886"/>
                  </a:cubicBezTo>
                  <a:cubicBezTo>
                    <a:pt x="5844" y="20680"/>
                    <a:pt x="5775" y="20452"/>
                    <a:pt x="5729" y="20246"/>
                  </a:cubicBezTo>
                  <a:cubicBezTo>
                    <a:pt x="5638" y="19950"/>
                    <a:pt x="5570" y="19653"/>
                    <a:pt x="5478" y="19356"/>
                  </a:cubicBezTo>
                  <a:cubicBezTo>
                    <a:pt x="5341" y="18786"/>
                    <a:pt x="5182" y="18238"/>
                    <a:pt x="5045" y="17690"/>
                  </a:cubicBezTo>
                  <a:cubicBezTo>
                    <a:pt x="4725" y="16526"/>
                    <a:pt x="4428" y="15385"/>
                    <a:pt x="4109" y="14221"/>
                  </a:cubicBezTo>
                  <a:cubicBezTo>
                    <a:pt x="3447" y="11778"/>
                    <a:pt x="2785" y="9313"/>
                    <a:pt x="2123" y="6848"/>
                  </a:cubicBezTo>
                  <a:cubicBezTo>
                    <a:pt x="1826" y="5684"/>
                    <a:pt x="1507" y="4497"/>
                    <a:pt x="1164" y="3333"/>
                  </a:cubicBezTo>
                  <a:cubicBezTo>
                    <a:pt x="1027" y="2762"/>
                    <a:pt x="868" y="2215"/>
                    <a:pt x="708" y="1667"/>
                  </a:cubicBezTo>
                  <a:cubicBezTo>
                    <a:pt x="617" y="1393"/>
                    <a:pt x="548" y="1119"/>
                    <a:pt x="457" y="845"/>
                  </a:cubicBezTo>
                  <a:cubicBezTo>
                    <a:pt x="411" y="731"/>
                    <a:pt x="388" y="617"/>
                    <a:pt x="343" y="503"/>
                  </a:cubicBezTo>
                  <a:cubicBezTo>
                    <a:pt x="297" y="366"/>
                    <a:pt x="274" y="206"/>
                    <a:pt x="229" y="69"/>
                  </a:cubicBezTo>
                  <a:cubicBezTo>
                    <a:pt x="229" y="23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9" name="Google Shape;2859;p13"/>
            <p:cNvSpPr/>
            <p:nvPr/>
          </p:nvSpPr>
          <p:spPr>
            <a:xfrm>
              <a:off x="6024325" y="3739975"/>
              <a:ext cx="63375" cy="212300"/>
            </a:xfrm>
            <a:custGeom>
              <a:avLst/>
              <a:gdLst/>
              <a:ahLst/>
              <a:cxnLst/>
              <a:rect l="l" t="t" r="r" b="b"/>
              <a:pathLst>
                <a:path w="2535" h="8492" extrusionOk="0">
                  <a:moveTo>
                    <a:pt x="69" y="0"/>
                  </a:moveTo>
                  <a:cubicBezTo>
                    <a:pt x="23" y="0"/>
                    <a:pt x="1" y="69"/>
                    <a:pt x="1" y="114"/>
                  </a:cubicBezTo>
                  <a:cubicBezTo>
                    <a:pt x="160" y="685"/>
                    <a:pt x="275" y="1256"/>
                    <a:pt x="411" y="1826"/>
                  </a:cubicBezTo>
                  <a:cubicBezTo>
                    <a:pt x="548" y="2374"/>
                    <a:pt x="685" y="2922"/>
                    <a:pt x="845" y="3470"/>
                  </a:cubicBezTo>
                  <a:cubicBezTo>
                    <a:pt x="1119" y="4565"/>
                    <a:pt x="1416" y="5661"/>
                    <a:pt x="1690" y="6757"/>
                  </a:cubicBezTo>
                  <a:cubicBezTo>
                    <a:pt x="1781" y="7030"/>
                    <a:pt x="1849" y="7327"/>
                    <a:pt x="1918" y="7601"/>
                  </a:cubicBezTo>
                  <a:cubicBezTo>
                    <a:pt x="1964" y="7738"/>
                    <a:pt x="2009" y="7898"/>
                    <a:pt x="2032" y="8058"/>
                  </a:cubicBezTo>
                  <a:cubicBezTo>
                    <a:pt x="2055" y="8149"/>
                    <a:pt x="2101" y="8240"/>
                    <a:pt x="2123" y="8331"/>
                  </a:cubicBezTo>
                  <a:cubicBezTo>
                    <a:pt x="2123" y="8354"/>
                    <a:pt x="2123" y="8377"/>
                    <a:pt x="2146" y="8400"/>
                  </a:cubicBezTo>
                  <a:cubicBezTo>
                    <a:pt x="2169" y="8446"/>
                    <a:pt x="2237" y="8491"/>
                    <a:pt x="2306" y="8491"/>
                  </a:cubicBezTo>
                  <a:cubicBezTo>
                    <a:pt x="2420" y="8491"/>
                    <a:pt x="2534" y="8354"/>
                    <a:pt x="2489" y="8240"/>
                  </a:cubicBezTo>
                  <a:cubicBezTo>
                    <a:pt x="2443" y="8035"/>
                    <a:pt x="2374" y="7852"/>
                    <a:pt x="2329" y="7647"/>
                  </a:cubicBezTo>
                  <a:cubicBezTo>
                    <a:pt x="2260" y="7418"/>
                    <a:pt x="2215" y="7190"/>
                    <a:pt x="2146" y="6985"/>
                  </a:cubicBezTo>
                  <a:cubicBezTo>
                    <a:pt x="2009" y="6460"/>
                    <a:pt x="1872" y="5935"/>
                    <a:pt x="1735" y="5410"/>
                  </a:cubicBezTo>
                  <a:cubicBezTo>
                    <a:pt x="1416" y="4291"/>
                    <a:pt x="1119" y="3173"/>
                    <a:pt x="777" y="2055"/>
                  </a:cubicBezTo>
                  <a:cubicBezTo>
                    <a:pt x="685" y="1735"/>
                    <a:pt x="594" y="1393"/>
                    <a:pt x="503" y="1073"/>
                  </a:cubicBezTo>
                  <a:cubicBezTo>
                    <a:pt x="389" y="731"/>
                    <a:pt x="297" y="388"/>
                    <a:pt x="206" y="69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0" name="Google Shape;2860;p13"/>
            <p:cNvSpPr/>
            <p:nvPr/>
          </p:nvSpPr>
          <p:spPr>
            <a:xfrm>
              <a:off x="5616900" y="3472925"/>
              <a:ext cx="164925" cy="568350"/>
            </a:xfrm>
            <a:custGeom>
              <a:avLst/>
              <a:gdLst/>
              <a:ahLst/>
              <a:cxnLst/>
              <a:rect l="l" t="t" r="r" b="b"/>
              <a:pathLst>
                <a:path w="6597" h="22734" extrusionOk="0">
                  <a:moveTo>
                    <a:pt x="206" y="0"/>
                  </a:moveTo>
                  <a:cubicBezTo>
                    <a:pt x="206" y="0"/>
                    <a:pt x="183" y="23"/>
                    <a:pt x="160" y="23"/>
                  </a:cubicBezTo>
                  <a:cubicBezTo>
                    <a:pt x="69" y="46"/>
                    <a:pt x="0" y="137"/>
                    <a:pt x="23" y="251"/>
                  </a:cubicBezTo>
                  <a:cubicBezTo>
                    <a:pt x="685" y="2648"/>
                    <a:pt x="1347" y="5022"/>
                    <a:pt x="2009" y="7418"/>
                  </a:cubicBezTo>
                  <a:cubicBezTo>
                    <a:pt x="2648" y="9769"/>
                    <a:pt x="3310" y="12097"/>
                    <a:pt x="3949" y="14448"/>
                  </a:cubicBezTo>
                  <a:cubicBezTo>
                    <a:pt x="4588" y="16754"/>
                    <a:pt x="5227" y="19059"/>
                    <a:pt x="5866" y="21364"/>
                  </a:cubicBezTo>
                  <a:cubicBezTo>
                    <a:pt x="5935" y="21661"/>
                    <a:pt x="6026" y="21958"/>
                    <a:pt x="6118" y="22232"/>
                  </a:cubicBezTo>
                  <a:cubicBezTo>
                    <a:pt x="6118" y="22300"/>
                    <a:pt x="6140" y="22369"/>
                    <a:pt x="6163" y="22437"/>
                  </a:cubicBezTo>
                  <a:cubicBezTo>
                    <a:pt x="6163" y="22460"/>
                    <a:pt x="6186" y="22483"/>
                    <a:pt x="6186" y="22506"/>
                  </a:cubicBezTo>
                  <a:cubicBezTo>
                    <a:pt x="6186" y="22529"/>
                    <a:pt x="6186" y="22529"/>
                    <a:pt x="6186" y="22551"/>
                  </a:cubicBezTo>
                  <a:cubicBezTo>
                    <a:pt x="6209" y="22597"/>
                    <a:pt x="6232" y="22643"/>
                    <a:pt x="6254" y="22666"/>
                  </a:cubicBezTo>
                  <a:cubicBezTo>
                    <a:pt x="6300" y="22734"/>
                    <a:pt x="6369" y="22734"/>
                    <a:pt x="6437" y="22734"/>
                  </a:cubicBezTo>
                  <a:cubicBezTo>
                    <a:pt x="6460" y="22711"/>
                    <a:pt x="6506" y="22711"/>
                    <a:pt x="6528" y="22688"/>
                  </a:cubicBezTo>
                  <a:cubicBezTo>
                    <a:pt x="6551" y="22643"/>
                    <a:pt x="6574" y="22597"/>
                    <a:pt x="6574" y="22551"/>
                  </a:cubicBezTo>
                  <a:cubicBezTo>
                    <a:pt x="6597" y="22483"/>
                    <a:pt x="6551" y="22392"/>
                    <a:pt x="6528" y="22346"/>
                  </a:cubicBezTo>
                  <a:cubicBezTo>
                    <a:pt x="6506" y="22232"/>
                    <a:pt x="6483" y="22141"/>
                    <a:pt x="6460" y="22049"/>
                  </a:cubicBezTo>
                  <a:cubicBezTo>
                    <a:pt x="6346" y="21684"/>
                    <a:pt x="6254" y="21319"/>
                    <a:pt x="6163" y="20954"/>
                  </a:cubicBezTo>
                  <a:cubicBezTo>
                    <a:pt x="5844" y="19835"/>
                    <a:pt x="5524" y="18717"/>
                    <a:pt x="5227" y="17598"/>
                  </a:cubicBezTo>
                  <a:cubicBezTo>
                    <a:pt x="4565" y="15247"/>
                    <a:pt x="3926" y="12896"/>
                    <a:pt x="3287" y="10545"/>
                  </a:cubicBezTo>
                  <a:cubicBezTo>
                    <a:pt x="2602" y="8103"/>
                    <a:pt x="1918" y="5638"/>
                    <a:pt x="1233" y="3173"/>
                  </a:cubicBezTo>
                  <a:cubicBezTo>
                    <a:pt x="959" y="2168"/>
                    <a:pt x="685" y="1164"/>
                    <a:pt x="411" y="160"/>
                  </a:cubicBezTo>
                  <a:cubicBezTo>
                    <a:pt x="388" y="69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1" name="Google Shape;2861;p13"/>
            <p:cNvSpPr/>
            <p:nvPr/>
          </p:nvSpPr>
          <p:spPr>
            <a:xfrm>
              <a:off x="5578675" y="3467775"/>
              <a:ext cx="166650" cy="603175"/>
            </a:xfrm>
            <a:custGeom>
              <a:avLst/>
              <a:gdLst/>
              <a:ahLst/>
              <a:cxnLst/>
              <a:rect l="l" t="t" r="r" b="b"/>
              <a:pathLst>
                <a:path w="6666" h="24127" extrusionOk="0">
                  <a:moveTo>
                    <a:pt x="91" y="1"/>
                  </a:moveTo>
                  <a:cubicBezTo>
                    <a:pt x="46" y="23"/>
                    <a:pt x="0" y="69"/>
                    <a:pt x="23" y="115"/>
                  </a:cubicBezTo>
                  <a:cubicBezTo>
                    <a:pt x="708" y="2671"/>
                    <a:pt x="1392" y="5250"/>
                    <a:pt x="2100" y="7807"/>
                  </a:cubicBezTo>
                  <a:cubicBezTo>
                    <a:pt x="2853" y="10614"/>
                    <a:pt x="3606" y="13445"/>
                    <a:pt x="4383" y="16275"/>
                  </a:cubicBezTo>
                  <a:cubicBezTo>
                    <a:pt x="4999" y="18603"/>
                    <a:pt x="5638" y="20954"/>
                    <a:pt x="6277" y="23282"/>
                  </a:cubicBezTo>
                  <a:cubicBezTo>
                    <a:pt x="6323" y="23511"/>
                    <a:pt x="6391" y="23716"/>
                    <a:pt x="6437" y="23944"/>
                  </a:cubicBezTo>
                  <a:cubicBezTo>
                    <a:pt x="6460" y="23967"/>
                    <a:pt x="6460" y="23967"/>
                    <a:pt x="6460" y="23990"/>
                  </a:cubicBezTo>
                  <a:cubicBezTo>
                    <a:pt x="6460" y="24013"/>
                    <a:pt x="6460" y="24036"/>
                    <a:pt x="6482" y="24058"/>
                  </a:cubicBezTo>
                  <a:cubicBezTo>
                    <a:pt x="6482" y="24104"/>
                    <a:pt x="6551" y="24127"/>
                    <a:pt x="6597" y="24127"/>
                  </a:cubicBezTo>
                  <a:cubicBezTo>
                    <a:pt x="6642" y="24104"/>
                    <a:pt x="6665" y="24058"/>
                    <a:pt x="6665" y="24013"/>
                  </a:cubicBezTo>
                  <a:cubicBezTo>
                    <a:pt x="6254" y="22461"/>
                    <a:pt x="5843" y="20931"/>
                    <a:pt x="5410" y="19379"/>
                  </a:cubicBezTo>
                  <a:cubicBezTo>
                    <a:pt x="4679" y="16617"/>
                    <a:pt x="3926" y="13856"/>
                    <a:pt x="3196" y="11117"/>
                  </a:cubicBezTo>
                  <a:cubicBezTo>
                    <a:pt x="2465" y="8400"/>
                    <a:pt x="1735" y="5707"/>
                    <a:pt x="1004" y="3014"/>
                  </a:cubicBezTo>
                  <a:cubicBezTo>
                    <a:pt x="730" y="2032"/>
                    <a:pt x="479" y="1051"/>
                    <a:pt x="205" y="69"/>
                  </a:cubicBezTo>
                  <a:cubicBezTo>
                    <a:pt x="205" y="23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2" name="Google Shape;2862;p13"/>
            <p:cNvSpPr/>
            <p:nvPr/>
          </p:nvSpPr>
          <p:spPr>
            <a:xfrm>
              <a:off x="6034025" y="3371350"/>
              <a:ext cx="151825" cy="546825"/>
            </a:xfrm>
            <a:custGeom>
              <a:avLst/>
              <a:gdLst/>
              <a:ahLst/>
              <a:cxnLst/>
              <a:rect l="l" t="t" r="r" b="b"/>
              <a:pathLst>
                <a:path w="6073" h="21873" extrusionOk="0">
                  <a:moveTo>
                    <a:pt x="92" y="0"/>
                  </a:moveTo>
                  <a:cubicBezTo>
                    <a:pt x="46" y="23"/>
                    <a:pt x="1" y="69"/>
                    <a:pt x="23" y="137"/>
                  </a:cubicBezTo>
                  <a:cubicBezTo>
                    <a:pt x="685" y="2602"/>
                    <a:pt x="1347" y="5067"/>
                    <a:pt x="2009" y="7532"/>
                  </a:cubicBezTo>
                  <a:cubicBezTo>
                    <a:pt x="2717" y="10112"/>
                    <a:pt x="3402" y="12691"/>
                    <a:pt x="4109" y="15270"/>
                  </a:cubicBezTo>
                  <a:cubicBezTo>
                    <a:pt x="4634" y="17233"/>
                    <a:pt x="5159" y="19196"/>
                    <a:pt x="5684" y="21182"/>
                  </a:cubicBezTo>
                  <a:cubicBezTo>
                    <a:pt x="5753" y="21387"/>
                    <a:pt x="5798" y="21593"/>
                    <a:pt x="5867" y="21798"/>
                  </a:cubicBezTo>
                  <a:cubicBezTo>
                    <a:pt x="5867" y="21836"/>
                    <a:pt x="5912" y="21873"/>
                    <a:pt x="5954" y="21873"/>
                  </a:cubicBezTo>
                  <a:cubicBezTo>
                    <a:pt x="5963" y="21873"/>
                    <a:pt x="5972" y="21871"/>
                    <a:pt x="5981" y="21867"/>
                  </a:cubicBezTo>
                  <a:cubicBezTo>
                    <a:pt x="6027" y="21844"/>
                    <a:pt x="6072" y="21798"/>
                    <a:pt x="6049" y="21753"/>
                  </a:cubicBezTo>
                  <a:cubicBezTo>
                    <a:pt x="5661" y="20269"/>
                    <a:pt x="5250" y="18785"/>
                    <a:pt x="4862" y="17302"/>
                  </a:cubicBezTo>
                  <a:cubicBezTo>
                    <a:pt x="4178" y="14814"/>
                    <a:pt x="3516" y="12303"/>
                    <a:pt x="2831" y="9792"/>
                  </a:cubicBezTo>
                  <a:cubicBezTo>
                    <a:pt x="2146" y="7281"/>
                    <a:pt x="1461" y="4748"/>
                    <a:pt x="800" y="2214"/>
                  </a:cubicBezTo>
                  <a:cubicBezTo>
                    <a:pt x="594" y="1507"/>
                    <a:pt x="411" y="799"/>
                    <a:pt x="206" y="69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3" name="Google Shape;2863;p13"/>
            <p:cNvSpPr/>
            <p:nvPr/>
          </p:nvSpPr>
          <p:spPr>
            <a:xfrm>
              <a:off x="6136750" y="3959100"/>
              <a:ext cx="22275" cy="9725"/>
            </a:xfrm>
            <a:custGeom>
              <a:avLst/>
              <a:gdLst/>
              <a:ahLst/>
              <a:cxnLst/>
              <a:rect l="l" t="t" r="r" b="b"/>
              <a:pathLst>
                <a:path w="891" h="389" extrusionOk="0">
                  <a:moveTo>
                    <a:pt x="753" y="0"/>
                  </a:moveTo>
                  <a:cubicBezTo>
                    <a:pt x="502" y="69"/>
                    <a:pt x="251" y="137"/>
                    <a:pt x="0" y="206"/>
                  </a:cubicBezTo>
                  <a:cubicBezTo>
                    <a:pt x="23" y="251"/>
                    <a:pt x="46" y="320"/>
                    <a:pt x="69" y="365"/>
                  </a:cubicBezTo>
                  <a:cubicBezTo>
                    <a:pt x="69" y="365"/>
                    <a:pt x="69" y="388"/>
                    <a:pt x="91" y="388"/>
                  </a:cubicBezTo>
                  <a:cubicBezTo>
                    <a:pt x="320" y="320"/>
                    <a:pt x="571" y="251"/>
                    <a:pt x="822" y="183"/>
                  </a:cubicBezTo>
                  <a:cubicBezTo>
                    <a:pt x="868" y="183"/>
                    <a:pt x="890" y="114"/>
                    <a:pt x="890" y="69"/>
                  </a:cubicBezTo>
                  <a:cubicBezTo>
                    <a:pt x="868" y="23"/>
                    <a:pt x="822" y="0"/>
                    <a:pt x="7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4" name="Google Shape;2864;p13"/>
            <p:cNvSpPr/>
            <p:nvPr/>
          </p:nvSpPr>
          <p:spPr>
            <a:xfrm>
              <a:off x="5741875" y="3968800"/>
              <a:ext cx="378925" cy="103450"/>
            </a:xfrm>
            <a:custGeom>
              <a:avLst/>
              <a:gdLst/>
              <a:ahLst/>
              <a:cxnLst/>
              <a:rect l="l" t="t" r="r" b="b"/>
              <a:pathLst>
                <a:path w="15157" h="4138" extrusionOk="0">
                  <a:moveTo>
                    <a:pt x="15133" y="0"/>
                  </a:moveTo>
                  <a:cubicBezTo>
                    <a:pt x="13376" y="457"/>
                    <a:pt x="11618" y="913"/>
                    <a:pt x="9861" y="1370"/>
                  </a:cubicBezTo>
                  <a:cubicBezTo>
                    <a:pt x="7692" y="1940"/>
                    <a:pt x="5501" y="2534"/>
                    <a:pt x="3310" y="3104"/>
                  </a:cubicBezTo>
                  <a:cubicBezTo>
                    <a:pt x="2237" y="3378"/>
                    <a:pt x="1164" y="3652"/>
                    <a:pt x="91" y="3949"/>
                  </a:cubicBezTo>
                  <a:cubicBezTo>
                    <a:pt x="46" y="3949"/>
                    <a:pt x="0" y="4017"/>
                    <a:pt x="23" y="4063"/>
                  </a:cubicBezTo>
                  <a:cubicBezTo>
                    <a:pt x="23" y="4100"/>
                    <a:pt x="69" y="4138"/>
                    <a:pt x="110" y="4138"/>
                  </a:cubicBezTo>
                  <a:cubicBezTo>
                    <a:pt x="120" y="4138"/>
                    <a:pt x="129" y="4136"/>
                    <a:pt x="137" y="4132"/>
                  </a:cubicBezTo>
                  <a:lnTo>
                    <a:pt x="4451" y="2990"/>
                  </a:lnTo>
                  <a:cubicBezTo>
                    <a:pt x="6665" y="2420"/>
                    <a:pt x="8879" y="1826"/>
                    <a:pt x="11093" y="1256"/>
                  </a:cubicBezTo>
                  <a:cubicBezTo>
                    <a:pt x="12463" y="890"/>
                    <a:pt x="13809" y="548"/>
                    <a:pt x="15156" y="183"/>
                  </a:cubicBezTo>
                  <a:cubicBezTo>
                    <a:pt x="15156" y="137"/>
                    <a:pt x="15156" y="114"/>
                    <a:pt x="15156" y="69"/>
                  </a:cubicBezTo>
                  <a:cubicBezTo>
                    <a:pt x="15133" y="46"/>
                    <a:pt x="15133" y="23"/>
                    <a:pt x="151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5" name="Google Shape;2865;p13"/>
            <p:cNvSpPr/>
            <p:nvPr/>
          </p:nvSpPr>
          <p:spPr>
            <a:xfrm>
              <a:off x="5974100" y="3357075"/>
              <a:ext cx="19450" cy="9150"/>
            </a:xfrm>
            <a:custGeom>
              <a:avLst/>
              <a:gdLst/>
              <a:ahLst/>
              <a:cxnLst/>
              <a:rect l="l" t="t" r="r" b="b"/>
              <a:pathLst>
                <a:path w="778" h="366" extrusionOk="0">
                  <a:moveTo>
                    <a:pt x="640" y="1"/>
                  </a:moveTo>
                  <a:cubicBezTo>
                    <a:pt x="435" y="69"/>
                    <a:pt x="229" y="115"/>
                    <a:pt x="1" y="183"/>
                  </a:cubicBezTo>
                  <a:cubicBezTo>
                    <a:pt x="24" y="229"/>
                    <a:pt x="24" y="297"/>
                    <a:pt x="47" y="366"/>
                  </a:cubicBezTo>
                  <a:cubicBezTo>
                    <a:pt x="252" y="320"/>
                    <a:pt x="480" y="252"/>
                    <a:pt x="686" y="206"/>
                  </a:cubicBezTo>
                  <a:cubicBezTo>
                    <a:pt x="754" y="183"/>
                    <a:pt x="777" y="137"/>
                    <a:pt x="754" y="69"/>
                  </a:cubicBezTo>
                  <a:cubicBezTo>
                    <a:pt x="754" y="23"/>
                    <a:pt x="709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6" name="Google Shape;2866;p13"/>
            <p:cNvSpPr/>
            <p:nvPr/>
          </p:nvSpPr>
          <p:spPr>
            <a:xfrm>
              <a:off x="5578675" y="3365625"/>
              <a:ext cx="379475" cy="104050"/>
            </a:xfrm>
            <a:custGeom>
              <a:avLst/>
              <a:gdLst/>
              <a:ahLst/>
              <a:cxnLst/>
              <a:rect l="l" t="t" r="r" b="b"/>
              <a:pathLst>
                <a:path w="15179" h="4162" extrusionOk="0">
                  <a:moveTo>
                    <a:pt x="15156" y="1"/>
                  </a:moveTo>
                  <a:cubicBezTo>
                    <a:pt x="13490" y="435"/>
                    <a:pt x="11846" y="868"/>
                    <a:pt x="10203" y="1302"/>
                  </a:cubicBezTo>
                  <a:cubicBezTo>
                    <a:pt x="8080" y="1873"/>
                    <a:pt x="5935" y="2443"/>
                    <a:pt x="3812" y="2991"/>
                  </a:cubicBezTo>
                  <a:cubicBezTo>
                    <a:pt x="2579" y="3311"/>
                    <a:pt x="1347" y="3630"/>
                    <a:pt x="114" y="3972"/>
                  </a:cubicBezTo>
                  <a:lnTo>
                    <a:pt x="91" y="3972"/>
                  </a:lnTo>
                  <a:cubicBezTo>
                    <a:pt x="46" y="3972"/>
                    <a:pt x="0" y="4041"/>
                    <a:pt x="23" y="4087"/>
                  </a:cubicBezTo>
                  <a:cubicBezTo>
                    <a:pt x="42" y="4124"/>
                    <a:pt x="75" y="4161"/>
                    <a:pt x="112" y="4161"/>
                  </a:cubicBezTo>
                  <a:cubicBezTo>
                    <a:pt x="120" y="4161"/>
                    <a:pt x="129" y="4159"/>
                    <a:pt x="137" y="4155"/>
                  </a:cubicBezTo>
                  <a:lnTo>
                    <a:pt x="160" y="4155"/>
                  </a:lnTo>
                  <a:cubicBezTo>
                    <a:pt x="1552" y="3790"/>
                    <a:pt x="2922" y="3425"/>
                    <a:pt x="4291" y="3059"/>
                  </a:cubicBezTo>
                  <a:cubicBezTo>
                    <a:pt x="6460" y="2489"/>
                    <a:pt x="8605" y="1941"/>
                    <a:pt x="10751" y="1370"/>
                  </a:cubicBezTo>
                  <a:cubicBezTo>
                    <a:pt x="12234" y="982"/>
                    <a:pt x="13718" y="594"/>
                    <a:pt x="15179" y="206"/>
                  </a:cubicBezTo>
                  <a:cubicBezTo>
                    <a:pt x="15179" y="184"/>
                    <a:pt x="15179" y="161"/>
                    <a:pt x="15179" y="138"/>
                  </a:cubicBezTo>
                  <a:cubicBezTo>
                    <a:pt x="15179" y="115"/>
                    <a:pt x="15179" y="115"/>
                    <a:pt x="15156" y="92"/>
                  </a:cubicBezTo>
                  <a:cubicBezTo>
                    <a:pt x="15156" y="92"/>
                    <a:pt x="15156" y="69"/>
                    <a:pt x="15156" y="47"/>
                  </a:cubicBezTo>
                  <a:cubicBezTo>
                    <a:pt x="15156" y="47"/>
                    <a:pt x="15156" y="24"/>
                    <a:pt x="151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7" name="Google Shape;2867;p13"/>
            <p:cNvSpPr/>
            <p:nvPr/>
          </p:nvSpPr>
          <p:spPr>
            <a:xfrm>
              <a:off x="5579800" y="3466625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46" y="1"/>
                  </a:moveTo>
                  <a:cubicBezTo>
                    <a:pt x="24" y="1"/>
                    <a:pt x="1" y="24"/>
                    <a:pt x="1" y="47"/>
                  </a:cubicBezTo>
                  <a:cubicBezTo>
                    <a:pt x="1" y="47"/>
                    <a:pt x="1" y="69"/>
                    <a:pt x="1" y="69"/>
                  </a:cubicBezTo>
                  <a:cubicBezTo>
                    <a:pt x="1" y="92"/>
                    <a:pt x="1" y="92"/>
                    <a:pt x="1" y="115"/>
                  </a:cubicBezTo>
                  <a:cubicBezTo>
                    <a:pt x="1" y="138"/>
                    <a:pt x="1" y="138"/>
                    <a:pt x="1" y="161"/>
                  </a:cubicBezTo>
                  <a:cubicBezTo>
                    <a:pt x="1" y="184"/>
                    <a:pt x="24" y="184"/>
                    <a:pt x="24" y="206"/>
                  </a:cubicBezTo>
                  <a:cubicBezTo>
                    <a:pt x="24" y="229"/>
                    <a:pt x="46" y="229"/>
                    <a:pt x="46" y="229"/>
                  </a:cubicBezTo>
                  <a:lnTo>
                    <a:pt x="92" y="229"/>
                  </a:lnTo>
                  <a:cubicBezTo>
                    <a:pt x="92" y="229"/>
                    <a:pt x="115" y="206"/>
                    <a:pt x="115" y="206"/>
                  </a:cubicBezTo>
                  <a:cubicBezTo>
                    <a:pt x="115" y="184"/>
                    <a:pt x="115" y="184"/>
                    <a:pt x="115" y="161"/>
                  </a:cubicBezTo>
                  <a:cubicBezTo>
                    <a:pt x="92" y="161"/>
                    <a:pt x="92" y="138"/>
                    <a:pt x="92" y="138"/>
                  </a:cubicBezTo>
                  <a:cubicBezTo>
                    <a:pt x="92" y="138"/>
                    <a:pt x="92" y="115"/>
                    <a:pt x="92" y="115"/>
                  </a:cubicBezTo>
                  <a:cubicBezTo>
                    <a:pt x="92" y="115"/>
                    <a:pt x="92" y="92"/>
                    <a:pt x="92" y="92"/>
                  </a:cubicBezTo>
                  <a:cubicBezTo>
                    <a:pt x="92" y="92"/>
                    <a:pt x="92" y="69"/>
                    <a:pt x="92" y="69"/>
                  </a:cubicBezTo>
                  <a:cubicBezTo>
                    <a:pt x="115" y="47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8" name="Google Shape;2868;p13"/>
            <p:cNvSpPr/>
            <p:nvPr/>
          </p:nvSpPr>
          <p:spPr>
            <a:xfrm>
              <a:off x="5579225" y="3466625"/>
              <a:ext cx="3450" cy="5975"/>
            </a:xfrm>
            <a:custGeom>
              <a:avLst/>
              <a:gdLst/>
              <a:ahLst/>
              <a:cxnLst/>
              <a:rect l="l" t="t" r="r" b="b"/>
              <a:pathLst>
                <a:path w="138" h="239" extrusionOk="0">
                  <a:moveTo>
                    <a:pt x="69" y="1"/>
                  </a:moveTo>
                  <a:cubicBezTo>
                    <a:pt x="47" y="1"/>
                    <a:pt x="47" y="24"/>
                    <a:pt x="47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69"/>
                    <a:pt x="1" y="92"/>
                    <a:pt x="1" y="92"/>
                  </a:cubicBezTo>
                  <a:cubicBezTo>
                    <a:pt x="1" y="115"/>
                    <a:pt x="1" y="138"/>
                    <a:pt x="1" y="138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84"/>
                    <a:pt x="24" y="206"/>
                    <a:pt x="24" y="206"/>
                  </a:cubicBezTo>
                  <a:cubicBezTo>
                    <a:pt x="24" y="223"/>
                    <a:pt x="47" y="239"/>
                    <a:pt x="68" y="239"/>
                  </a:cubicBezTo>
                  <a:cubicBezTo>
                    <a:pt x="77" y="239"/>
                    <a:pt x="85" y="236"/>
                    <a:pt x="92" y="229"/>
                  </a:cubicBezTo>
                  <a:cubicBezTo>
                    <a:pt x="115" y="206"/>
                    <a:pt x="115" y="184"/>
                    <a:pt x="115" y="161"/>
                  </a:cubicBezTo>
                  <a:cubicBezTo>
                    <a:pt x="92" y="161"/>
                    <a:pt x="92" y="161"/>
                    <a:pt x="92" y="138"/>
                  </a:cubicBezTo>
                  <a:cubicBezTo>
                    <a:pt x="92" y="115"/>
                    <a:pt x="92" y="115"/>
                    <a:pt x="92" y="115"/>
                  </a:cubicBezTo>
                  <a:cubicBezTo>
                    <a:pt x="92" y="115"/>
                    <a:pt x="92" y="92"/>
                    <a:pt x="92" y="92"/>
                  </a:cubicBezTo>
                  <a:cubicBezTo>
                    <a:pt x="115" y="92"/>
                    <a:pt x="115" y="92"/>
                    <a:pt x="115" y="69"/>
                  </a:cubicBezTo>
                  <a:cubicBezTo>
                    <a:pt x="138" y="69"/>
                    <a:pt x="138" y="47"/>
                    <a:pt x="115" y="47"/>
                  </a:cubicBezTo>
                  <a:cubicBezTo>
                    <a:pt x="115" y="24"/>
                    <a:pt x="115" y="24"/>
                    <a:pt x="92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9" name="Google Shape;2869;p13"/>
            <p:cNvSpPr/>
            <p:nvPr/>
          </p:nvSpPr>
          <p:spPr>
            <a:xfrm>
              <a:off x="5578675" y="3466075"/>
              <a:ext cx="3425" cy="5725"/>
            </a:xfrm>
            <a:custGeom>
              <a:avLst/>
              <a:gdLst/>
              <a:ahLst/>
              <a:cxnLst/>
              <a:rect l="l" t="t" r="r" b="b"/>
              <a:pathLst>
                <a:path w="137" h="229" extrusionOk="0">
                  <a:moveTo>
                    <a:pt x="69" y="0"/>
                  </a:moveTo>
                  <a:cubicBezTo>
                    <a:pt x="69" y="23"/>
                    <a:pt x="46" y="23"/>
                    <a:pt x="46" y="23"/>
                  </a:cubicBezTo>
                  <a:cubicBezTo>
                    <a:pt x="46" y="46"/>
                    <a:pt x="23" y="46"/>
                    <a:pt x="23" y="69"/>
                  </a:cubicBezTo>
                  <a:cubicBezTo>
                    <a:pt x="23" y="69"/>
                    <a:pt x="23" y="91"/>
                    <a:pt x="23" y="91"/>
                  </a:cubicBezTo>
                  <a:cubicBezTo>
                    <a:pt x="23" y="114"/>
                    <a:pt x="0" y="137"/>
                    <a:pt x="23" y="137"/>
                  </a:cubicBezTo>
                  <a:cubicBezTo>
                    <a:pt x="23" y="160"/>
                    <a:pt x="23" y="183"/>
                    <a:pt x="23" y="183"/>
                  </a:cubicBezTo>
                  <a:cubicBezTo>
                    <a:pt x="23" y="206"/>
                    <a:pt x="46" y="206"/>
                    <a:pt x="46" y="228"/>
                  </a:cubicBezTo>
                  <a:lnTo>
                    <a:pt x="91" y="228"/>
                  </a:lnTo>
                  <a:cubicBezTo>
                    <a:pt x="91" y="228"/>
                    <a:pt x="114" y="206"/>
                    <a:pt x="114" y="206"/>
                  </a:cubicBezTo>
                  <a:cubicBezTo>
                    <a:pt x="114" y="206"/>
                    <a:pt x="114" y="183"/>
                    <a:pt x="114" y="160"/>
                  </a:cubicBezTo>
                  <a:cubicBezTo>
                    <a:pt x="114" y="160"/>
                    <a:pt x="114" y="137"/>
                    <a:pt x="114" y="114"/>
                  </a:cubicBezTo>
                  <a:lnTo>
                    <a:pt x="114" y="91"/>
                  </a:lnTo>
                  <a:lnTo>
                    <a:pt x="137" y="91"/>
                  </a:lnTo>
                  <a:cubicBezTo>
                    <a:pt x="137" y="69"/>
                    <a:pt x="137" y="23"/>
                    <a:pt x="114" y="23"/>
                  </a:cubicBezTo>
                  <a:cubicBezTo>
                    <a:pt x="114" y="0"/>
                    <a:pt x="91" y="0"/>
                    <a:pt x="91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0" name="Google Shape;2870;p13"/>
            <p:cNvSpPr/>
            <p:nvPr/>
          </p:nvSpPr>
          <p:spPr>
            <a:xfrm>
              <a:off x="5578675" y="3466075"/>
              <a:ext cx="3425" cy="4575"/>
            </a:xfrm>
            <a:custGeom>
              <a:avLst/>
              <a:gdLst/>
              <a:ahLst/>
              <a:cxnLst/>
              <a:rect l="l" t="t" r="r" b="b"/>
              <a:pathLst>
                <a:path w="137" h="183" extrusionOk="0">
                  <a:moveTo>
                    <a:pt x="69" y="0"/>
                  </a:moveTo>
                  <a:cubicBezTo>
                    <a:pt x="69" y="23"/>
                    <a:pt x="46" y="23"/>
                    <a:pt x="46" y="23"/>
                  </a:cubicBezTo>
                  <a:cubicBezTo>
                    <a:pt x="46" y="23"/>
                    <a:pt x="46" y="23"/>
                    <a:pt x="23" y="46"/>
                  </a:cubicBezTo>
                  <a:cubicBezTo>
                    <a:pt x="23" y="46"/>
                    <a:pt x="23" y="46"/>
                    <a:pt x="23" y="69"/>
                  </a:cubicBezTo>
                  <a:cubicBezTo>
                    <a:pt x="0" y="69"/>
                    <a:pt x="0" y="91"/>
                    <a:pt x="0" y="91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lnTo>
                    <a:pt x="69" y="183"/>
                  </a:lnTo>
                  <a:cubicBezTo>
                    <a:pt x="91" y="183"/>
                    <a:pt x="91" y="183"/>
                    <a:pt x="114" y="160"/>
                  </a:cubicBezTo>
                  <a:cubicBezTo>
                    <a:pt x="114" y="160"/>
                    <a:pt x="114" y="137"/>
                    <a:pt x="114" y="137"/>
                  </a:cubicBezTo>
                  <a:cubicBezTo>
                    <a:pt x="114" y="114"/>
                    <a:pt x="114" y="114"/>
                    <a:pt x="114" y="114"/>
                  </a:cubicBezTo>
                  <a:cubicBezTo>
                    <a:pt x="114" y="114"/>
                    <a:pt x="114" y="91"/>
                    <a:pt x="114" y="91"/>
                  </a:cubicBezTo>
                  <a:cubicBezTo>
                    <a:pt x="137" y="91"/>
                    <a:pt x="137" y="69"/>
                    <a:pt x="137" y="69"/>
                  </a:cubicBezTo>
                  <a:cubicBezTo>
                    <a:pt x="137" y="46"/>
                    <a:pt x="137" y="46"/>
                    <a:pt x="137" y="23"/>
                  </a:cubicBezTo>
                  <a:cubicBezTo>
                    <a:pt x="137" y="23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1" name="Google Shape;2871;p13"/>
            <p:cNvSpPr/>
            <p:nvPr/>
          </p:nvSpPr>
          <p:spPr>
            <a:xfrm>
              <a:off x="5578675" y="3465500"/>
              <a:ext cx="3425" cy="4575"/>
            </a:xfrm>
            <a:custGeom>
              <a:avLst/>
              <a:gdLst/>
              <a:ahLst/>
              <a:cxnLst/>
              <a:rect l="l" t="t" r="r" b="b"/>
              <a:pathLst>
                <a:path w="137" h="183" extrusionOk="0">
                  <a:moveTo>
                    <a:pt x="69" y="0"/>
                  </a:moveTo>
                  <a:cubicBezTo>
                    <a:pt x="69" y="0"/>
                    <a:pt x="69" y="0"/>
                    <a:pt x="69" y="23"/>
                  </a:cubicBezTo>
                  <a:lnTo>
                    <a:pt x="46" y="23"/>
                  </a:lnTo>
                  <a:cubicBezTo>
                    <a:pt x="23" y="46"/>
                    <a:pt x="23" y="46"/>
                    <a:pt x="23" y="69"/>
                  </a:cubicBezTo>
                  <a:cubicBezTo>
                    <a:pt x="23" y="69"/>
                    <a:pt x="0" y="92"/>
                    <a:pt x="0" y="92"/>
                  </a:cubicBezTo>
                  <a:cubicBezTo>
                    <a:pt x="0" y="114"/>
                    <a:pt x="0" y="114"/>
                    <a:pt x="0" y="137"/>
                  </a:cubicBezTo>
                  <a:cubicBezTo>
                    <a:pt x="0" y="160"/>
                    <a:pt x="0" y="160"/>
                    <a:pt x="23" y="183"/>
                  </a:cubicBezTo>
                  <a:lnTo>
                    <a:pt x="91" y="183"/>
                  </a:lnTo>
                  <a:cubicBezTo>
                    <a:pt x="91" y="160"/>
                    <a:pt x="114" y="160"/>
                    <a:pt x="114" y="137"/>
                  </a:cubicBezTo>
                  <a:cubicBezTo>
                    <a:pt x="114" y="137"/>
                    <a:pt x="114" y="114"/>
                    <a:pt x="91" y="114"/>
                  </a:cubicBezTo>
                  <a:lnTo>
                    <a:pt x="114" y="114"/>
                  </a:lnTo>
                  <a:cubicBezTo>
                    <a:pt x="114" y="92"/>
                    <a:pt x="114" y="92"/>
                    <a:pt x="114" y="92"/>
                  </a:cubicBezTo>
                  <a:cubicBezTo>
                    <a:pt x="137" y="69"/>
                    <a:pt x="137" y="23"/>
                    <a:pt x="114" y="23"/>
                  </a:cubicBezTo>
                  <a:cubicBezTo>
                    <a:pt x="91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2" name="Google Shape;2872;p13"/>
            <p:cNvSpPr/>
            <p:nvPr/>
          </p:nvSpPr>
          <p:spPr>
            <a:xfrm>
              <a:off x="5578675" y="3465500"/>
              <a:ext cx="3425" cy="4575"/>
            </a:xfrm>
            <a:custGeom>
              <a:avLst/>
              <a:gdLst/>
              <a:ahLst/>
              <a:cxnLst/>
              <a:rect l="l" t="t" r="r" b="b"/>
              <a:pathLst>
                <a:path w="137" h="183" extrusionOk="0">
                  <a:moveTo>
                    <a:pt x="91" y="0"/>
                  </a:moveTo>
                  <a:cubicBezTo>
                    <a:pt x="69" y="0"/>
                    <a:pt x="46" y="23"/>
                    <a:pt x="46" y="23"/>
                  </a:cubicBezTo>
                  <a:cubicBezTo>
                    <a:pt x="23" y="46"/>
                    <a:pt x="23" y="46"/>
                    <a:pt x="23" y="69"/>
                  </a:cubicBezTo>
                  <a:cubicBezTo>
                    <a:pt x="23" y="69"/>
                    <a:pt x="23" y="69"/>
                    <a:pt x="23" y="92"/>
                  </a:cubicBezTo>
                  <a:cubicBezTo>
                    <a:pt x="0" y="92"/>
                    <a:pt x="0" y="114"/>
                    <a:pt x="0" y="114"/>
                  </a:cubicBezTo>
                  <a:cubicBezTo>
                    <a:pt x="0" y="160"/>
                    <a:pt x="23" y="183"/>
                    <a:pt x="46" y="183"/>
                  </a:cubicBezTo>
                  <a:cubicBezTo>
                    <a:pt x="91" y="183"/>
                    <a:pt x="114" y="160"/>
                    <a:pt x="114" y="137"/>
                  </a:cubicBezTo>
                  <a:cubicBezTo>
                    <a:pt x="114" y="114"/>
                    <a:pt x="114" y="114"/>
                    <a:pt x="114" y="114"/>
                  </a:cubicBezTo>
                  <a:cubicBezTo>
                    <a:pt x="114" y="114"/>
                    <a:pt x="114" y="92"/>
                    <a:pt x="114" y="92"/>
                  </a:cubicBezTo>
                  <a:cubicBezTo>
                    <a:pt x="114" y="92"/>
                    <a:pt x="114" y="92"/>
                    <a:pt x="114" y="69"/>
                  </a:cubicBezTo>
                  <a:cubicBezTo>
                    <a:pt x="137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3" name="Google Shape;2873;p13"/>
            <p:cNvSpPr/>
            <p:nvPr/>
          </p:nvSpPr>
          <p:spPr>
            <a:xfrm>
              <a:off x="5741300" y="4068075"/>
              <a:ext cx="4575" cy="4025"/>
            </a:xfrm>
            <a:custGeom>
              <a:avLst/>
              <a:gdLst/>
              <a:ahLst/>
              <a:cxnLst/>
              <a:rect l="l" t="t" r="r" b="b"/>
              <a:pathLst>
                <a:path w="183" h="161" extrusionOk="0">
                  <a:moveTo>
                    <a:pt x="23" y="1"/>
                  </a:moveTo>
                  <a:cubicBezTo>
                    <a:pt x="0" y="1"/>
                    <a:pt x="0" y="24"/>
                    <a:pt x="0" y="69"/>
                  </a:cubicBezTo>
                  <a:cubicBezTo>
                    <a:pt x="0" y="69"/>
                    <a:pt x="0" y="92"/>
                    <a:pt x="23" y="92"/>
                  </a:cubicBezTo>
                  <a:cubicBezTo>
                    <a:pt x="23" y="92"/>
                    <a:pt x="23" y="115"/>
                    <a:pt x="23" y="115"/>
                  </a:cubicBezTo>
                  <a:cubicBezTo>
                    <a:pt x="46" y="115"/>
                    <a:pt x="46" y="138"/>
                    <a:pt x="46" y="138"/>
                  </a:cubicBezTo>
                  <a:cubicBezTo>
                    <a:pt x="69" y="138"/>
                    <a:pt x="69" y="138"/>
                    <a:pt x="92" y="161"/>
                  </a:cubicBezTo>
                  <a:lnTo>
                    <a:pt x="137" y="161"/>
                  </a:lnTo>
                  <a:cubicBezTo>
                    <a:pt x="160" y="161"/>
                    <a:pt x="183" y="115"/>
                    <a:pt x="183" y="92"/>
                  </a:cubicBezTo>
                  <a:cubicBezTo>
                    <a:pt x="160" y="69"/>
                    <a:pt x="137" y="46"/>
                    <a:pt x="114" y="46"/>
                  </a:cubicBezTo>
                  <a:lnTo>
                    <a:pt x="92" y="46"/>
                  </a:lnTo>
                  <a:cubicBezTo>
                    <a:pt x="92" y="46"/>
                    <a:pt x="92" y="24"/>
                    <a:pt x="92" y="24"/>
                  </a:cubicBezTo>
                  <a:cubicBezTo>
                    <a:pt x="92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4" name="Google Shape;2874;p13"/>
            <p:cNvSpPr/>
            <p:nvPr/>
          </p:nvSpPr>
          <p:spPr>
            <a:xfrm>
              <a:off x="5740725" y="406750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23" y="1"/>
                  </a:moveTo>
                  <a:cubicBezTo>
                    <a:pt x="0" y="24"/>
                    <a:pt x="0" y="47"/>
                    <a:pt x="0" y="69"/>
                  </a:cubicBezTo>
                  <a:cubicBezTo>
                    <a:pt x="0" y="69"/>
                    <a:pt x="23" y="92"/>
                    <a:pt x="23" y="115"/>
                  </a:cubicBezTo>
                  <a:lnTo>
                    <a:pt x="46" y="115"/>
                  </a:lnTo>
                  <a:cubicBezTo>
                    <a:pt x="46" y="138"/>
                    <a:pt x="46" y="138"/>
                    <a:pt x="69" y="138"/>
                  </a:cubicBezTo>
                  <a:cubicBezTo>
                    <a:pt x="69" y="161"/>
                    <a:pt x="92" y="161"/>
                    <a:pt x="92" y="161"/>
                  </a:cubicBezTo>
                  <a:cubicBezTo>
                    <a:pt x="115" y="161"/>
                    <a:pt x="137" y="138"/>
                    <a:pt x="137" y="138"/>
                  </a:cubicBezTo>
                  <a:cubicBezTo>
                    <a:pt x="137" y="138"/>
                    <a:pt x="137" y="115"/>
                    <a:pt x="137" y="115"/>
                  </a:cubicBezTo>
                  <a:cubicBezTo>
                    <a:pt x="137" y="92"/>
                    <a:pt x="137" y="69"/>
                    <a:pt x="137" y="69"/>
                  </a:cubicBezTo>
                  <a:lnTo>
                    <a:pt x="115" y="69"/>
                  </a:lnTo>
                  <a:cubicBezTo>
                    <a:pt x="115" y="47"/>
                    <a:pt x="115" y="47"/>
                    <a:pt x="115" y="47"/>
                  </a:cubicBezTo>
                  <a:cubicBezTo>
                    <a:pt x="92" y="47"/>
                    <a:pt x="92" y="47"/>
                    <a:pt x="92" y="24"/>
                  </a:cubicBezTo>
                  <a:cubicBezTo>
                    <a:pt x="92" y="24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5" name="Google Shape;2875;p13"/>
            <p:cNvSpPr/>
            <p:nvPr/>
          </p:nvSpPr>
          <p:spPr>
            <a:xfrm>
              <a:off x="5740725" y="4067500"/>
              <a:ext cx="4600" cy="4600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46" y="1"/>
                  </a:moveTo>
                  <a:cubicBezTo>
                    <a:pt x="0" y="24"/>
                    <a:pt x="0" y="47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23" y="115"/>
                    <a:pt x="23" y="138"/>
                    <a:pt x="46" y="138"/>
                  </a:cubicBezTo>
                  <a:cubicBezTo>
                    <a:pt x="46" y="138"/>
                    <a:pt x="46" y="161"/>
                    <a:pt x="69" y="161"/>
                  </a:cubicBezTo>
                  <a:lnTo>
                    <a:pt x="92" y="161"/>
                  </a:lnTo>
                  <a:cubicBezTo>
                    <a:pt x="92" y="161"/>
                    <a:pt x="115" y="161"/>
                    <a:pt x="115" y="184"/>
                  </a:cubicBezTo>
                  <a:cubicBezTo>
                    <a:pt x="137" y="184"/>
                    <a:pt x="160" y="161"/>
                    <a:pt x="160" y="138"/>
                  </a:cubicBezTo>
                  <a:cubicBezTo>
                    <a:pt x="183" y="115"/>
                    <a:pt x="160" y="92"/>
                    <a:pt x="137" y="69"/>
                  </a:cubicBezTo>
                  <a:lnTo>
                    <a:pt x="115" y="69"/>
                  </a:lnTo>
                  <a:cubicBezTo>
                    <a:pt x="115" y="47"/>
                    <a:pt x="92" y="47"/>
                    <a:pt x="92" y="47"/>
                  </a:cubicBezTo>
                  <a:cubicBezTo>
                    <a:pt x="92" y="24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6" name="Google Shape;2876;p13"/>
            <p:cNvSpPr/>
            <p:nvPr/>
          </p:nvSpPr>
          <p:spPr>
            <a:xfrm>
              <a:off x="5740725" y="4067500"/>
              <a:ext cx="4600" cy="4600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23" y="1"/>
                  </a:moveTo>
                  <a:cubicBezTo>
                    <a:pt x="0" y="24"/>
                    <a:pt x="0" y="47"/>
                    <a:pt x="0" y="69"/>
                  </a:cubicBezTo>
                  <a:cubicBezTo>
                    <a:pt x="23" y="92"/>
                    <a:pt x="23" y="115"/>
                    <a:pt x="46" y="138"/>
                  </a:cubicBezTo>
                  <a:cubicBezTo>
                    <a:pt x="46" y="138"/>
                    <a:pt x="69" y="161"/>
                    <a:pt x="69" y="161"/>
                  </a:cubicBezTo>
                  <a:lnTo>
                    <a:pt x="92" y="161"/>
                  </a:lnTo>
                  <a:cubicBezTo>
                    <a:pt x="92" y="161"/>
                    <a:pt x="115" y="184"/>
                    <a:pt x="115" y="184"/>
                  </a:cubicBezTo>
                  <a:cubicBezTo>
                    <a:pt x="160" y="184"/>
                    <a:pt x="183" y="161"/>
                    <a:pt x="183" y="138"/>
                  </a:cubicBezTo>
                  <a:cubicBezTo>
                    <a:pt x="183" y="115"/>
                    <a:pt x="160" y="69"/>
                    <a:pt x="137" y="69"/>
                  </a:cubicBezTo>
                  <a:lnTo>
                    <a:pt x="115" y="69"/>
                  </a:lnTo>
                  <a:cubicBezTo>
                    <a:pt x="115" y="69"/>
                    <a:pt x="92" y="69"/>
                    <a:pt x="92" y="47"/>
                  </a:cubicBezTo>
                  <a:cubicBezTo>
                    <a:pt x="92" y="24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7" name="Google Shape;2877;p13"/>
            <p:cNvSpPr/>
            <p:nvPr/>
          </p:nvSpPr>
          <p:spPr>
            <a:xfrm>
              <a:off x="6153850" y="3913450"/>
              <a:ext cx="33125" cy="50650"/>
            </a:xfrm>
            <a:custGeom>
              <a:avLst/>
              <a:gdLst/>
              <a:ahLst/>
              <a:cxnLst/>
              <a:rect l="l" t="t" r="r" b="b"/>
              <a:pathLst>
                <a:path w="1325" h="2026" extrusionOk="0">
                  <a:moveTo>
                    <a:pt x="860" y="1210"/>
                  </a:moveTo>
                  <a:cubicBezTo>
                    <a:pt x="845" y="1210"/>
                    <a:pt x="845" y="1213"/>
                    <a:pt x="845" y="1233"/>
                  </a:cubicBezTo>
                  <a:cubicBezTo>
                    <a:pt x="851" y="1225"/>
                    <a:pt x="856" y="1218"/>
                    <a:pt x="860" y="1210"/>
                  </a:cubicBezTo>
                  <a:close/>
                  <a:moveTo>
                    <a:pt x="1165" y="0"/>
                  </a:moveTo>
                  <a:cubicBezTo>
                    <a:pt x="1165" y="0"/>
                    <a:pt x="1142" y="0"/>
                    <a:pt x="1142" y="23"/>
                  </a:cubicBezTo>
                  <a:cubicBezTo>
                    <a:pt x="1074" y="23"/>
                    <a:pt x="1051" y="91"/>
                    <a:pt x="1074" y="137"/>
                  </a:cubicBezTo>
                  <a:cubicBezTo>
                    <a:pt x="1074" y="160"/>
                    <a:pt x="1097" y="183"/>
                    <a:pt x="1097" y="206"/>
                  </a:cubicBezTo>
                  <a:cubicBezTo>
                    <a:pt x="1119" y="297"/>
                    <a:pt x="1119" y="365"/>
                    <a:pt x="1119" y="457"/>
                  </a:cubicBezTo>
                  <a:cubicBezTo>
                    <a:pt x="1097" y="571"/>
                    <a:pt x="1074" y="685"/>
                    <a:pt x="1051" y="799"/>
                  </a:cubicBezTo>
                  <a:cubicBezTo>
                    <a:pt x="1008" y="950"/>
                    <a:pt x="944" y="1081"/>
                    <a:pt x="860" y="1210"/>
                  </a:cubicBezTo>
                  <a:lnTo>
                    <a:pt x="860" y="1210"/>
                  </a:lnTo>
                  <a:cubicBezTo>
                    <a:pt x="863" y="1210"/>
                    <a:pt x="865" y="1210"/>
                    <a:pt x="868" y="1210"/>
                  </a:cubicBezTo>
                  <a:cubicBezTo>
                    <a:pt x="777" y="1347"/>
                    <a:pt x="663" y="1461"/>
                    <a:pt x="549" y="1575"/>
                  </a:cubicBezTo>
                  <a:cubicBezTo>
                    <a:pt x="457" y="1644"/>
                    <a:pt x="389" y="1712"/>
                    <a:pt x="275" y="1758"/>
                  </a:cubicBezTo>
                  <a:cubicBezTo>
                    <a:pt x="206" y="1803"/>
                    <a:pt x="138" y="1826"/>
                    <a:pt x="69" y="1826"/>
                  </a:cubicBezTo>
                  <a:cubicBezTo>
                    <a:pt x="47" y="1849"/>
                    <a:pt x="24" y="1872"/>
                    <a:pt x="24" y="1895"/>
                  </a:cubicBezTo>
                  <a:cubicBezTo>
                    <a:pt x="1" y="1917"/>
                    <a:pt x="1" y="1940"/>
                    <a:pt x="24" y="1963"/>
                  </a:cubicBezTo>
                  <a:cubicBezTo>
                    <a:pt x="24" y="1986"/>
                    <a:pt x="47" y="2009"/>
                    <a:pt x="69" y="2009"/>
                  </a:cubicBezTo>
                  <a:cubicBezTo>
                    <a:pt x="81" y="2020"/>
                    <a:pt x="92" y="2026"/>
                    <a:pt x="104" y="2026"/>
                  </a:cubicBezTo>
                  <a:cubicBezTo>
                    <a:pt x="115" y="2026"/>
                    <a:pt x="126" y="2020"/>
                    <a:pt x="138" y="2009"/>
                  </a:cubicBezTo>
                  <a:cubicBezTo>
                    <a:pt x="184" y="2009"/>
                    <a:pt x="252" y="1986"/>
                    <a:pt x="298" y="1963"/>
                  </a:cubicBezTo>
                  <a:cubicBezTo>
                    <a:pt x="343" y="1963"/>
                    <a:pt x="389" y="1917"/>
                    <a:pt x="435" y="1895"/>
                  </a:cubicBezTo>
                  <a:cubicBezTo>
                    <a:pt x="526" y="1849"/>
                    <a:pt x="594" y="1781"/>
                    <a:pt x="663" y="1735"/>
                  </a:cubicBezTo>
                  <a:cubicBezTo>
                    <a:pt x="823" y="1575"/>
                    <a:pt x="960" y="1415"/>
                    <a:pt x="1074" y="1233"/>
                  </a:cubicBezTo>
                  <a:cubicBezTo>
                    <a:pt x="1165" y="1050"/>
                    <a:pt x="1234" y="868"/>
                    <a:pt x="1279" y="662"/>
                  </a:cubicBezTo>
                  <a:cubicBezTo>
                    <a:pt x="1325" y="479"/>
                    <a:pt x="1325" y="274"/>
                    <a:pt x="1256" y="69"/>
                  </a:cubicBezTo>
                  <a:cubicBezTo>
                    <a:pt x="1256" y="23"/>
                    <a:pt x="1211" y="0"/>
                    <a:pt x="11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8" name="Google Shape;2878;p13"/>
            <p:cNvSpPr/>
            <p:nvPr/>
          </p:nvSpPr>
          <p:spPr>
            <a:xfrm>
              <a:off x="5987800" y="3353650"/>
              <a:ext cx="51950" cy="22425"/>
            </a:xfrm>
            <a:custGeom>
              <a:avLst/>
              <a:gdLst/>
              <a:ahLst/>
              <a:cxnLst/>
              <a:rect l="l" t="t" r="r" b="b"/>
              <a:pathLst>
                <a:path w="2078" h="897" extrusionOk="0">
                  <a:moveTo>
                    <a:pt x="1028" y="1"/>
                  </a:moveTo>
                  <a:cubicBezTo>
                    <a:pt x="914" y="1"/>
                    <a:pt x="800" y="23"/>
                    <a:pt x="686" y="23"/>
                  </a:cubicBezTo>
                  <a:cubicBezTo>
                    <a:pt x="480" y="69"/>
                    <a:pt x="275" y="115"/>
                    <a:pt x="92" y="138"/>
                  </a:cubicBezTo>
                  <a:cubicBezTo>
                    <a:pt x="46" y="160"/>
                    <a:pt x="1" y="206"/>
                    <a:pt x="24" y="274"/>
                  </a:cubicBezTo>
                  <a:cubicBezTo>
                    <a:pt x="24" y="320"/>
                    <a:pt x="92" y="343"/>
                    <a:pt x="138" y="343"/>
                  </a:cubicBezTo>
                  <a:cubicBezTo>
                    <a:pt x="366" y="297"/>
                    <a:pt x="594" y="229"/>
                    <a:pt x="845" y="206"/>
                  </a:cubicBezTo>
                  <a:cubicBezTo>
                    <a:pt x="902" y="195"/>
                    <a:pt x="965" y="189"/>
                    <a:pt x="1028" y="189"/>
                  </a:cubicBezTo>
                  <a:cubicBezTo>
                    <a:pt x="1091" y="189"/>
                    <a:pt x="1153" y="195"/>
                    <a:pt x="1211" y="206"/>
                  </a:cubicBezTo>
                  <a:cubicBezTo>
                    <a:pt x="1302" y="229"/>
                    <a:pt x="1370" y="252"/>
                    <a:pt x="1462" y="274"/>
                  </a:cubicBezTo>
                  <a:cubicBezTo>
                    <a:pt x="1507" y="320"/>
                    <a:pt x="1553" y="343"/>
                    <a:pt x="1621" y="389"/>
                  </a:cubicBezTo>
                  <a:cubicBezTo>
                    <a:pt x="1667" y="434"/>
                    <a:pt x="1690" y="480"/>
                    <a:pt x="1736" y="526"/>
                  </a:cubicBezTo>
                  <a:cubicBezTo>
                    <a:pt x="1781" y="571"/>
                    <a:pt x="1804" y="617"/>
                    <a:pt x="1827" y="685"/>
                  </a:cubicBezTo>
                  <a:cubicBezTo>
                    <a:pt x="1850" y="731"/>
                    <a:pt x="1850" y="777"/>
                    <a:pt x="1872" y="822"/>
                  </a:cubicBezTo>
                  <a:cubicBezTo>
                    <a:pt x="1872" y="860"/>
                    <a:pt x="1918" y="897"/>
                    <a:pt x="1960" y="897"/>
                  </a:cubicBezTo>
                  <a:cubicBezTo>
                    <a:pt x="1969" y="897"/>
                    <a:pt x="1978" y="895"/>
                    <a:pt x="1987" y="891"/>
                  </a:cubicBezTo>
                  <a:cubicBezTo>
                    <a:pt x="2032" y="891"/>
                    <a:pt x="2078" y="822"/>
                    <a:pt x="2055" y="777"/>
                  </a:cubicBezTo>
                  <a:cubicBezTo>
                    <a:pt x="2032" y="685"/>
                    <a:pt x="2009" y="594"/>
                    <a:pt x="1964" y="503"/>
                  </a:cubicBezTo>
                  <a:cubicBezTo>
                    <a:pt x="1918" y="434"/>
                    <a:pt x="1850" y="343"/>
                    <a:pt x="1781" y="274"/>
                  </a:cubicBezTo>
                  <a:cubicBezTo>
                    <a:pt x="1644" y="138"/>
                    <a:pt x="1462" y="69"/>
                    <a:pt x="1256" y="23"/>
                  </a:cubicBezTo>
                  <a:cubicBezTo>
                    <a:pt x="1188" y="1"/>
                    <a:pt x="1096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9" name="Google Shape;2879;p13"/>
            <p:cNvSpPr/>
            <p:nvPr/>
          </p:nvSpPr>
          <p:spPr>
            <a:xfrm>
              <a:off x="5610625" y="3470050"/>
              <a:ext cx="163225" cy="575225"/>
            </a:xfrm>
            <a:custGeom>
              <a:avLst/>
              <a:gdLst/>
              <a:ahLst/>
              <a:cxnLst/>
              <a:rect l="l" t="t" r="r" b="b"/>
              <a:pathLst>
                <a:path w="6529" h="23009" extrusionOk="0">
                  <a:moveTo>
                    <a:pt x="206" y="1"/>
                  </a:moveTo>
                  <a:cubicBezTo>
                    <a:pt x="183" y="1"/>
                    <a:pt x="183" y="1"/>
                    <a:pt x="183" y="24"/>
                  </a:cubicBezTo>
                  <a:cubicBezTo>
                    <a:pt x="114" y="24"/>
                    <a:pt x="69" y="47"/>
                    <a:pt x="46" y="92"/>
                  </a:cubicBezTo>
                  <a:cubicBezTo>
                    <a:pt x="23" y="115"/>
                    <a:pt x="0" y="184"/>
                    <a:pt x="0" y="229"/>
                  </a:cubicBezTo>
                  <a:cubicBezTo>
                    <a:pt x="639" y="2535"/>
                    <a:pt x="1256" y="4840"/>
                    <a:pt x="1872" y="7145"/>
                  </a:cubicBezTo>
                  <a:cubicBezTo>
                    <a:pt x="2580" y="9702"/>
                    <a:pt x="3264" y="12281"/>
                    <a:pt x="3972" y="14837"/>
                  </a:cubicBezTo>
                  <a:cubicBezTo>
                    <a:pt x="4588" y="17120"/>
                    <a:pt x="5204" y="19402"/>
                    <a:pt x="5821" y="21685"/>
                  </a:cubicBezTo>
                  <a:cubicBezTo>
                    <a:pt x="5935" y="22073"/>
                    <a:pt x="6026" y="22438"/>
                    <a:pt x="6140" y="22826"/>
                  </a:cubicBezTo>
                  <a:cubicBezTo>
                    <a:pt x="6140" y="22895"/>
                    <a:pt x="6163" y="22917"/>
                    <a:pt x="6209" y="22963"/>
                  </a:cubicBezTo>
                  <a:cubicBezTo>
                    <a:pt x="6254" y="22986"/>
                    <a:pt x="6300" y="23009"/>
                    <a:pt x="6346" y="23009"/>
                  </a:cubicBezTo>
                  <a:cubicBezTo>
                    <a:pt x="6414" y="22986"/>
                    <a:pt x="6460" y="22963"/>
                    <a:pt x="6483" y="22917"/>
                  </a:cubicBezTo>
                  <a:cubicBezTo>
                    <a:pt x="6505" y="22895"/>
                    <a:pt x="6528" y="22826"/>
                    <a:pt x="6528" y="22781"/>
                  </a:cubicBezTo>
                  <a:cubicBezTo>
                    <a:pt x="6003" y="20863"/>
                    <a:pt x="5478" y="18946"/>
                    <a:pt x="4953" y="17029"/>
                  </a:cubicBezTo>
                  <a:cubicBezTo>
                    <a:pt x="4269" y="14449"/>
                    <a:pt x="3561" y="11870"/>
                    <a:pt x="2876" y="9291"/>
                  </a:cubicBezTo>
                  <a:cubicBezTo>
                    <a:pt x="2214" y="6940"/>
                    <a:pt x="1575" y="4566"/>
                    <a:pt x="936" y="2192"/>
                  </a:cubicBezTo>
                  <a:cubicBezTo>
                    <a:pt x="753" y="1530"/>
                    <a:pt x="571" y="845"/>
                    <a:pt x="388" y="184"/>
                  </a:cubicBezTo>
                  <a:cubicBezTo>
                    <a:pt x="388" y="138"/>
                    <a:pt x="365" y="92"/>
                    <a:pt x="320" y="47"/>
                  </a:cubicBezTo>
                  <a:cubicBezTo>
                    <a:pt x="274" y="24"/>
                    <a:pt x="251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0" name="Google Shape;2880;p13"/>
            <p:cNvSpPr/>
            <p:nvPr/>
          </p:nvSpPr>
          <p:spPr>
            <a:xfrm>
              <a:off x="5952425" y="3360500"/>
              <a:ext cx="171800" cy="619725"/>
            </a:xfrm>
            <a:custGeom>
              <a:avLst/>
              <a:gdLst/>
              <a:ahLst/>
              <a:cxnLst/>
              <a:rect l="l" t="t" r="r" b="b"/>
              <a:pathLst>
                <a:path w="6872" h="24789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23" y="46"/>
                    <a:pt x="1" y="92"/>
                    <a:pt x="23" y="115"/>
                  </a:cubicBezTo>
                  <a:cubicBezTo>
                    <a:pt x="685" y="2625"/>
                    <a:pt x="1370" y="5136"/>
                    <a:pt x="2055" y="7670"/>
                  </a:cubicBezTo>
                  <a:cubicBezTo>
                    <a:pt x="2808" y="10409"/>
                    <a:pt x="3561" y="13171"/>
                    <a:pt x="4292" y="15933"/>
                  </a:cubicBezTo>
                  <a:cubicBezTo>
                    <a:pt x="4999" y="18535"/>
                    <a:pt x="5707" y="21137"/>
                    <a:pt x="6415" y="23739"/>
                  </a:cubicBezTo>
                  <a:cubicBezTo>
                    <a:pt x="6506" y="24058"/>
                    <a:pt x="6597" y="24378"/>
                    <a:pt x="6688" y="24697"/>
                  </a:cubicBezTo>
                  <a:cubicBezTo>
                    <a:pt x="6688" y="24697"/>
                    <a:pt x="6688" y="24720"/>
                    <a:pt x="6688" y="24720"/>
                  </a:cubicBezTo>
                  <a:cubicBezTo>
                    <a:pt x="6688" y="24743"/>
                    <a:pt x="6688" y="24766"/>
                    <a:pt x="6711" y="24766"/>
                  </a:cubicBezTo>
                  <a:cubicBezTo>
                    <a:pt x="6734" y="24789"/>
                    <a:pt x="6757" y="24789"/>
                    <a:pt x="6803" y="24789"/>
                  </a:cubicBezTo>
                  <a:cubicBezTo>
                    <a:pt x="6825" y="24789"/>
                    <a:pt x="6848" y="24766"/>
                    <a:pt x="6848" y="24766"/>
                  </a:cubicBezTo>
                  <a:cubicBezTo>
                    <a:pt x="6871" y="24743"/>
                    <a:pt x="6871" y="24697"/>
                    <a:pt x="6871" y="24675"/>
                  </a:cubicBezTo>
                  <a:cubicBezTo>
                    <a:pt x="6780" y="24309"/>
                    <a:pt x="6666" y="23921"/>
                    <a:pt x="6574" y="23533"/>
                  </a:cubicBezTo>
                  <a:lnTo>
                    <a:pt x="5593" y="19973"/>
                  </a:lnTo>
                  <a:lnTo>
                    <a:pt x="3265" y="11390"/>
                  </a:lnTo>
                  <a:cubicBezTo>
                    <a:pt x="2557" y="8743"/>
                    <a:pt x="1827" y="6095"/>
                    <a:pt x="1119" y="3447"/>
                  </a:cubicBezTo>
                  <a:cubicBezTo>
                    <a:pt x="822" y="2329"/>
                    <a:pt x="503" y="1210"/>
                    <a:pt x="206" y="69"/>
                  </a:cubicBezTo>
                  <a:cubicBezTo>
                    <a:pt x="206" y="46"/>
                    <a:pt x="183" y="23"/>
                    <a:pt x="160" y="23"/>
                  </a:cubicBezTo>
                  <a:cubicBezTo>
                    <a:pt x="160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1" name="Google Shape;2881;p13"/>
            <p:cNvSpPr/>
            <p:nvPr/>
          </p:nvSpPr>
          <p:spPr>
            <a:xfrm>
              <a:off x="5971250" y="3353650"/>
              <a:ext cx="172375" cy="622025"/>
            </a:xfrm>
            <a:custGeom>
              <a:avLst/>
              <a:gdLst/>
              <a:ahLst/>
              <a:cxnLst/>
              <a:rect l="l" t="t" r="r" b="b"/>
              <a:pathLst>
                <a:path w="6895" h="24881" extrusionOk="0">
                  <a:moveTo>
                    <a:pt x="69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46"/>
                    <a:pt x="1" y="69"/>
                    <a:pt x="1" y="115"/>
                  </a:cubicBezTo>
                  <a:cubicBezTo>
                    <a:pt x="663" y="2580"/>
                    <a:pt x="1348" y="5045"/>
                    <a:pt x="2009" y="7510"/>
                  </a:cubicBezTo>
                  <a:cubicBezTo>
                    <a:pt x="2786" y="10363"/>
                    <a:pt x="3539" y="13194"/>
                    <a:pt x="4315" y="16047"/>
                  </a:cubicBezTo>
                  <a:lnTo>
                    <a:pt x="6438" y="23899"/>
                  </a:lnTo>
                  <a:cubicBezTo>
                    <a:pt x="6529" y="24195"/>
                    <a:pt x="6620" y="24492"/>
                    <a:pt x="6689" y="24789"/>
                  </a:cubicBezTo>
                  <a:cubicBezTo>
                    <a:pt x="6689" y="24812"/>
                    <a:pt x="6711" y="24834"/>
                    <a:pt x="6734" y="24857"/>
                  </a:cubicBezTo>
                  <a:cubicBezTo>
                    <a:pt x="6757" y="24880"/>
                    <a:pt x="6780" y="24880"/>
                    <a:pt x="6803" y="24880"/>
                  </a:cubicBezTo>
                  <a:cubicBezTo>
                    <a:pt x="6826" y="24880"/>
                    <a:pt x="6848" y="24857"/>
                    <a:pt x="6871" y="24834"/>
                  </a:cubicBezTo>
                  <a:cubicBezTo>
                    <a:pt x="6871" y="24812"/>
                    <a:pt x="6894" y="24789"/>
                    <a:pt x="6894" y="24766"/>
                  </a:cubicBezTo>
                  <a:cubicBezTo>
                    <a:pt x="6483" y="23328"/>
                    <a:pt x="6095" y="21867"/>
                    <a:pt x="5707" y="20429"/>
                  </a:cubicBezTo>
                  <a:cubicBezTo>
                    <a:pt x="4931" y="17530"/>
                    <a:pt x="4132" y="14654"/>
                    <a:pt x="3356" y="11756"/>
                  </a:cubicBezTo>
                  <a:cubicBezTo>
                    <a:pt x="2626" y="9017"/>
                    <a:pt x="1873" y="6300"/>
                    <a:pt x="1142" y="3561"/>
                  </a:cubicBezTo>
                  <a:cubicBezTo>
                    <a:pt x="823" y="2397"/>
                    <a:pt x="503" y="1233"/>
                    <a:pt x="183" y="69"/>
                  </a:cubicBezTo>
                  <a:cubicBezTo>
                    <a:pt x="183" y="46"/>
                    <a:pt x="183" y="23"/>
                    <a:pt x="161" y="23"/>
                  </a:cubicBezTo>
                  <a:cubicBezTo>
                    <a:pt x="138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2" name="Google Shape;2882;p13"/>
            <p:cNvSpPr/>
            <p:nvPr/>
          </p:nvSpPr>
          <p:spPr>
            <a:xfrm>
              <a:off x="6119625" y="3971650"/>
              <a:ext cx="23425" cy="9825"/>
            </a:xfrm>
            <a:custGeom>
              <a:avLst/>
              <a:gdLst/>
              <a:ahLst/>
              <a:cxnLst/>
              <a:rect l="l" t="t" r="r" b="b"/>
              <a:pathLst>
                <a:path w="937" h="393" extrusionOk="0">
                  <a:moveTo>
                    <a:pt x="822" y="0"/>
                  </a:moveTo>
                  <a:cubicBezTo>
                    <a:pt x="799" y="0"/>
                    <a:pt x="776" y="0"/>
                    <a:pt x="754" y="23"/>
                  </a:cubicBezTo>
                  <a:cubicBezTo>
                    <a:pt x="754" y="23"/>
                    <a:pt x="731" y="46"/>
                    <a:pt x="708" y="46"/>
                  </a:cubicBezTo>
                  <a:cubicBezTo>
                    <a:pt x="640" y="92"/>
                    <a:pt x="571" y="114"/>
                    <a:pt x="503" y="137"/>
                  </a:cubicBezTo>
                  <a:cubicBezTo>
                    <a:pt x="411" y="160"/>
                    <a:pt x="343" y="183"/>
                    <a:pt x="252" y="183"/>
                  </a:cubicBezTo>
                  <a:lnTo>
                    <a:pt x="115" y="183"/>
                  </a:lnTo>
                  <a:cubicBezTo>
                    <a:pt x="69" y="183"/>
                    <a:pt x="23" y="229"/>
                    <a:pt x="23" y="274"/>
                  </a:cubicBezTo>
                  <a:cubicBezTo>
                    <a:pt x="0" y="320"/>
                    <a:pt x="46" y="366"/>
                    <a:pt x="92" y="388"/>
                  </a:cubicBezTo>
                  <a:cubicBezTo>
                    <a:pt x="128" y="391"/>
                    <a:pt x="164" y="393"/>
                    <a:pt x="200" y="393"/>
                  </a:cubicBezTo>
                  <a:cubicBezTo>
                    <a:pt x="455" y="393"/>
                    <a:pt x="690" y="320"/>
                    <a:pt x="891" y="160"/>
                  </a:cubicBezTo>
                  <a:cubicBezTo>
                    <a:pt x="936" y="137"/>
                    <a:pt x="936" y="69"/>
                    <a:pt x="891" y="23"/>
                  </a:cubicBezTo>
                  <a:cubicBezTo>
                    <a:pt x="891" y="0"/>
                    <a:pt x="845" y="0"/>
                    <a:pt x="8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3" name="Google Shape;2883;p13"/>
            <p:cNvSpPr/>
            <p:nvPr/>
          </p:nvSpPr>
          <p:spPr>
            <a:xfrm>
              <a:off x="5952425" y="3353650"/>
              <a:ext cx="22850" cy="11150"/>
            </a:xfrm>
            <a:custGeom>
              <a:avLst/>
              <a:gdLst/>
              <a:ahLst/>
              <a:cxnLst/>
              <a:rect l="l" t="t" r="r" b="b"/>
              <a:pathLst>
                <a:path w="914" h="446" extrusionOk="0">
                  <a:moveTo>
                    <a:pt x="617" y="1"/>
                  </a:moveTo>
                  <a:cubicBezTo>
                    <a:pt x="548" y="23"/>
                    <a:pt x="480" y="46"/>
                    <a:pt x="411" y="69"/>
                  </a:cubicBezTo>
                  <a:cubicBezTo>
                    <a:pt x="275" y="115"/>
                    <a:pt x="138" y="183"/>
                    <a:pt x="46" y="274"/>
                  </a:cubicBezTo>
                  <a:cubicBezTo>
                    <a:pt x="1" y="297"/>
                    <a:pt x="1" y="366"/>
                    <a:pt x="23" y="411"/>
                  </a:cubicBezTo>
                  <a:cubicBezTo>
                    <a:pt x="46" y="434"/>
                    <a:pt x="69" y="446"/>
                    <a:pt x="92" y="446"/>
                  </a:cubicBezTo>
                  <a:cubicBezTo>
                    <a:pt x="115" y="446"/>
                    <a:pt x="138" y="434"/>
                    <a:pt x="160" y="411"/>
                  </a:cubicBezTo>
                  <a:cubicBezTo>
                    <a:pt x="183" y="389"/>
                    <a:pt x="229" y="366"/>
                    <a:pt x="252" y="343"/>
                  </a:cubicBezTo>
                  <a:cubicBezTo>
                    <a:pt x="343" y="297"/>
                    <a:pt x="411" y="252"/>
                    <a:pt x="503" y="229"/>
                  </a:cubicBezTo>
                  <a:cubicBezTo>
                    <a:pt x="594" y="206"/>
                    <a:pt x="685" y="183"/>
                    <a:pt x="754" y="183"/>
                  </a:cubicBezTo>
                  <a:lnTo>
                    <a:pt x="800" y="183"/>
                  </a:lnTo>
                  <a:cubicBezTo>
                    <a:pt x="822" y="183"/>
                    <a:pt x="845" y="183"/>
                    <a:pt x="868" y="160"/>
                  </a:cubicBezTo>
                  <a:cubicBezTo>
                    <a:pt x="891" y="138"/>
                    <a:pt x="914" y="115"/>
                    <a:pt x="914" y="92"/>
                  </a:cubicBezTo>
                  <a:cubicBezTo>
                    <a:pt x="914" y="46"/>
                    <a:pt x="868" y="1"/>
                    <a:pt x="8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4" name="Google Shape;2884;p13"/>
            <p:cNvSpPr/>
            <p:nvPr/>
          </p:nvSpPr>
          <p:spPr>
            <a:xfrm>
              <a:off x="5780675" y="3854675"/>
              <a:ext cx="67350" cy="57450"/>
            </a:xfrm>
            <a:custGeom>
              <a:avLst/>
              <a:gdLst/>
              <a:ahLst/>
              <a:cxnLst/>
              <a:rect l="l" t="t" r="r" b="b"/>
              <a:pathLst>
                <a:path w="2694" h="2298" extrusionOk="0">
                  <a:moveTo>
                    <a:pt x="2488" y="0"/>
                  </a:moveTo>
                  <a:cubicBezTo>
                    <a:pt x="2443" y="23"/>
                    <a:pt x="2397" y="69"/>
                    <a:pt x="2397" y="114"/>
                  </a:cubicBezTo>
                  <a:cubicBezTo>
                    <a:pt x="2397" y="137"/>
                    <a:pt x="2397" y="137"/>
                    <a:pt x="2397" y="137"/>
                  </a:cubicBezTo>
                  <a:lnTo>
                    <a:pt x="2420" y="137"/>
                  </a:lnTo>
                  <a:cubicBezTo>
                    <a:pt x="2420" y="160"/>
                    <a:pt x="2420" y="160"/>
                    <a:pt x="2420" y="160"/>
                  </a:cubicBezTo>
                  <a:cubicBezTo>
                    <a:pt x="2420" y="160"/>
                    <a:pt x="2420" y="183"/>
                    <a:pt x="2420" y="183"/>
                  </a:cubicBezTo>
                  <a:cubicBezTo>
                    <a:pt x="2420" y="206"/>
                    <a:pt x="2420" y="206"/>
                    <a:pt x="2420" y="206"/>
                  </a:cubicBezTo>
                  <a:cubicBezTo>
                    <a:pt x="2420" y="228"/>
                    <a:pt x="2420" y="228"/>
                    <a:pt x="2420" y="228"/>
                  </a:cubicBezTo>
                  <a:lnTo>
                    <a:pt x="2443" y="228"/>
                  </a:lnTo>
                  <a:cubicBezTo>
                    <a:pt x="2443" y="228"/>
                    <a:pt x="2443" y="228"/>
                    <a:pt x="2443" y="251"/>
                  </a:cubicBezTo>
                  <a:cubicBezTo>
                    <a:pt x="2443" y="251"/>
                    <a:pt x="2443" y="274"/>
                    <a:pt x="2443" y="274"/>
                  </a:cubicBezTo>
                  <a:cubicBezTo>
                    <a:pt x="2443" y="320"/>
                    <a:pt x="2465" y="343"/>
                    <a:pt x="2465" y="388"/>
                  </a:cubicBezTo>
                  <a:cubicBezTo>
                    <a:pt x="2488" y="457"/>
                    <a:pt x="2488" y="548"/>
                    <a:pt x="2488" y="639"/>
                  </a:cubicBezTo>
                  <a:cubicBezTo>
                    <a:pt x="2488" y="617"/>
                    <a:pt x="2488" y="616"/>
                    <a:pt x="2488" y="616"/>
                  </a:cubicBezTo>
                  <a:lnTo>
                    <a:pt x="2488" y="616"/>
                  </a:lnTo>
                  <a:cubicBezTo>
                    <a:pt x="2511" y="799"/>
                    <a:pt x="2488" y="959"/>
                    <a:pt x="2465" y="1141"/>
                  </a:cubicBezTo>
                  <a:cubicBezTo>
                    <a:pt x="2443" y="1278"/>
                    <a:pt x="2397" y="1415"/>
                    <a:pt x="2328" y="1529"/>
                  </a:cubicBezTo>
                  <a:cubicBezTo>
                    <a:pt x="2283" y="1621"/>
                    <a:pt x="2237" y="1712"/>
                    <a:pt x="2169" y="1803"/>
                  </a:cubicBezTo>
                  <a:cubicBezTo>
                    <a:pt x="2100" y="1849"/>
                    <a:pt x="2054" y="1917"/>
                    <a:pt x="1986" y="1963"/>
                  </a:cubicBezTo>
                  <a:cubicBezTo>
                    <a:pt x="1918" y="2009"/>
                    <a:pt x="1849" y="2032"/>
                    <a:pt x="1781" y="2054"/>
                  </a:cubicBezTo>
                  <a:cubicBezTo>
                    <a:pt x="1690" y="2077"/>
                    <a:pt x="1622" y="2100"/>
                    <a:pt x="1555" y="2100"/>
                  </a:cubicBezTo>
                  <a:lnTo>
                    <a:pt x="1555" y="2100"/>
                  </a:lnTo>
                  <a:cubicBezTo>
                    <a:pt x="1470" y="2100"/>
                    <a:pt x="1387" y="2098"/>
                    <a:pt x="1324" y="2077"/>
                  </a:cubicBezTo>
                  <a:cubicBezTo>
                    <a:pt x="1233" y="2054"/>
                    <a:pt x="1141" y="2032"/>
                    <a:pt x="1073" y="1986"/>
                  </a:cubicBezTo>
                  <a:cubicBezTo>
                    <a:pt x="959" y="1940"/>
                    <a:pt x="868" y="1872"/>
                    <a:pt x="776" y="1803"/>
                  </a:cubicBezTo>
                  <a:cubicBezTo>
                    <a:pt x="662" y="1689"/>
                    <a:pt x="548" y="1575"/>
                    <a:pt x="457" y="1438"/>
                  </a:cubicBezTo>
                  <a:cubicBezTo>
                    <a:pt x="457" y="1438"/>
                    <a:pt x="457" y="1438"/>
                    <a:pt x="457" y="1461"/>
                  </a:cubicBezTo>
                  <a:cubicBezTo>
                    <a:pt x="343" y="1278"/>
                    <a:pt x="251" y="1096"/>
                    <a:pt x="183" y="913"/>
                  </a:cubicBezTo>
                  <a:cubicBezTo>
                    <a:pt x="183" y="890"/>
                    <a:pt x="160" y="868"/>
                    <a:pt x="137" y="868"/>
                  </a:cubicBezTo>
                  <a:cubicBezTo>
                    <a:pt x="126" y="856"/>
                    <a:pt x="114" y="850"/>
                    <a:pt x="103" y="850"/>
                  </a:cubicBezTo>
                  <a:cubicBezTo>
                    <a:pt x="92" y="850"/>
                    <a:pt x="80" y="856"/>
                    <a:pt x="69" y="868"/>
                  </a:cubicBezTo>
                  <a:cubicBezTo>
                    <a:pt x="46" y="868"/>
                    <a:pt x="23" y="890"/>
                    <a:pt x="23" y="913"/>
                  </a:cubicBezTo>
                  <a:cubicBezTo>
                    <a:pt x="0" y="936"/>
                    <a:pt x="0" y="959"/>
                    <a:pt x="23" y="1004"/>
                  </a:cubicBezTo>
                  <a:cubicBezTo>
                    <a:pt x="160" y="1392"/>
                    <a:pt x="388" y="1735"/>
                    <a:pt x="708" y="2009"/>
                  </a:cubicBezTo>
                  <a:cubicBezTo>
                    <a:pt x="890" y="2146"/>
                    <a:pt x="1096" y="2237"/>
                    <a:pt x="1301" y="2283"/>
                  </a:cubicBezTo>
                  <a:cubicBezTo>
                    <a:pt x="1377" y="2292"/>
                    <a:pt x="1449" y="2298"/>
                    <a:pt x="1520" y="2298"/>
                  </a:cubicBezTo>
                  <a:cubicBezTo>
                    <a:pt x="1620" y="2298"/>
                    <a:pt x="1719" y="2287"/>
                    <a:pt x="1826" y="2260"/>
                  </a:cubicBezTo>
                  <a:cubicBezTo>
                    <a:pt x="1918" y="2214"/>
                    <a:pt x="2009" y="2169"/>
                    <a:pt x="2077" y="2123"/>
                  </a:cubicBezTo>
                  <a:cubicBezTo>
                    <a:pt x="2123" y="2100"/>
                    <a:pt x="2169" y="2054"/>
                    <a:pt x="2214" y="2032"/>
                  </a:cubicBezTo>
                  <a:cubicBezTo>
                    <a:pt x="2260" y="1986"/>
                    <a:pt x="2306" y="1940"/>
                    <a:pt x="2328" y="1895"/>
                  </a:cubicBezTo>
                  <a:cubicBezTo>
                    <a:pt x="2443" y="1758"/>
                    <a:pt x="2534" y="1575"/>
                    <a:pt x="2579" y="1415"/>
                  </a:cubicBezTo>
                  <a:cubicBezTo>
                    <a:pt x="2648" y="1233"/>
                    <a:pt x="2694" y="1027"/>
                    <a:pt x="2694" y="822"/>
                  </a:cubicBezTo>
                  <a:cubicBezTo>
                    <a:pt x="2694" y="662"/>
                    <a:pt x="2671" y="502"/>
                    <a:pt x="2648" y="365"/>
                  </a:cubicBezTo>
                  <a:cubicBezTo>
                    <a:pt x="2648" y="365"/>
                    <a:pt x="2648" y="365"/>
                    <a:pt x="2648" y="343"/>
                  </a:cubicBezTo>
                  <a:cubicBezTo>
                    <a:pt x="2648" y="320"/>
                    <a:pt x="2648" y="274"/>
                    <a:pt x="2625" y="251"/>
                  </a:cubicBezTo>
                  <a:cubicBezTo>
                    <a:pt x="2625" y="228"/>
                    <a:pt x="2625" y="228"/>
                    <a:pt x="2625" y="206"/>
                  </a:cubicBezTo>
                  <a:cubicBezTo>
                    <a:pt x="2625" y="206"/>
                    <a:pt x="2625" y="183"/>
                    <a:pt x="2625" y="183"/>
                  </a:cubicBezTo>
                  <a:cubicBezTo>
                    <a:pt x="2625" y="160"/>
                    <a:pt x="2625" y="160"/>
                    <a:pt x="2625" y="160"/>
                  </a:cubicBezTo>
                  <a:cubicBezTo>
                    <a:pt x="2602" y="160"/>
                    <a:pt x="2602" y="160"/>
                    <a:pt x="2602" y="137"/>
                  </a:cubicBezTo>
                  <a:cubicBezTo>
                    <a:pt x="2602" y="114"/>
                    <a:pt x="2602" y="114"/>
                    <a:pt x="2602" y="114"/>
                  </a:cubicBezTo>
                  <a:lnTo>
                    <a:pt x="2602" y="91"/>
                  </a:lnTo>
                  <a:cubicBezTo>
                    <a:pt x="2579" y="46"/>
                    <a:pt x="2557" y="0"/>
                    <a:pt x="24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5" name="Google Shape;2885;p13"/>
            <p:cNvSpPr/>
            <p:nvPr/>
          </p:nvSpPr>
          <p:spPr>
            <a:xfrm>
              <a:off x="5992375" y="3796450"/>
              <a:ext cx="68500" cy="57100"/>
            </a:xfrm>
            <a:custGeom>
              <a:avLst/>
              <a:gdLst/>
              <a:ahLst/>
              <a:cxnLst/>
              <a:rect l="l" t="t" r="r" b="b"/>
              <a:pathLst>
                <a:path w="2740" h="2284" extrusionOk="0">
                  <a:moveTo>
                    <a:pt x="2557" y="1"/>
                  </a:moveTo>
                  <a:cubicBezTo>
                    <a:pt x="2557" y="1"/>
                    <a:pt x="2557" y="1"/>
                    <a:pt x="2534" y="24"/>
                  </a:cubicBezTo>
                  <a:cubicBezTo>
                    <a:pt x="2488" y="24"/>
                    <a:pt x="2443" y="69"/>
                    <a:pt x="2466" y="138"/>
                  </a:cubicBezTo>
                  <a:cubicBezTo>
                    <a:pt x="2466" y="161"/>
                    <a:pt x="2466" y="161"/>
                    <a:pt x="2466" y="161"/>
                  </a:cubicBezTo>
                  <a:cubicBezTo>
                    <a:pt x="2466" y="184"/>
                    <a:pt x="2466" y="184"/>
                    <a:pt x="2488" y="184"/>
                  </a:cubicBezTo>
                  <a:cubicBezTo>
                    <a:pt x="2488" y="184"/>
                    <a:pt x="2488" y="184"/>
                    <a:pt x="2488" y="206"/>
                  </a:cubicBezTo>
                  <a:lnTo>
                    <a:pt x="2488" y="229"/>
                  </a:lnTo>
                  <a:cubicBezTo>
                    <a:pt x="2488" y="229"/>
                    <a:pt x="2488" y="252"/>
                    <a:pt x="2488" y="252"/>
                  </a:cubicBezTo>
                  <a:cubicBezTo>
                    <a:pt x="2511" y="298"/>
                    <a:pt x="2511" y="321"/>
                    <a:pt x="2511" y="366"/>
                  </a:cubicBezTo>
                  <a:cubicBezTo>
                    <a:pt x="2511" y="366"/>
                    <a:pt x="2511" y="389"/>
                    <a:pt x="2511" y="389"/>
                  </a:cubicBezTo>
                  <a:cubicBezTo>
                    <a:pt x="2534" y="435"/>
                    <a:pt x="2534" y="480"/>
                    <a:pt x="2534" y="526"/>
                  </a:cubicBezTo>
                  <a:cubicBezTo>
                    <a:pt x="2534" y="549"/>
                    <a:pt x="2534" y="572"/>
                    <a:pt x="2534" y="594"/>
                  </a:cubicBezTo>
                  <a:cubicBezTo>
                    <a:pt x="2557" y="777"/>
                    <a:pt x="2534" y="960"/>
                    <a:pt x="2511" y="1142"/>
                  </a:cubicBezTo>
                  <a:cubicBezTo>
                    <a:pt x="2488" y="1256"/>
                    <a:pt x="2443" y="1393"/>
                    <a:pt x="2374" y="1507"/>
                  </a:cubicBezTo>
                  <a:cubicBezTo>
                    <a:pt x="2329" y="1599"/>
                    <a:pt x="2283" y="1690"/>
                    <a:pt x="2214" y="1781"/>
                  </a:cubicBezTo>
                  <a:cubicBezTo>
                    <a:pt x="2169" y="1827"/>
                    <a:pt x="2100" y="1895"/>
                    <a:pt x="2032" y="1941"/>
                  </a:cubicBezTo>
                  <a:cubicBezTo>
                    <a:pt x="1963" y="1987"/>
                    <a:pt x="1895" y="2010"/>
                    <a:pt x="1826" y="2032"/>
                  </a:cubicBezTo>
                  <a:cubicBezTo>
                    <a:pt x="1758" y="2055"/>
                    <a:pt x="1689" y="2078"/>
                    <a:pt x="1621" y="2078"/>
                  </a:cubicBezTo>
                  <a:cubicBezTo>
                    <a:pt x="1530" y="2078"/>
                    <a:pt x="1461" y="2078"/>
                    <a:pt x="1370" y="2055"/>
                  </a:cubicBezTo>
                  <a:cubicBezTo>
                    <a:pt x="1279" y="2032"/>
                    <a:pt x="1187" y="2010"/>
                    <a:pt x="1119" y="1964"/>
                  </a:cubicBezTo>
                  <a:cubicBezTo>
                    <a:pt x="1005" y="1918"/>
                    <a:pt x="913" y="1850"/>
                    <a:pt x="822" y="1781"/>
                  </a:cubicBezTo>
                  <a:cubicBezTo>
                    <a:pt x="708" y="1667"/>
                    <a:pt x="594" y="1553"/>
                    <a:pt x="503" y="1416"/>
                  </a:cubicBezTo>
                  <a:cubicBezTo>
                    <a:pt x="388" y="1234"/>
                    <a:pt x="297" y="1074"/>
                    <a:pt x="251" y="868"/>
                  </a:cubicBezTo>
                  <a:cubicBezTo>
                    <a:pt x="229" y="846"/>
                    <a:pt x="206" y="800"/>
                    <a:pt x="206" y="754"/>
                  </a:cubicBezTo>
                  <a:cubicBezTo>
                    <a:pt x="206" y="731"/>
                    <a:pt x="183" y="709"/>
                    <a:pt x="160" y="686"/>
                  </a:cubicBezTo>
                  <a:cubicBezTo>
                    <a:pt x="145" y="686"/>
                    <a:pt x="130" y="676"/>
                    <a:pt x="115" y="676"/>
                  </a:cubicBezTo>
                  <a:cubicBezTo>
                    <a:pt x="107" y="676"/>
                    <a:pt x="99" y="678"/>
                    <a:pt x="92" y="686"/>
                  </a:cubicBezTo>
                  <a:cubicBezTo>
                    <a:pt x="46" y="686"/>
                    <a:pt x="0" y="731"/>
                    <a:pt x="23" y="800"/>
                  </a:cubicBezTo>
                  <a:cubicBezTo>
                    <a:pt x="69" y="982"/>
                    <a:pt x="137" y="1165"/>
                    <a:pt x="251" y="1348"/>
                  </a:cubicBezTo>
                  <a:cubicBezTo>
                    <a:pt x="343" y="1530"/>
                    <a:pt x="457" y="1690"/>
                    <a:pt x="594" y="1827"/>
                  </a:cubicBezTo>
                  <a:cubicBezTo>
                    <a:pt x="754" y="1987"/>
                    <a:pt x="913" y="2101"/>
                    <a:pt x="1119" y="2192"/>
                  </a:cubicBezTo>
                  <a:cubicBezTo>
                    <a:pt x="1256" y="2253"/>
                    <a:pt x="1403" y="2283"/>
                    <a:pt x="1547" y="2283"/>
                  </a:cubicBezTo>
                  <a:cubicBezTo>
                    <a:pt x="1618" y="2283"/>
                    <a:pt x="1689" y="2276"/>
                    <a:pt x="1758" y="2261"/>
                  </a:cubicBezTo>
                  <a:cubicBezTo>
                    <a:pt x="1872" y="2238"/>
                    <a:pt x="1963" y="2192"/>
                    <a:pt x="2077" y="2147"/>
                  </a:cubicBezTo>
                  <a:cubicBezTo>
                    <a:pt x="2146" y="2101"/>
                    <a:pt x="2214" y="2032"/>
                    <a:pt x="2283" y="1964"/>
                  </a:cubicBezTo>
                  <a:cubicBezTo>
                    <a:pt x="2420" y="1850"/>
                    <a:pt x="2511" y="1713"/>
                    <a:pt x="2580" y="1553"/>
                  </a:cubicBezTo>
                  <a:cubicBezTo>
                    <a:pt x="2671" y="1370"/>
                    <a:pt x="2717" y="1165"/>
                    <a:pt x="2739" y="960"/>
                  </a:cubicBezTo>
                  <a:cubicBezTo>
                    <a:pt x="2739" y="800"/>
                    <a:pt x="2739" y="640"/>
                    <a:pt x="2739" y="503"/>
                  </a:cubicBezTo>
                  <a:cubicBezTo>
                    <a:pt x="2739" y="503"/>
                    <a:pt x="2739" y="480"/>
                    <a:pt x="2739" y="480"/>
                  </a:cubicBezTo>
                  <a:cubicBezTo>
                    <a:pt x="2717" y="457"/>
                    <a:pt x="2717" y="412"/>
                    <a:pt x="2717" y="366"/>
                  </a:cubicBezTo>
                  <a:cubicBezTo>
                    <a:pt x="2717" y="343"/>
                    <a:pt x="2717" y="343"/>
                    <a:pt x="2717" y="321"/>
                  </a:cubicBezTo>
                  <a:lnTo>
                    <a:pt x="2694" y="321"/>
                  </a:lnTo>
                  <a:cubicBezTo>
                    <a:pt x="2694" y="275"/>
                    <a:pt x="2694" y="252"/>
                    <a:pt x="2694" y="206"/>
                  </a:cubicBezTo>
                  <a:lnTo>
                    <a:pt x="2671" y="206"/>
                  </a:lnTo>
                  <a:cubicBezTo>
                    <a:pt x="2671" y="206"/>
                    <a:pt x="2671" y="184"/>
                    <a:pt x="2671" y="184"/>
                  </a:cubicBezTo>
                  <a:cubicBezTo>
                    <a:pt x="2671" y="184"/>
                    <a:pt x="2671" y="161"/>
                    <a:pt x="2671" y="161"/>
                  </a:cubicBezTo>
                  <a:cubicBezTo>
                    <a:pt x="2671" y="161"/>
                    <a:pt x="2671" y="138"/>
                    <a:pt x="2671" y="138"/>
                  </a:cubicBezTo>
                  <a:cubicBezTo>
                    <a:pt x="2671" y="138"/>
                    <a:pt x="2671" y="115"/>
                    <a:pt x="2671" y="115"/>
                  </a:cubicBezTo>
                  <a:cubicBezTo>
                    <a:pt x="2671" y="115"/>
                    <a:pt x="2648" y="92"/>
                    <a:pt x="2648" y="92"/>
                  </a:cubicBezTo>
                  <a:cubicBezTo>
                    <a:pt x="2648" y="47"/>
                    <a:pt x="2602" y="1"/>
                    <a:pt x="25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6" name="Google Shape;2886;p13"/>
            <p:cNvSpPr/>
            <p:nvPr/>
          </p:nvSpPr>
          <p:spPr>
            <a:xfrm>
              <a:off x="5881675" y="3830125"/>
              <a:ext cx="79900" cy="66225"/>
            </a:xfrm>
            <a:custGeom>
              <a:avLst/>
              <a:gdLst/>
              <a:ahLst/>
              <a:cxnLst/>
              <a:rect l="l" t="t" r="r" b="b"/>
              <a:pathLst>
                <a:path w="3196" h="2649" extrusionOk="0">
                  <a:moveTo>
                    <a:pt x="2229" y="1536"/>
                  </a:moveTo>
                  <a:cubicBezTo>
                    <a:pt x="2283" y="1536"/>
                    <a:pt x="2340" y="1541"/>
                    <a:pt x="2397" y="1553"/>
                  </a:cubicBezTo>
                  <a:cubicBezTo>
                    <a:pt x="2488" y="1576"/>
                    <a:pt x="2580" y="1576"/>
                    <a:pt x="2648" y="1621"/>
                  </a:cubicBezTo>
                  <a:cubicBezTo>
                    <a:pt x="2694" y="1644"/>
                    <a:pt x="2739" y="1667"/>
                    <a:pt x="2785" y="1713"/>
                  </a:cubicBezTo>
                  <a:cubicBezTo>
                    <a:pt x="2808" y="1713"/>
                    <a:pt x="2808" y="1735"/>
                    <a:pt x="2831" y="1735"/>
                  </a:cubicBezTo>
                  <a:cubicBezTo>
                    <a:pt x="2785" y="1781"/>
                    <a:pt x="2762" y="1850"/>
                    <a:pt x="2716" y="1895"/>
                  </a:cubicBezTo>
                  <a:cubicBezTo>
                    <a:pt x="2625" y="2009"/>
                    <a:pt x="2534" y="2101"/>
                    <a:pt x="2420" y="2169"/>
                  </a:cubicBezTo>
                  <a:cubicBezTo>
                    <a:pt x="2306" y="2260"/>
                    <a:pt x="2192" y="2329"/>
                    <a:pt x="2077" y="2374"/>
                  </a:cubicBezTo>
                  <a:cubicBezTo>
                    <a:pt x="1940" y="2443"/>
                    <a:pt x="1803" y="2466"/>
                    <a:pt x="1667" y="2489"/>
                  </a:cubicBezTo>
                  <a:cubicBezTo>
                    <a:pt x="1609" y="2500"/>
                    <a:pt x="1552" y="2506"/>
                    <a:pt x="1495" y="2506"/>
                  </a:cubicBezTo>
                  <a:cubicBezTo>
                    <a:pt x="1438" y="2506"/>
                    <a:pt x="1381" y="2500"/>
                    <a:pt x="1324" y="2489"/>
                  </a:cubicBezTo>
                  <a:lnTo>
                    <a:pt x="1301" y="2489"/>
                  </a:lnTo>
                  <a:cubicBezTo>
                    <a:pt x="1187" y="2466"/>
                    <a:pt x="1096" y="2443"/>
                    <a:pt x="1005" y="2420"/>
                  </a:cubicBezTo>
                  <a:cubicBezTo>
                    <a:pt x="1005" y="2420"/>
                    <a:pt x="1005" y="2397"/>
                    <a:pt x="1005" y="2397"/>
                  </a:cubicBezTo>
                  <a:cubicBezTo>
                    <a:pt x="1005" y="2374"/>
                    <a:pt x="1005" y="2374"/>
                    <a:pt x="1027" y="2352"/>
                  </a:cubicBezTo>
                  <a:cubicBezTo>
                    <a:pt x="1027" y="2306"/>
                    <a:pt x="1050" y="2238"/>
                    <a:pt x="1073" y="2192"/>
                  </a:cubicBezTo>
                  <a:cubicBezTo>
                    <a:pt x="1096" y="2123"/>
                    <a:pt x="1119" y="2078"/>
                    <a:pt x="1164" y="2032"/>
                  </a:cubicBezTo>
                  <a:cubicBezTo>
                    <a:pt x="1210" y="1964"/>
                    <a:pt x="1278" y="1895"/>
                    <a:pt x="1347" y="1850"/>
                  </a:cubicBezTo>
                  <a:cubicBezTo>
                    <a:pt x="1461" y="1758"/>
                    <a:pt x="1552" y="1713"/>
                    <a:pt x="1667" y="1667"/>
                  </a:cubicBezTo>
                  <a:cubicBezTo>
                    <a:pt x="1803" y="1598"/>
                    <a:pt x="1940" y="1576"/>
                    <a:pt x="2077" y="1553"/>
                  </a:cubicBezTo>
                  <a:cubicBezTo>
                    <a:pt x="2123" y="1541"/>
                    <a:pt x="2174" y="1536"/>
                    <a:pt x="2229" y="1536"/>
                  </a:cubicBezTo>
                  <a:close/>
                  <a:moveTo>
                    <a:pt x="2465" y="1"/>
                  </a:moveTo>
                  <a:cubicBezTo>
                    <a:pt x="2374" y="1"/>
                    <a:pt x="2306" y="1"/>
                    <a:pt x="2237" y="23"/>
                  </a:cubicBezTo>
                  <a:cubicBezTo>
                    <a:pt x="2146" y="46"/>
                    <a:pt x="2055" y="69"/>
                    <a:pt x="1986" y="138"/>
                  </a:cubicBezTo>
                  <a:cubicBezTo>
                    <a:pt x="1918" y="206"/>
                    <a:pt x="1872" y="275"/>
                    <a:pt x="1826" y="343"/>
                  </a:cubicBezTo>
                  <a:lnTo>
                    <a:pt x="1781" y="412"/>
                  </a:lnTo>
                  <a:cubicBezTo>
                    <a:pt x="1758" y="457"/>
                    <a:pt x="1735" y="503"/>
                    <a:pt x="1689" y="548"/>
                  </a:cubicBezTo>
                  <a:cubicBezTo>
                    <a:pt x="1667" y="594"/>
                    <a:pt x="1621" y="640"/>
                    <a:pt x="1598" y="663"/>
                  </a:cubicBezTo>
                  <a:lnTo>
                    <a:pt x="1552" y="685"/>
                  </a:lnTo>
                  <a:lnTo>
                    <a:pt x="1484" y="685"/>
                  </a:lnTo>
                  <a:cubicBezTo>
                    <a:pt x="1370" y="663"/>
                    <a:pt x="1278" y="617"/>
                    <a:pt x="1187" y="594"/>
                  </a:cubicBezTo>
                  <a:lnTo>
                    <a:pt x="1119" y="548"/>
                  </a:lnTo>
                  <a:cubicBezTo>
                    <a:pt x="1027" y="526"/>
                    <a:pt x="913" y="480"/>
                    <a:pt x="799" y="457"/>
                  </a:cubicBezTo>
                  <a:lnTo>
                    <a:pt x="731" y="457"/>
                  </a:lnTo>
                  <a:cubicBezTo>
                    <a:pt x="594" y="457"/>
                    <a:pt x="457" y="503"/>
                    <a:pt x="320" y="617"/>
                  </a:cubicBezTo>
                  <a:cubicBezTo>
                    <a:pt x="229" y="708"/>
                    <a:pt x="137" y="800"/>
                    <a:pt x="92" y="936"/>
                  </a:cubicBezTo>
                  <a:cubicBezTo>
                    <a:pt x="0" y="1142"/>
                    <a:pt x="23" y="1416"/>
                    <a:pt x="137" y="1690"/>
                  </a:cubicBezTo>
                  <a:cubicBezTo>
                    <a:pt x="183" y="1827"/>
                    <a:pt x="251" y="1941"/>
                    <a:pt x="343" y="2078"/>
                  </a:cubicBezTo>
                  <a:cubicBezTo>
                    <a:pt x="434" y="2192"/>
                    <a:pt x="525" y="2283"/>
                    <a:pt x="639" y="2374"/>
                  </a:cubicBezTo>
                  <a:cubicBezTo>
                    <a:pt x="754" y="2443"/>
                    <a:pt x="845" y="2511"/>
                    <a:pt x="959" y="2557"/>
                  </a:cubicBezTo>
                  <a:cubicBezTo>
                    <a:pt x="1073" y="2603"/>
                    <a:pt x="1187" y="2626"/>
                    <a:pt x="1324" y="2626"/>
                  </a:cubicBezTo>
                  <a:cubicBezTo>
                    <a:pt x="1370" y="2648"/>
                    <a:pt x="1415" y="2648"/>
                    <a:pt x="1461" y="2648"/>
                  </a:cubicBezTo>
                  <a:cubicBezTo>
                    <a:pt x="1598" y="2648"/>
                    <a:pt x="1758" y="2626"/>
                    <a:pt x="1918" y="2580"/>
                  </a:cubicBezTo>
                  <a:cubicBezTo>
                    <a:pt x="2077" y="2534"/>
                    <a:pt x="2214" y="2489"/>
                    <a:pt x="2374" y="2397"/>
                  </a:cubicBezTo>
                  <a:cubicBezTo>
                    <a:pt x="2648" y="2215"/>
                    <a:pt x="2853" y="1986"/>
                    <a:pt x="3013" y="1690"/>
                  </a:cubicBezTo>
                  <a:cubicBezTo>
                    <a:pt x="3059" y="1621"/>
                    <a:pt x="3082" y="1553"/>
                    <a:pt x="3105" y="1484"/>
                  </a:cubicBezTo>
                  <a:cubicBezTo>
                    <a:pt x="3127" y="1393"/>
                    <a:pt x="3150" y="1325"/>
                    <a:pt x="3173" y="1256"/>
                  </a:cubicBezTo>
                  <a:cubicBezTo>
                    <a:pt x="3196" y="1142"/>
                    <a:pt x="3196" y="1005"/>
                    <a:pt x="3173" y="868"/>
                  </a:cubicBezTo>
                  <a:cubicBezTo>
                    <a:pt x="3127" y="526"/>
                    <a:pt x="2922" y="92"/>
                    <a:pt x="2511" y="23"/>
                  </a:cubicBezTo>
                  <a:cubicBezTo>
                    <a:pt x="2488" y="1"/>
                    <a:pt x="2465" y="1"/>
                    <a:pt x="24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7" name="Google Shape;2887;p13"/>
            <p:cNvSpPr/>
            <p:nvPr/>
          </p:nvSpPr>
          <p:spPr>
            <a:xfrm>
              <a:off x="5783525" y="3922700"/>
              <a:ext cx="33700" cy="22075"/>
            </a:xfrm>
            <a:custGeom>
              <a:avLst/>
              <a:gdLst/>
              <a:ahLst/>
              <a:cxnLst/>
              <a:rect l="l" t="t" r="r" b="b"/>
              <a:pathLst>
                <a:path w="1348" h="883" extrusionOk="0">
                  <a:moveTo>
                    <a:pt x="757" y="0"/>
                  </a:moveTo>
                  <a:cubicBezTo>
                    <a:pt x="698" y="0"/>
                    <a:pt x="635" y="6"/>
                    <a:pt x="571" y="18"/>
                  </a:cubicBezTo>
                  <a:cubicBezTo>
                    <a:pt x="229" y="109"/>
                    <a:pt x="0" y="338"/>
                    <a:pt x="46" y="566"/>
                  </a:cubicBezTo>
                  <a:cubicBezTo>
                    <a:pt x="83" y="769"/>
                    <a:pt x="299" y="882"/>
                    <a:pt x="561" y="882"/>
                  </a:cubicBezTo>
                  <a:cubicBezTo>
                    <a:pt x="623" y="882"/>
                    <a:pt x="688" y="876"/>
                    <a:pt x="754" y="863"/>
                  </a:cubicBezTo>
                  <a:cubicBezTo>
                    <a:pt x="1096" y="794"/>
                    <a:pt x="1347" y="543"/>
                    <a:pt x="1301" y="315"/>
                  </a:cubicBezTo>
                  <a:cubicBezTo>
                    <a:pt x="1264" y="127"/>
                    <a:pt x="1040" y="0"/>
                    <a:pt x="7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8" name="Google Shape;2888;p13"/>
            <p:cNvSpPr/>
            <p:nvPr/>
          </p:nvSpPr>
          <p:spPr>
            <a:xfrm>
              <a:off x="6053425" y="3847325"/>
              <a:ext cx="31425" cy="20375"/>
            </a:xfrm>
            <a:custGeom>
              <a:avLst/>
              <a:gdLst/>
              <a:ahLst/>
              <a:cxnLst/>
              <a:rect l="l" t="t" r="r" b="b"/>
              <a:pathLst>
                <a:path w="1257" h="815" extrusionOk="0">
                  <a:moveTo>
                    <a:pt x="733" y="0"/>
                  </a:moveTo>
                  <a:cubicBezTo>
                    <a:pt x="674" y="0"/>
                    <a:pt x="612" y="7"/>
                    <a:pt x="549" y="20"/>
                  </a:cubicBezTo>
                  <a:cubicBezTo>
                    <a:pt x="229" y="89"/>
                    <a:pt x="1" y="317"/>
                    <a:pt x="46" y="522"/>
                  </a:cubicBezTo>
                  <a:cubicBezTo>
                    <a:pt x="84" y="691"/>
                    <a:pt x="291" y="814"/>
                    <a:pt x="555" y="814"/>
                  </a:cubicBezTo>
                  <a:cubicBezTo>
                    <a:pt x="611" y="814"/>
                    <a:pt x="670" y="808"/>
                    <a:pt x="731" y="796"/>
                  </a:cubicBezTo>
                  <a:cubicBezTo>
                    <a:pt x="1051" y="705"/>
                    <a:pt x="1256" y="477"/>
                    <a:pt x="1210" y="271"/>
                  </a:cubicBezTo>
                  <a:cubicBezTo>
                    <a:pt x="1174" y="106"/>
                    <a:pt x="975" y="0"/>
                    <a:pt x="7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89" name="Google Shape;2889;p13"/>
          <p:cNvGrpSpPr/>
          <p:nvPr/>
        </p:nvGrpSpPr>
        <p:grpSpPr>
          <a:xfrm rot="1137128" flipH="1">
            <a:off x="11012477" y="498569"/>
            <a:ext cx="857911" cy="763628"/>
            <a:chOff x="4748225" y="4600750"/>
            <a:chExt cx="332125" cy="295625"/>
          </a:xfrm>
        </p:grpSpPr>
        <p:sp>
          <p:nvSpPr>
            <p:cNvPr id="2890" name="Google Shape;2890;p13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1" name="Google Shape;2891;p13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2" name="Google Shape;2892;p13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3" name="Google Shape;2893;p13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4" name="Google Shape;2894;p13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5" name="Google Shape;2895;p13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6" name="Google Shape;2896;p13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7" name="Google Shape;2897;p13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8" name="Google Shape;2898;p13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9" name="Google Shape;2899;p13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0" name="Google Shape;2900;p13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1" name="Google Shape;2901;p13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2" name="Google Shape;2902;p13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3" name="Google Shape;2903;p13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4" name="Google Shape;2904;p13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5" name="Google Shape;2905;p13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6" name="Google Shape;2906;p13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7" name="Google Shape;2907;p13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8" name="Google Shape;2908;p13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9" name="Google Shape;2909;p13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0" name="Google Shape;2910;p13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1" name="Google Shape;2911;p13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2" name="Google Shape;2912;p13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3" name="Google Shape;2913;p13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4" name="Google Shape;2914;p13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5" name="Google Shape;2915;p13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6" name="Google Shape;2916;p13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7" name="Google Shape;2917;p13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8" name="Google Shape;2918;p13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9" name="Google Shape;2919;p13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0" name="Google Shape;2920;p13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1" name="Google Shape;2921;p13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2" name="Google Shape;2922;p13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3" name="Google Shape;2923;p13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4" name="Google Shape;2924;p13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5" name="Google Shape;2925;p13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6" name="Google Shape;2926;p13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7" name="Google Shape;2927;p13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8" name="Google Shape;2928;p13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9" name="Google Shape;2929;p13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0" name="Google Shape;2930;p13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1" name="Google Shape;2931;p13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2" name="Google Shape;2932;p13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3" name="Google Shape;2933;p13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4" name="Google Shape;2934;p13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5" name="Google Shape;2935;p13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6" name="Google Shape;2936;p13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7" name="Google Shape;2937;p13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8" name="Google Shape;2938;p13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9" name="Google Shape;2939;p13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0" name="Google Shape;2940;p13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1" name="Google Shape;2941;p13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2" name="Google Shape;2942;p13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3" name="Google Shape;2943;p13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4" name="Google Shape;2944;p13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5" name="Google Shape;2945;p13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6" name="Google Shape;2946;p13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7" name="Google Shape;2947;p13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8" name="Google Shape;2948;p13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9" name="Google Shape;2949;p13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0" name="Google Shape;2950;p13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1" name="Google Shape;2951;p13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2" name="Google Shape;2952;p13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3" name="Google Shape;2953;p13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4" name="Google Shape;2954;p13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55" name="Google Shape;2955;p13"/>
          <p:cNvGrpSpPr/>
          <p:nvPr/>
        </p:nvGrpSpPr>
        <p:grpSpPr>
          <a:xfrm>
            <a:off x="10511912" y="5269612"/>
            <a:ext cx="1458576" cy="1331051"/>
            <a:chOff x="4097300" y="529025"/>
            <a:chExt cx="796050" cy="726450"/>
          </a:xfrm>
        </p:grpSpPr>
        <p:sp>
          <p:nvSpPr>
            <p:cNvPr id="2956" name="Google Shape;2956;p13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7" name="Google Shape;2957;p13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8" name="Google Shape;2958;p13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9" name="Google Shape;2959;p13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0" name="Google Shape;2960;p13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1" name="Google Shape;2961;p13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2" name="Google Shape;2962;p13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3" name="Google Shape;2963;p13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4" name="Google Shape;2964;p13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5" name="Google Shape;2965;p13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6" name="Google Shape;2966;p13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7" name="Google Shape;2967;p13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8" name="Google Shape;2968;p13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9" name="Google Shape;2969;p13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0" name="Google Shape;2970;p13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1" name="Google Shape;2971;p13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2" name="Google Shape;2972;p13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3" name="Google Shape;2973;p13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4" name="Google Shape;2974;p13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5" name="Google Shape;2975;p13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6" name="Google Shape;2976;p13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7" name="Google Shape;2977;p13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8" name="Google Shape;2978;p13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9" name="Google Shape;2979;p13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0" name="Google Shape;2980;p13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1" name="Google Shape;2981;p13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2" name="Google Shape;2982;p13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3" name="Google Shape;2983;p13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4" name="Google Shape;2984;p13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5" name="Google Shape;2985;p13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6" name="Google Shape;2986;p13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7" name="Google Shape;2987;p13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8" name="Google Shape;2988;p13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9" name="Google Shape;2989;p13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0" name="Google Shape;2990;p13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1" name="Google Shape;2991;p13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2" name="Google Shape;2992;p13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3" name="Google Shape;2993;p13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4" name="Google Shape;2994;p13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5" name="Google Shape;2995;p13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6" name="Google Shape;2996;p13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7" name="Google Shape;2997;p13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8" name="Google Shape;2998;p13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9" name="Google Shape;2999;p13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0" name="Google Shape;3000;p13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1" name="Google Shape;3001;p13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2" name="Google Shape;3002;p13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3" name="Google Shape;3003;p13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4" name="Google Shape;3004;p13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5" name="Google Shape;3005;p13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6" name="Google Shape;3006;p13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7" name="Google Shape;3007;p13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8" name="Google Shape;3008;p13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9" name="Google Shape;3009;p13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0" name="Google Shape;3010;p13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1" name="Google Shape;3011;p13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2" name="Google Shape;3012;p13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3" name="Google Shape;3013;p13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4" name="Google Shape;3014;p13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5" name="Google Shape;3015;p13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6" name="Google Shape;3016;p13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7" name="Google Shape;3017;p13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8" name="Google Shape;3018;p13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9" name="Google Shape;3019;p13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0" name="Google Shape;3020;p13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1" name="Google Shape;3021;p13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2" name="Google Shape;3022;p13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3" name="Google Shape;3023;p13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4" name="Google Shape;3024;p13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5" name="Google Shape;3025;p13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6" name="Google Shape;3026;p13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7" name="Google Shape;3027;p13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8" name="Google Shape;3028;p13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9" name="Google Shape;3029;p13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0" name="Google Shape;3030;p13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1" name="Google Shape;3031;p13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2" name="Google Shape;3032;p13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3" name="Google Shape;3033;p13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4" name="Google Shape;3034;p13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35" name="Google Shape;3035;p13"/>
          <p:cNvGrpSpPr/>
          <p:nvPr/>
        </p:nvGrpSpPr>
        <p:grpSpPr>
          <a:xfrm rot="-1687887">
            <a:off x="370539" y="5650671"/>
            <a:ext cx="603816" cy="738580"/>
            <a:chOff x="2019050" y="1133325"/>
            <a:chExt cx="153525" cy="187750"/>
          </a:xfrm>
        </p:grpSpPr>
        <p:sp>
          <p:nvSpPr>
            <p:cNvPr id="3036" name="Google Shape;3036;p13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7" name="Google Shape;3037;p13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8" name="Google Shape;3038;p13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9" name="Google Shape;3039;p13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40" name="Google Shape;3040;p13"/>
          <p:cNvGrpSpPr/>
          <p:nvPr/>
        </p:nvGrpSpPr>
        <p:grpSpPr>
          <a:xfrm rot="4727724">
            <a:off x="11131381" y="4371342"/>
            <a:ext cx="620120" cy="680860"/>
            <a:chOff x="818450" y="719950"/>
            <a:chExt cx="162075" cy="177950"/>
          </a:xfrm>
        </p:grpSpPr>
        <p:sp>
          <p:nvSpPr>
            <p:cNvPr id="3041" name="Google Shape;3041;p13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2" name="Google Shape;3042;p13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3" name="Google Shape;3043;p13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44" name="Google Shape;3044;p13"/>
          <p:cNvGrpSpPr/>
          <p:nvPr/>
        </p:nvGrpSpPr>
        <p:grpSpPr>
          <a:xfrm rot="10127855" flipH="1">
            <a:off x="282794" y="2054355"/>
            <a:ext cx="439524" cy="565119"/>
            <a:chOff x="3526675" y="707075"/>
            <a:chExt cx="187750" cy="241400"/>
          </a:xfrm>
        </p:grpSpPr>
        <p:sp>
          <p:nvSpPr>
            <p:cNvPr id="3045" name="Google Shape;3045;p13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6" name="Google Shape;3046;p13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7" name="Google Shape;3047;p13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048" name="Google Shape;3048;p13"/>
          <p:cNvSpPr/>
          <p:nvPr/>
        </p:nvSpPr>
        <p:spPr>
          <a:xfrm>
            <a:off x="318348" y="41079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49" name="Google Shape;3049;p13"/>
          <p:cNvSpPr/>
          <p:nvPr/>
        </p:nvSpPr>
        <p:spPr>
          <a:xfrm rot="1329092">
            <a:off x="7201439" y="6487961"/>
            <a:ext cx="452692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50" name="Google Shape;3050;p13"/>
          <p:cNvSpPr/>
          <p:nvPr/>
        </p:nvSpPr>
        <p:spPr>
          <a:xfrm>
            <a:off x="11591364" y="2193880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51" name="Google Shape;3051;p13"/>
          <p:cNvSpPr/>
          <p:nvPr/>
        </p:nvSpPr>
        <p:spPr>
          <a:xfrm>
            <a:off x="3992506" y="3149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52" name="Google Shape;3052;p13"/>
          <p:cNvSpPr/>
          <p:nvPr/>
        </p:nvSpPr>
        <p:spPr>
          <a:xfrm>
            <a:off x="9375048" y="2289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53" name="Google Shape;3053;p13"/>
          <p:cNvSpPr/>
          <p:nvPr/>
        </p:nvSpPr>
        <p:spPr>
          <a:xfrm>
            <a:off x="5393664" y="61815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54" name="Google Shape;3054;p13"/>
          <p:cNvSpPr/>
          <p:nvPr/>
        </p:nvSpPr>
        <p:spPr>
          <a:xfrm>
            <a:off x="1802497" y="65059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55" name="Google Shape;3055;p13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056" name="Google Shape;3056;p13"/>
          <p:cNvSpPr txBox="1">
            <a:spLocks noGrp="1"/>
          </p:cNvSpPr>
          <p:nvPr>
            <p:ph type="title" idx="2"/>
          </p:nvPr>
        </p:nvSpPr>
        <p:spPr>
          <a:xfrm>
            <a:off x="2601867" y="1772100"/>
            <a:ext cx="3422800" cy="95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57" name="Google Shape;3057;p13"/>
          <p:cNvSpPr txBox="1">
            <a:spLocks noGrp="1"/>
          </p:cNvSpPr>
          <p:nvPr>
            <p:ph type="subTitle" idx="1"/>
          </p:nvPr>
        </p:nvSpPr>
        <p:spPr>
          <a:xfrm>
            <a:off x="2601867" y="2727333"/>
            <a:ext cx="34228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58" name="Google Shape;3058;p13"/>
          <p:cNvSpPr txBox="1">
            <a:spLocks noGrp="1"/>
          </p:cNvSpPr>
          <p:nvPr>
            <p:ph type="title" idx="3"/>
          </p:nvPr>
        </p:nvSpPr>
        <p:spPr>
          <a:xfrm>
            <a:off x="7364533" y="1772100"/>
            <a:ext cx="3422800" cy="95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59" name="Google Shape;3059;p13"/>
          <p:cNvSpPr txBox="1">
            <a:spLocks noGrp="1"/>
          </p:cNvSpPr>
          <p:nvPr>
            <p:ph type="subTitle" idx="4"/>
          </p:nvPr>
        </p:nvSpPr>
        <p:spPr>
          <a:xfrm>
            <a:off x="7364533" y="2727333"/>
            <a:ext cx="34228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60" name="Google Shape;3060;p13"/>
          <p:cNvSpPr txBox="1">
            <a:spLocks noGrp="1"/>
          </p:cNvSpPr>
          <p:nvPr>
            <p:ph type="title" idx="5"/>
          </p:nvPr>
        </p:nvSpPr>
        <p:spPr>
          <a:xfrm>
            <a:off x="2601867" y="4234200"/>
            <a:ext cx="3422800" cy="95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61" name="Google Shape;3061;p13"/>
          <p:cNvSpPr txBox="1">
            <a:spLocks noGrp="1"/>
          </p:cNvSpPr>
          <p:nvPr>
            <p:ph type="subTitle" idx="6"/>
          </p:nvPr>
        </p:nvSpPr>
        <p:spPr>
          <a:xfrm>
            <a:off x="2601867" y="5189400"/>
            <a:ext cx="34228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62" name="Google Shape;3062;p13"/>
          <p:cNvSpPr txBox="1">
            <a:spLocks noGrp="1"/>
          </p:cNvSpPr>
          <p:nvPr>
            <p:ph type="title" idx="7"/>
          </p:nvPr>
        </p:nvSpPr>
        <p:spPr>
          <a:xfrm>
            <a:off x="7364533" y="4234167"/>
            <a:ext cx="3422800" cy="95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63" name="Google Shape;3063;p13"/>
          <p:cNvSpPr txBox="1">
            <a:spLocks noGrp="1"/>
          </p:cNvSpPr>
          <p:nvPr>
            <p:ph type="subTitle" idx="8"/>
          </p:nvPr>
        </p:nvSpPr>
        <p:spPr>
          <a:xfrm>
            <a:off x="7364533" y="5189400"/>
            <a:ext cx="34228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64" name="Google Shape;3064;p13"/>
          <p:cNvSpPr txBox="1">
            <a:spLocks noGrp="1"/>
          </p:cNvSpPr>
          <p:nvPr>
            <p:ph type="title" idx="9" hasCustomPrompt="1"/>
          </p:nvPr>
        </p:nvSpPr>
        <p:spPr>
          <a:xfrm>
            <a:off x="6176533" y="4827000"/>
            <a:ext cx="11880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3065" name="Google Shape;3065;p13"/>
          <p:cNvSpPr txBox="1">
            <a:spLocks noGrp="1"/>
          </p:cNvSpPr>
          <p:nvPr>
            <p:ph type="title" idx="13" hasCustomPrompt="1"/>
          </p:nvPr>
        </p:nvSpPr>
        <p:spPr>
          <a:xfrm>
            <a:off x="1404667" y="4827000"/>
            <a:ext cx="11880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3066" name="Google Shape;3066;p13"/>
          <p:cNvSpPr txBox="1">
            <a:spLocks noGrp="1"/>
          </p:cNvSpPr>
          <p:nvPr>
            <p:ph type="title" idx="14" hasCustomPrompt="1"/>
          </p:nvPr>
        </p:nvSpPr>
        <p:spPr>
          <a:xfrm>
            <a:off x="6176533" y="2249700"/>
            <a:ext cx="11880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3067" name="Google Shape;3067;p13"/>
          <p:cNvSpPr txBox="1">
            <a:spLocks noGrp="1"/>
          </p:cNvSpPr>
          <p:nvPr>
            <p:ph type="title" idx="15" hasCustomPrompt="1"/>
          </p:nvPr>
        </p:nvSpPr>
        <p:spPr>
          <a:xfrm>
            <a:off x="1404667" y="2249700"/>
            <a:ext cx="11880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2734820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3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9" name="Google Shape;3069;p14"/>
          <p:cNvSpPr/>
          <p:nvPr/>
        </p:nvSpPr>
        <p:spPr>
          <a:xfrm rot="10800000">
            <a:off x="-1444867" y="2088802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3070" name="Google Shape;3070;p14"/>
          <p:cNvSpPr/>
          <p:nvPr/>
        </p:nvSpPr>
        <p:spPr>
          <a:xfrm rot="10800000" flipH="1">
            <a:off x="9744132" y="-790478"/>
            <a:ext cx="2994133" cy="3531300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3071" name="Google Shape;3071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072" name="Google Shape;3072;p14"/>
          <p:cNvGrpSpPr/>
          <p:nvPr/>
        </p:nvGrpSpPr>
        <p:grpSpPr>
          <a:xfrm>
            <a:off x="299582" y="432844"/>
            <a:ext cx="1653244" cy="1734747"/>
            <a:chOff x="-818813" y="1823137"/>
            <a:chExt cx="1579734" cy="1657613"/>
          </a:xfrm>
        </p:grpSpPr>
        <p:sp>
          <p:nvSpPr>
            <p:cNvPr id="3073" name="Google Shape;3073;p14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4" name="Google Shape;3074;p14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5" name="Google Shape;3075;p14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6" name="Google Shape;3076;p14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7" name="Google Shape;3077;p14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8" name="Google Shape;3078;p14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9" name="Google Shape;3079;p14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0" name="Google Shape;3080;p14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1" name="Google Shape;3081;p14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2" name="Google Shape;3082;p14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3" name="Google Shape;3083;p14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4" name="Google Shape;3084;p14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5" name="Google Shape;3085;p14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6" name="Google Shape;3086;p14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7" name="Google Shape;3087;p14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8" name="Google Shape;3088;p14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9" name="Google Shape;3089;p14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0" name="Google Shape;3090;p14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1" name="Google Shape;3091;p14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2" name="Google Shape;3092;p14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3" name="Google Shape;3093;p14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4" name="Google Shape;3094;p14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5" name="Google Shape;3095;p14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6" name="Google Shape;3096;p14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7" name="Google Shape;3097;p14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8" name="Google Shape;3098;p14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9" name="Google Shape;3099;p14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0" name="Google Shape;3100;p14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1" name="Google Shape;3101;p14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2" name="Google Shape;3102;p14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3" name="Google Shape;3103;p14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4" name="Google Shape;3104;p14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5" name="Google Shape;3105;p14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6" name="Google Shape;3106;p14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7" name="Google Shape;3107;p14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8" name="Google Shape;3108;p14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9" name="Google Shape;3109;p14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0" name="Google Shape;3110;p14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1" name="Google Shape;3111;p14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2" name="Google Shape;3112;p14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3" name="Google Shape;3113;p14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4" name="Google Shape;3114;p14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5" name="Google Shape;3115;p14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6" name="Google Shape;3116;p14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7" name="Google Shape;3117;p14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8" name="Google Shape;3118;p14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9" name="Google Shape;3119;p14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0" name="Google Shape;3120;p14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1" name="Google Shape;3121;p14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2" name="Google Shape;3122;p14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3" name="Google Shape;3123;p14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4" name="Google Shape;3124;p14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5" name="Google Shape;3125;p14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6" name="Google Shape;3126;p14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7" name="Google Shape;3127;p14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8" name="Google Shape;3128;p14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9" name="Google Shape;3129;p14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0" name="Google Shape;3130;p14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1" name="Google Shape;3131;p14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2" name="Google Shape;3132;p14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3" name="Google Shape;3133;p14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4" name="Google Shape;3134;p14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35" name="Google Shape;3135;p14"/>
          <p:cNvGrpSpPr/>
          <p:nvPr/>
        </p:nvGrpSpPr>
        <p:grpSpPr>
          <a:xfrm rot="-10012868" flipH="1">
            <a:off x="357947" y="2320799"/>
            <a:ext cx="439516" cy="565108"/>
            <a:chOff x="3526675" y="707075"/>
            <a:chExt cx="187750" cy="241400"/>
          </a:xfrm>
        </p:grpSpPr>
        <p:sp>
          <p:nvSpPr>
            <p:cNvPr id="3136" name="Google Shape;3136;p1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7" name="Google Shape;3137;p1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8" name="Google Shape;3138;p1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39" name="Google Shape;3139;p14"/>
          <p:cNvGrpSpPr/>
          <p:nvPr/>
        </p:nvGrpSpPr>
        <p:grpSpPr>
          <a:xfrm>
            <a:off x="10684212" y="5293845"/>
            <a:ext cx="1458576" cy="1331051"/>
            <a:chOff x="4097300" y="529025"/>
            <a:chExt cx="796050" cy="726450"/>
          </a:xfrm>
        </p:grpSpPr>
        <p:sp>
          <p:nvSpPr>
            <p:cNvPr id="3140" name="Google Shape;3140;p1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1" name="Google Shape;3141;p1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2" name="Google Shape;3142;p1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3" name="Google Shape;3143;p1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4" name="Google Shape;3144;p1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5" name="Google Shape;3145;p1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6" name="Google Shape;3146;p1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7" name="Google Shape;3147;p1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8" name="Google Shape;3148;p1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9" name="Google Shape;3149;p1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0" name="Google Shape;3150;p1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1" name="Google Shape;3151;p1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2" name="Google Shape;3152;p1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3" name="Google Shape;3153;p1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4" name="Google Shape;3154;p1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5" name="Google Shape;3155;p1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6" name="Google Shape;3156;p1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7" name="Google Shape;3157;p1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8" name="Google Shape;3158;p1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9" name="Google Shape;3159;p1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0" name="Google Shape;3160;p1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1" name="Google Shape;3161;p1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2" name="Google Shape;3162;p1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3" name="Google Shape;3163;p1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4" name="Google Shape;3164;p1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5" name="Google Shape;3165;p1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6" name="Google Shape;3166;p1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7" name="Google Shape;3167;p1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8" name="Google Shape;3168;p1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9" name="Google Shape;3169;p1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0" name="Google Shape;3170;p1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1" name="Google Shape;3171;p1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2" name="Google Shape;3172;p1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3" name="Google Shape;3173;p1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4" name="Google Shape;3174;p1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5" name="Google Shape;3175;p1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6" name="Google Shape;3176;p1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7" name="Google Shape;3177;p1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8" name="Google Shape;3178;p1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9" name="Google Shape;3179;p1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0" name="Google Shape;3180;p1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1" name="Google Shape;3181;p1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2" name="Google Shape;3182;p1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3" name="Google Shape;3183;p1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4" name="Google Shape;3184;p1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5" name="Google Shape;3185;p1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6" name="Google Shape;3186;p1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7" name="Google Shape;3187;p1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8" name="Google Shape;3188;p1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9" name="Google Shape;3189;p1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0" name="Google Shape;3190;p1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1" name="Google Shape;3191;p1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2" name="Google Shape;3192;p1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3" name="Google Shape;3193;p1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4" name="Google Shape;3194;p1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5" name="Google Shape;3195;p1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6" name="Google Shape;3196;p1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7" name="Google Shape;3197;p1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8" name="Google Shape;3198;p1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9" name="Google Shape;3199;p1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0" name="Google Shape;3200;p1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1" name="Google Shape;3201;p1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2" name="Google Shape;3202;p1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3" name="Google Shape;3203;p1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4" name="Google Shape;3204;p1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5" name="Google Shape;3205;p1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6" name="Google Shape;3206;p1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7" name="Google Shape;3207;p1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8" name="Google Shape;3208;p1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9" name="Google Shape;3209;p1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0" name="Google Shape;3210;p1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1" name="Google Shape;3211;p1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2" name="Google Shape;3212;p1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3" name="Google Shape;3213;p1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4" name="Google Shape;3214;p1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5" name="Google Shape;3215;p1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6" name="Google Shape;3216;p1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7" name="Google Shape;3217;p1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8" name="Google Shape;3218;p1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19" name="Google Shape;3219;p14"/>
          <p:cNvGrpSpPr/>
          <p:nvPr/>
        </p:nvGrpSpPr>
        <p:grpSpPr>
          <a:xfrm rot="672145">
            <a:off x="11652561" y="4479355"/>
            <a:ext cx="439524" cy="565119"/>
            <a:chOff x="3526675" y="707075"/>
            <a:chExt cx="187750" cy="241400"/>
          </a:xfrm>
        </p:grpSpPr>
        <p:sp>
          <p:nvSpPr>
            <p:cNvPr id="3220" name="Google Shape;3220;p1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1" name="Google Shape;3221;p1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2" name="Google Shape;3222;p1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23" name="Google Shape;3223;p14"/>
          <p:cNvGrpSpPr/>
          <p:nvPr/>
        </p:nvGrpSpPr>
        <p:grpSpPr>
          <a:xfrm rot="-1377965">
            <a:off x="719461" y="5793865"/>
            <a:ext cx="462931" cy="680865"/>
            <a:chOff x="3716700" y="1378700"/>
            <a:chExt cx="135825" cy="199750"/>
          </a:xfrm>
        </p:grpSpPr>
        <p:sp>
          <p:nvSpPr>
            <p:cNvPr id="3224" name="Google Shape;3224;p1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5" name="Google Shape;3225;p1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6" name="Google Shape;3226;p1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7" name="Google Shape;3227;p1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28" name="Google Shape;3228;p14"/>
          <p:cNvGrpSpPr/>
          <p:nvPr/>
        </p:nvGrpSpPr>
        <p:grpSpPr>
          <a:xfrm rot="-1687898">
            <a:off x="10942703" y="543408"/>
            <a:ext cx="456072" cy="557843"/>
            <a:chOff x="2019050" y="1133325"/>
            <a:chExt cx="153525" cy="187750"/>
          </a:xfrm>
        </p:grpSpPr>
        <p:sp>
          <p:nvSpPr>
            <p:cNvPr id="3229" name="Google Shape;3229;p1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0" name="Google Shape;3230;p1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1" name="Google Shape;3231;p1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2" name="Google Shape;3232;p1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33" name="Google Shape;3233;p14"/>
          <p:cNvGrpSpPr/>
          <p:nvPr/>
        </p:nvGrpSpPr>
        <p:grpSpPr>
          <a:xfrm>
            <a:off x="5619635" y="5801789"/>
            <a:ext cx="1033573" cy="919945"/>
            <a:chOff x="4748225" y="4600750"/>
            <a:chExt cx="332125" cy="295625"/>
          </a:xfrm>
        </p:grpSpPr>
        <p:sp>
          <p:nvSpPr>
            <p:cNvPr id="3234" name="Google Shape;3234;p1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5" name="Google Shape;3235;p1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6" name="Google Shape;3236;p1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7" name="Google Shape;3237;p1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8" name="Google Shape;3238;p1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9" name="Google Shape;3239;p1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0" name="Google Shape;3240;p1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1" name="Google Shape;3241;p1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2" name="Google Shape;3242;p1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3" name="Google Shape;3243;p1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4" name="Google Shape;3244;p1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5" name="Google Shape;3245;p1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6" name="Google Shape;3246;p1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7" name="Google Shape;3247;p1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8" name="Google Shape;3248;p1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9" name="Google Shape;3249;p1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0" name="Google Shape;3250;p1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1" name="Google Shape;3251;p1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2" name="Google Shape;3252;p1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3" name="Google Shape;3253;p1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4" name="Google Shape;3254;p1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5" name="Google Shape;3255;p1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6" name="Google Shape;3256;p1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7" name="Google Shape;3257;p1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8" name="Google Shape;3258;p1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9" name="Google Shape;3259;p1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0" name="Google Shape;3260;p1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1" name="Google Shape;3261;p1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2" name="Google Shape;3262;p1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3" name="Google Shape;3263;p1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4" name="Google Shape;3264;p1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5" name="Google Shape;3265;p1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6" name="Google Shape;3266;p1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7" name="Google Shape;3267;p1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8" name="Google Shape;3268;p1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9" name="Google Shape;3269;p1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0" name="Google Shape;3270;p1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1" name="Google Shape;3271;p1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2" name="Google Shape;3272;p1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3" name="Google Shape;3273;p1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4" name="Google Shape;3274;p1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5" name="Google Shape;3275;p1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6" name="Google Shape;3276;p1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7" name="Google Shape;3277;p1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8" name="Google Shape;3278;p1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9" name="Google Shape;3279;p1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0" name="Google Shape;3280;p1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1" name="Google Shape;3281;p1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2" name="Google Shape;3282;p1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3" name="Google Shape;3283;p1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4" name="Google Shape;3284;p1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5" name="Google Shape;3285;p1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6" name="Google Shape;3286;p1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7" name="Google Shape;3287;p1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8" name="Google Shape;3288;p1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9" name="Google Shape;3289;p1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0" name="Google Shape;3290;p1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1" name="Google Shape;3291;p1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2" name="Google Shape;3292;p1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3" name="Google Shape;3293;p1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4" name="Google Shape;3294;p1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5" name="Google Shape;3295;p1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6" name="Google Shape;3296;p1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7" name="Google Shape;3297;p1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8" name="Google Shape;3298;p1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299" name="Google Shape;3299;p14"/>
          <p:cNvSpPr/>
          <p:nvPr/>
        </p:nvSpPr>
        <p:spPr>
          <a:xfrm>
            <a:off x="2368848" y="2353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00" name="Google Shape;3300;p14"/>
          <p:cNvSpPr/>
          <p:nvPr/>
        </p:nvSpPr>
        <p:spPr>
          <a:xfrm rot="1258828">
            <a:off x="2380239" y="4845361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01" name="Google Shape;3301;p14"/>
          <p:cNvSpPr/>
          <p:nvPr/>
        </p:nvSpPr>
        <p:spPr>
          <a:xfrm>
            <a:off x="5066797" y="6120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02" name="Google Shape;3302;p14"/>
          <p:cNvSpPr/>
          <p:nvPr/>
        </p:nvSpPr>
        <p:spPr>
          <a:xfrm>
            <a:off x="397681" y="42692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03" name="Google Shape;3303;p14"/>
          <p:cNvSpPr/>
          <p:nvPr/>
        </p:nvSpPr>
        <p:spPr>
          <a:xfrm rot="-1493856">
            <a:off x="8068240" y="1028842"/>
            <a:ext cx="452689" cy="147517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04" name="Google Shape;3304;p14"/>
          <p:cNvSpPr/>
          <p:nvPr/>
        </p:nvSpPr>
        <p:spPr>
          <a:xfrm>
            <a:off x="8902481" y="58426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05" name="Google Shape;3305;p14"/>
          <p:cNvSpPr txBox="1">
            <a:spLocks noGrp="1"/>
          </p:cNvSpPr>
          <p:nvPr>
            <p:ph type="title"/>
          </p:nvPr>
        </p:nvSpPr>
        <p:spPr>
          <a:xfrm>
            <a:off x="3012767" y="4060000"/>
            <a:ext cx="82284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3306" name="Google Shape;3306;p14"/>
          <p:cNvSpPr txBox="1">
            <a:spLocks noGrp="1"/>
          </p:cNvSpPr>
          <p:nvPr>
            <p:ph type="subTitle" idx="1"/>
          </p:nvPr>
        </p:nvSpPr>
        <p:spPr>
          <a:xfrm>
            <a:off x="3012796" y="2088800"/>
            <a:ext cx="8228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947692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33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8" name="Google Shape;3308;p15"/>
          <p:cNvSpPr/>
          <p:nvPr/>
        </p:nvSpPr>
        <p:spPr>
          <a:xfrm>
            <a:off x="-607573" y="4360114"/>
            <a:ext cx="2761767" cy="3205167"/>
          </a:xfrm>
          <a:custGeom>
            <a:avLst/>
            <a:gdLst/>
            <a:ahLst/>
            <a:cxnLst/>
            <a:rect l="l" t="t" r="r" b="b"/>
            <a:pathLst>
              <a:path w="82853" h="96155" extrusionOk="0">
                <a:moveTo>
                  <a:pt x="6496" y="2260"/>
                </a:moveTo>
                <a:cubicBezTo>
                  <a:pt x="9838" y="-8034"/>
                  <a:pt x="22805" y="21778"/>
                  <a:pt x="26548" y="28729"/>
                </a:cubicBezTo>
                <a:cubicBezTo>
                  <a:pt x="30291" y="35681"/>
                  <a:pt x="26415" y="40360"/>
                  <a:pt x="28955" y="43969"/>
                </a:cubicBezTo>
                <a:cubicBezTo>
                  <a:pt x="31495" y="47579"/>
                  <a:pt x="38847" y="46777"/>
                  <a:pt x="41788" y="50386"/>
                </a:cubicBezTo>
                <a:cubicBezTo>
                  <a:pt x="44729" y="53996"/>
                  <a:pt x="42992" y="62685"/>
                  <a:pt x="46601" y="65626"/>
                </a:cubicBezTo>
                <a:cubicBezTo>
                  <a:pt x="50211" y="68567"/>
                  <a:pt x="57830" y="64824"/>
                  <a:pt x="63445" y="68032"/>
                </a:cubicBezTo>
                <a:cubicBezTo>
                  <a:pt x="69060" y="71241"/>
                  <a:pt x="89782" y="81134"/>
                  <a:pt x="80290" y="84877"/>
                </a:cubicBezTo>
                <a:cubicBezTo>
                  <a:pt x="70799" y="88620"/>
                  <a:pt x="18795" y="104261"/>
                  <a:pt x="6496" y="90491"/>
                </a:cubicBezTo>
                <a:cubicBezTo>
                  <a:pt x="-5803" y="76722"/>
                  <a:pt x="3154" y="12554"/>
                  <a:pt x="6496" y="226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sp>
        <p:nvSpPr>
          <p:cNvPr id="3309" name="Google Shape;3309;p15"/>
          <p:cNvSpPr/>
          <p:nvPr/>
        </p:nvSpPr>
        <p:spPr>
          <a:xfrm>
            <a:off x="9167975" y="-871839"/>
            <a:ext cx="4415199" cy="5526184"/>
          </a:xfrm>
          <a:custGeom>
            <a:avLst/>
            <a:gdLst/>
            <a:ahLst/>
            <a:cxnLst/>
            <a:rect l="l" t="t" r="r" b="b"/>
            <a:pathLst>
              <a:path w="87725" h="109799" extrusionOk="0">
                <a:moveTo>
                  <a:pt x="3340" y="8686"/>
                </a:moveTo>
                <a:cubicBezTo>
                  <a:pt x="-7622" y="12563"/>
                  <a:pt x="11361" y="24060"/>
                  <a:pt x="17778" y="31145"/>
                </a:cubicBezTo>
                <a:cubicBezTo>
                  <a:pt x="24195" y="38230"/>
                  <a:pt x="35959" y="41840"/>
                  <a:pt x="41841" y="51198"/>
                </a:cubicBezTo>
                <a:cubicBezTo>
                  <a:pt x="47723" y="60556"/>
                  <a:pt x="47723" y="78203"/>
                  <a:pt x="53070" y="87293"/>
                </a:cubicBezTo>
                <a:cubicBezTo>
                  <a:pt x="58417" y="96384"/>
                  <a:pt x="68845" y="118976"/>
                  <a:pt x="73925" y="105741"/>
                </a:cubicBezTo>
                <a:cubicBezTo>
                  <a:pt x="79005" y="92506"/>
                  <a:pt x="95314" y="24060"/>
                  <a:pt x="83550" y="7884"/>
                </a:cubicBezTo>
                <a:cubicBezTo>
                  <a:pt x="71786" y="-8292"/>
                  <a:pt x="14302" y="4809"/>
                  <a:pt x="3340" y="868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pic>
        <p:nvPicPr>
          <p:cNvPr id="3310" name="Google Shape;3310;p1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311" name="Google Shape;3311;p15"/>
          <p:cNvGrpSpPr/>
          <p:nvPr/>
        </p:nvGrpSpPr>
        <p:grpSpPr>
          <a:xfrm rot="-3555206">
            <a:off x="11568726" y="1484993"/>
            <a:ext cx="268937" cy="417465"/>
            <a:chOff x="1036425" y="2562175"/>
            <a:chExt cx="119850" cy="186050"/>
          </a:xfrm>
        </p:grpSpPr>
        <p:sp>
          <p:nvSpPr>
            <p:cNvPr id="3312" name="Google Shape;3312;p15"/>
            <p:cNvSpPr/>
            <p:nvPr/>
          </p:nvSpPr>
          <p:spPr>
            <a:xfrm>
              <a:off x="1036425" y="2562175"/>
              <a:ext cx="119850" cy="111300"/>
            </a:xfrm>
            <a:custGeom>
              <a:avLst/>
              <a:gdLst/>
              <a:ahLst/>
              <a:cxnLst/>
              <a:rect l="l" t="t" r="r" b="b"/>
              <a:pathLst>
                <a:path w="4794" h="4452" extrusionOk="0">
                  <a:moveTo>
                    <a:pt x="4634" y="1"/>
                  </a:moveTo>
                  <a:cubicBezTo>
                    <a:pt x="4634" y="1"/>
                    <a:pt x="4611" y="1"/>
                    <a:pt x="4588" y="24"/>
                  </a:cubicBezTo>
                  <a:cubicBezTo>
                    <a:pt x="4064" y="298"/>
                    <a:pt x="3607" y="572"/>
                    <a:pt x="3173" y="845"/>
                  </a:cubicBezTo>
                  <a:lnTo>
                    <a:pt x="2671" y="1165"/>
                  </a:lnTo>
                  <a:cubicBezTo>
                    <a:pt x="2101" y="1530"/>
                    <a:pt x="1667" y="1827"/>
                    <a:pt x="1302" y="2124"/>
                  </a:cubicBezTo>
                  <a:cubicBezTo>
                    <a:pt x="1028" y="2329"/>
                    <a:pt x="822" y="2535"/>
                    <a:pt x="617" y="2717"/>
                  </a:cubicBezTo>
                  <a:cubicBezTo>
                    <a:pt x="526" y="2808"/>
                    <a:pt x="434" y="2923"/>
                    <a:pt x="366" y="3014"/>
                  </a:cubicBezTo>
                  <a:cubicBezTo>
                    <a:pt x="275" y="3105"/>
                    <a:pt x="206" y="3196"/>
                    <a:pt x="160" y="3311"/>
                  </a:cubicBezTo>
                  <a:cubicBezTo>
                    <a:pt x="46" y="3516"/>
                    <a:pt x="1" y="3699"/>
                    <a:pt x="23" y="3858"/>
                  </a:cubicBezTo>
                  <a:cubicBezTo>
                    <a:pt x="69" y="4041"/>
                    <a:pt x="183" y="4201"/>
                    <a:pt x="389" y="4315"/>
                  </a:cubicBezTo>
                  <a:cubicBezTo>
                    <a:pt x="457" y="4383"/>
                    <a:pt x="548" y="4406"/>
                    <a:pt x="663" y="4429"/>
                  </a:cubicBezTo>
                  <a:cubicBezTo>
                    <a:pt x="731" y="4452"/>
                    <a:pt x="799" y="4452"/>
                    <a:pt x="868" y="4452"/>
                  </a:cubicBezTo>
                  <a:lnTo>
                    <a:pt x="959" y="4452"/>
                  </a:lnTo>
                  <a:cubicBezTo>
                    <a:pt x="1142" y="4429"/>
                    <a:pt x="1324" y="4361"/>
                    <a:pt x="1530" y="4246"/>
                  </a:cubicBezTo>
                  <a:cubicBezTo>
                    <a:pt x="1735" y="4155"/>
                    <a:pt x="1918" y="3995"/>
                    <a:pt x="2146" y="3790"/>
                  </a:cubicBezTo>
                  <a:cubicBezTo>
                    <a:pt x="2329" y="3630"/>
                    <a:pt x="2511" y="3425"/>
                    <a:pt x="2740" y="3174"/>
                  </a:cubicBezTo>
                  <a:cubicBezTo>
                    <a:pt x="3082" y="2763"/>
                    <a:pt x="3424" y="2306"/>
                    <a:pt x="3812" y="1713"/>
                  </a:cubicBezTo>
                  <a:cubicBezTo>
                    <a:pt x="4064" y="1348"/>
                    <a:pt x="4292" y="960"/>
                    <a:pt x="4588" y="480"/>
                  </a:cubicBezTo>
                  <a:lnTo>
                    <a:pt x="4657" y="343"/>
                  </a:lnTo>
                  <a:lnTo>
                    <a:pt x="4703" y="252"/>
                  </a:lnTo>
                  <a:lnTo>
                    <a:pt x="4748" y="161"/>
                  </a:lnTo>
                  <a:cubicBezTo>
                    <a:pt x="4794" y="115"/>
                    <a:pt x="4771" y="69"/>
                    <a:pt x="4725" y="47"/>
                  </a:cubicBezTo>
                  <a:cubicBezTo>
                    <a:pt x="4725" y="24"/>
                    <a:pt x="4703" y="24"/>
                    <a:pt x="4703" y="24"/>
                  </a:cubicBezTo>
                  <a:cubicBezTo>
                    <a:pt x="4680" y="24"/>
                    <a:pt x="4657" y="1"/>
                    <a:pt x="46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3" name="Google Shape;3313;p15"/>
            <p:cNvSpPr/>
            <p:nvPr/>
          </p:nvSpPr>
          <p:spPr>
            <a:xfrm>
              <a:off x="1095200" y="2640925"/>
              <a:ext cx="51375" cy="107300"/>
            </a:xfrm>
            <a:custGeom>
              <a:avLst/>
              <a:gdLst/>
              <a:ahLst/>
              <a:cxnLst/>
              <a:rect l="l" t="t" r="r" b="b"/>
              <a:pathLst>
                <a:path w="2055" h="4292" extrusionOk="0">
                  <a:moveTo>
                    <a:pt x="1918" y="1"/>
                  </a:moveTo>
                  <a:cubicBezTo>
                    <a:pt x="1895" y="24"/>
                    <a:pt x="1895" y="24"/>
                    <a:pt x="1895" y="46"/>
                  </a:cubicBezTo>
                  <a:cubicBezTo>
                    <a:pt x="1849" y="46"/>
                    <a:pt x="1827" y="69"/>
                    <a:pt x="1827" y="92"/>
                  </a:cubicBezTo>
                  <a:cubicBezTo>
                    <a:pt x="1781" y="138"/>
                    <a:pt x="1758" y="183"/>
                    <a:pt x="1735" y="229"/>
                  </a:cubicBezTo>
                  <a:cubicBezTo>
                    <a:pt x="1598" y="457"/>
                    <a:pt x="1439" y="663"/>
                    <a:pt x="1302" y="868"/>
                  </a:cubicBezTo>
                  <a:lnTo>
                    <a:pt x="1279" y="914"/>
                  </a:lnTo>
                  <a:cubicBezTo>
                    <a:pt x="1096" y="1165"/>
                    <a:pt x="936" y="1393"/>
                    <a:pt x="822" y="1599"/>
                  </a:cubicBezTo>
                  <a:cubicBezTo>
                    <a:pt x="617" y="1895"/>
                    <a:pt x="480" y="2146"/>
                    <a:pt x="343" y="2420"/>
                  </a:cubicBezTo>
                  <a:cubicBezTo>
                    <a:pt x="183" y="2717"/>
                    <a:pt x="92" y="2991"/>
                    <a:pt x="46" y="3242"/>
                  </a:cubicBezTo>
                  <a:cubicBezTo>
                    <a:pt x="1" y="3356"/>
                    <a:pt x="1" y="3493"/>
                    <a:pt x="1" y="3607"/>
                  </a:cubicBezTo>
                  <a:cubicBezTo>
                    <a:pt x="1" y="3721"/>
                    <a:pt x="23" y="3813"/>
                    <a:pt x="69" y="3904"/>
                  </a:cubicBezTo>
                  <a:cubicBezTo>
                    <a:pt x="115" y="3995"/>
                    <a:pt x="183" y="4087"/>
                    <a:pt x="275" y="4155"/>
                  </a:cubicBezTo>
                  <a:cubicBezTo>
                    <a:pt x="343" y="4201"/>
                    <a:pt x="434" y="4246"/>
                    <a:pt x="526" y="4269"/>
                  </a:cubicBezTo>
                  <a:cubicBezTo>
                    <a:pt x="571" y="4269"/>
                    <a:pt x="617" y="4292"/>
                    <a:pt x="640" y="4292"/>
                  </a:cubicBezTo>
                  <a:cubicBezTo>
                    <a:pt x="685" y="4292"/>
                    <a:pt x="731" y="4269"/>
                    <a:pt x="777" y="4269"/>
                  </a:cubicBezTo>
                  <a:cubicBezTo>
                    <a:pt x="845" y="4246"/>
                    <a:pt x="914" y="4223"/>
                    <a:pt x="982" y="4178"/>
                  </a:cubicBezTo>
                  <a:cubicBezTo>
                    <a:pt x="1142" y="4041"/>
                    <a:pt x="1256" y="3881"/>
                    <a:pt x="1324" y="3721"/>
                  </a:cubicBezTo>
                  <a:cubicBezTo>
                    <a:pt x="1461" y="3516"/>
                    <a:pt x="1530" y="3265"/>
                    <a:pt x="1598" y="3059"/>
                  </a:cubicBezTo>
                  <a:cubicBezTo>
                    <a:pt x="1667" y="2854"/>
                    <a:pt x="1713" y="2603"/>
                    <a:pt x="1781" y="2283"/>
                  </a:cubicBezTo>
                  <a:cubicBezTo>
                    <a:pt x="1872" y="1827"/>
                    <a:pt x="1941" y="1348"/>
                    <a:pt x="2009" y="777"/>
                  </a:cubicBezTo>
                  <a:cubicBezTo>
                    <a:pt x="2032" y="526"/>
                    <a:pt x="2032" y="298"/>
                    <a:pt x="2055" y="92"/>
                  </a:cubicBezTo>
                  <a:cubicBezTo>
                    <a:pt x="2055" y="69"/>
                    <a:pt x="2055" y="46"/>
                    <a:pt x="2032" y="24"/>
                  </a:cubicBezTo>
                  <a:cubicBezTo>
                    <a:pt x="2032" y="24"/>
                    <a:pt x="2009" y="1"/>
                    <a:pt x="19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14" name="Google Shape;3314;p15"/>
          <p:cNvGrpSpPr/>
          <p:nvPr/>
        </p:nvGrpSpPr>
        <p:grpSpPr>
          <a:xfrm rot="-6298890">
            <a:off x="10769317" y="308689"/>
            <a:ext cx="1212504" cy="1027059"/>
            <a:chOff x="6536750" y="766975"/>
            <a:chExt cx="776100" cy="657400"/>
          </a:xfrm>
        </p:grpSpPr>
        <p:sp>
          <p:nvSpPr>
            <p:cNvPr id="3315" name="Google Shape;3315;p15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6" name="Google Shape;3316;p15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7" name="Google Shape;3317;p15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8" name="Google Shape;3318;p15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9" name="Google Shape;3319;p15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0" name="Google Shape;3320;p15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1" name="Google Shape;3321;p15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2" name="Google Shape;3322;p15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3" name="Google Shape;3323;p15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4" name="Google Shape;3324;p15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5" name="Google Shape;3325;p15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6" name="Google Shape;3326;p15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7" name="Google Shape;3327;p15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8" name="Google Shape;3328;p15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9" name="Google Shape;3329;p15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0" name="Google Shape;3330;p15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1" name="Google Shape;3331;p15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2" name="Google Shape;3332;p15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3" name="Google Shape;3333;p15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4" name="Google Shape;3334;p15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5" name="Google Shape;3335;p15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6" name="Google Shape;3336;p15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7" name="Google Shape;3337;p15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8" name="Google Shape;3338;p15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9" name="Google Shape;3339;p15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0" name="Google Shape;3340;p15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1" name="Google Shape;3341;p15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2" name="Google Shape;3342;p15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3" name="Google Shape;3343;p15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4" name="Google Shape;3344;p15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5" name="Google Shape;3345;p15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6" name="Google Shape;3346;p15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7" name="Google Shape;3347;p15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8" name="Google Shape;3348;p15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9" name="Google Shape;3349;p15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0" name="Google Shape;3350;p15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1" name="Google Shape;3351;p15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2" name="Google Shape;3352;p15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3" name="Google Shape;3353;p15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4" name="Google Shape;3354;p15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5" name="Google Shape;3355;p15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6" name="Google Shape;3356;p15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7" name="Google Shape;3357;p15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8" name="Google Shape;3358;p15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9" name="Google Shape;3359;p15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0" name="Google Shape;3360;p15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1" name="Google Shape;3361;p15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2" name="Google Shape;3362;p15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3" name="Google Shape;3363;p15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4" name="Google Shape;3364;p15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5" name="Google Shape;3365;p15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6" name="Google Shape;3366;p15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7" name="Google Shape;3367;p15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8" name="Google Shape;3368;p15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9" name="Google Shape;3369;p15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0" name="Google Shape;3370;p15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1" name="Google Shape;3371;p15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2" name="Google Shape;3372;p15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3" name="Google Shape;3373;p15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4" name="Google Shape;3374;p15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5" name="Google Shape;3375;p15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6" name="Google Shape;3376;p15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7" name="Google Shape;3377;p15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8" name="Google Shape;3378;p15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9" name="Google Shape;3379;p15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0" name="Google Shape;3380;p15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1" name="Google Shape;3381;p15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2" name="Google Shape;3382;p15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3" name="Google Shape;3383;p15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4" name="Google Shape;3384;p15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5" name="Google Shape;3385;p15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6" name="Google Shape;3386;p15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7" name="Google Shape;3387;p15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8" name="Google Shape;3388;p15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9" name="Google Shape;3389;p1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0" name="Google Shape;3390;p15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1" name="Google Shape;3391;p15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2" name="Google Shape;3392;p15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3" name="Google Shape;3393;p1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4" name="Google Shape;3394;p15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5" name="Google Shape;3395;p15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6" name="Google Shape;3396;p15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7" name="Google Shape;3397;p15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8" name="Google Shape;3398;p15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9" name="Google Shape;3399;p15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0" name="Google Shape;3400;p15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1" name="Google Shape;3401;p15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2" name="Google Shape;3402;p15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3" name="Google Shape;3403;p15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4" name="Google Shape;3404;p15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5" name="Google Shape;3405;p15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6" name="Google Shape;3406;p15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7" name="Google Shape;3407;p15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8" name="Google Shape;3408;p15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9" name="Google Shape;3409;p15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0" name="Google Shape;3410;p15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1" name="Google Shape;3411;p15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2" name="Google Shape;3412;p15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3" name="Google Shape;3413;p15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4" name="Google Shape;3414;p15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5" name="Google Shape;3415;p15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6" name="Google Shape;3416;p15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7" name="Google Shape;3417;p15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8" name="Google Shape;3418;p15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9" name="Google Shape;3419;p15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0" name="Google Shape;3420;p15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1" name="Google Shape;3421;p15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2" name="Google Shape;3422;p15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3" name="Google Shape;3423;p15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4" name="Google Shape;3424;p15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5" name="Google Shape;3425;p15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6" name="Google Shape;3426;p15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7" name="Google Shape;3427;p15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8" name="Google Shape;3428;p15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9" name="Google Shape;3429;p15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0" name="Google Shape;3430;p15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1" name="Google Shape;3431;p15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2" name="Google Shape;3432;p15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3" name="Google Shape;3433;p15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4" name="Google Shape;3434;p15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5" name="Google Shape;3435;p15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6" name="Google Shape;3436;p15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7" name="Google Shape;3437;p15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8" name="Google Shape;3438;p15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9" name="Google Shape;3439;p15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0" name="Google Shape;3440;p15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1" name="Google Shape;3441;p15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2" name="Google Shape;3442;p15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3" name="Google Shape;3443;p15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4" name="Google Shape;3444;p15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5" name="Google Shape;3445;p15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6" name="Google Shape;3446;p15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7" name="Google Shape;3447;p15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8" name="Google Shape;3448;p15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9" name="Google Shape;3449;p15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0" name="Google Shape;3450;p15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1" name="Google Shape;3451;p15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2" name="Google Shape;3452;p15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3" name="Google Shape;3453;p15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4" name="Google Shape;3454;p15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5" name="Google Shape;3455;p15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6" name="Google Shape;3456;p15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7" name="Google Shape;3457;p15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8" name="Google Shape;3458;p15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9" name="Google Shape;3459;p15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0" name="Google Shape;3460;p15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1" name="Google Shape;3461;p15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2" name="Google Shape;3462;p15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3" name="Google Shape;3463;p15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4" name="Google Shape;3464;p15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5" name="Google Shape;3465;p15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6" name="Google Shape;3466;p15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7" name="Google Shape;3467;p15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8" name="Google Shape;3468;p15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9" name="Google Shape;3469;p15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0" name="Google Shape;3470;p15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1" name="Google Shape;3471;p15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2" name="Google Shape;3472;p15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3" name="Google Shape;3473;p15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4" name="Google Shape;3474;p15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5" name="Google Shape;3475;p15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6" name="Google Shape;3476;p15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7" name="Google Shape;3477;p15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8" name="Google Shape;3478;p1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9" name="Google Shape;3479;p15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0" name="Google Shape;3480;p15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1" name="Google Shape;3481;p15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2" name="Google Shape;3482;p1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3" name="Google Shape;3483;p15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4" name="Google Shape;3484;p15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5" name="Google Shape;3485;p15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6" name="Google Shape;3486;p15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7" name="Google Shape;3487;p15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8" name="Google Shape;3488;p15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9" name="Google Shape;3489;p15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0" name="Google Shape;3490;p15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1" name="Google Shape;3491;p15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2" name="Google Shape;3492;p15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3" name="Google Shape;3493;p15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94" name="Google Shape;3494;p15"/>
          <p:cNvGrpSpPr/>
          <p:nvPr/>
        </p:nvGrpSpPr>
        <p:grpSpPr>
          <a:xfrm>
            <a:off x="285613" y="5910423"/>
            <a:ext cx="665191" cy="714416"/>
            <a:chOff x="539500" y="356300"/>
            <a:chExt cx="347201" cy="372894"/>
          </a:xfrm>
        </p:grpSpPr>
        <p:sp>
          <p:nvSpPr>
            <p:cNvPr id="3495" name="Google Shape;3495;p15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6" name="Google Shape;3496;p15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7" name="Google Shape;3497;p15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8" name="Google Shape;3498;p15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9" name="Google Shape;3499;p15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0" name="Google Shape;3500;p15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1" name="Google Shape;3501;p15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2" name="Google Shape;3502;p15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3" name="Google Shape;3503;p15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4" name="Google Shape;3504;p15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5" name="Google Shape;3505;p15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06" name="Google Shape;3506;p15"/>
          <p:cNvGrpSpPr/>
          <p:nvPr/>
        </p:nvGrpSpPr>
        <p:grpSpPr>
          <a:xfrm rot="-672145" flipH="1">
            <a:off x="398427" y="441106"/>
            <a:ext cx="439524" cy="565119"/>
            <a:chOff x="3526675" y="707075"/>
            <a:chExt cx="187750" cy="241400"/>
          </a:xfrm>
        </p:grpSpPr>
        <p:sp>
          <p:nvSpPr>
            <p:cNvPr id="3507" name="Google Shape;3507;p15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8" name="Google Shape;3508;p15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9" name="Google Shape;3509;p15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10" name="Google Shape;3510;p15"/>
          <p:cNvGrpSpPr/>
          <p:nvPr/>
        </p:nvGrpSpPr>
        <p:grpSpPr>
          <a:xfrm rot="-9361521">
            <a:off x="11219652" y="5927206"/>
            <a:ext cx="620115" cy="680853"/>
            <a:chOff x="818450" y="719950"/>
            <a:chExt cx="162075" cy="177950"/>
          </a:xfrm>
        </p:grpSpPr>
        <p:sp>
          <p:nvSpPr>
            <p:cNvPr id="3511" name="Google Shape;3511;p15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2" name="Google Shape;3512;p15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3" name="Google Shape;3513;p15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14" name="Google Shape;3514;p15"/>
          <p:cNvSpPr/>
          <p:nvPr/>
        </p:nvSpPr>
        <p:spPr>
          <a:xfrm>
            <a:off x="329915" y="26101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15" name="Google Shape;3515;p15"/>
          <p:cNvSpPr/>
          <p:nvPr/>
        </p:nvSpPr>
        <p:spPr>
          <a:xfrm rot="-1307707">
            <a:off x="4305304" y="6251059"/>
            <a:ext cx="452696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16" name="Google Shape;3516;p15"/>
          <p:cNvSpPr/>
          <p:nvPr/>
        </p:nvSpPr>
        <p:spPr>
          <a:xfrm>
            <a:off x="7201406" y="1745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17" name="Google Shape;3517;p15"/>
          <p:cNvSpPr/>
          <p:nvPr/>
        </p:nvSpPr>
        <p:spPr>
          <a:xfrm>
            <a:off x="4023097" y="508498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18" name="Google Shape;3518;p15"/>
          <p:cNvSpPr/>
          <p:nvPr/>
        </p:nvSpPr>
        <p:spPr>
          <a:xfrm>
            <a:off x="7126415" y="60175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19" name="Google Shape;3519;p15"/>
          <p:cNvSpPr/>
          <p:nvPr/>
        </p:nvSpPr>
        <p:spPr>
          <a:xfrm>
            <a:off x="9320830" y="590686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20" name="Google Shape;3520;p15"/>
          <p:cNvSpPr txBox="1">
            <a:spLocks noGrp="1"/>
          </p:cNvSpPr>
          <p:nvPr>
            <p:ph type="title"/>
          </p:nvPr>
        </p:nvSpPr>
        <p:spPr>
          <a:xfrm>
            <a:off x="7126400" y="1989667"/>
            <a:ext cx="4114800" cy="138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521" name="Google Shape;3521;p15"/>
          <p:cNvSpPr txBox="1">
            <a:spLocks noGrp="1"/>
          </p:cNvSpPr>
          <p:nvPr>
            <p:ph type="subTitle" idx="1"/>
          </p:nvPr>
        </p:nvSpPr>
        <p:spPr>
          <a:xfrm>
            <a:off x="7126400" y="3373133"/>
            <a:ext cx="4114800" cy="149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683662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3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3" name="Google Shape;3523;p16"/>
          <p:cNvSpPr/>
          <p:nvPr/>
        </p:nvSpPr>
        <p:spPr>
          <a:xfrm>
            <a:off x="6572215" y="-1853898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sp>
        <p:nvSpPr>
          <p:cNvPr id="3524" name="Google Shape;3524;p16"/>
          <p:cNvSpPr/>
          <p:nvPr/>
        </p:nvSpPr>
        <p:spPr>
          <a:xfrm rot="10800000">
            <a:off x="-1621451" y="2262469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3525" name="Google Shape;3525;p1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flipH="1">
            <a:off x="-29336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526" name="Google Shape;3526;p16"/>
          <p:cNvGrpSpPr/>
          <p:nvPr/>
        </p:nvGrpSpPr>
        <p:grpSpPr>
          <a:xfrm rot="463918" flipH="1">
            <a:off x="10263553" y="1057830"/>
            <a:ext cx="1246807" cy="1441839"/>
            <a:chOff x="5531300" y="3305725"/>
            <a:chExt cx="703625" cy="813750"/>
          </a:xfrm>
        </p:grpSpPr>
        <p:sp>
          <p:nvSpPr>
            <p:cNvPr id="3527" name="Google Shape;3527;p16"/>
            <p:cNvSpPr/>
            <p:nvPr/>
          </p:nvSpPr>
          <p:spPr>
            <a:xfrm>
              <a:off x="5531300" y="3305725"/>
              <a:ext cx="703625" cy="813750"/>
            </a:xfrm>
            <a:custGeom>
              <a:avLst/>
              <a:gdLst/>
              <a:ahLst/>
              <a:cxnLst/>
              <a:rect l="l" t="t" r="r" b="b"/>
              <a:pathLst>
                <a:path w="28145" h="32550" extrusionOk="0">
                  <a:moveTo>
                    <a:pt x="17645" y="0"/>
                  </a:moveTo>
                  <a:cubicBezTo>
                    <a:pt x="17485" y="0"/>
                    <a:pt x="17325" y="23"/>
                    <a:pt x="17165" y="46"/>
                  </a:cubicBezTo>
                  <a:cubicBezTo>
                    <a:pt x="16960" y="69"/>
                    <a:pt x="16777" y="137"/>
                    <a:pt x="16640" y="183"/>
                  </a:cubicBezTo>
                  <a:cubicBezTo>
                    <a:pt x="16298" y="297"/>
                    <a:pt x="15978" y="480"/>
                    <a:pt x="15682" y="708"/>
                  </a:cubicBezTo>
                  <a:cubicBezTo>
                    <a:pt x="15636" y="753"/>
                    <a:pt x="15590" y="799"/>
                    <a:pt x="15545" y="845"/>
                  </a:cubicBezTo>
                  <a:cubicBezTo>
                    <a:pt x="15545" y="845"/>
                    <a:pt x="1507" y="4520"/>
                    <a:pt x="1484" y="4520"/>
                  </a:cubicBezTo>
                  <a:cubicBezTo>
                    <a:pt x="891" y="4679"/>
                    <a:pt x="411" y="5113"/>
                    <a:pt x="183" y="5661"/>
                  </a:cubicBezTo>
                  <a:cubicBezTo>
                    <a:pt x="137" y="5752"/>
                    <a:pt x="92" y="5866"/>
                    <a:pt x="69" y="5958"/>
                  </a:cubicBezTo>
                  <a:cubicBezTo>
                    <a:pt x="69" y="5958"/>
                    <a:pt x="46" y="6026"/>
                    <a:pt x="46" y="6049"/>
                  </a:cubicBezTo>
                  <a:cubicBezTo>
                    <a:pt x="23" y="6163"/>
                    <a:pt x="1" y="6277"/>
                    <a:pt x="1" y="6414"/>
                  </a:cubicBezTo>
                  <a:cubicBezTo>
                    <a:pt x="1" y="6483"/>
                    <a:pt x="1" y="6574"/>
                    <a:pt x="1" y="6642"/>
                  </a:cubicBezTo>
                  <a:cubicBezTo>
                    <a:pt x="1" y="6757"/>
                    <a:pt x="23" y="6893"/>
                    <a:pt x="69" y="7008"/>
                  </a:cubicBezTo>
                  <a:cubicBezTo>
                    <a:pt x="69" y="7030"/>
                    <a:pt x="69" y="7076"/>
                    <a:pt x="69" y="7099"/>
                  </a:cubicBezTo>
                  <a:lnTo>
                    <a:pt x="6529" y="30974"/>
                  </a:lnTo>
                  <a:lnTo>
                    <a:pt x="6529" y="31043"/>
                  </a:lnTo>
                  <a:cubicBezTo>
                    <a:pt x="6574" y="31202"/>
                    <a:pt x="6666" y="31408"/>
                    <a:pt x="6825" y="31636"/>
                  </a:cubicBezTo>
                  <a:cubicBezTo>
                    <a:pt x="6848" y="31705"/>
                    <a:pt x="6894" y="31750"/>
                    <a:pt x="6962" y="31819"/>
                  </a:cubicBezTo>
                  <a:cubicBezTo>
                    <a:pt x="6985" y="31864"/>
                    <a:pt x="7031" y="31910"/>
                    <a:pt x="7076" y="31956"/>
                  </a:cubicBezTo>
                  <a:cubicBezTo>
                    <a:pt x="7122" y="32001"/>
                    <a:pt x="7191" y="32047"/>
                    <a:pt x="7236" y="32093"/>
                  </a:cubicBezTo>
                  <a:cubicBezTo>
                    <a:pt x="7327" y="32161"/>
                    <a:pt x="7419" y="32230"/>
                    <a:pt x="7510" y="32275"/>
                  </a:cubicBezTo>
                  <a:cubicBezTo>
                    <a:pt x="7510" y="32298"/>
                    <a:pt x="7556" y="32298"/>
                    <a:pt x="7556" y="32321"/>
                  </a:cubicBezTo>
                  <a:cubicBezTo>
                    <a:pt x="7647" y="32366"/>
                    <a:pt x="7738" y="32389"/>
                    <a:pt x="7830" y="32435"/>
                  </a:cubicBezTo>
                  <a:cubicBezTo>
                    <a:pt x="7875" y="32435"/>
                    <a:pt x="7921" y="32458"/>
                    <a:pt x="7967" y="32481"/>
                  </a:cubicBezTo>
                  <a:lnTo>
                    <a:pt x="8012" y="32481"/>
                  </a:lnTo>
                  <a:cubicBezTo>
                    <a:pt x="8195" y="32526"/>
                    <a:pt x="8377" y="32549"/>
                    <a:pt x="8537" y="32549"/>
                  </a:cubicBezTo>
                  <a:cubicBezTo>
                    <a:pt x="8697" y="32549"/>
                    <a:pt x="8880" y="32526"/>
                    <a:pt x="9039" y="32503"/>
                  </a:cubicBezTo>
                  <a:lnTo>
                    <a:pt x="23031" y="28829"/>
                  </a:lnTo>
                  <a:cubicBezTo>
                    <a:pt x="23168" y="28874"/>
                    <a:pt x="23305" y="28897"/>
                    <a:pt x="23465" y="28920"/>
                  </a:cubicBezTo>
                  <a:lnTo>
                    <a:pt x="23739" y="28920"/>
                  </a:lnTo>
                  <a:cubicBezTo>
                    <a:pt x="24424" y="28920"/>
                    <a:pt x="25063" y="28714"/>
                    <a:pt x="25611" y="28281"/>
                  </a:cubicBezTo>
                  <a:cubicBezTo>
                    <a:pt x="25702" y="28212"/>
                    <a:pt x="25770" y="28144"/>
                    <a:pt x="25839" y="28075"/>
                  </a:cubicBezTo>
                  <a:cubicBezTo>
                    <a:pt x="26044" y="28007"/>
                    <a:pt x="26204" y="27916"/>
                    <a:pt x="26318" y="27847"/>
                  </a:cubicBezTo>
                  <a:cubicBezTo>
                    <a:pt x="26501" y="27733"/>
                    <a:pt x="26660" y="27619"/>
                    <a:pt x="26843" y="27459"/>
                  </a:cubicBezTo>
                  <a:cubicBezTo>
                    <a:pt x="27140" y="27185"/>
                    <a:pt x="27391" y="26866"/>
                    <a:pt x="27619" y="26500"/>
                  </a:cubicBezTo>
                  <a:cubicBezTo>
                    <a:pt x="27825" y="26158"/>
                    <a:pt x="27962" y="25770"/>
                    <a:pt x="28053" y="25359"/>
                  </a:cubicBezTo>
                  <a:cubicBezTo>
                    <a:pt x="28144" y="24880"/>
                    <a:pt x="28121" y="24400"/>
                    <a:pt x="28007" y="23944"/>
                  </a:cubicBezTo>
                  <a:cubicBezTo>
                    <a:pt x="28007" y="23921"/>
                    <a:pt x="28007" y="23898"/>
                    <a:pt x="28007" y="23875"/>
                  </a:cubicBezTo>
                  <a:lnTo>
                    <a:pt x="22164" y="2214"/>
                  </a:lnTo>
                  <a:cubicBezTo>
                    <a:pt x="22141" y="2191"/>
                    <a:pt x="22141" y="2191"/>
                    <a:pt x="22141" y="2169"/>
                  </a:cubicBezTo>
                  <a:cubicBezTo>
                    <a:pt x="22095" y="1963"/>
                    <a:pt x="22004" y="1758"/>
                    <a:pt x="21913" y="1575"/>
                  </a:cubicBezTo>
                  <a:cubicBezTo>
                    <a:pt x="21776" y="1301"/>
                    <a:pt x="21593" y="1050"/>
                    <a:pt x="21388" y="845"/>
                  </a:cubicBezTo>
                  <a:cubicBezTo>
                    <a:pt x="20977" y="457"/>
                    <a:pt x="20452" y="183"/>
                    <a:pt x="19881" y="69"/>
                  </a:cubicBezTo>
                  <a:cubicBezTo>
                    <a:pt x="19676" y="46"/>
                    <a:pt x="19493" y="23"/>
                    <a:pt x="19288" y="23"/>
                  </a:cubicBezTo>
                  <a:cubicBezTo>
                    <a:pt x="19082" y="23"/>
                    <a:pt x="18877" y="23"/>
                    <a:pt x="18672" y="69"/>
                  </a:cubicBezTo>
                  <a:cubicBezTo>
                    <a:pt x="18558" y="69"/>
                    <a:pt x="18466" y="92"/>
                    <a:pt x="18352" y="114"/>
                  </a:cubicBezTo>
                  <a:cubicBezTo>
                    <a:pt x="18169" y="46"/>
                    <a:pt x="17964" y="23"/>
                    <a:pt x="177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8" name="Google Shape;3528;p16"/>
            <p:cNvSpPr/>
            <p:nvPr/>
          </p:nvSpPr>
          <p:spPr>
            <a:xfrm>
              <a:off x="5903925" y="3865500"/>
              <a:ext cx="51375" cy="30275"/>
            </a:xfrm>
            <a:custGeom>
              <a:avLst/>
              <a:gdLst/>
              <a:ahLst/>
              <a:cxnLst/>
              <a:rect l="l" t="t" r="r" b="b"/>
              <a:pathLst>
                <a:path w="2055" h="1211" extrusionOk="0">
                  <a:moveTo>
                    <a:pt x="1302" y="1"/>
                  </a:moveTo>
                  <a:cubicBezTo>
                    <a:pt x="1210" y="24"/>
                    <a:pt x="1119" y="46"/>
                    <a:pt x="1028" y="69"/>
                  </a:cubicBezTo>
                  <a:cubicBezTo>
                    <a:pt x="913" y="92"/>
                    <a:pt x="799" y="115"/>
                    <a:pt x="708" y="161"/>
                  </a:cubicBezTo>
                  <a:cubicBezTo>
                    <a:pt x="640" y="183"/>
                    <a:pt x="548" y="229"/>
                    <a:pt x="457" y="298"/>
                  </a:cubicBezTo>
                  <a:cubicBezTo>
                    <a:pt x="388" y="343"/>
                    <a:pt x="297" y="412"/>
                    <a:pt x="229" y="480"/>
                  </a:cubicBezTo>
                  <a:cubicBezTo>
                    <a:pt x="137" y="571"/>
                    <a:pt x="92" y="663"/>
                    <a:pt x="46" y="754"/>
                  </a:cubicBezTo>
                  <a:cubicBezTo>
                    <a:pt x="46" y="777"/>
                    <a:pt x="46" y="823"/>
                    <a:pt x="46" y="845"/>
                  </a:cubicBezTo>
                  <a:cubicBezTo>
                    <a:pt x="23" y="868"/>
                    <a:pt x="23" y="868"/>
                    <a:pt x="23" y="891"/>
                  </a:cubicBezTo>
                  <a:cubicBezTo>
                    <a:pt x="23" y="914"/>
                    <a:pt x="0" y="937"/>
                    <a:pt x="0" y="982"/>
                  </a:cubicBezTo>
                  <a:cubicBezTo>
                    <a:pt x="0" y="1005"/>
                    <a:pt x="23" y="1028"/>
                    <a:pt x="46" y="1051"/>
                  </a:cubicBezTo>
                  <a:cubicBezTo>
                    <a:pt x="92" y="1096"/>
                    <a:pt x="137" y="1142"/>
                    <a:pt x="229" y="1165"/>
                  </a:cubicBezTo>
                  <a:cubicBezTo>
                    <a:pt x="274" y="1188"/>
                    <a:pt x="320" y="1188"/>
                    <a:pt x="366" y="1188"/>
                  </a:cubicBezTo>
                  <a:cubicBezTo>
                    <a:pt x="434" y="1211"/>
                    <a:pt x="548" y="1211"/>
                    <a:pt x="640" y="1211"/>
                  </a:cubicBezTo>
                  <a:lnTo>
                    <a:pt x="685" y="1211"/>
                  </a:lnTo>
                  <a:cubicBezTo>
                    <a:pt x="891" y="1211"/>
                    <a:pt x="1073" y="1165"/>
                    <a:pt x="1233" y="1074"/>
                  </a:cubicBezTo>
                  <a:cubicBezTo>
                    <a:pt x="1302" y="1051"/>
                    <a:pt x="1370" y="1005"/>
                    <a:pt x="1461" y="959"/>
                  </a:cubicBezTo>
                  <a:cubicBezTo>
                    <a:pt x="1530" y="914"/>
                    <a:pt x="1598" y="868"/>
                    <a:pt x="1667" y="800"/>
                  </a:cubicBezTo>
                  <a:cubicBezTo>
                    <a:pt x="1735" y="754"/>
                    <a:pt x="1804" y="708"/>
                    <a:pt x="1872" y="640"/>
                  </a:cubicBezTo>
                  <a:cubicBezTo>
                    <a:pt x="1895" y="617"/>
                    <a:pt x="1918" y="594"/>
                    <a:pt x="1941" y="571"/>
                  </a:cubicBezTo>
                  <a:cubicBezTo>
                    <a:pt x="1986" y="526"/>
                    <a:pt x="2009" y="480"/>
                    <a:pt x="2032" y="412"/>
                  </a:cubicBezTo>
                  <a:cubicBezTo>
                    <a:pt x="2055" y="298"/>
                    <a:pt x="2009" y="183"/>
                    <a:pt x="1918" y="138"/>
                  </a:cubicBezTo>
                  <a:cubicBezTo>
                    <a:pt x="1872" y="92"/>
                    <a:pt x="1804" y="69"/>
                    <a:pt x="1735" y="69"/>
                  </a:cubicBezTo>
                  <a:lnTo>
                    <a:pt x="1712" y="46"/>
                  </a:lnTo>
                  <a:cubicBezTo>
                    <a:pt x="1690" y="46"/>
                    <a:pt x="1690" y="46"/>
                    <a:pt x="1644" y="24"/>
                  </a:cubicBezTo>
                  <a:lnTo>
                    <a:pt x="1598" y="24"/>
                  </a:lnTo>
                  <a:cubicBezTo>
                    <a:pt x="1553" y="1"/>
                    <a:pt x="1507" y="1"/>
                    <a:pt x="1461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9" name="Google Shape;3529;p16"/>
            <p:cNvSpPr/>
            <p:nvPr/>
          </p:nvSpPr>
          <p:spPr>
            <a:xfrm>
              <a:off x="5580375" y="3356500"/>
              <a:ext cx="603750" cy="712175"/>
            </a:xfrm>
            <a:custGeom>
              <a:avLst/>
              <a:gdLst/>
              <a:ahLst/>
              <a:cxnLst/>
              <a:rect l="l" t="t" r="r" b="b"/>
              <a:pathLst>
                <a:path w="24150" h="28487" extrusionOk="0">
                  <a:moveTo>
                    <a:pt x="14403" y="20361"/>
                  </a:moveTo>
                  <a:cubicBezTo>
                    <a:pt x="14449" y="20361"/>
                    <a:pt x="14495" y="20361"/>
                    <a:pt x="14540" y="20384"/>
                  </a:cubicBezTo>
                  <a:lnTo>
                    <a:pt x="14586" y="20384"/>
                  </a:lnTo>
                  <a:cubicBezTo>
                    <a:pt x="14632" y="20406"/>
                    <a:pt x="14632" y="20406"/>
                    <a:pt x="14654" y="20406"/>
                  </a:cubicBezTo>
                  <a:lnTo>
                    <a:pt x="14677" y="20429"/>
                  </a:lnTo>
                  <a:cubicBezTo>
                    <a:pt x="14746" y="20429"/>
                    <a:pt x="14814" y="20452"/>
                    <a:pt x="14860" y="20498"/>
                  </a:cubicBezTo>
                  <a:cubicBezTo>
                    <a:pt x="14951" y="20543"/>
                    <a:pt x="14997" y="20658"/>
                    <a:pt x="14974" y="20772"/>
                  </a:cubicBezTo>
                  <a:cubicBezTo>
                    <a:pt x="14951" y="20840"/>
                    <a:pt x="14928" y="20886"/>
                    <a:pt x="14883" y="20931"/>
                  </a:cubicBezTo>
                  <a:cubicBezTo>
                    <a:pt x="14860" y="20954"/>
                    <a:pt x="14837" y="20977"/>
                    <a:pt x="14814" y="21000"/>
                  </a:cubicBezTo>
                  <a:cubicBezTo>
                    <a:pt x="14746" y="21068"/>
                    <a:pt x="14677" y="21114"/>
                    <a:pt x="14609" y="21160"/>
                  </a:cubicBezTo>
                  <a:cubicBezTo>
                    <a:pt x="14540" y="21228"/>
                    <a:pt x="14472" y="21274"/>
                    <a:pt x="14403" y="21319"/>
                  </a:cubicBezTo>
                  <a:cubicBezTo>
                    <a:pt x="14312" y="21365"/>
                    <a:pt x="14244" y="21411"/>
                    <a:pt x="14175" y="21434"/>
                  </a:cubicBezTo>
                  <a:cubicBezTo>
                    <a:pt x="14015" y="21525"/>
                    <a:pt x="13833" y="21571"/>
                    <a:pt x="13627" y="21571"/>
                  </a:cubicBezTo>
                  <a:lnTo>
                    <a:pt x="13582" y="21571"/>
                  </a:lnTo>
                  <a:cubicBezTo>
                    <a:pt x="13490" y="21571"/>
                    <a:pt x="13376" y="21571"/>
                    <a:pt x="13308" y="21548"/>
                  </a:cubicBezTo>
                  <a:cubicBezTo>
                    <a:pt x="13262" y="21548"/>
                    <a:pt x="13216" y="21548"/>
                    <a:pt x="13171" y="21525"/>
                  </a:cubicBezTo>
                  <a:cubicBezTo>
                    <a:pt x="13102" y="21502"/>
                    <a:pt x="13034" y="21456"/>
                    <a:pt x="12988" y="21411"/>
                  </a:cubicBezTo>
                  <a:cubicBezTo>
                    <a:pt x="12965" y="21388"/>
                    <a:pt x="12942" y="21365"/>
                    <a:pt x="12942" y="21342"/>
                  </a:cubicBezTo>
                  <a:cubicBezTo>
                    <a:pt x="12942" y="21297"/>
                    <a:pt x="12965" y="21274"/>
                    <a:pt x="12965" y="21251"/>
                  </a:cubicBezTo>
                  <a:cubicBezTo>
                    <a:pt x="12965" y="21228"/>
                    <a:pt x="12965" y="21228"/>
                    <a:pt x="12988" y="21205"/>
                  </a:cubicBezTo>
                  <a:cubicBezTo>
                    <a:pt x="12988" y="21183"/>
                    <a:pt x="12988" y="21137"/>
                    <a:pt x="12988" y="21114"/>
                  </a:cubicBezTo>
                  <a:cubicBezTo>
                    <a:pt x="13034" y="21023"/>
                    <a:pt x="13079" y="20931"/>
                    <a:pt x="13171" y="20840"/>
                  </a:cubicBezTo>
                  <a:cubicBezTo>
                    <a:pt x="13239" y="20772"/>
                    <a:pt x="13330" y="20703"/>
                    <a:pt x="13399" y="20658"/>
                  </a:cubicBezTo>
                  <a:cubicBezTo>
                    <a:pt x="13490" y="20589"/>
                    <a:pt x="13582" y="20543"/>
                    <a:pt x="13650" y="20521"/>
                  </a:cubicBezTo>
                  <a:cubicBezTo>
                    <a:pt x="13741" y="20475"/>
                    <a:pt x="13855" y="20452"/>
                    <a:pt x="13970" y="20429"/>
                  </a:cubicBezTo>
                  <a:cubicBezTo>
                    <a:pt x="14061" y="20406"/>
                    <a:pt x="14152" y="20384"/>
                    <a:pt x="14244" y="20361"/>
                  </a:cubicBezTo>
                  <a:close/>
                  <a:moveTo>
                    <a:pt x="17028" y="1"/>
                  </a:moveTo>
                  <a:cubicBezTo>
                    <a:pt x="16868" y="24"/>
                    <a:pt x="16731" y="46"/>
                    <a:pt x="16572" y="92"/>
                  </a:cubicBezTo>
                  <a:lnTo>
                    <a:pt x="16526" y="115"/>
                  </a:lnTo>
                  <a:cubicBezTo>
                    <a:pt x="16389" y="138"/>
                    <a:pt x="16252" y="183"/>
                    <a:pt x="16115" y="229"/>
                  </a:cubicBezTo>
                  <a:lnTo>
                    <a:pt x="16024" y="252"/>
                  </a:lnTo>
                  <a:cubicBezTo>
                    <a:pt x="15818" y="297"/>
                    <a:pt x="15659" y="343"/>
                    <a:pt x="15499" y="389"/>
                  </a:cubicBezTo>
                  <a:cubicBezTo>
                    <a:pt x="15385" y="412"/>
                    <a:pt x="15293" y="434"/>
                    <a:pt x="15202" y="434"/>
                  </a:cubicBezTo>
                  <a:cubicBezTo>
                    <a:pt x="15111" y="457"/>
                    <a:pt x="15042" y="480"/>
                    <a:pt x="14974" y="480"/>
                  </a:cubicBezTo>
                  <a:cubicBezTo>
                    <a:pt x="14791" y="526"/>
                    <a:pt x="14609" y="571"/>
                    <a:pt x="14449" y="617"/>
                  </a:cubicBezTo>
                  <a:cubicBezTo>
                    <a:pt x="14289" y="663"/>
                    <a:pt x="14107" y="708"/>
                    <a:pt x="13924" y="754"/>
                  </a:cubicBezTo>
                  <a:lnTo>
                    <a:pt x="13764" y="800"/>
                  </a:lnTo>
                  <a:cubicBezTo>
                    <a:pt x="13627" y="822"/>
                    <a:pt x="13513" y="845"/>
                    <a:pt x="13399" y="868"/>
                  </a:cubicBezTo>
                  <a:cubicBezTo>
                    <a:pt x="13330" y="891"/>
                    <a:pt x="13262" y="914"/>
                    <a:pt x="13194" y="937"/>
                  </a:cubicBezTo>
                  <a:lnTo>
                    <a:pt x="13148" y="937"/>
                  </a:lnTo>
                  <a:cubicBezTo>
                    <a:pt x="13079" y="959"/>
                    <a:pt x="13034" y="982"/>
                    <a:pt x="12965" y="982"/>
                  </a:cubicBezTo>
                  <a:lnTo>
                    <a:pt x="12942" y="1005"/>
                  </a:lnTo>
                  <a:lnTo>
                    <a:pt x="12874" y="1005"/>
                  </a:lnTo>
                  <a:cubicBezTo>
                    <a:pt x="12691" y="1051"/>
                    <a:pt x="12509" y="1119"/>
                    <a:pt x="12326" y="1165"/>
                  </a:cubicBezTo>
                  <a:cubicBezTo>
                    <a:pt x="12258" y="1188"/>
                    <a:pt x="12189" y="1210"/>
                    <a:pt x="12121" y="1233"/>
                  </a:cubicBezTo>
                  <a:lnTo>
                    <a:pt x="12052" y="1233"/>
                  </a:lnTo>
                  <a:lnTo>
                    <a:pt x="11984" y="1256"/>
                  </a:lnTo>
                  <a:cubicBezTo>
                    <a:pt x="11938" y="1279"/>
                    <a:pt x="11870" y="1302"/>
                    <a:pt x="11824" y="1302"/>
                  </a:cubicBezTo>
                  <a:cubicBezTo>
                    <a:pt x="11733" y="1325"/>
                    <a:pt x="11641" y="1347"/>
                    <a:pt x="11550" y="1370"/>
                  </a:cubicBezTo>
                  <a:cubicBezTo>
                    <a:pt x="11482" y="1393"/>
                    <a:pt x="11390" y="1416"/>
                    <a:pt x="11299" y="1439"/>
                  </a:cubicBezTo>
                  <a:cubicBezTo>
                    <a:pt x="11208" y="1462"/>
                    <a:pt x="11094" y="1507"/>
                    <a:pt x="10979" y="1530"/>
                  </a:cubicBezTo>
                  <a:lnTo>
                    <a:pt x="10774" y="1576"/>
                  </a:lnTo>
                  <a:lnTo>
                    <a:pt x="10683" y="1598"/>
                  </a:lnTo>
                  <a:lnTo>
                    <a:pt x="10591" y="1621"/>
                  </a:lnTo>
                  <a:lnTo>
                    <a:pt x="10500" y="1644"/>
                  </a:lnTo>
                  <a:cubicBezTo>
                    <a:pt x="10455" y="1667"/>
                    <a:pt x="10409" y="1667"/>
                    <a:pt x="10363" y="1690"/>
                  </a:cubicBezTo>
                  <a:lnTo>
                    <a:pt x="10340" y="1690"/>
                  </a:lnTo>
                  <a:lnTo>
                    <a:pt x="10249" y="1713"/>
                  </a:lnTo>
                  <a:cubicBezTo>
                    <a:pt x="10044" y="1781"/>
                    <a:pt x="9861" y="1827"/>
                    <a:pt x="9678" y="1872"/>
                  </a:cubicBezTo>
                  <a:cubicBezTo>
                    <a:pt x="9564" y="1895"/>
                    <a:pt x="9427" y="1918"/>
                    <a:pt x="9313" y="1964"/>
                  </a:cubicBezTo>
                  <a:lnTo>
                    <a:pt x="9131" y="2009"/>
                  </a:lnTo>
                  <a:cubicBezTo>
                    <a:pt x="8948" y="2055"/>
                    <a:pt x="8743" y="2101"/>
                    <a:pt x="8560" y="2146"/>
                  </a:cubicBezTo>
                  <a:cubicBezTo>
                    <a:pt x="8514" y="2169"/>
                    <a:pt x="8469" y="2169"/>
                    <a:pt x="8423" y="2192"/>
                  </a:cubicBezTo>
                  <a:lnTo>
                    <a:pt x="8355" y="2215"/>
                  </a:lnTo>
                  <a:cubicBezTo>
                    <a:pt x="8218" y="2238"/>
                    <a:pt x="8104" y="2260"/>
                    <a:pt x="8012" y="2283"/>
                  </a:cubicBezTo>
                  <a:lnTo>
                    <a:pt x="7875" y="2329"/>
                  </a:lnTo>
                  <a:cubicBezTo>
                    <a:pt x="7715" y="2375"/>
                    <a:pt x="7579" y="2397"/>
                    <a:pt x="7442" y="2443"/>
                  </a:cubicBezTo>
                  <a:lnTo>
                    <a:pt x="7099" y="2534"/>
                  </a:lnTo>
                  <a:lnTo>
                    <a:pt x="6917" y="2580"/>
                  </a:lnTo>
                  <a:cubicBezTo>
                    <a:pt x="6780" y="2626"/>
                    <a:pt x="6620" y="2671"/>
                    <a:pt x="6483" y="2694"/>
                  </a:cubicBezTo>
                  <a:lnTo>
                    <a:pt x="6369" y="2740"/>
                  </a:lnTo>
                  <a:cubicBezTo>
                    <a:pt x="6255" y="2763"/>
                    <a:pt x="6118" y="2808"/>
                    <a:pt x="6004" y="2831"/>
                  </a:cubicBezTo>
                  <a:cubicBezTo>
                    <a:pt x="5912" y="2854"/>
                    <a:pt x="5821" y="2900"/>
                    <a:pt x="5730" y="2922"/>
                  </a:cubicBezTo>
                  <a:lnTo>
                    <a:pt x="5661" y="2945"/>
                  </a:lnTo>
                  <a:lnTo>
                    <a:pt x="5524" y="2991"/>
                  </a:lnTo>
                  <a:lnTo>
                    <a:pt x="5501" y="2991"/>
                  </a:lnTo>
                  <a:cubicBezTo>
                    <a:pt x="5433" y="3014"/>
                    <a:pt x="5342" y="3036"/>
                    <a:pt x="5273" y="3059"/>
                  </a:cubicBezTo>
                  <a:lnTo>
                    <a:pt x="5228" y="3059"/>
                  </a:lnTo>
                  <a:cubicBezTo>
                    <a:pt x="5136" y="3105"/>
                    <a:pt x="5022" y="3128"/>
                    <a:pt x="4931" y="3151"/>
                  </a:cubicBezTo>
                  <a:lnTo>
                    <a:pt x="4680" y="3242"/>
                  </a:lnTo>
                  <a:cubicBezTo>
                    <a:pt x="4566" y="3265"/>
                    <a:pt x="4451" y="3310"/>
                    <a:pt x="4315" y="3333"/>
                  </a:cubicBezTo>
                  <a:lnTo>
                    <a:pt x="4109" y="3402"/>
                  </a:lnTo>
                  <a:cubicBezTo>
                    <a:pt x="3995" y="3447"/>
                    <a:pt x="3904" y="3470"/>
                    <a:pt x="3790" y="3493"/>
                  </a:cubicBezTo>
                  <a:lnTo>
                    <a:pt x="3675" y="3539"/>
                  </a:lnTo>
                  <a:lnTo>
                    <a:pt x="3516" y="3584"/>
                  </a:lnTo>
                  <a:cubicBezTo>
                    <a:pt x="3470" y="3607"/>
                    <a:pt x="3424" y="3607"/>
                    <a:pt x="3379" y="3630"/>
                  </a:cubicBezTo>
                  <a:cubicBezTo>
                    <a:pt x="3333" y="3630"/>
                    <a:pt x="3287" y="3653"/>
                    <a:pt x="3242" y="3653"/>
                  </a:cubicBezTo>
                  <a:cubicBezTo>
                    <a:pt x="3105" y="3698"/>
                    <a:pt x="2991" y="3721"/>
                    <a:pt x="2854" y="3767"/>
                  </a:cubicBezTo>
                  <a:lnTo>
                    <a:pt x="2694" y="3813"/>
                  </a:lnTo>
                  <a:lnTo>
                    <a:pt x="2603" y="3835"/>
                  </a:lnTo>
                  <a:lnTo>
                    <a:pt x="2557" y="3858"/>
                  </a:lnTo>
                  <a:cubicBezTo>
                    <a:pt x="2420" y="3881"/>
                    <a:pt x="2283" y="3927"/>
                    <a:pt x="2146" y="3949"/>
                  </a:cubicBezTo>
                  <a:cubicBezTo>
                    <a:pt x="1963" y="3995"/>
                    <a:pt x="1781" y="4041"/>
                    <a:pt x="1598" y="4086"/>
                  </a:cubicBezTo>
                  <a:lnTo>
                    <a:pt x="1530" y="4109"/>
                  </a:lnTo>
                  <a:lnTo>
                    <a:pt x="1461" y="4132"/>
                  </a:lnTo>
                  <a:cubicBezTo>
                    <a:pt x="1439" y="4086"/>
                    <a:pt x="1393" y="4086"/>
                    <a:pt x="1347" y="4086"/>
                  </a:cubicBezTo>
                  <a:lnTo>
                    <a:pt x="1256" y="4086"/>
                  </a:lnTo>
                  <a:cubicBezTo>
                    <a:pt x="1233" y="4109"/>
                    <a:pt x="1187" y="4109"/>
                    <a:pt x="1142" y="4132"/>
                  </a:cubicBezTo>
                  <a:cubicBezTo>
                    <a:pt x="1096" y="4132"/>
                    <a:pt x="1073" y="4132"/>
                    <a:pt x="1028" y="4155"/>
                  </a:cubicBezTo>
                  <a:lnTo>
                    <a:pt x="1005" y="4155"/>
                  </a:lnTo>
                  <a:cubicBezTo>
                    <a:pt x="982" y="4155"/>
                    <a:pt x="959" y="4155"/>
                    <a:pt x="914" y="4178"/>
                  </a:cubicBezTo>
                  <a:lnTo>
                    <a:pt x="868" y="4178"/>
                  </a:lnTo>
                  <a:lnTo>
                    <a:pt x="822" y="4201"/>
                  </a:lnTo>
                  <a:cubicBezTo>
                    <a:pt x="777" y="4201"/>
                    <a:pt x="731" y="4223"/>
                    <a:pt x="685" y="4223"/>
                  </a:cubicBezTo>
                  <a:lnTo>
                    <a:pt x="617" y="4223"/>
                  </a:lnTo>
                  <a:lnTo>
                    <a:pt x="594" y="4246"/>
                  </a:lnTo>
                  <a:lnTo>
                    <a:pt x="503" y="4246"/>
                  </a:lnTo>
                  <a:cubicBezTo>
                    <a:pt x="389" y="4269"/>
                    <a:pt x="274" y="4292"/>
                    <a:pt x="183" y="4337"/>
                  </a:cubicBezTo>
                  <a:cubicBezTo>
                    <a:pt x="137" y="4360"/>
                    <a:pt x="92" y="4406"/>
                    <a:pt x="69" y="4429"/>
                  </a:cubicBezTo>
                  <a:cubicBezTo>
                    <a:pt x="23" y="4497"/>
                    <a:pt x="1" y="4566"/>
                    <a:pt x="23" y="4657"/>
                  </a:cubicBezTo>
                  <a:cubicBezTo>
                    <a:pt x="46" y="4703"/>
                    <a:pt x="46" y="4748"/>
                    <a:pt x="69" y="4794"/>
                  </a:cubicBezTo>
                  <a:cubicBezTo>
                    <a:pt x="69" y="4817"/>
                    <a:pt x="92" y="4862"/>
                    <a:pt x="92" y="4885"/>
                  </a:cubicBezTo>
                  <a:cubicBezTo>
                    <a:pt x="115" y="4931"/>
                    <a:pt x="115" y="4999"/>
                    <a:pt x="137" y="5045"/>
                  </a:cubicBezTo>
                  <a:lnTo>
                    <a:pt x="160" y="5136"/>
                  </a:lnTo>
                  <a:cubicBezTo>
                    <a:pt x="160" y="5205"/>
                    <a:pt x="183" y="5251"/>
                    <a:pt x="206" y="5296"/>
                  </a:cubicBezTo>
                  <a:lnTo>
                    <a:pt x="229" y="5410"/>
                  </a:lnTo>
                  <a:lnTo>
                    <a:pt x="229" y="5433"/>
                  </a:lnTo>
                  <a:lnTo>
                    <a:pt x="252" y="5524"/>
                  </a:lnTo>
                  <a:lnTo>
                    <a:pt x="274" y="5639"/>
                  </a:lnTo>
                  <a:lnTo>
                    <a:pt x="343" y="5867"/>
                  </a:lnTo>
                  <a:lnTo>
                    <a:pt x="343" y="5912"/>
                  </a:lnTo>
                  <a:cubicBezTo>
                    <a:pt x="366" y="6004"/>
                    <a:pt x="411" y="6118"/>
                    <a:pt x="434" y="6209"/>
                  </a:cubicBezTo>
                  <a:lnTo>
                    <a:pt x="457" y="6255"/>
                  </a:lnTo>
                  <a:cubicBezTo>
                    <a:pt x="480" y="6323"/>
                    <a:pt x="480" y="6369"/>
                    <a:pt x="503" y="6437"/>
                  </a:cubicBezTo>
                  <a:cubicBezTo>
                    <a:pt x="548" y="6574"/>
                    <a:pt x="571" y="6711"/>
                    <a:pt x="617" y="6871"/>
                  </a:cubicBezTo>
                  <a:lnTo>
                    <a:pt x="617" y="6940"/>
                  </a:lnTo>
                  <a:cubicBezTo>
                    <a:pt x="662" y="7122"/>
                    <a:pt x="708" y="7282"/>
                    <a:pt x="754" y="7465"/>
                  </a:cubicBezTo>
                  <a:cubicBezTo>
                    <a:pt x="799" y="7602"/>
                    <a:pt x="845" y="7738"/>
                    <a:pt x="891" y="7875"/>
                  </a:cubicBezTo>
                  <a:lnTo>
                    <a:pt x="914" y="8012"/>
                  </a:lnTo>
                  <a:cubicBezTo>
                    <a:pt x="936" y="8081"/>
                    <a:pt x="959" y="8149"/>
                    <a:pt x="982" y="8218"/>
                  </a:cubicBezTo>
                  <a:cubicBezTo>
                    <a:pt x="1005" y="8355"/>
                    <a:pt x="1050" y="8469"/>
                    <a:pt x="1073" y="8583"/>
                  </a:cubicBezTo>
                  <a:lnTo>
                    <a:pt x="1119" y="8674"/>
                  </a:lnTo>
                  <a:cubicBezTo>
                    <a:pt x="1142" y="8743"/>
                    <a:pt x="1142" y="8811"/>
                    <a:pt x="1165" y="8880"/>
                  </a:cubicBezTo>
                  <a:lnTo>
                    <a:pt x="1210" y="9017"/>
                  </a:lnTo>
                  <a:lnTo>
                    <a:pt x="1233" y="9154"/>
                  </a:lnTo>
                  <a:cubicBezTo>
                    <a:pt x="1256" y="9222"/>
                    <a:pt x="1279" y="9268"/>
                    <a:pt x="1279" y="9336"/>
                  </a:cubicBezTo>
                  <a:lnTo>
                    <a:pt x="1302" y="9382"/>
                  </a:lnTo>
                  <a:cubicBezTo>
                    <a:pt x="1324" y="9496"/>
                    <a:pt x="1370" y="9610"/>
                    <a:pt x="1393" y="9724"/>
                  </a:cubicBezTo>
                  <a:cubicBezTo>
                    <a:pt x="1439" y="9930"/>
                    <a:pt x="1507" y="10112"/>
                    <a:pt x="1553" y="10318"/>
                  </a:cubicBezTo>
                  <a:cubicBezTo>
                    <a:pt x="1575" y="10409"/>
                    <a:pt x="1621" y="10523"/>
                    <a:pt x="1644" y="10637"/>
                  </a:cubicBezTo>
                  <a:lnTo>
                    <a:pt x="1644" y="10660"/>
                  </a:lnTo>
                  <a:cubicBezTo>
                    <a:pt x="1667" y="10729"/>
                    <a:pt x="1690" y="10797"/>
                    <a:pt x="1712" y="10888"/>
                  </a:cubicBezTo>
                  <a:cubicBezTo>
                    <a:pt x="1735" y="10980"/>
                    <a:pt x="1758" y="11094"/>
                    <a:pt x="1804" y="11208"/>
                  </a:cubicBezTo>
                  <a:lnTo>
                    <a:pt x="1872" y="11459"/>
                  </a:lnTo>
                  <a:cubicBezTo>
                    <a:pt x="1918" y="11642"/>
                    <a:pt x="1963" y="11847"/>
                    <a:pt x="2009" y="12052"/>
                  </a:cubicBezTo>
                  <a:lnTo>
                    <a:pt x="2055" y="12235"/>
                  </a:lnTo>
                  <a:lnTo>
                    <a:pt x="2100" y="12349"/>
                  </a:lnTo>
                  <a:cubicBezTo>
                    <a:pt x="2123" y="12440"/>
                    <a:pt x="2123" y="12532"/>
                    <a:pt x="2146" y="12623"/>
                  </a:cubicBezTo>
                  <a:cubicBezTo>
                    <a:pt x="2215" y="12806"/>
                    <a:pt x="2260" y="13011"/>
                    <a:pt x="2329" y="13217"/>
                  </a:cubicBezTo>
                  <a:cubicBezTo>
                    <a:pt x="2397" y="13399"/>
                    <a:pt x="2443" y="13605"/>
                    <a:pt x="2488" y="13787"/>
                  </a:cubicBezTo>
                  <a:cubicBezTo>
                    <a:pt x="2511" y="13924"/>
                    <a:pt x="2557" y="14038"/>
                    <a:pt x="2580" y="14175"/>
                  </a:cubicBezTo>
                  <a:lnTo>
                    <a:pt x="2648" y="14381"/>
                  </a:lnTo>
                  <a:cubicBezTo>
                    <a:pt x="2717" y="14586"/>
                    <a:pt x="2762" y="14791"/>
                    <a:pt x="2808" y="14997"/>
                  </a:cubicBezTo>
                  <a:lnTo>
                    <a:pt x="2831" y="15088"/>
                  </a:lnTo>
                  <a:lnTo>
                    <a:pt x="2899" y="15248"/>
                  </a:lnTo>
                  <a:cubicBezTo>
                    <a:pt x="2899" y="15316"/>
                    <a:pt x="2922" y="15362"/>
                    <a:pt x="2922" y="15408"/>
                  </a:cubicBezTo>
                  <a:cubicBezTo>
                    <a:pt x="2945" y="15453"/>
                    <a:pt x="2945" y="15499"/>
                    <a:pt x="2968" y="15545"/>
                  </a:cubicBezTo>
                  <a:cubicBezTo>
                    <a:pt x="3013" y="15750"/>
                    <a:pt x="3082" y="15956"/>
                    <a:pt x="3150" y="16161"/>
                  </a:cubicBezTo>
                  <a:lnTo>
                    <a:pt x="3150" y="16229"/>
                  </a:lnTo>
                  <a:cubicBezTo>
                    <a:pt x="3219" y="16389"/>
                    <a:pt x="3265" y="16549"/>
                    <a:pt x="3310" y="16709"/>
                  </a:cubicBezTo>
                  <a:lnTo>
                    <a:pt x="3333" y="16823"/>
                  </a:lnTo>
                  <a:cubicBezTo>
                    <a:pt x="3333" y="16891"/>
                    <a:pt x="3356" y="16960"/>
                    <a:pt x="3379" y="17006"/>
                  </a:cubicBezTo>
                  <a:lnTo>
                    <a:pt x="3424" y="17142"/>
                  </a:lnTo>
                  <a:cubicBezTo>
                    <a:pt x="3424" y="17211"/>
                    <a:pt x="3447" y="17257"/>
                    <a:pt x="3470" y="17302"/>
                  </a:cubicBezTo>
                  <a:lnTo>
                    <a:pt x="3516" y="17462"/>
                  </a:lnTo>
                  <a:cubicBezTo>
                    <a:pt x="3561" y="17599"/>
                    <a:pt x="3584" y="17736"/>
                    <a:pt x="3630" y="17896"/>
                  </a:cubicBezTo>
                  <a:cubicBezTo>
                    <a:pt x="3653" y="17964"/>
                    <a:pt x="3675" y="18055"/>
                    <a:pt x="3698" y="18147"/>
                  </a:cubicBezTo>
                  <a:cubicBezTo>
                    <a:pt x="3721" y="18261"/>
                    <a:pt x="3744" y="18375"/>
                    <a:pt x="3790" y="18489"/>
                  </a:cubicBezTo>
                  <a:cubicBezTo>
                    <a:pt x="3881" y="18832"/>
                    <a:pt x="3972" y="19220"/>
                    <a:pt x="4041" y="19516"/>
                  </a:cubicBezTo>
                  <a:lnTo>
                    <a:pt x="4086" y="19676"/>
                  </a:lnTo>
                  <a:cubicBezTo>
                    <a:pt x="4155" y="20018"/>
                    <a:pt x="4269" y="20406"/>
                    <a:pt x="4383" y="20840"/>
                  </a:cubicBezTo>
                  <a:cubicBezTo>
                    <a:pt x="4429" y="20954"/>
                    <a:pt x="4474" y="21091"/>
                    <a:pt x="4497" y="21228"/>
                  </a:cubicBezTo>
                  <a:lnTo>
                    <a:pt x="4520" y="21342"/>
                  </a:lnTo>
                  <a:lnTo>
                    <a:pt x="4543" y="21365"/>
                  </a:lnTo>
                  <a:cubicBezTo>
                    <a:pt x="4566" y="21434"/>
                    <a:pt x="4588" y="21525"/>
                    <a:pt x="4588" y="21616"/>
                  </a:cubicBezTo>
                  <a:cubicBezTo>
                    <a:pt x="4611" y="21662"/>
                    <a:pt x="4657" y="21708"/>
                    <a:pt x="4703" y="21753"/>
                  </a:cubicBezTo>
                  <a:cubicBezTo>
                    <a:pt x="4725" y="21799"/>
                    <a:pt x="4748" y="21844"/>
                    <a:pt x="4748" y="21913"/>
                  </a:cubicBezTo>
                  <a:lnTo>
                    <a:pt x="4771" y="21981"/>
                  </a:lnTo>
                  <a:lnTo>
                    <a:pt x="4794" y="22027"/>
                  </a:lnTo>
                  <a:lnTo>
                    <a:pt x="4817" y="22096"/>
                  </a:lnTo>
                  <a:lnTo>
                    <a:pt x="4817" y="22118"/>
                  </a:lnTo>
                  <a:cubicBezTo>
                    <a:pt x="4862" y="22255"/>
                    <a:pt x="4885" y="22392"/>
                    <a:pt x="4931" y="22529"/>
                  </a:cubicBezTo>
                  <a:lnTo>
                    <a:pt x="4931" y="22552"/>
                  </a:lnTo>
                  <a:cubicBezTo>
                    <a:pt x="4931" y="22575"/>
                    <a:pt x="4931" y="22598"/>
                    <a:pt x="4954" y="22621"/>
                  </a:cubicBezTo>
                  <a:lnTo>
                    <a:pt x="4954" y="22689"/>
                  </a:lnTo>
                  <a:cubicBezTo>
                    <a:pt x="4999" y="22849"/>
                    <a:pt x="5022" y="23031"/>
                    <a:pt x="5091" y="23191"/>
                  </a:cubicBezTo>
                  <a:cubicBezTo>
                    <a:pt x="5113" y="23282"/>
                    <a:pt x="5136" y="23374"/>
                    <a:pt x="5159" y="23465"/>
                  </a:cubicBezTo>
                  <a:lnTo>
                    <a:pt x="5205" y="23670"/>
                  </a:lnTo>
                  <a:cubicBezTo>
                    <a:pt x="5296" y="23944"/>
                    <a:pt x="5364" y="24218"/>
                    <a:pt x="5433" y="24492"/>
                  </a:cubicBezTo>
                  <a:lnTo>
                    <a:pt x="5479" y="24720"/>
                  </a:lnTo>
                  <a:cubicBezTo>
                    <a:pt x="5501" y="24789"/>
                    <a:pt x="5524" y="24880"/>
                    <a:pt x="5547" y="24949"/>
                  </a:cubicBezTo>
                  <a:lnTo>
                    <a:pt x="5547" y="24926"/>
                  </a:lnTo>
                  <a:cubicBezTo>
                    <a:pt x="5570" y="25086"/>
                    <a:pt x="5616" y="25245"/>
                    <a:pt x="5684" y="25428"/>
                  </a:cubicBezTo>
                  <a:lnTo>
                    <a:pt x="5684" y="25474"/>
                  </a:lnTo>
                  <a:cubicBezTo>
                    <a:pt x="5730" y="25633"/>
                    <a:pt x="5775" y="25770"/>
                    <a:pt x="5821" y="25930"/>
                  </a:cubicBezTo>
                  <a:lnTo>
                    <a:pt x="5867" y="26021"/>
                  </a:lnTo>
                  <a:cubicBezTo>
                    <a:pt x="5867" y="26067"/>
                    <a:pt x="5889" y="26113"/>
                    <a:pt x="5889" y="26158"/>
                  </a:cubicBezTo>
                  <a:lnTo>
                    <a:pt x="5935" y="26273"/>
                  </a:lnTo>
                  <a:lnTo>
                    <a:pt x="5958" y="26410"/>
                  </a:lnTo>
                  <a:cubicBezTo>
                    <a:pt x="5981" y="26478"/>
                    <a:pt x="6004" y="26569"/>
                    <a:pt x="6026" y="26661"/>
                  </a:cubicBezTo>
                  <a:cubicBezTo>
                    <a:pt x="6049" y="26729"/>
                    <a:pt x="6072" y="26798"/>
                    <a:pt x="6095" y="26889"/>
                  </a:cubicBezTo>
                  <a:lnTo>
                    <a:pt x="6141" y="27071"/>
                  </a:lnTo>
                  <a:lnTo>
                    <a:pt x="6209" y="27277"/>
                  </a:lnTo>
                  <a:lnTo>
                    <a:pt x="6232" y="27323"/>
                  </a:lnTo>
                  <a:cubicBezTo>
                    <a:pt x="6255" y="27437"/>
                    <a:pt x="6277" y="27551"/>
                    <a:pt x="6323" y="27665"/>
                  </a:cubicBezTo>
                  <a:lnTo>
                    <a:pt x="6346" y="27779"/>
                  </a:lnTo>
                  <a:cubicBezTo>
                    <a:pt x="6346" y="27848"/>
                    <a:pt x="6369" y="27939"/>
                    <a:pt x="6392" y="28007"/>
                  </a:cubicBezTo>
                  <a:lnTo>
                    <a:pt x="6414" y="28076"/>
                  </a:lnTo>
                  <a:lnTo>
                    <a:pt x="6414" y="28121"/>
                  </a:lnTo>
                  <a:cubicBezTo>
                    <a:pt x="6414" y="28167"/>
                    <a:pt x="6437" y="28213"/>
                    <a:pt x="6437" y="28236"/>
                  </a:cubicBezTo>
                  <a:cubicBezTo>
                    <a:pt x="6460" y="28304"/>
                    <a:pt x="6460" y="28350"/>
                    <a:pt x="6506" y="28372"/>
                  </a:cubicBezTo>
                  <a:cubicBezTo>
                    <a:pt x="6506" y="28395"/>
                    <a:pt x="6529" y="28418"/>
                    <a:pt x="6551" y="28441"/>
                  </a:cubicBezTo>
                  <a:cubicBezTo>
                    <a:pt x="6574" y="28464"/>
                    <a:pt x="6620" y="28487"/>
                    <a:pt x="6666" y="28487"/>
                  </a:cubicBezTo>
                  <a:lnTo>
                    <a:pt x="6688" y="28487"/>
                  </a:lnTo>
                  <a:cubicBezTo>
                    <a:pt x="6757" y="28487"/>
                    <a:pt x="6825" y="28464"/>
                    <a:pt x="6871" y="28464"/>
                  </a:cubicBezTo>
                  <a:lnTo>
                    <a:pt x="6939" y="28441"/>
                  </a:lnTo>
                  <a:cubicBezTo>
                    <a:pt x="7054" y="28418"/>
                    <a:pt x="7145" y="28395"/>
                    <a:pt x="7259" y="28372"/>
                  </a:cubicBezTo>
                  <a:lnTo>
                    <a:pt x="7327" y="28350"/>
                  </a:lnTo>
                  <a:lnTo>
                    <a:pt x="7350" y="28350"/>
                  </a:lnTo>
                  <a:cubicBezTo>
                    <a:pt x="7419" y="28327"/>
                    <a:pt x="7464" y="28304"/>
                    <a:pt x="7533" y="28304"/>
                  </a:cubicBezTo>
                  <a:cubicBezTo>
                    <a:pt x="7624" y="28258"/>
                    <a:pt x="7715" y="28236"/>
                    <a:pt x="7807" y="28213"/>
                  </a:cubicBezTo>
                  <a:cubicBezTo>
                    <a:pt x="7989" y="28167"/>
                    <a:pt x="8172" y="28121"/>
                    <a:pt x="8355" y="28076"/>
                  </a:cubicBezTo>
                  <a:cubicBezTo>
                    <a:pt x="8469" y="28030"/>
                    <a:pt x="8583" y="28007"/>
                    <a:pt x="8697" y="27962"/>
                  </a:cubicBezTo>
                  <a:lnTo>
                    <a:pt x="8880" y="27916"/>
                  </a:lnTo>
                  <a:lnTo>
                    <a:pt x="9062" y="27848"/>
                  </a:lnTo>
                  <a:cubicBezTo>
                    <a:pt x="9176" y="27825"/>
                    <a:pt x="9313" y="27779"/>
                    <a:pt x="9427" y="27756"/>
                  </a:cubicBezTo>
                  <a:cubicBezTo>
                    <a:pt x="9610" y="27688"/>
                    <a:pt x="9793" y="27642"/>
                    <a:pt x="9975" y="27596"/>
                  </a:cubicBezTo>
                  <a:cubicBezTo>
                    <a:pt x="10272" y="27505"/>
                    <a:pt x="10614" y="27414"/>
                    <a:pt x="11025" y="27323"/>
                  </a:cubicBezTo>
                  <a:cubicBezTo>
                    <a:pt x="11162" y="27300"/>
                    <a:pt x="11299" y="27254"/>
                    <a:pt x="11436" y="27208"/>
                  </a:cubicBezTo>
                  <a:lnTo>
                    <a:pt x="11573" y="27186"/>
                  </a:lnTo>
                  <a:lnTo>
                    <a:pt x="11778" y="27117"/>
                  </a:lnTo>
                  <a:cubicBezTo>
                    <a:pt x="11893" y="27094"/>
                    <a:pt x="11984" y="27071"/>
                    <a:pt x="12098" y="27026"/>
                  </a:cubicBezTo>
                  <a:cubicBezTo>
                    <a:pt x="12258" y="26980"/>
                    <a:pt x="12440" y="26935"/>
                    <a:pt x="12623" y="26889"/>
                  </a:cubicBezTo>
                  <a:cubicBezTo>
                    <a:pt x="12851" y="26843"/>
                    <a:pt x="13034" y="26798"/>
                    <a:pt x="13171" y="26775"/>
                  </a:cubicBezTo>
                  <a:cubicBezTo>
                    <a:pt x="13376" y="26729"/>
                    <a:pt x="13582" y="26683"/>
                    <a:pt x="13764" y="26638"/>
                  </a:cubicBezTo>
                  <a:lnTo>
                    <a:pt x="13901" y="26592"/>
                  </a:lnTo>
                  <a:lnTo>
                    <a:pt x="13970" y="26592"/>
                  </a:lnTo>
                  <a:lnTo>
                    <a:pt x="14289" y="26501"/>
                  </a:lnTo>
                  <a:lnTo>
                    <a:pt x="14472" y="26455"/>
                  </a:lnTo>
                  <a:cubicBezTo>
                    <a:pt x="14586" y="26410"/>
                    <a:pt x="14700" y="26387"/>
                    <a:pt x="14814" y="26364"/>
                  </a:cubicBezTo>
                  <a:lnTo>
                    <a:pt x="14951" y="26318"/>
                  </a:lnTo>
                  <a:cubicBezTo>
                    <a:pt x="15088" y="26273"/>
                    <a:pt x="15225" y="26250"/>
                    <a:pt x="15362" y="26204"/>
                  </a:cubicBezTo>
                  <a:lnTo>
                    <a:pt x="15590" y="26136"/>
                  </a:lnTo>
                  <a:cubicBezTo>
                    <a:pt x="15704" y="26113"/>
                    <a:pt x="15796" y="26090"/>
                    <a:pt x="15910" y="26044"/>
                  </a:cubicBezTo>
                  <a:cubicBezTo>
                    <a:pt x="16047" y="25999"/>
                    <a:pt x="16206" y="25976"/>
                    <a:pt x="16343" y="25930"/>
                  </a:cubicBezTo>
                  <a:lnTo>
                    <a:pt x="16458" y="25885"/>
                  </a:lnTo>
                  <a:lnTo>
                    <a:pt x="16572" y="25862"/>
                  </a:lnTo>
                  <a:cubicBezTo>
                    <a:pt x="16709" y="25816"/>
                    <a:pt x="16846" y="25793"/>
                    <a:pt x="17005" y="25748"/>
                  </a:cubicBezTo>
                  <a:cubicBezTo>
                    <a:pt x="17051" y="25725"/>
                    <a:pt x="17119" y="25725"/>
                    <a:pt x="17188" y="25702"/>
                  </a:cubicBezTo>
                  <a:lnTo>
                    <a:pt x="17279" y="25679"/>
                  </a:lnTo>
                  <a:cubicBezTo>
                    <a:pt x="17348" y="25656"/>
                    <a:pt x="17439" y="25611"/>
                    <a:pt x="17530" y="25588"/>
                  </a:cubicBezTo>
                  <a:cubicBezTo>
                    <a:pt x="17713" y="25542"/>
                    <a:pt x="17896" y="25497"/>
                    <a:pt x="18078" y="25428"/>
                  </a:cubicBezTo>
                  <a:cubicBezTo>
                    <a:pt x="18261" y="25382"/>
                    <a:pt x="18443" y="25337"/>
                    <a:pt x="18626" y="25291"/>
                  </a:cubicBezTo>
                  <a:cubicBezTo>
                    <a:pt x="18672" y="25268"/>
                    <a:pt x="18740" y="25245"/>
                    <a:pt x="18786" y="25245"/>
                  </a:cubicBezTo>
                  <a:lnTo>
                    <a:pt x="18877" y="25223"/>
                  </a:lnTo>
                  <a:cubicBezTo>
                    <a:pt x="18968" y="25200"/>
                    <a:pt x="19060" y="25177"/>
                    <a:pt x="19128" y="25154"/>
                  </a:cubicBezTo>
                  <a:lnTo>
                    <a:pt x="19242" y="25108"/>
                  </a:lnTo>
                  <a:lnTo>
                    <a:pt x="19265" y="25108"/>
                  </a:lnTo>
                  <a:cubicBezTo>
                    <a:pt x="19471" y="25086"/>
                    <a:pt x="19722" y="25063"/>
                    <a:pt x="19950" y="25017"/>
                  </a:cubicBezTo>
                  <a:cubicBezTo>
                    <a:pt x="20064" y="24994"/>
                    <a:pt x="20201" y="24949"/>
                    <a:pt x="20315" y="24926"/>
                  </a:cubicBezTo>
                  <a:lnTo>
                    <a:pt x="20361" y="24903"/>
                  </a:lnTo>
                  <a:lnTo>
                    <a:pt x="20520" y="24857"/>
                  </a:lnTo>
                  <a:cubicBezTo>
                    <a:pt x="20635" y="24835"/>
                    <a:pt x="20726" y="24812"/>
                    <a:pt x="20840" y="24789"/>
                  </a:cubicBezTo>
                  <a:cubicBezTo>
                    <a:pt x="20908" y="24766"/>
                    <a:pt x="21000" y="24743"/>
                    <a:pt x="21068" y="24720"/>
                  </a:cubicBezTo>
                  <a:cubicBezTo>
                    <a:pt x="21182" y="24675"/>
                    <a:pt x="21319" y="24652"/>
                    <a:pt x="21433" y="24606"/>
                  </a:cubicBezTo>
                  <a:lnTo>
                    <a:pt x="21662" y="24561"/>
                  </a:lnTo>
                  <a:lnTo>
                    <a:pt x="21890" y="24492"/>
                  </a:lnTo>
                  <a:lnTo>
                    <a:pt x="22210" y="24401"/>
                  </a:lnTo>
                  <a:cubicBezTo>
                    <a:pt x="22301" y="24378"/>
                    <a:pt x="22392" y="24355"/>
                    <a:pt x="22483" y="24332"/>
                  </a:cubicBezTo>
                  <a:lnTo>
                    <a:pt x="22506" y="24332"/>
                  </a:lnTo>
                  <a:cubicBezTo>
                    <a:pt x="22598" y="24310"/>
                    <a:pt x="22666" y="24287"/>
                    <a:pt x="22757" y="24264"/>
                  </a:cubicBezTo>
                  <a:cubicBezTo>
                    <a:pt x="22826" y="24241"/>
                    <a:pt x="22894" y="24218"/>
                    <a:pt x="22963" y="24195"/>
                  </a:cubicBezTo>
                  <a:lnTo>
                    <a:pt x="23008" y="24173"/>
                  </a:lnTo>
                  <a:lnTo>
                    <a:pt x="23100" y="24150"/>
                  </a:lnTo>
                  <a:cubicBezTo>
                    <a:pt x="23168" y="24127"/>
                    <a:pt x="23260" y="24104"/>
                    <a:pt x="23328" y="24059"/>
                  </a:cubicBezTo>
                  <a:cubicBezTo>
                    <a:pt x="23374" y="24059"/>
                    <a:pt x="23419" y="24036"/>
                    <a:pt x="23419" y="24013"/>
                  </a:cubicBezTo>
                  <a:cubicBezTo>
                    <a:pt x="23465" y="23990"/>
                    <a:pt x="23488" y="23967"/>
                    <a:pt x="23511" y="23967"/>
                  </a:cubicBezTo>
                  <a:cubicBezTo>
                    <a:pt x="23556" y="23922"/>
                    <a:pt x="23602" y="23853"/>
                    <a:pt x="23648" y="23807"/>
                  </a:cubicBezTo>
                  <a:cubicBezTo>
                    <a:pt x="23716" y="23739"/>
                    <a:pt x="23784" y="23648"/>
                    <a:pt x="23830" y="23556"/>
                  </a:cubicBezTo>
                  <a:cubicBezTo>
                    <a:pt x="23967" y="23351"/>
                    <a:pt x="24058" y="23146"/>
                    <a:pt x="24104" y="22917"/>
                  </a:cubicBezTo>
                  <a:cubicBezTo>
                    <a:pt x="24127" y="22849"/>
                    <a:pt x="24150" y="22735"/>
                    <a:pt x="24150" y="22621"/>
                  </a:cubicBezTo>
                  <a:cubicBezTo>
                    <a:pt x="24150" y="22529"/>
                    <a:pt x="24150" y="22438"/>
                    <a:pt x="24150" y="22324"/>
                  </a:cubicBezTo>
                  <a:cubicBezTo>
                    <a:pt x="24127" y="22141"/>
                    <a:pt x="24081" y="21959"/>
                    <a:pt x="24036" y="21822"/>
                  </a:cubicBezTo>
                  <a:lnTo>
                    <a:pt x="23990" y="21708"/>
                  </a:lnTo>
                  <a:cubicBezTo>
                    <a:pt x="23967" y="21571"/>
                    <a:pt x="23921" y="21456"/>
                    <a:pt x="23899" y="21342"/>
                  </a:cubicBezTo>
                  <a:cubicBezTo>
                    <a:pt x="23853" y="21228"/>
                    <a:pt x="23830" y="21137"/>
                    <a:pt x="23784" y="21023"/>
                  </a:cubicBezTo>
                  <a:cubicBezTo>
                    <a:pt x="23762" y="20954"/>
                    <a:pt x="23762" y="20886"/>
                    <a:pt x="23739" y="20817"/>
                  </a:cubicBezTo>
                  <a:cubicBezTo>
                    <a:pt x="23716" y="20749"/>
                    <a:pt x="23693" y="20680"/>
                    <a:pt x="23670" y="20612"/>
                  </a:cubicBezTo>
                  <a:lnTo>
                    <a:pt x="23648" y="20566"/>
                  </a:lnTo>
                  <a:cubicBezTo>
                    <a:pt x="23625" y="20475"/>
                    <a:pt x="23602" y="20406"/>
                    <a:pt x="23579" y="20315"/>
                  </a:cubicBezTo>
                  <a:lnTo>
                    <a:pt x="23533" y="20178"/>
                  </a:lnTo>
                  <a:cubicBezTo>
                    <a:pt x="23511" y="20064"/>
                    <a:pt x="23465" y="19950"/>
                    <a:pt x="23442" y="19836"/>
                  </a:cubicBezTo>
                  <a:lnTo>
                    <a:pt x="23374" y="19562"/>
                  </a:lnTo>
                  <a:lnTo>
                    <a:pt x="23328" y="19448"/>
                  </a:lnTo>
                  <a:lnTo>
                    <a:pt x="23305" y="19357"/>
                  </a:lnTo>
                  <a:cubicBezTo>
                    <a:pt x="23305" y="19288"/>
                    <a:pt x="23282" y="19197"/>
                    <a:pt x="23260" y="19128"/>
                  </a:cubicBezTo>
                  <a:cubicBezTo>
                    <a:pt x="23237" y="19037"/>
                    <a:pt x="23214" y="18968"/>
                    <a:pt x="23191" y="18877"/>
                  </a:cubicBezTo>
                  <a:cubicBezTo>
                    <a:pt x="23168" y="18809"/>
                    <a:pt x="23145" y="18763"/>
                    <a:pt x="23123" y="18695"/>
                  </a:cubicBezTo>
                  <a:cubicBezTo>
                    <a:pt x="23100" y="18580"/>
                    <a:pt x="23054" y="18444"/>
                    <a:pt x="23031" y="18307"/>
                  </a:cubicBezTo>
                  <a:lnTo>
                    <a:pt x="22986" y="18147"/>
                  </a:lnTo>
                  <a:lnTo>
                    <a:pt x="22940" y="17987"/>
                  </a:lnTo>
                  <a:cubicBezTo>
                    <a:pt x="22917" y="17919"/>
                    <a:pt x="22894" y="17850"/>
                    <a:pt x="22894" y="17782"/>
                  </a:cubicBezTo>
                  <a:lnTo>
                    <a:pt x="22871" y="17736"/>
                  </a:lnTo>
                  <a:cubicBezTo>
                    <a:pt x="22849" y="17645"/>
                    <a:pt x="22826" y="17553"/>
                    <a:pt x="22803" y="17485"/>
                  </a:cubicBezTo>
                  <a:lnTo>
                    <a:pt x="22803" y="17508"/>
                  </a:lnTo>
                  <a:cubicBezTo>
                    <a:pt x="22780" y="17325"/>
                    <a:pt x="22712" y="17165"/>
                    <a:pt x="22666" y="17006"/>
                  </a:cubicBezTo>
                  <a:cubicBezTo>
                    <a:pt x="22643" y="16869"/>
                    <a:pt x="22598" y="16754"/>
                    <a:pt x="22552" y="16617"/>
                  </a:cubicBezTo>
                  <a:cubicBezTo>
                    <a:pt x="22552" y="16595"/>
                    <a:pt x="22552" y="16572"/>
                    <a:pt x="22529" y="16549"/>
                  </a:cubicBezTo>
                  <a:cubicBezTo>
                    <a:pt x="22529" y="16526"/>
                    <a:pt x="22529" y="16526"/>
                    <a:pt x="22529" y="16503"/>
                  </a:cubicBezTo>
                  <a:cubicBezTo>
                    <a:pt x="22506" y="16435"/>
                    <a:pt x="22483" y="16344"/>
                    <a:pt x="22461" y="16275"/>
                  </a:cubicBezTo>
                  <a:lnTo>
                    <a:pt x="22438" y="16161"/>
                  </a:lnTo>
                  <a:cubicBezTo>
                    <a:pt x="22415" y="16001"/>
                    <a:pt x="22369" y="15819"/>
                    <a:pt x="22324" y="15636"/>
                  </a:cubicBezTo>
                  <a:cubicBezTo>
                    <a:pt x="22278" y="15522"/>
                    <a:pt x="22232" y="15385"/>
                    <a:pt x="22210" y="15271"/>
                  </a:cubicBezTo>
                  <a:lnTo>
                    <a:pt x="22187" y="15202"/>
                  </a:lnTo>
                  <a:cubicBezTo>
                    <a:pt x="22141" y="15088"/>
                    <a:pt x="22118" y="14951"/>
                    <a:pt x="22073" y="14837"/>
                  </a:cubicBezTo>
                  <a:lnTo>
                    <a:pt x="22073" y="14791"/>
                  </a:lnTo>
                  <a:lnTo>
                    <a:pt x="22050" y="14769"/>
                  </a:lnTo>
                  <a:lnTo>
                    <a:pt x="22027" y="14677"/>
                  </a:lnTo>
                  <a:lnTo>
                    <a:pt x="22027" y="14632"/>
                  </a:lnTo>
                  <a:cubicBezTo>
                    <a:pt x="22004" y="14563"/>
                    <a:pt x="21981" y="14518"/>
                    <a:pt x="21981" y="14449"/>
                  </a:cubicBezTo>
                  <a:cubicBezTo>
                    <a:pt x="21958" y="14381"/>
                    <a:pt x="21936" y="14289"/>
                    <a:pt x="21913" y="14221"/>
                  </a:cubicBezTo>
                  <a:cubicBezTo>
                    <a:pt x="21890" y="14084"/>
                    <a:pt x="21844" y="13947"/>
                    <a:pt x="21799" y="13810"/>
                  </a:cubicBezTo>
                  <a:lnTo>
                    <a:pt x="21753" y="13605"/>
                  </a:lnTo>
                  <a:lnTo>
                    <a:pt x="21707" y="13468"/>
                  </a:lnTo>
                  <a:cubicBezTo>
                    <a:pt x="21662" y="13331"/>
                    <a:pt x="21639" y="13217"/>
                    <a:pt x="21593" y="13080"/>
                  </a:cubicBezTo>
                  <a:lnTo>
                    <a:pt x="21593" y="13057"/>
                  </a:lnTo>
                  <a:lnTo>
                    <a:pt x="21593" y="13034"/>
                  </a:lnTo>
                  <a:cubicBezTo>
                    <a:pt x="21548" y="12874"/>
                    <a:pt x="21502" y="12692"/>
                    <a:pt x="21456" y="12532"/>
                  </a:cubicBezTo>
                  <a:cubicBezTo>
                    <a:pt x="21433" y="12440"/>
                    <a:pt x="21411" y="12349"/>
                    <a:pt x="21365" y="12258"/>
                  </a:cubicBezTo>
                  <a:cubicBezTo>
                    <a:pt x="21342" y="12167"/>
                    <a:pt x="21319" y="12075"/>
                    <a:pt x="21297" y="11984"/>
                  </a:cubicBezTo>
                  <a:lnTo>
                    <a:pt x="21274" y="11938"/>
                  </a:lnTo>
                  <a:lnTo>
                    <a:pt x="21274" y="11915"/>
                  </a:lnTo>
                  <a:cubicBezTo>
                    <a:pt x="21228" y="11779"/>
                    <a:pt x="21205" y="11642"/>
                    <a:pt x="21182" y="11527"/>
                  </a:cubicBezTo>
                  <a:lnTo>
                    <a:pt x="21160" y="11482"/>
                  </a:lnTo>
                  <a:lnTo>
                    <a:pt x="21160" y="11459"/>
                  </a:lnTo>
                  <a:lnTo>
                    <a:pt x="21114" y="11276"/>
                  </a:lnTo>
                  <a:cubicBezTo>
                    <a:pt x="21091" y="11185"/>
                    <a:pt x="21068" y="11071"/>
                    <a:pt x="21045" y="10980"/>
                  </a:cubicBezTo>
                  <a:lnTo>
                    <a:pt x="21045" y="10911"/>
                  </a:lnTo>
                  <a:cubicBezTo>
                    <a:pt x="21023" y="10843"/>
                    <a:pt x="21000" y="10774"/>
                    <a:pt x="20977" y="10706"/>
                  </a:cubicBezTo>
                  <a:lnTo>
                    <a:pt x="20931" y="10546"/>
                  </a:lnTo>
                  <a:lnTo>
                    <a:pt x="20908" y="10455"/>
                  </a:lnTo>
                  <a:cubicBezTo>
                    <a:pt x="20863" y="10318"/>
                    <a:pt x="20840" y="10158"/>
                    <a:pt x="20794" y="9998"/>
                  </a:cubicBezTo>
                  <a:lnTo>
                    <a:pt x="20749" y="9861"/>
                  </a:lnTo>
                  <a:lnTo>
                    <a:pt x="20726" y="9770"/>
                  </a:lnTo>
                  <a:lnTo>
                    <a:pt x="20726" y="9747"/>
                  </a:lnTo>
                  <a:lnTo>
                    <a:pt x="20703" y="9633"/>
                  </a:lnTo>
                  <a:lnTo>
                    <a:pt x="20680" y="9587"/>
                  </a:lnTo>
                  <a:cubicBezTo>
                    <a:pt x="20657" y="9450"/>
                    <a:pt x="20612" y="9336"/>
                    <a:pt x="20589" y="9199"/>
                  </a:cubicBezTo>
                  <a:cubicBezTo>
                    <a:pt x="20520" y="9017"/>
                    <a:pt x="20475" y="8811"/>
                    <a:pt x="20429" y="8629"/>
                  </a:cubicBezTo>
                  <a:cubicBezTo>
                    <a:pt x="20384" y="8469"/>
                    <a:pt x="20361" y="8332"/>
                    <a:pt x="20315" y="8172"/>
                  </a:cubicBezTo>
                  <a:lnTo>
                    <a:pt x="20315" y="8149"/>
                  </a:lnTo>
                  <a:lnTo>
                    <a:pt x="20292" y="8081"/>
                  </a:lnTo>
                  <a:lnTo>
                    <a:pt x="20269" y="8035"/>
                  </a:lnTo>
                  <a:lnTo>
                    <a:pt x="20269" y="8012"/>
                  </a:lnTo>
                  <a:cubicBezTo>
                    <a:pt x="20247" y="7898"/>
                    <a:pt x="20224" y="7784"/>
                    <a:pt x="20178" y="7693"/>
                  </a:cubicBezTo>
                  <a:cubicBezTo>
                    <a:pt x="20155" y="7602"/>
                    <a:pt x="20132" y="7510"/>
                    <a:pt x="20087" y="7419"/>
                  </a:cubicBezTo>
                  <a:lnTo>
                    <a:pt x="20087" y="7373"/>
                  </a:lnTo>
                  <a:lnTo>
                    <a:pt x="20064" y="7282"/>
                  </a:lnTo>
                  <a:cubicBezTo>
                    <a:pt x="20018" y="7213"/>
                    <a:pt x="19995" y="7122"/>
                    <a:pt x="19973" y="7031"/>
                  </a:cubicBezTo>
                  <a:lnTo>
                    <a:pt x="19904" y="6825"/>
                  </a:lnTo>
                  <a:lnTo>
                    <a:pt x="19904" y="6757"/>
                  </a:lnTo>
                  <a:lnTo>
                    <a:pt x="19881" y="6688"/>
                  </a:lnTo>
                  <a:cubicBezTo>
                    <a:pt x="19813" y="6437"/>
                    <a:pt x="19744" y="6209"/>
                    <a:pt x="19676" y="5981"/>
                  </a:cubicBezTo>
                  <a:cubicBezTo>
                    <a:pt x="19653" y="5867"/>
                    <a:pt x="19607" y="5775"/>
                    <a:pt x="19585" y="5661"/>
                  </a:cubicBezTo>
                  <a:cubicBezTo>
                    <a:pt x="19539" y="5547"/>
                    <a:pt x="19516" y="5433"/>
                    <a:pt x="19471" y="5319"/>
                  </a:cubicBezTo>
                  <a:lnTo>
                    <a:pt x="19448" y="5182"/>
                  </a:lnTo>
                  <a:lnTo>
                    <a:pt x="19379" y="4999"/>
                  </a:lnTo>
                  <a:lnTo>
                    <a:pt x="19379" y="4931"/>
                  </a:lnTo>
                  <a:lnTo>
                    <a:pt x="19334" y="4840"/>
                  </a:lnTo>
                  <a:lnTo>
                    <a:pt x="19334" y="4862"/>
                  </a:lnTo>
                  <a:cubicBezTo>
                    <a:pt x="19334" y="4748"/>
                    <a:pt x="19288" y="4657"/>
                    <a:pt x="19265" y="4543"/>
                  </a:cubicBezTo>
                  <a:lnTo>
                    <a:pt x="19242" y="4474"/>
                  </a:lnTo>
                  <a:cubicBezTo>
                    <a:pt x="19219" y="4383"/>
                    <a:pt x="19197" y="4315"/>
                    <a:pt x="19174" y="4246"/>
                  </a:cubicBezTo>
                  <a:cubicBezTo>
                    <a:pt x="19151" y="4201"/>
                    <a:pt x="19151" y="4155"/>
                    <a:pt x="19128" y="4109"/>
                  </a:cubicBezTo>
                  <a:lnTo>
                    <a:pt x="19128" y="4086"/>
                  </a:lnTo>
                  <a:cubicBezTo>
                    <a:pt x="19105" y="4041"/>
                    <a:pt x="19105" y="3995"/>
                    <a:pt x="19082" y="3927"/>
                  </a:cubicBezTo>
                  <a:cubicBezTo>
                    <a:pt x="19060" y="3835"/>
                    <a:pt x="19014" y="3744"/>
                    <a:pt x="18991" y="3653"/>
                  </a:cubicBezTo>
                  <a:cubicBezTo>
                    <a:pt x="18968" y="3561"/>
                    <a:pt x="18946" y="3470"/>
                    <a:pt x="18923" y="3402"/>
                  </a:cubicBezTo>
                  <a:cubicBezTo>
                    <a:pt x="18900" y="3288"/>
                    <a:pt x="18854" y="3151"/>
                    <a:pt x="18831" y="3036"/>
                  </a:cubicBezTo>
                  <a:cubicBezTo>
                    <a:pt x="18809" y="2991"/>
                    <a:pt x="18786" y="2922"/>
                    <a:pt x="18763" y="2854"/>
                  </a:cubicBezTo>
                  <a:lnTo>
                    <a:pt x="18763" y="2831"/>
                  </a:lnTo>
                  <a:cubicBezTo>
                    <a:pt x="18740" y="2717"/>
                    <a:pt x="18694" y="2626"/>
                    <a:pt x="18672" y="2511"/>
                  </a:cubicBezTo>
                  <a:lnTo>
                    <a:pt x="18626" y="2375"/>
                  </a:lnTo>
                  <a:lnTo>
                    <a:pt x="18626" y="2352"/>
                  </a:lnTo>
                  <a:cubicBezTo>
                    <a:pt x="18603" y="2215"/>
                    <a:pt x="18557" y="2078"/>
                    <a:pt x="18512" y="1941"/>
                  </a:cubicBezTo>
                  <a:lnTo>
                    <a:pt x="18512" y="1918"/>
                  </a:lnTo>
                  <a:lnTo>
                    <a:pt x="18512" y="1895"/>
                  </a:lnTo>
                  <a:cubicBezTo>
                    <a:pt x="18489" y="1804"/>
                    <a:pt x="18466" y="1735"/>
                    <a:pt x="18443" y="1644"/>
                  </a:cubicBezTo>
                  <a:lnTo>
                    <a:pt x="18443" y="1576"/>
                  </a:lnTo>
                  <a:cubicBezTo>
                    <a:pt x="18421" y="1484"/>
                    <a:pt x="18398" y="1393"/>
                    <a:pt x="18375" y="1302"/>
                  </a:cubicBezTo>
                  <a:lnTo>
                    <a:pt x="18352" y="1210"/>
                  </a:lnTo>
                  <a:lnTo>
                    <a:pt x="18329" y="1188"/>
                  </a:lnTo>
                  <a:cubicBezTo>
                    <a:pt x="18284" y="1028"/>
                    <a:pt x="18238" y="845"/>
                    <a:pt x="18192" y="685"/>
                  </a:cubicBezTo>
                  <a:lnTo>
                    <a:pt x="18169" y="594"/>
                  </a:lnTo>
                  <a:cubicBezTo>
                    <a:pt x="18169" y="571"/>
                    <a:pt x="18147" y="526"/>
                    <a:pt x="18147" y="503"/>
                  </a:cubicBezTo>
                  <a:cubicBezTo>
                    <a:pt x="18169" y="434"/>
                    <a:pt x="18192" y="366"/>
                    <a:pt x="18147" y="320"/>
                  </a:cubicBezTo>
                  <a:lnTo>
                    <a:pt x="18124" y="297"/>
                  </a:lnTo>
                  <a:cubicBezTo>
                    <a:pt x="18078" y="275"/>
                    <a:pt x="18055" y="229"/>
                    <a:pt x="18033" y="206"/>
                  </a:cubicBezTo>
                  <a:cubicBezTo>
                    <a:pt x="17987" y="183"/>
                    <a:pt x="17941" y="160"/>
                    <a:pt x="17873" y="138"/>
                  </a:cubicBezTo>
                  <a:cubicBezTo>
                    <a:pt x="17804" y="92"/>
                    <a:pt x="17713" y="69"/>
                    <a:pt x="17576" y="46"/>
                  </a:cubicBezTo>
                  <a:cubicBezTo>
                    <a:pt x="17508" y="24"/>
                    <a:pt x="17416" y="24"/>
                    <a:pt x="17325" y="1"/>
                  </a:cubicBezTo>
                  <a:close/>
                </a:path>
              </a:pathLst>
            </a:custGeom>
            <a:solidFill>
              <a:srgbClr val="51B7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0" name="Google Shape;3530;p16"/>
            <p:cNvSpPr/>
            <p:nvPr/>
          </p:nvSpPr>
          <p:spPr>
            <a:xfrm>
              <a:off x="5955850" y="3356500"/>
              <a:ext cx="45100" cy="105750"/>
            </a:xfrm>
            <a:custGeom>
              <a:avLst/>
              <a:gdLst/>
              <a:ahLst/>
              <a:cxnLst/>
              <a:rect l="l" t="t" r="r" b="b"/>
              <a:pathLst>
                <a:path w="1804" h="4230" extrusionOk="0">
                  <a:moveTo>
                    <a:pt x="434" y="1"/>
                  </a:moveTo>
                  <a:cubicBezTo>
                    <a:pt x="411" y="1"/>
                    <a:pt x="389" y="24"/>
                    <a:pt x="389" y="24"/>
                  </a:cubicBezTo>
                  <a:lnTo>
                    <a:pt x="366" y="24"/>
                  </a:lnTo>
                  <a:cubicBezTo>
                    <a:pt x="297" y="24"/>
                    <a:pt x="229" y="46"/>
                    <a:pt x="183" y="92"/>
                  </a:cubicBezTo>
                  <a:cubicBezTo>
                    <a:pt x="160" y="92"/>
                    <a:pt x="138" y="115"/>
                    <a:pt x="115" y="115"/>
                  </a:cubicBezTo>
                  <a:cubicBezTo>
                    <a:pt x="92" y="138"/>
                    <a:pt x="69" y="160"/>
                    <a:pt x="46" y="183"/>
                  </a:cubicBezTo>
                  <a:cubicBezTo>
                    <a:pt x="23" y="229"/>
                    <a:pt x="1" y="275"/>
                    <a:pt x="23" y="343"/>
                  </a:cubicBezTo>
                  <a:cubicBezTo>
                    <a:pt x="23" y="366"/>
                    <a:pt x="46" y="412"/>
                    <a:pt x="46" y="434"/>
                  </a:cubicBezTo>
                  <a:cubicBezTo>
                    <a:pt x="69" y="457"/>
                    <a:pt x="69" y="457"/>
                    <a:pt x="92" y="457"/>
                  </a:cubicBezTo>
                  <a:cubicBezTo>
                    <a:pt x="92" y="480"/>
                    <a:pt x="92" y="503"/>
                    <a:pt x="92" y="526"/>
                  </a:cubicBezTo>
                  <a:cubicBezTo>
                    <a:pt x="115" y="549"/>
                    <a:pt x="115" y="571"/>
                    <a:pt x="115" y="571"/>
                  </a:cubicBezTo>
                  <a:cubicBezTo>
                    <a:pt x="115" y="594"/>
                    <a:pt x="115" y="594"/>
                    <a:pt x="115" y="594"/>
                  </a:cubicBezTo>
                  <a:cubicBezTo>
                    <a:pt x="138" y="685"/>
                    <a:pt x="160" y="754"/>
                    <a:pt x="183" y="845"/>
                  </a:cubicBezTo>
                  <a:cubicBezTo>
                    <a:pt x="206" y="891"/>
                    <a:pt x="229" y="959"/>
                    <a:pt x="252" y="1028"/>
                  </a:cubicBezTo>
                  <a:cubicBezTo>
                    <a:pt x="229" y="1051"/>
                    <a:pt x="206" y="1096"/>
                    <a:pt x="229" y="1119"/>
                  </a:cubicBezTo>
                  <a:cubicBezTo>
                    <a:pt x="229" y="1142"/>
                    <a:pt x="229" y="1142"/>
                    <a:pt x="229" y="1142"/>
                  </a:cubicBezTo>
                  <a:cubicBezTo>
                    <a:pt x="229" y="1142"/>
                    <a:pt x="229" y="1165"/>
                    <a:pt x="229" y="1165"/>
                  </a:cubicBezTo>
                  <a:cubicBezTo>
                    <a:pt x="229" y="1165"/>
                    <a:pt x="229" y="1188"/>
                    <a:pt x="229" y="1188"/>
                  </a:cubicBezTo>
                  <a:cubicBezTo>
                    <a:pt x="320" y="1507"/>
                    <a:pt x="411" y="1804"/>
                    <a:pt x="503" y="2123"/>
                  </a:cubicBezTo>
                  <a:cubicBezTo>
                    <a:pt x="548" y="2329"/>
                    <a:pt x="617" y="2534"/>
                    <a:pt x="663" y="2717"/>
                  </a:cubicBezTo>
                  <a:cubicBezTo>
                    <a:pt x="731" y="2922"/>
                    <a:pt x="799" y="3128"/>
                    <a:pt x="868" y="3310"/>
                  </a:cubicBezTo>
                  <a:cubicBezTo>
                    <a:pt x="936" y="3516"/>
                    <a:pt x="1005" y="3721"/>
                    <a:pt x="1073" y="3927"/>
                  </a:cubicBezTo>
                  <a:cubicBezTo>
                    <a:pt x="1119" y="3995"/>
                    <a:pt x="1142" y="4064"/>
                    <a:pt x="1165" y="4132"/>
                  </a:cubicBezTo>
                  <a:cubicBezTo>
                    <a:pt x="1187" y="4155"/>
                    <a:pt x="1187" y="4178"/>
                    <a:pt x="1233" y="4201"/>
                  </a:cubicBezTo>
                  <a:cubicBezTo>
                    <a:pt x="1256" y="4223"/>
                    <a:pt x="1279" y="4223"/>
                    <a:pt x="1302" y="4223"/>
                  </a:cubicBezTo>
                  <a:cubicBezTo>
                    <a:pt x="1314" y="4227"/>
                    <a:pt x="1327" y="4229"/>
                    <a:pt x="1340" y="4229"/>
                  </a:cubicBezTo>
                  <a:cubicBezTo>
                    <a:pt x="1400" y="4229"/>
                    <a:pt x="1465" y="4188"/>
                    <a:pt x="1484" y="4132"/>
                  </a:cubicBezTo>
                  <a:cubicBezTo>
                    <a:pt x="1484" y="4109"/>
                    <a:pt x="1484" y="4109"/>
                    <a:pt x="1484" y="4109"/>
                  </a:cubicBezTo>
                  <a:cubicBezTo>
                    <a:pt x="1507" y="4086"/>
                    <a:pt x="1507" y="4064"/>
                    <a:pt x="1507" y="4041"/>
                  </a:cubicBezTo>
                  <a:cubicBezTo>
                    <a:pt x="1507" y="3995"/>
                    <a:pt x="1507" y="3972"/>
                    <a:pt x="1507" y="3949"/>
                  </a:cubicBezTo>
                  <a:cubicBezTo>
                    <a:pt x="1534" y="3976"/>
                    <a:pt x="1568" y="3987"/>
                    <a:pt x="1606" y="3987"/>
                  </a:cubicBezTo>
                  <a:cubicBezTo>
                    <a:pt x="1633" y="3987"/>
                    <a:pt x="1661" y="3982"/>
                    <a:pt x="1690" y="3972"/>
                  </a:cubicBezTo>
                  <a:cubicBezTo>
                    <a:pt x="1712" y="3972"/>
                    <a:pt x="1735" y="3949"/>
                    <a:pt x="1758" y="3927"/>
                  </a:cubicBezTo>
                  <a:cubicBezTo>
                    <a:pt x="1804" y="3881"/>
                    <a:pt x="1804" y="3835"/>
                    <a:pt x="1804" y="3790"/>
                  </a:cubicBezTo>
                  <a:cubicBezTo>
                    <a:pt x="1804" y="3698"/>
                    <a:pt x="1758" y="3630"/>
                    <a:pt x="1758" y="3561"/>
                  </a:cubicBezTo>
                  <a:cubicBezTo>
                    <a:pt x="1735" y="3516"/>
                    <a:pt x="1712" y="3447"/>
                    <a:pt x="1690" y="3379"/>
                  </a:cubicBezTo>
                  <a:cubicBezTo>
                    <a:pt x="1667" y="3265"/>
                    <a:pt x="1644" y="3151"/>
                    <a:pt x="1598" y="3036"/>
                  </a:cubicBezTo>
                  <a:cubicBezTo>
                    <a:pt x="1576" y="2945"/>
                    <a:pt x="1530" y="2831"/>
                    <a:pt x="1507" y="2740"/>
                  </a:cubicBezTo>
                  <a:cubicBezTo>
                    <a:pt x="1461" y="2626"/>
                    <a:pt x="1439" y="2534"/>
                    <a:pt x="1393" y="2420"/>
                  </a:cubicBezTo>
                  <a:cubicBezTo>
                    <a:pt x="1347" y="2238"/>
                    <a:pt x="1302" y="2055"/>
                    <a:pt x="1233" y="1850"/>
                  </a:cubicBezTo>
                  <a:cubicBezTo>
                    <a:pt x="1187" y="1667"/>
                    <a:pt x="1119" y="1462"/>
                    <a:pt x="1073" y="1279"/>
                  </a:cubicBezTo>
                  <a:cubicBezTo>
                    <a:pt x="1073" y="1256"/>
                    <a:pt x="1051" y="1233"/>
                    <a:pt x="1051" y="1210"/>
                  </a:cubicBezTo>
                  <a:cubicBezTo>
                    <a:pt x="1028" y="1165"/>
                    <a:pt x="1028" y="1165"/>
                    <a:pt x="1005" y="1142"/>
                  </a:cubicBezTo>
                  <a:cubicBezTo>
                    <a:pt x="1005" y="1119"/>
                    <a:pt x="982" y="1096"/>
                    <a:pt x="982" y="1096"/>
                  </a:cubicBezTo>
                  <a:cubicBezTo>
                    <a:pt x="982" y="1051"/>
                    <a:pt x="959" y="1005"/>
                    <a:pt x="959" y="982"/>
                  </a:cubicBezTo>
                  <a:cubicBezTo>
                    <a:pt x="959" y="959"/>
                    <a:pt x="936" y="937"/>
                    <a:pt x="936" y="914"/>
                  </a:cubicBezTo>
                  <a:cubicBezTo>
                    <a:pt x="936" y="868"/>
                    <a:pt x="914" y="845"/>
                    <a:pt x="914" y="800"/>
                  </a:cubicBezTo>
                  <a:cubicBezTo>
                    <a:pt x="891" y="777"/>
                    <a:pt x="868" y="731"/>
                    <a:pt x="822" y="708"/>
                  </a:cubicBezTo>
                  <a:cubicBezTo>
                    <a:pt x="822" y="685"/>
                    <a:pt x="799" y="640"/>
                    <a:pt x="799" y="594"/>
                  </a:cubicBezTo>
                  <a:cubicBezTo>
                    <a:pt x="777" y="526"/>
                    <a:pt x="777" y="457"/>
                    <a:pt x="754" y="412"/>
                  </a:cubicBezTo>
                  <a:cubicBezTo>
                    <a:pt x="754" y="343"/>
                    <a:pt x="731" y="275"/>
                    <a:pt x="731" y="229"/>
                  </a:cubicBezTo>
                  <a:cubicBezTo>
                    <a:pt x="708" y="160"/>
                    <a:pt x="685" y="92"/>
                    <a:pt x="640" y="69"/>
                  </a:cubicBezTo>
                  <a:cubicBezTo>
                    <a:pt x="594" y="46"/>
                    <a:pt x="571" y="24"/>
                    <a:pt x="526" y="24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DEB3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1" name="Google Shape;3531;p16"/>
            <p:cNvSpPr/>
            <p:nvPr/>
          </p:nvSpPr>
          <p:spPr>
            <a:xfrm>
              <a:off x="5979250" y="3443800"/>
              <a:ext cx="83325" cy="261200"/>
            </a:xfrm>
            <a:custGeom>
              <a:avLst/>
              <a:gdLst/>
              <a:ahLst/>
              <a:cxnLst/>
              <a:rect l="l" t="t" r="r" b="b"/>
              <a:pathLst>
                <a:path w="3333" h="10448" extrusionOk="0">
                  <a:moveTo>
                    <a:pt x="69" y="1"/>
                  </a:moveTo>
                  <a:cubicBezTo>
                    <a:pt x="23" y="1"/>
                    <a:pt x="0" y="47"/>
                    <a:pt x="0" y="115"/>
                  </a:cubicBezTo>
                  <a:cubicBezTo>
                    <a:pt x="46" y="298"/>
                    <a:pt x="115" y="480"/>
                    <a:pt x="160" y="663"/>
                  </a:cubicBezTo>
                  <a:cubicBezTo>
                    <a:pt x="160" y="663"/>
                    <a:pt x="160" y="686"/>
                    <a:pt x="160" y="709"/>
                  </a:cubicBezTo>
                  <a:cubicBezTo>
                    <a:pt x="183" y="777"/>
                    <a:pt x="206" y="823"/>
                    <a:pt x="206" y="891"/>
                  </a:cubicBezTo>
                  <a:cubicBezTo>
                    <a:pt x="229" y="960"/>
                    <a:pt x="251" y="1028"/>
                    <a:pt x="274" y="1097"/>
                  </a:cubicBezTo>
                  <a:cubicBezTo>
                    <a:pt x="297" y="1188"/>
                    <a:pt x="320" y="1256"/>
                    <a:pt x="343" y="1348"/>
                  </a:cubicBezTo>
                  <a:cubicBezTo>
                    <a:pt x="343" y="1348"/>
                    <a:pt x="343" y="1370"/>
                    <a:pt x="343" y="1393"/>
                  </a:cubicBezTo>
                  <a:cubicBezTo>
                    <a:pt x="320" y="1416"/>
                    <a:pt x="343" y="1439"/>
                    <a:pt x="343" y="1485"/>
                  </a:cubicBezTo>
                  <a:cubicBezTo>
                    <a:pt x="343" y="1507"/>
                    <a:pt x="366" y="1530"/>
                    <a:pt x="366" y="1576"/>
                  </a:cubicBezTo>
                  <a:cubicBezTo>
                    <a:pt x="366" y="1644"/>
                    <a:pt x="388" y="1736"/>
                    <a:pt x="411" y="1804"/>
                  </a:cubicBezTo>
                  <a:cubicBezTo>
                    <a:pt x="434" y="1895"/>
                    <a:pt x="457" y="1987"/>
                    <a:pt x="503" y="2078"/>
                  </a:cubicBezTo>
                  <a:cubicBezTo>
                    <a:pt x="548" y="2261"/>
                    <a:pt x="594" y="2420"/>
                    <a:pt x="640" y="2580"/>
                  </a:cubicBezTo>
                  <a:cubicBezTo>
                    <a:pt x="640" y="2603"/>
                    <a:pt x="640" y="2626"/>
                    <a:pt x="640" y="2649"/>
                  </a:cubicBezTo>
                  <a:cubicBezTo>
                    <a:pt x="685" y="2854"/>
                    <a:pt x="731" y="3037"/>
                    <a:pt x="776" y="3242"/>
                  </a:cubicBezTo>
                  <a:cubicBezTo>
                    <a:pt x="845" y="3448"/>
                    <a:pt x="891" y="3653"/>
                    <a:pt x="959" y="3881"/>
                  </a:cubicBezTo>
                  <a:cubicBezTo>
                    <a:pt x="982" y="3973"/>
                    <a:pt x="1005" y="4064"/>
                    <a:pt x="1028" y="4155"/>
                  </a:cubicBezTo>
                  <a:cubicBezTo>
                    <a:pt x="1073" y="4269"/>
                    <a:pt x="1096" y="4361"/>
                    <a:pt x="1142" y="4475"/>
                  </a:cubicBezTo>
                  <a:cubicBezTo>
                    <a:pt x="1142" y="4520"/>
                    <a:pt x="1164" y="4566"/>
                    <a:pt x="1187" y="4589"/>
                  </a:cubicBezTo>
                  <a:cubicBezTo>
                    <a:pt x="1210" y="4657"/>
                    <a:pt x="1233" y="4703"/>
                    <a:pt x="1256" y="4771"/>
                  </a:cubicBezTo>
                  <a:cubicBezTo>
                    <a:pt x="1256" y="4794"/>
                    <a:pt x="1256" y="4840"/>
                    <a:pt x="1279" y="4863"/>
                  </a:cubicBezTo>
                  <a:cubicBezTo>
                    <a:pt x="1279" y="4977"/>
                    <a:pt x="1301" y="5068"/>
                    <a:pt x="1324" y="5159"/>
                  </a:cubicBezTo>
                  <a:cubicBezTo>
                    <a:pt x="1347" y="5319"/>
                    <a:pt x="1370" y="5479"/>
                    <a:pt x="1416" y="5639"/>
                  </a:cubicBezTo>
                  <a:cubicBezTo>
                    <a:pt x="1438" y="5776"/>
                    <a:pt x="1461" y="5913"/>
                    <a:pt x="1507" y="6050"/>
                  </a:cubicBezTo>
                  <a:cubicBezTo>
                    <a:pt x="1530" y="6118"/>
                    <a:pt x="1553" y="6209"/>
                    <a:pt x="1575" y="6278"/>
                  </a:cubicBezTo>
                  <a:cubicBezTo>
                    <a:pt x="1598" y="6346"/>
                    <a:pt x="1644" y="6438"/>
                    <a:pt x="1667" y="6529"/>
                  </a:cubicBezTo>
                  <a:cubicBezTo>
                    <a:pt x="1667" y="6552"/>
                    <a:pt x="1667" y="6597"/>
                    <a:pt x="1689" y="6620"/>
                  </a:cubicBezTo>
                  <a:cubicBezTo>
                    <a:pt x="1689" y="6643"/>
                    <a:pt x="1712" y="6666"/>
                    <a:pt x="1735" y="6689"/>
                  </a:cubicBezTo>
                  <a:cubicBezTo>
                    <a:pt x="1781" y="6871"/>
                    <a:pt x="1804" y="7031"/>
                    <a:pt x="1872" y="7214"/>
                  </a:cubicBezTo>
                  <a:cubicBezTo>
                    <a:pt x="1895" y="7282"/>
                    <a:pt x="1895" y="7351"/>
                    <a:pt x="1918" y="7419"/>
                  </a:cubicBezTo>
                  <a:cubicBezTo>
                    <a:pt x="1941" y="7442"/>
                    <a:pt x="1941" y="7465"/>
                    <a:pt x="1941" y="7488"/>
                  </a:cubicBezTo>
                  <a:cubicBezTo>
                    <a:pt x="1963" y="7533"/>
                    <a:pt x="1963" y="7579"/>
                    <a:pt x="1986" y="7602"/>
                  </a:cubicBezTo>
                  <a:cubicBezTo>
                    <a:pt x="1986" y="7625"/>
                    <a:pt x="1986" y="7625"/>
                    <a:pt x="1986" y="7647"/>
                  </a:cubicBezTo>
                  <a:cubicBezTo>
                    <a:pt x="2055" y="7899"/>
                    <a:pt x="2123" y="8150"/>
                    <a:pt x="2192" y="8401"/>
                  </a:cubicBezTo>
                  <a:cubicBezTo>
                    <a:pt x="2237" y="8538"/>
                    <a:pt x="2283" y="8675"/>
                    <a:pt x="2329" y="8812"/>
                  </a:cubicBezTo>
                  <a:cubicBezTo>
                    <a:pt x="2329" y="8903"/>
                    <a:pt x="2351" y="8994"/>
                    <a:pt x="2397" y="9063"/>
                  </a:cubicBezTo>
                  <a:cubicBezTo>
                    <a:pt x="2397" y="9108"/>
                    <a:pt x="2420" y="9154"/>
                    <a:pt x="2420" y="9200"/>
                  </a:cubicBezTo>
                  <a:cubicBezTo>
                    <a:pt x="2443" y="9268"/>
                    <a:pt x="2466" y="9314"/>
                    <a:pt x="2466" y="9359"/>
                  </a:cubicBezTo>
                  <a:cubicBezTo>
                    <a:pt x="2511" y="9542"/>
                    <a:pt x="2557" y="9702"/>
                    <a:pt x="2602" y="9861"/>
                  </a:cubicBezTo>
                  <a:cubicBezTo>
                    <a:pt x="2625" y="9953"/>
                    <a:pt x="2648" y="10021"/>
                    <a:pt x="2671" y="10113"/>
                  </a:cubicBezTo>
                  <a:cubicBezTo>
                    <a:pt x="2694" y="10158"/>
                    <a:pt x="2717" y="10204"/>
                    <a:pt x="2717" y="10227"/>
                  </a:cubicBezTo>
                  <a:cubicBezTo>
                    <a:pt x="2739" y="10295"/>
                    <a:pt x="2762" y="10364"/>
                    <a:pt x="2808" y="10409"/>
                  </a:cubicBezTo>
                  <a:cubicBezTo>
                    <a:pt x="2835" y="10436"/>
                    <a:pt x="2861" y="10447"/>
                    <a:pt x="2893" y="10447"/>
                  </a:cubicBezTo>
                  <a:cubicBezTo>
                    <a:pt x="2915" y="10447"/>
                    <a:pt x="2939" y="10442"/>
                    <a:pt x="2968" y="10432"/>
                  </a:cubicBezTo>
                  <a:cubicBezTo>
                    <a:pt x="2991" y="10432"/>
                    <a:pt x="3013" y="10409"/>
                    <a:pt x="3036" y="10386"/>
                  </a:cubicBezTo>
                  <a:cubicBezTo>
                    <a:pt x="3059" y="10364"/>
                    <a:pt x="3082" y="10341"/>
                    <a:pt x="3082" y="10318"/>
                  </a:cubicBezTo>
                  <a:cubicBezTo>
                    <a:pt x="3082" y="10295"/>
                    <a:pt x="3082" y="10272"/>
                    <a:pt x="3082" y="10250"/>
                  </a:cubicBezTo>
                  <a:cubicBezTo>
                    <a:pt x="3082" y="10227"/>
                    <a:pt x="3082" y="10204"/>
                    <a:pt x="3082" y="10181"/>
                  </a:cubicBezTo>
                  <a:cubicBezTo>
                    <a:pt x="3150" y="10158"/>
                    <a:pt x="3196" y="10113"/>
                    <a:pt x="3219" y="10044"/>
                  </a:cubicBezTo>
                  <a:cubicBezTo>
                    <a:pt x="3219" y="10044"/>
                    <a:pt x="3219" y="10044"/>
                    <a:pt x="3219" y="10021"/>
                  </a:cubicBezTo>
                  <a:cubicBezTo>
                    <a:pt x="3287" y="9998"/>
                    <a:pt x="3333" y="9930"/>
                    <a:pt x="3310" y="9861"/>
                  </a:cubicBezTo>
                  <a:cubicBezTo>
                    <a:pt x="3310" y="9816"/>
                    <a:pt x="3310" y="9793"/>
                    <a:pt x="3310" y="9747"/>
                  </a:cubicBezTo>
                  <a:cubicBezTo>
                    <a:pt x="3310" y="9702"/>
                    <a:pt x="3333" y="9656"/>
                    <a:pt x="3310" y="9610"/>
                  </a:cubicBezTo>
                  <a:cubicBezTo>
                    <a:pt x="3264" y="9473"/>
                    <a:pt x="3242" y="9314"/>
                    <a:pt x="3196" y="9177"/>
                  </a:cubicBezTo>
                  <a:cubicBezTo>
                    <a:pt x="3150" y="9017"/>
                    <a:pt x="3105" y="8880"/>
                    <a:pt x="3059" y="8720"/>
                  </a:cubicBezTo>
                  <a:cubicBezTo>
                    <a:pt x="3059" y="8697"/>
                    <a:pt x="3036" y="8675"/>
                    <a:pt x="3036" y="8629"/>
                  </a:cubicBezTo>
                  <a:cubicBezTo>
                    <a:pt x="3036" y="8606"/>
                    <a:pt x="3013" y="8560"/>
                    <a:pt x="2968" y="8538"/>
                  </a:cubicBezTo>
                  <a:cubicBezTo>
                    <a:pt x="2922" y="8401"/>
                    <a:pt x="2876" y="8264"/>
                    <a:pt x="2854" y="8127"/>
                  </a:cubicBezTo>
                  <a:cubicBezTo>
                    <a:pt x="2876" y="8081"/>
                    <a:pt x="2899" y="8013"/>
                    <a:pt x="2876" y="7944"/>
                  </a:cubicBezTo>
                  <a:cubicBezTo>
                    <a:pt x="2854" y="7876"/>
                    <a:pt x="2831" y="7807"/>
                    <a:pt x="2808" y="7739"/>
                  </a:cubicBezTo>
                  <a:cubicBezTo>
                    <a:pt x="2785" y="7647"/>
                    <a:pt x="2762" y="7556"/>
                    <a:pt x="2739" y="7465"/>
                  </a:cubicBezTo>
                  <a:cubicBezTo>
                    <a:pt x="2671" y="7282"/>
                    <a:pt x="2625" y="7122"/>
                    <a:pt x="2580" y="6940"/>
                  </a:cubicBezTo>
                  <a:cubicBezTo>
                    <a:pt x="2557" y="6849"/>
                    <a:pt x="2534" y="6757"/>
                    <a:pt x="2511" y="6689"/>
                  </a:cubicBezTo>
                  <a:cubicBezTo>
                    <a:pt x="2488" y="6620"/>
                    <a:pt x="2488" y="6529"/>
                    <a:pt x="2466" y="6461"/>
                  </a:cubicBezTo>
                  <a:cubicBezTo>
                    <a:pt x="2466" y="6415"/>
                    <a:pt x="2443" y="6346"/>
                    <a:pt x="2420" y="6278"/>
                  </a:cubicBezTo>
                  <a:cubicBezTo>
                    <a:pt x="2420" y="6255"/>
                    <a:pt x="2397" y="6232"/>
                    <a:pt x="2397" y="6209"/>
                  </a:cubicBezTo>
                  <a:cubicBezTo>
                    <a:pt x="2374" y="6095"/>
                    <a:pt x="2351" y="5981"/>
                    <a:pt x="2329" y="5867"/>
                  </a:cubicBezTo>
                  <a:cubicBezTo>
                    <a:pt x="2329" y="5867"/>
                    <a:pt x="2329" y="5867"/>
                    <a:pt x="2329" y="5844"/>
                  </a:cubicBezTo>
                  <a:cubicBezTo>
                    <a:pt x="2306" y="5821"/>
                    <a:pt x="2306" y="5799"/>
                    <a:pt x="2283" y="5753"/>
                  </a:cubicBezTo>
                  <a:cubicBezTo>
                    <a:pt x="2260" y="5730"/>
                    <a:pt x="2237" y="5707"/>
                    <a:pt x="2192" y="5684"/>
                  </a:cubicBezTo>
                  <a:cubicBezTo>
                    <a:pt x="2146" y="5525"/>
                    <a:pt x="2100" y="5342"/>
                    <a:pt x="2055" y="5159"/>
                  </a:cubicBezTo>
                  <a:cubicBezTo>
                    <a:pt x="2009" y="4977"/>
                    <a:pt x="1941" y="4771"/>
                    <a:pt x="1895" y="4566"/>
                  </a:cubicBezTo>
                  <a:cubicBezTo>
                    <a:pt x="1918" y="4543"/>
                    <a:pt x="1941" y="4498"/>
                    <a:pt x="1941" y="4452"/>
                  </a:cubicBezTo>
                  <a:cubicBezTo>
                    <a:pt x="1941" y="4429"/>
                    <a:pt x="1941" y="4429"/>
                    <a:pt x="1918" y="4406"/>
                  </a:cubicBezTo>
                  <a:cubicBezTo>
                    <a:pt x="1918" y="4338"/>
                    <a:pt x="1895" y="4269"/>
                    <a:pt x="1872" y="4201"/>
                  </a:cubicBezTo>
                  <a:cubicBezTo>
                    <a:pt x="1849" y="4155"/>
                    <a:pt x="1826" y="4087"/>
                    <a:pt x="1804" y="4041"/>
                  </a:cubicBezTo>
                  <a:cubicBezTo>
                    <a:pt x="1804" y="4041"/>
                    <a:pt x="1804" y="4018"/>
                    <a:pt x="1804" y="3995"/>
                  </a:cubicBezTo>
                  <a:cubicBezTo>
                    <a:pt x="1781" y="3973"/>
                    <a:pt x="1781" y="3927"/>
                    <a:pt x="1781" y="3904"/>
                  </a:cubicBezTo>
                  <a:cubicBezTo>
                    <a:pt x="1712" y="3721"/>
                    <a:pt x="1689" y="3562"/>
                    <a:pt x="1644" y="3402"/>
                  </a:cubicBezTo>
                  <a:cubicBezTo>
                    <a:pt x="1621" y="3265"/>
                    <a:pt x="1575" y="3128"/>
                    <a:pt x="1553" y="3014"/>
                  </a:cubicBezTo>
                  <a:cubicBezTo>
                    <a:pt x="1553" y="2991"/>
                    <a:pt x="1553" y="2945"/>
                    <a:pt x="1530" y="2923"/>
                  </a:cubicBezTo>
                  <a:cubicBezTo>
                    <a:pt x="1530" y="2900"/>
                    <a:pt x="1530" y="2854"/>
                    <a:pt x="1530" y="2831"/>
                  </a:cubicBezTo>
                  <a:cubicBezTo>
                    <a:pt x="1507" y="2786"/>
                    <a:pt x="1507" y="2717"/>
                    <a:pt x="1484" y="2672"/>
                  </a:cubicBezTo>
                  <a:cubicBezTo>
                    <a:pt x="1484" y="2649"/>
                    <a:pt x="1484" y="2626"/>
                    <a:pt x="1461" y="2603"/>
                  </a:cubicBezTo>
                  <a:cubicBezTo>
                    <a:pt x="1461" y="2580"/>
                    <a:pt x="1461" y="2580"/>
                    <a:pt x="1461" y="2557"/>
                  </a:cubicBezTo>
                  <a:cubicBezTo>
                    <a:pt x="1438" y="2535"/>
                    <a:pt x="1438" y="2489"/>
                    <a:pt x="1438" y="2466"/>
                  </a:cubicBezTo>
                  <a:cubicBezTo>
                    <a:pt x="1438" y="2398"/>
                    <a:pt x="1416" y="2306"/>
                    <a:pt x="1393" y="2238"/>
                  </a:cubicBezTo>
                  <a:cubicBezTo>
                    <a:pt x="1393" y="2192"/>
                    <a:pt x="1370" y="2147"/>
                    <a:pt x="1324" y="2124"/>
                  </a:cubicBezTo>
                  <a:cubicBezTo>
                    <a:pt x="1324" y="2101"/>
                    <a:pt x="1301" y="2055"/>
                    <a:pt x="1301" y="2032"/>
                  </a:cubicBezTo>
                  <a:cubicBezTo>
                    <a:pt x="1279" y="1941"/>
                    <a:pt x="1256" y="1873"/>
                    <a:pt x="1233" y="1781"/>
                  </a:cubicBezTo>
                  <a:cubicBezTo>
                    <a:pt x="1187" y="1622"/>
                    <a:pt x="1142" y="1485"/>
                    <a:pt x="1096" y="1325"/>
                  </a:cubicBezTo>
                  <a:cubicBezTo>
                    <a:pt x="1050" y="1256"/>
                    <a:pt x="1028" y="1165"/>
                    <a:pt x="1005" y="1074"/>
                  </a:cubicBezTo>
                  <a:cubicBezTo>
                    <a:pt x="982" y="1005"/>
                    <a:pt x="936" y="914"/>
                    <a:pt x="913" y="823"/>
                  </a:cubicBezTo>
                  <a:cubicBezTo>
                    <a:pt x="891" y="709"/>
                    <a:pt x="845" y="572"/>
                    <a:pt x="822" y="457"/>
                  </a:cubicBezTo>
                  <a:cubicBezTo>
                    <a:pt x="822" y="435"/>
                    <a:pt x="822" y="412"/>
                    <a:pt x="822" y="389"/>
                  </a:cubicBezTo>
                  <a:cubicBezTo>
                    <a:pt x="799" y="343"/>
                    <a:pt x="799" y="252"/>
                    <a:pt x="754" y="229"/>
                  </a:cubicBezTo>
                  <a:cubicBezTo>
                    <a:pt x="731" y="206"/>
                    <a:pt x="731" y="206"/>
                    <a:pt x="708" y="206"/>
                  </a:cubicBezTo>
                  <a:cubicBezTo>
                    <a:pt x="662" y="184"/>
                    <a:pt x="617" y="184"/>
                    <a:pt x="571" y="184"/>
                  </a:cubicBezTo>
                  <a:cubicBezTo>
                    <a:pt x="548" y="206"/>
                    <a:pt x="525" y="206"/>
                    <a:pt x="503" y="229"/>
                  </a:cubicBezTo>
                  <a:cubicBezTo>
                    <a:pt x="480" y="184"/>
                    <a:pt x="434" y="161"/>
                    <a:pt x="388" y="161"/>
                  </a:cubicBezTo>
                  <a:cubicBezTo>
                    <a:pt x="320" y="161"/>
                    <a:pt x="251" y="229"/>
                    <a:pt x="251" y="298"/>
                  </a:cubicBezTo>
                  <a:cubicBezTo>
                    <a:pt x="251" y="290"/>
                    <a:pt x="251" y="282"/>
                    <a:pt x="251" y="275"/>
                  </a:cubicBezTo>
                  <a:cubicBezTo>
                    <a:pt x="229" y="252"/>
                    <a:pt x="229" y="206"/>
                    <a:pt x="206" y="184"/>
                  </a:cubicBezTo>
                  <a:cubicBezTo>
                    <a:pt x="206" y="138"/>
                    <a:pt x="183" y="69"/>
                    <a:pt x="160" y="24"/>
                  </a:cubicBezTo>
                  <a:cubicBezTo>
                    <a:pt x="160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DEB3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2" name="Google Shape;3532;p16"/>
            <p:cNvSpPr/>
            <p:nvPr/>
          </p:nvSpPr>
          <p:spPr>
            <a:xfrm>
              <a:off x="6048875" y="3685750"/>
              <a:ext cx="91325" cy="293350"/>
            </a:xfrm>
            <a:custGeom>
              <a:avLst/>
              <a:gdLst/>
              <a:ahLst/>
              <a:cxnLst/>
              <a:rect l="l" t="t" r="r" b="b"/>
              <a:pathLst>
                <a:path w="3653" h="11734" extrusionOk="0">
                  <a:moveTo>
                    <a:pt x="297" y="1"/>
                  </a:moveTo>
                  <a:cubicBezTo>
                    <a:pt x="251" y="1"/>
                    <a:pt x="228" y="1"/>
                    <a:pt x="206" y="24"/>
                  </a:cubicBezTo>
                  <a:cubicBezTo>
                    <a:pt x="160" y="47"/>
                    <a:pt x="137" y="115"/>
                    <a:pt x="137" y="161"/>
                  </a:cubicBezTo>
                  <a:cubicBezTo>
                    <a:pt x="137" y="206"/>
                    <a:pt x="160" y="275"/>
                    <a:pt x="160" y="343"/>
                  </a:cubicBezTo>
                  <a:cubicBezTo>
                    <a:pt x="148" y="332"/>
                    <a:pt x="137" y="326"/>
                    <a:pt x="126" y="326"/>
                  </a:cubicBezTo>
                  <a:cubicBezTo>
                    <a:pt x="114" y="326"/>
                    <a:pt x="103" y="332"/>
                    <a:pt x="91" y="343"/>
                  </a:cubicBezTo>
                  <a:cubicBezTo>
                    <a:pt x="23" y="343"/>
                    <a:pt x="0" y="412"/>
                    <a:pt x="0" y="480"/>
                  </a:cubicBezTo>
                  <a:cubicBezTo>
                    <a:pt x="0" y="503"/>
                    <a:pt x="0" y="526"/>
                    <a:pt x="0" y="572"/>
                  </a:cubicBezTo>
                  <a:cubicBezTo>
                    <a:pt x="0" y="594"/>
                    <a:pt x="0" y="617"/>
                    <a:pt x="0" y="663"/>
                  </a:cubicBezTo>
                  <a:cubicBezTo>
                    <a:pt x="23" y="731"/>
                    <a:pt x="23" y="800"/>
                    <a:pt x="46" y="868"/>
                  </a:cubicBezTo>
                  <a:cubicBezTo>
                    <a:pt x="46" y="914"/>
                    <a:pt x="69" y="960"/>
                    <a:pt x="69" y="982"/>
                  </a:cubicBezTo>
                  <a:cubicBezTo>
                    <a:pt x="91" y="1096"/>
                    <a:pt x="114" y="1188"/>
                    <a:pt x="137" y="1279"/>
                  </a:cubicBezTo>
                  <a:cubicBezTo>
                    <a:pt x="160" y="1393"/>
                    <a:pt x="183" y="1507"/>
                    <a:pt x="206" y="1621"/>
                  </a:cubicBezTo>
                  <a:cubicBezTo>
                    <a:pt x="251" y="1736"/>
                    <a:pt x="274" y="1850"/>
                    <a:pt x="297" y="1964"/>
                  </a:cubicBezTo>
                  <a:cubicBezTo>
                    <a:pt x="365" y="2146"/>
                    <a:pt x="411" y="2329"/>
                    <a:pt x="479" y="2534"/>
                  </a:cubicBezTo>
                  <a:lnTo>
                    <a:pt x="571" y="2808"/>
                  </a:lnTo>
                  <a:cubicBezTo>
                    <a:pt x="594" y="2900"/>
                    <a:pt x="616" y="2991"/>
                    <a:pt x="639" y="3082"/>
                  </a:cubicBezTo>
                  <a:cubicBezTo>
                    <a:pt x="639" y="3105"/>
                    <a:pt x="639" y="3128"/>
                    <a:pt x="639" y="3151"/>
                  </a:cubicBezTo>
                  <a:cubicBezTo>
                    <a:pt x="662" y="3174"/>
                    <a:pt x="662" y="3219"/>
                    <a:pt x="662" y="3242"/>
                  </a:cubicBezTo>
                  <a:cubicBezTo>
                    <a:pt x="662" y="3288"/>
                    <a:pt x="685" y="3311"/>
                    <a:pt x="685" y="3356"/>
                  </a:cubicBezTo>
                  <a:cubicBezTo>
                    <a:pt x="708" y="3425"/>
                    <a:pt x="708" y="3493"/>
                    <a:pt x="731" y="3562"/>
                  </a:cubicBezTo>
                  <a:cubicBezTo>
                    <a:pt x="753" y="3676"/>
                    <a:pt x="776" y="3767"/>
                    <a:pt x="799" y="3881"/>
                  </a:cubicBezTo>
                  <a:cubicBezTo>
                    <a:pt x="867" y="4064"/>
                    <a:pt x="913" y="4246"/>
                    <a:pt x="982" y="4429"/>
                  </a:cubicBezTo>
                  <a:cubicBezTo>
                    <a:pt x="1004" y="4520"/>
                    <a:pt x="1027" y="4589"/>
                    <a:pt x="1050" y="4657"/>
                  </a:cubicBezTo>
                  <a:cubicBezTo>
                    <a:pt x="1073" y="4749"/>
                    <a:pt x="1096" y="4817"/>
                    <a:pt x="1119" y="4908"/>
                  </a:cubicBezTo>
                  <a:cubicBezTo>
                    <a:pt x="1187" y="5114"/>
                    <a:pt x="1233" y="5296"/>
                    <a:pt x="1301" y="5502"/>
                  </a:cubicBezTo>
                  <a:cubicBezTo>
                    <a:pt x="1301" y="5593"/>
                    <a:pt x="1324" y="5684"/>
                    <a:pt x="1347" y="5776"/>
                  </a:cubicBezTo>
                  <a:lnTo>
                    <a:pt x="1392" y="5981"/>
                  </a:lnTo>
                  <a:cubicBezTo>
                    <a:pt x="1415" y="6072"/>
                    <a:pt x="1461" y="6187"/>
                    <a:pt x="1484" y="6278"/>
                  </a:cubicBezTo>
                  <a:cubicBezTo>
                    <a:pt x="1507" y="6392"/>
                    <a:pt x="1552" y="6483"/>
                    <a:pt x="1575" y="6575"/>
                  </a:cubicBezTo>
                  <a:cubicBezTo>
                    <a:pt x="1621" y="6689"/>
                    <a:pt x="1644" y="6780"/>
                    <a:pt x="1689" y="6894"/>
                  </a:cubicBezTo>
                  <a:cubicBezTo>
                    <a:pt x="1712" y="7031"/>
                    <a:pt x="1758" y="7191"/>
                    <a:pt x="1780" y="7351"/>
                  </a:cubicBezTo>
                  <a:cubicBezTo>
                    <a:pt x="1895" y="7761"/>
                    <a:pt x="2009" y="8172"/>
                    <a:pt x="2123" y="8583"/>
                  </a:cubicBezTo>
                  <a:cubicBezTo>
                    <a:pt x="2146" y="8674"/>
                    <a:pt x="2168" y="8789"/>
                    <a:pt x="2191" y="8880"/>
                  </a:cubicBezTo>
                  <a:cubicBezTo>
                    <a:pt x="2214" y="8971"/>
                    <a:pt x="2237" y="9063"/>
                    <a:pt x="2283" y="9154"/>
                  </a:cubicBezTo>
                  <a:cubicBezTo>
                    <a:pt x="2283" y="9177"/>
                    <a:pt x="2283" y="9199"/>
                    <a:pt x="2305" y="9222"/>
                  </a:cubicBezTo>
                  <a:cubicBezTo>
                    <a:pt x="2305" y="9268"/>
                    <a:pt x="2328" y="9314"/>
                    <a:pt x="2328" y="9359"/>
                  </a:cubicBezTo>
                  <a:cubicBezTo>
                    <a:pt x="2351" y="9451"/>
                    <a:pt x="2374" y="9542"/>
                    <a:pt x="2397" y="9656"/>
                  </a:cubicBezTo>
                  <a:cubicBezTo>
                    <a:pt x="2397" y="9679"/>
                    <a:pt x="2420" y="9702"/>
                    <a:pt x="2420" y="9747"/>
                  </a:cubicBezTo>
                  <a:cubicBezTo>
                    <a:pt x="2442" y="9816"/>
                    <a:pt x="2465" y="9861"/>
                    <a:pt x="2465" y="9930"/>
                  </a:cubicBezTo>
                  <a:cubicBezTo>
                    <a:pt x="2488" y="10021"/>
                    <a:pt x="2511" y="10112"/>
                    <a:pt x="2534" y="10181"/>
                  </a:cubicBezTo>
                  <a:cubicBezTo>
                    <a:pt x="2602" y="10364"/>
                    <a:pt x="2648" y="10523"/>
                    <a:pt x="2693" y="10683"/>
                  </a:cubicBezTo>
                  <a:cubicBezTo>
                    <a:pt x="2716" y="10774"/>
                    <a:pt x="2739" y="10843"/>
                    <a:pt x="2762" y="10911"/>
                  </a:cubicBezTo>
                  <a:cubicBezTo>
                    <a:pt x="2785" y="10957"/>
                    <a:pt x="2808" y="11003"/>
                    <a:pt x="2808" y="11048"/>
                  </a:cubicBezTo>
                  <a:cubicBezTo>
                    <a:pt x="2830" y="11094"/>
                    <a:pt x="2830" y="11117"/>
                    <a:pt x="2830" y="11140"/>
                  </a:cubicBezTo>
                  <a:cubicBezTo>
                    <a:pt x="2808" y="11208"/>
                    <a:pt x="2808" y="11299"/>
                    <a:pt x="2830" y="11391"/>
                  </a:cubicBezTo>
                  <a:cubicBezTo>
                    <a:pt x="2830" y="11391"/>
                    <a:pt x="2830" y="11414"/>
                    <a:pt x="2830" y="11414"/>
                  </a:cubicBezTo>
                  <a:lnTo>
                    <a:pt x="2830" y="11436"/>
                  </a:lnTo>
                  <a:cubicBezTo>
                    <a:pt x="2830" y="11459"/>
                    <a:pt x="2853" y="11482"/>
                    <a:pt x="2853" y="11505"/>
                  </a:cubicBezTo>
                  <a:cubicBezTo>
                    <a:pt x="2853" y="11528"/>
                    <a:pt x="2876" y="11573"/>
                    <a:pt x="2899" y="11596"/>
                  </a:cubicBezTo>
                  <a:cubicBezTo>
                    <a:pt x="2967" y="11687"/>
                    <a:pt x="3082" y="11733"/>
                    <a:pt x="3196" y="11733"/>
                  </a:cubicBezTo>
                  <a:cubicBezTo>
                    <a:pt x="3241" y="11710"/>
                    <a:pt x="3287" y="11710"/>
                    <a:pt x="3333" y="11687"/>
                  </a:cubicBezTo>
                  <a:cubicBezTo>
                    <a:pt x="3355" y="11665"/>
                    <a:pt x="3355" y="11642"/>
                    <a:pt x="3378" y="11619"/>
                  </a:cubicBezTo>
                  <a:lnTo>
                    <a:pt x="3492" y="11619"/>
                  </a:lnTo>
                  <a:cubicBezTo>
                    <a:pt x="3538" y="11619"/>
                    <a:pt x="3584" y="11596"/>
                    <a:pt x="3606" y="11550"/>
                  </a:cubicBezTo>
                  <a:cubicBezTo>
                    <a:pt x="3629" y="11528"/>
                    <a:pt x="3652" y="11482"/>
                    <a:pt x="3652" y="11436"/>
                  </a:cubicBezTo>
                  <a:cubicBezTo>
                    <a:pt x="3652" y="11414"/>
                    <a:pt x="3652" y="11368"/>
                    <a:pt x="3629" y="11345"/>
                  </a:cubicBezTo>
                  <a:cubicBezTo>
                    <a:pt x="3629" y="11322"/>
                    <a:pt x="3629" y="11322"/>
                    <a:pt x="3629" y="11322"/>
                  </a:cubicBezTo>
                  <a:cubicBezTo>
                    <a:pt x="3629" y="11277"/>
                    <a:pt x="3606" y="11231"/>
                    <a:pt x="3606" y="11185"/>
                  </a:cubicBezTo>
                  <a:cubicBezTo>
                    <a:pt x="3584" y="11140"/>
                    <a:pt x="3584" y="11117"/>
                    <a:pt x="3561" y="11071"/>
                  </a:cubicBezTo>
                  <a:cubicBezTo>
                    <a:pt x="3538" y="11048"/>
                    <a:pt x="3538" y="11025"/>
                    <a:pt x="3515" y="11025"/>
                  </a:cubicBezTo>
                  <a:cubicBezTo>
                    <a:pt x="3515" y="10980"/>
                    <a:pt x="3515" y="10957"/>
                    <a:pt x="3515" y="10934"/>
                  </a:cubicBezTo>
                  <a:cubicBezTo>
                    <a:pt x="3492" y="10843"/>
                    <a:pt x="3470" y="10752"/>
                    <a:pt x="3447" y="10660"/>
                  </a:cubicBezTo>
                  <a:cubicBezTo>
                    <a:pt x="3378" y="10500"/>
                    <a:pt x="3333" y="10341"/>
                    <a:pt x="3287" y="10158"/>
                  </a:cubicBezTo>
                  <a:cubicBezTo>
                    <a:pt x="3241" y="9976"/>
                    <a:pt x="3173" y="9793"/>
                    <a:pt x="3127" y="9610"/>
                  </a:cubicBezTo>
                  <a:cubicBezTo>
                    <a:pt x="3104" y="9519"/>
                    <a:pt x="3082" y="9428"/>
                    <a:pt x="3059" y="9336"/>
                  </a:cubicBezTo>
                  <a:cubicBezTo>
                    <a:pt x="3059" y="9291"/>
                    <a:pt x="3036" y="9222"/>
                    <a:pt x="3013" y="9177"/>
                  </a:cubicBezTo>
                  <a:cubicBezTo>
                    <a:pt x="3013" y="9131"/>
                    <a:pt x="3013" y="9085"/>
                    <a:pt x="2990" y="9040"/>
                  </a:cubicBezTo>
                  <a:cubicBezTo>
                    <a:pt x="2990" y="9017"/>
                    <a:pt x="2967" y="8994"/>
                    <a:pt x="2967" y="8971"/>
                  </a:cubicBezTo>
                  <a:cubicBezTo>
                    <a:pt x="2967" y="8948"/>
                    <a:pt x="2967" y="8926"/>
                    <a:pt x="2967" y="8903"/>
                  </a:cubicBezTo>
                  <a:cubicBezTo>
                    <a:pt x="2945" y="8834"/>
                    <a:pt x="2922" y="8743"/>
                    <a:pt x="2899" y="8652"/>
                  </a:cubicBezTo>
                  <a:cubicBezTo>
                    <a:pt x="2876" y="8583"/>
                    <a:pt x="2853" y="8492"/>
                    <a:pt x="2830" y="8423"/>
                  </a:cubicBezTo>
                  <a:cubicBezTo>
                    <a:pt x="2762" y="8218"/>
                    <a:pt x="2716" y="8035"/>
                    <a:pt x="2648" y="7853"/>
                  </a:cubicBezTo>
                  <a:cubicBezTo>
                    <a:pt x="2648" y="7807"/>
                    <a:pt x="2625" y="7761"/>
                    <a:pt x="2625" y="7739"/>
                  </a:cubicBezTo>
                  <a:cubicBezTo>
                    <a:pt x="2625" y="7693"/>
                    <a:pt x="2602" y="7647"/>
                    <a:pt x="2602" y="7602"/>
                  </a:cubicBezTo>
                  <a:cubicBezTo>
                    <a:pt x="2579" y="7533"/>
                    <a:pt x="2557" y="7442"/>
                    <a:pt x="2557" y="7373"/>
                  </a:cubicBezTo>
                  <a:cubicBezTo>
                    <a:pt x="2534" y="7305"/>
                    <a:pt x="2534" y="7236"/>
                    <a:pt x="2511" y="7168"/>
                  </a:cubicBezTo>
                  <a:cubicBezTo>
                    <a:pt x="2511" y="7145"/>
                    <a:pt x="2488" y="7122"/>
                    <a:pt x="2465" y="7122"/>
                  </a:cubicBezTo>
                  <a:cubicBezTo>
                    <a:pt x="2465" y="7054"/>
                    <a:pt x="2442" y="7008"/>
                    <a:pt x="2442" y="6940"/>
                  </a:cubicBezTo>
                  <a:lnTo>
                    <a:pt x="2420" y="6848"/>
                  </a:lnTo>
                  <a:cubicBezTo>
                    <a:pt x="2420" y="6803"/>
                    <a:pt x="2397" y="6757"/>
                    <a:pt x="2397" y="6689"/>
                  </a:cubicBezTo>
                  <a:cubicBezTo>
                    <a:pt x="2374" y="6643"/>
                    <a:pt x="2328" y="6597"/>
                    <a:pt x="2260" y="6597"/>
                  </a:cubicBezTo>
                  <a:cubicBezTo>
                    <a:pt x="2237" y="6552"/>
                    <a:pt x="2237" y="6506"/>
                    <a:pt x="2214" y="6483"/>
                  </a:cubicBezTo>
                  <a:cubicBezTo>
                    <a:pt x="2146" y="6164"/>
                    <a:pt x="2077" y="5844"/>
                    <a:pt x="1986" y="5525"/>
                  </a:cubicBezTo>
                  <a:cubicBezTo>
                    <a:pt x="1986" y="5502"/>
                    <a:pt x="1986" y="5479"/>
                    <a:pt x="1986" y="5456"/>
                  </a:cubicBezTo>
                  <a:cubicBezTo>
                    <a:pt x="1986" y="5388"/>
                    <a:pt x="1963" y="5319"/>
                    <a:pt x="1940" y="5251"/>
                  </a:cubicBezTo>
                  <a:cubicBezTo>
                    <a:pt x="1940" y="5251"/>
                    <a:pt x="1940" y="5228"/>
                    <a:pt x="1940" y="5228"/>
                  </a:cubicBezTo>
                  <a:cubicBezTo>
                    <a:pt x="1963" y="5182"/>
                    <a:pt x="1963" y="5137"/>
                    <a:pt x="1940" y="5114"/>
                  </a:cubicBezTo>
                  <a:cubicBezTo>
                    <a:pt x="1917" y="4977"/>
                    <a:pt x="1895" y="4840"/>
                    <a:pt x="1849" y="4726"/>
                  </a:cubicBezTo>
                  <a:cubicBezTo>
                    <a:pt x="1826" y="4589"/>
                    <a:pt x="1780" y="4452"/>
                    <a:pt x="1735" y="4315"/>
                  </a:cubicBezTo>
                  <a:cubicBezTo>
                    <a:pt x="1712" y="4201"/>
                    <a:pt x="1666" y="4064"/>
                    <a:pt x="1644" y="3950"/>
                  </a:cubicBezTo>
                  <a:cubicBezTo>
                    <a:pt x="1621" y="3881"/>
                    <a:pt x="1621" y="3813"/>
                    <a:pt x="1598" y="3767"/>
                  </a:cubicBezTo>
                  <a:cubicBezTo>
                    <a:pt x="1575" y="3699"/>
                    <a:pt x="1575" y="3630"/>
                    <a:pt x="1552" y="3562"/>
                  </a:cubicBezTo>
                  <a:cubicBezTo>
                    <a:pt x="1529" y="3516"/>
                    <a:pt x="1529" y="3493"/>
                    <a:pt x="1507" y="3470"/>
                  </a:cubicBezTo>
                  <a:cubicBezTo>
                    <a:pt x="1461" y="3311"/>
                    <a:pt x="1415" y="3151"/>
                    <a:pt x="1392" y="2968"/>
                  </a:cubicBezTo>
                  <a:cubicBezTo>
                    <a:pt x="1370" y="2945"/>
                    <a:pt x="1370" y="2923"/>
                    <a:pt x="1370" y="2900"/>
                  </a:cubicBezTo>
                  <a:cubicBezTo>
                    <a:pt x="1370" y="2900"/>
                    <a:pt x="1370" y="2877"/>
                    <a:pt x="1370" y="2877"/>
                  </a:cubicBezTo>
                  <a:cubicBezTo>
                    <a:pt x="1392" y="2808"/>
                    <a:pt x="1370" y="2740"/>
                    <a:pt x="1347" y="2671"/>
                  </a:cubicBezTo>
                  <a:cubicBezTo>
                    <a:pt x="1324" y="2626"/>
                    <a:pt x="1301" y="2557"/>
                    <a:pt x="1278" y="2512"/>
                  </a:cubicBezTo>
                  <a:cubicBezTo>
                    <a:pt x="1255" y="2420"/>
                    <a:pt x="1210" y="2306"/>
                    <a:pt x="1187" y="2215"/>
                  </a:cubicBezTo>
                  <a:cubicBezTo>
                    <a:pt x="1141" y="2078"/>
                    <a:pt x="1096" y="1964"/>
                    <a:pt x="1050" y="1827"/>
                  </a:cubicBezTo>
                  <a:cubicBezTo>
                    <a:pt x="1027" y="1781"/>
                    <a:pt x="1027" y="1736"/>
                    <a:pt x="1004" y="1690"/>
                  </a:cubicBezTo>
                  <a:cubicBezTo>
                    <a:pt x="959" y="1507"/>
                    <a:pt x="913" y="1302"/>
                    <a:pt x="867" y="1119"/>
                  </a:cubicBezTo>
                  <a:cubicBezTo>
                    <a:pt x="822" y="937"/>
                    <a:pt x="776" y="731"/>
                    <a:pt x="731" y="549"/>
                  </a:cubicBezTo>
                  <a:cubicBezTo>
                    <a:pt x="708" y="526"/>
                    <a:pt x="708" y="503"/>
                    <a:pt x="685" y="480"/>
                  </a:cubicBezTo>
                  <a:cubicBezTo>
                    <a:pt x="685" y="457"/>
                    <a:pt x="662" y="457"/>
                    <a:pt x="639" y="457"/>
                  </a:cubicBezTo>
                  <a:lnTo>
                    <a:pt x="594" y="252"/>
                  </a:lnTo>
                  <a:cubicBezTo>
                    <a:pt x="594" y="252"/>
                    <a:pt x="594" y="229"/>
                    <a:pt x="594" y="229"/>
                  </a:cubicBezTo>
                  <a:cubicBezTo>
                    <a:pt x="571" y="206"/>
                    <a:pt x="571" y="161"/>
                    <a:pt x="571" y="138"/>
                  </a:cubicBezTo>
                  <a:cubicBezTo>
                    <a:pt x="548" y="92"/>
                    <a:pt x="525" y="69"/>
                    <a:pt x="479" y="47"/>
                  </a:cubicBezTo>
                  <a:cubicBezTo>
                    <a:pt x="457" y="24"/>
                    <a:pt x="411" y="24"/>
                    <a:pt x="388" y="24"/>
                  </a:cubicBezTo>
                  <a:lnTo>
                    <a:pt x="365" y="24"/>
                  </a:lnTo>
                  <a:cubicBezTo>
                    <a:pt x="342" y="1"/>
                    <a:pt x="320" y="1"/>
                    <a:pt x="297" y="1"/>
                  </a:cubicBezTo>
                  <a:close/>
                </a:path>
              </a:pathLst>
            </a:custGeom>
            <a:solidFill>
              <a:srgbClr val="DEB3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3" name="Google Shape;3533;p16"/>
            <p:cNvSpPr/>
            <p:nvPr/>
          </p:nvSpPr>
          <p:spPr>
            <a:xfrm>
              <a:off x="5984375" y="3357075"/>
              <a:ext cx="197475" cy="606600"/>
            </a:xfrm>
            <a:custGeom>
              <a:avLst/>
              <a:gdLst/>
              <a:ahLst/>
              <a:cxnLst/>
              <a:rect l="l" t="t" r="r" b="b"/>
              <a:pathLst>
                <a:path w="7899" h="24264" extrusionOk="0">
                  <a:moveTo>
                    <a:pt x="845" y="1"/>
                  </a:moveTo>
                  <a:cubicBezTo>
                    <a:pt x="731" y="1"/>
                    <a:pt x="640" y="23"/>
                    <a:pt x="571" y="46"/>
                  </a:cubicBezTo>
                  <a:cubicBezTo>
                    <a:pt x="457" y="69"/>
                    <a:pt x="343" y="92"/>
                    <a:pt x="252" y="115"/>
                  </a:cubicBezTo>
                  <a:cubicBezTo>
                    <a:pt x="229" y="115"/>
                    <a:pt x="206" y="115"/>
                    <a:pt x="183" y="137"/>
                  </a:cubicBezTo>
                  <a:lnTo>
                    <a:pt x="115" y="137"/>
                  </a:lnTo>
                  <a:cubicBezTo>
                    <a:pt x="46" y="160"/>
                    <a:pt x="1" y="252"/>
                    <a:pt x="24" y="343"/>
                  </a:cubicBezTo>
                  <a:cubicBezTo>
                    <a:pt x="69" y="503"/>
                    <a:pt x="92" y="685"/>
                    <a:pt x="138" y="845"/>
                  </a:cubicBezTo>
                  <a:cubicBezTo>
                    <a:pt x="161" y="936"/>
                    <a:pt x="183" y="1050"/>
                    <a:pt x="206" y="1142"/>
                  </a:cubicBezTo>
                  <a:cubicBezTo>
                    <a:pt x="275" y="1439"/>
                    <a:pt x="366" y="1735"/>
                    <a:pt x="435" y="2032"/>
                  </a:cubicBezTo>
                  <a:cubicBezTo>
                    <a:pt x="571" y="2580"/>
                    <a:pt x="708" y="3105"/>
                    <a:pt x="868" y="3630"/>
                  </a:cubicBezTo>
                  <a:lnTo>
                    <a:pt x="937" y="3881"/>
                  </a:lnTo>
                  <a:cubicBezTo>
                    <a:pt x="1165" y="4748"/>
                    <a:pt x="1393" y="5593"/>
                    <a:pt x="1621" y="6460"/>
                  </a:cubicBezTo>
                  <a:lnTo>
                    <a:pt x="1895" y="7464"/>
                  </a:lnTo>
                  <a:lnTo>
                    <a:pt x="2945" y="11368"/>
                  </a:lnTo>
                  <a:lnTo>
                    <a:pt x="3972" y="15293"/>
                  </a:lnTo>
                  <a:lnTo>
                    <a:pt x="4497" y="17211"/>
                  </a:lnTo>
                  <a:lnTo>
                    <a:pt x="5022" y="19128"/>
                  </a:lnTo>
                  <a:cubicBezTo>
                    <a:pt x="5319" y="20269"/>
                    <a:pt x="5639" y="21411"/>
                    <a:pt x="5935" y="22529"/>
                  </a:cubicBezTo>
                  <a:lnTo>
                    <a:pt x="6004" y="22803"/>
                  </a:lnTo>
                  <a:cubicBezTo>
                    <a:pt x="6118" y="23168"/>
                    <a:pt x="6209" y="23465"/>
                    <a:pt x="6301" y="23784"/>
                  </a:cubicBezTo>
                  <a:lnTo>
                    <a:pt x="6323" y="23830"/>
                  </a:lnTo>
                  <a:cubicBezTo>
                    <a:pt x="6346" y="23876"/>
                    <a:pt x="6369" y="23944"/>
                    <a:pt x="6369" y="23990"/>
                  </a:cubicBezTo>
                  <a:cubicBezTo>
                    <a:pt x="6369" y="23990"/>
                    <a:pt x="6392" y="24013"/>
                    <a:pt x="6392" y="24036"/>
                  </a:cubicBezTo>
                  <a:lnTo>
                    <a:pt x="6392" y="24058"/>
                  </a:lnTo>
                  <a:lnTo>
                    <a:pt x="6415" y="24081"/>
                  </a:lnTo>
                  <a:cubicBezTo>
                    <a:pt x="6415" y="24081"/>
                    <a:pt x="6415" y="24104"/>
                    <a:pt x="6415" y="24104"/>
                  </a:cubicBezTo>
                  <a:lnTo>
                    <a:pt x="6438" y="24127"/>
                  </a:lnTo>
                  <a:cubicBezTo>
                    <a:pt x="6438" y="24150"/>
                    <a:pt x="6438" y="24150"/>
                    <a:pt x="6438" y="24150"/>
                  </a:cubicBezTo>
                  <a:cubicBezTo>
                    <a:pt x="6438" y="24218"/>
                    <a:pt x="6506" y="24264"/>
                    <a:pt x="6552" y="24264"/>
                  </a:cubicBezTo>
                  <a:cubicBezTo>
                    <a:pt x="6575" y="24264"/>
                    <a:pt x="6575" y="24264"/>
                    <a:pt x="6597" y="24241"/>
                  </a:cubicBezTo>
                  <a:cubicBezTo>
                    <a:pt x="6620" y="24241"/>
                    <a:pt x="6666" y="24218"/>
                    <a:pt x="6666" y="24172"/>
                  </a:cubicBezTo>
                  <a:cubicBezTo>
                    <a:pt x="6689" y="24195"/>
                    <a:pt x="6711" y="24195"/>
                    <a:pt x="6734" y="24218"/>
                  </a:cubicBezTo>
                  <a:lnTo>
                    <a:pt x="6780" y="24218"/>
                  </a:lnTo>
                  <a:cubicBezTo>
                    <a:pt x="6826" y="24218"/>
                    <a:pt x="6871" y="24195"/>
                    <a:pt x="6917" y="24172"/>
                  </a:cubicBezTo>
                  <a:cubicBezTo>
                    <a:pt x="6985" y="24150"/>
                    <a:pt x="7054" y="24127"/>
                    <a:pt x="7100" y="24104"/>
                  </a:cubicBezTo>
                  <a:lnTo>
                    <a:pt x="7168" y="24058"/>
                  </a:lnTo>
                  <a:lnTo>
                    <a:pt x="7236" y="24013"/>
                  </a:lnTo>
                  <a:cubicBezTo>
                    <a:pt x="7305" y="23990"/>
                    <a:pt x="7351" y="23944"/>
                    <a:pt x="7396" y="23899"/>
                  </a:cubicBezTo>
                  <a:cubicBezTo>
                    <a:pt x="7442" y="23876"/>
                    <a:pt x="7488" y="23830"/>
                    <a:pt x="7533" y="23784"/>
                  </a:cubicBezTo>
                  <a:lnTo>
                    <a:pt x="7579" y="23739"/>
                  </a:lnTo>
                  <a:cubicBezTo>
                    <a:pt x="7602" y="23693"/>
                    <a:pt x="7624" y="23670"/>
                    <a:pt x="7670" y="23625"/>
                  </a:cubicBezTo>
                  <a:cubicBezTo>
                    <a:pt x="7693" y="23579"/>
                    <a:pt x="7716" y="23533"/>
                    <a:pt x="7739" y="23488"/>
                  </a:cubicBezTo>
                  <a:cubicBezTo>
                    <a:pt x="7807" y="23374"/>
                    <a:pt x="7853" y="23237"/>
                    <a:pt x="7876" y="23054"/>
                  </a:cubicBezTo>
                  <a:cubicBezTo>
                    <a:pt x="7898" y="22986"/>
                    <a:pt x="7898" y="22894"/>
                    <a:pt x="7898" y="22803"/>
                  </a:cubicBezTo>
                  <a:cubicBezTo>
                    <a:pt x="7898" y="22712"/>
                    <a:pt x="7898" y="22620"/>
                    <a:pt x="7898" y="22529"/>
                  </a:cubicBezTo>
                  <a:cubicBezTo>
                    <a:pt x="7898" y="22415"/>
                    <a:pt x="7898" y="22324"/>
                    <a:pt x="7876" y="22232"/>
                  </a:cubicBezTo>
                  <a:cubicBezTo>
                    <a:pt x="7876" y="22164"/>
                    <a:pt x="7853" y="22095"/>
                    <a:pt x="7853" y="22027"/>
                  </a:cubicBezTo>
                  <a:cubicBezTo>
                    <a:pt x="7830" y="22004"/>
                    <a:pt x="7830" y="21958"/>
                    <a:pt x="7807" y="21913"/>
                  </a:cubicBezTo>
                  <a:lnTo>
                    <a:pt x="7784" y="21844"/>
                  </a:lnTo>
                  <a:cubicBezTo>
                    <a:pt x="7784" y="21799"/>
                    <a:pt x="7761" y="21730"/>
                    <a:pt x="7739" y="21662"/>
                  </a:cubicBezTo>
                  <a:lnTo>
                    <a:pt x="7739" y="21616"/>
                  </a:lnTo>
                  <a:cubicBezTo>
                    <a:pt x="7693" y="21479"/>
                    <a:pt x="7670" y="21342"/>
                    <a:pt x="7624" y="21205"/>
                  </a:cubicBezTo>
                  <a:cubicBezTo>
                    <a:pt x="7579" y="21045"/>
                    <a:pt x="7533" y="20886"/>
                    <a:pt x="7488" y="20703"/>
                  </a:cubicBezTo>
                  <a:cubicBezTo>
                    <a:pt x="7419" y="20498"/>
                    <a:pt x="7373" y="20292"/>
                    <a:pt x="7305" y="20064"/>
                  </a:cubicBezTo>
                  <a:cubicBezTo>
                    <a:pt x="7259" y="19927"/>
                    <a:pt x="7214" y="19767"/>
                    <a:pt x="7168" y="19607"/>
                  </a:cubicBezTo>
                  <a:lnTo>
                    <a:pt x="7168" y="19562"/>
                  </a:lnTo>
                  <a:cubicBezTo>
                    <a:pt x="7100" y="19356"/>
                    <a:pt x="7054" y="19174"/>
                    <a:pt x="7008" y="18968"/>
                  </a:cubicBezTo>
                  <a:cubicBezTo>
                    <a:pt x="6963" y="18854"/>
                    <a:pt x="6940" y="18717"/>
                    <a:pt x="6894" y="18603"/>
                  </a:cubicBezTo>
                  <a:cubicBezTo>
                    <a:pt x="6826" y="18329"/>
                    <a:pt x="6757" y="18055"/>
                    <a:pt x="6666" y="17781"/>
                  </a:cubicBezTo>
                  <a:cubicBezTo>
                    <a:pt x="6643" y="17713"/>
                    <a:pt x="6620" y="17644"/>
                    <a:pt x="6597" y="17553"/>
                  </a:cubicBezTo>
                  <a:lnTo>
                    <a:pt x="6575" y="17485"/>
                  </a:lnTo>
                  <a:cubicBezTo>
                    <a:pt x="6552" y="17393"/>
                    <a:pt x="6529" y="17279"/>
                    <a:pt x="6506" y="17188"/>
                  </a:cubicBezTo>
                  <a:cubicBezTo>
                    <a:pt x="6460" y="17051"/>
                    <a:pt x="6438" y="16914"/>
                    <a:pt x="6392" y="16777"/>
                  </a:cubicBezTo>
                  <a:lnTo>
                    <a:pt x="6323" y="16549"/>
                  </a:lnTo>
                  <a:cubicBezTo>
                    <a:pt x="6301" y="16458"/>
                    <a:pt x="6278" y="16343"/>
                    <a:pt x="6255" y="16252"/>
                  </a:cubicBezTo>
                  <a:cubicBezTo>
                    <a:pt x="6232" y="16161"/>
                    <a:pt x="6186" y="16070"/>
                    <a:pt x="6164" y="15955"/>
                  </a:cubicBezTo>
                  <a:cubicBezTo>
                    <a:pt x="6141" y="15841"/>
                    <a:pt x="6118" y="15727"/>
                    <a:pt x="6072" y="15613"/>
                  </a:cubicBezTo>
                  <a:cubicBezTo>
                    <a:pt x="6050" y="15522"/>
                    <a:pt x="6027" y="15408"/>
                    <a:pt x="6004" y="15316"/>
                  </a:cubicBezTo>
                  <a:cubicBezTo>
                    <a:pt x="5958" y="15088"/>
                    <a:pt x="5890" y="14883"/>
                    <a:pt x="5844" y="14677"/>
                  </a:cubicBezTo>
                  <a:cubicBezTo>
                    <a:pt x="5821" y="14563"/>
                    <a:pt x="5776" y="14449"/>
                    <a:pt x="5753" y="14358"/>
                  </a:cubicBezTo>
                  <a:cubicBezTo>
                    <a:pt x="5730" y="14243"/>
                    <a:pt x="5684" y="14129"/>
                    <a:pt x="5662" y="14038"/>
                  </a:cubicBezTo>
                  <a:cubicBezTo>
                    <a:pt x="5593" y="13741"/>
                    <a:pt x="5502" y="13445"/>
                    <a:pt x="5433" y="13171"/>
                  </a:cubicBezTo>
                  <a:lnTo>
                    <a:pt x="5319" y="12714"/>
                  </a:lnTo>
                  <a:cubicBezTo>
                    <a:pt x="5296" y="12646"/>
                    <a:pt x="5273" y="12577"/>
                    <a:pt x="5273" y="12509"/>
                  </a:cubicBezTo>
                  <a:lnTo>
                    <a:pt x="5228" y="12372"/>
                  </a:lnTo>
                  <a:lnTo>
                    <a:pt x="5205" y="12281"/>
                  </a:lnTo>
                  <a:cubicBezTo>
                    <a:pt x="5182" y="12189"/>
                    <a:pt x="5159" y="12121"/>
                    <a:pt x="5137" y="12052"/>
                  </a:cubicBezTo>
                  <a:cubicBezTo>
                    <a:pt x="5091" y="11847"/>
                    <a:pt x="5022" y="11641"/>
                    <a:pt x="4977" y="11436"/>
                  </a:cubicBezTo>
                  <a:cubicBezTo>
                    <a:pt x="4931" y="11276"/>
                    <a:pt x="4908" y="11116"/>
                    <a:pt x="4863" y="10957"/>
                  </a:cubicBezTo>
                  <a:lnTo>
                    <a:pt x="4817" y="10797"/>
                  </a:lnTo>
                  <a:cubicBezTo>
                    <a:pt x="4794" y="10637"/>
                    <a:pt x="4748" y="10477"/>
                    <a:pt x="4703" y="10318"/>
                  </a:cubicBezTo>
                  <a:lnTo>
                    <a:pt x="4657" y="10181"/>
                  </a:lnTo>
                  <a:lnTo>
                    <a:pt x="4589" y="9884"/>
                  </a:lnTo>
                  <a:cubicBezTo>
                    <a:pt x="4520" y="9541"/>
                    <a:pt x="4429" y="9222"/>
                    <a:pt x="4338" y="8902"/>
                  </a:cubicBezTo>
                  <a:lnTo>
                    <a:pt x="4292" y="8720"/>
                  </a:lnTo>
                  <a:cubicBezTo>
                    <a:pt x="4246" y="8583"/>
                    <a:pt x="4201" y="8423"/>
                    <a:pt x="4155" y="8263"/>
                  </a:cubicBezTo>
                  <a:lnTo>
                    <a:pt x="4132" y="8103"/>
                  </a:lnTo>
                  <a:cubicBezTo>
                    <a:pt x="4087" y="7944"/>
                    <a:pt x="4064" y="7807"/>
                    <a:pt x="4018" y="7647"/>
                  </a:cubicBezTo>
                  <a:cubicBezTo>
                    <a:pt x="3972" y="7487"/>
                    <a:pt x="3927" y="7350"/>
                    <a:pt x="3881" y="7190"/>
                  </a:cubicBezTo>
                  <a:lnTo>
                    <a:pt x="3835" y="6985"/>
                  </a:lnTo>
                  <a:cubicBezTo>
                    <a:pt x="3790" y="6894"/>
                    <a:pt x="3767" y="6780"/>
                    <a:pt x="3744" y="6665"/>
                  </a:cubicBezTo>
                  <a:cubicBezTo>
                    <a:pt x="3721" y="6620"/>
                    <a:pt x="3699" y="6551"/>
                    <a:pt x="3676" y="6483"/>
                  </a:cubicBezTo>
                  <a:cubicBezTo>
                    <a:pt x="3676" y="6437"/>
                    <a:pt x="3653" y="6392"/>
                    <a:pt x="3630" y="6346"/>
                  </a:cubicBezTo>
                  <a:cubicBezTo>
                    <a:pt x="3584" y="6163"/>
                    <a:pt x="3539" y="5981"/>
                    <a:pt x="3470" y="5730"/>
                  </a:cubicBezTo>
                  <a:cubicBezTo>
                    <a:pt x="3402" y="5501"/>
                    <a:pt x="3356" y="5296"/>
                    <a:pt x="3311" y="5091"/>
                  </a:cubicBezTo>
                  <a:cubicBezTo>
                    <a:pt x="3265" y="4885"/>
                    <a:pt x="3219" y="4703"/>
                    <a:pt x="3174" y="4497"/>
                  </a:cubicBezTo>
                  <a:lnTo>
                    <a:pt x="3174" y="4474"/>
                  </a:lnTo>
                  <a:cubicBezTo>
                    <a:pt x="3105" y="4246"/>
                    <a:pt x="3037" y="4041"/>
                    <a:pt x="2968" y="3812"/>
                  </a:cubicBezTo>
                  <a:cubicBezTo>
                    <a:pt x="2900" y="3584"/>
                    <a:pt x="2831" y="3379"/>
                    <a:pt x="2763" y="3173"/>
                  </a:cubicBezTo>
                  <a:cubicBezTo>
                    <a:pt x="2740" y="3105"/>
                    <a:pt x="2717" y="3059"/>
                    <a:pt x="2717" y="2991"/>
                  </a:cubicBezTo>
                  <a:cubicBezTo>
                    <a:pt x="2694" y="2945"/>
                    <a:pt x="2671" y="2899"/>
                    <a:pt x="2649" y="2854"/>
                  </a:cubicBezTo>
                  <a:cubicBezTo>
                    <a:pt x="2626" y="2762"/>
                    <a:pt x="2603" y="2671"/>
                    <a:pt x="2580" y="2580"/>
                  </a:cubicBezTo>
                  <a:lnTo>
                    <a:pt x="2557" y="2511"/>
                  </a:lnTo>
                  <a:cubicBezTo>
                    <a:pt x="2534" y="2443"/>
                    <a:pt x="2512" y="2352"/>
                    <a:pt x="2489" y="2260"/>
                  </a:cubicBezTo>
                  <a:lnTo>
                    <a:pt x="2466" y="2192"/>
                  </a:lnTo>
                  <a:lnTo>
                    <a:pt x="2443" y="2100"/>
                  </a:lnTo>
                  <a:cubicBezTo>
                    <a:pt x="2420" y="2032"/>
                    <a:pt x="2397" y="1963"/>
                    <a:pt x="2375" y="1918"/>
                  </a:cubicBezTo>
                  <a:lnTo>
                    <a:pt x="2375" y="1849"/>
                  </a:lnTo>
                  <a:cubicBezTo>
                    <a:pt x="2352" y="1758"/>
                    <a:pt x="2329" y="1690"/>
                    <a:pt x="2306" y="1621"/>
                  </a:cubicBezTo>
                  <a:lnTo>
                    <a:pt x="2283" y="1484"/>
                  </a:lnTo>
                  <a:cubicBezTo>
                    <a:pt x="2283" y="1416"/>
                    <a:pt x="2261" y="1370"/>
                    <a:pt x="2238" y="1302"/>
                  </a:cubicBezTo>
                  <a:cubicBezTo>
                    <a:pt x="2215" y="1165"/>
                    <a:pt x="2192" y="1073"/>
                    <a:pt x="2146" y="982"/>
                  </a:cubicBezTo>
                  <a:cubicBezTo>
                    <a:pt x="2124" y="868"/>
                    <a:pt x="2078" y="777"/>
                    <a:pt x="2032" y="685"/>
                  </a:cubicBezTo>
                  <a:cubicBezTo>
                    <a:pt x="1964" y="548"/>
                    <a:pt x="1895" y="411"/>
                    <a:pt x="1781" y="297"/>
                  </a:cubicBezTo>
                  <a:cubicBezTo>
                    <a:pt x="1667" y="183"/>
                    <a:pt x="1530" y="115"/>
                    <a:pt x="1348" y="46"/>
                  </a:cubicBezTo>
                  <a:cubicBezTo>
                    <a:pt x="1233" y="1"/>
                    <a:pt x="1096" y="1"/>
                    <a:pt x="959" y="1"/>
                  </a:cubicBezTo>
                  <a:close/>
                </a:path>
              </a:pathLst>
            </a:custGeom>
            <a:solidFill>
              <a:srgbClr val="57C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4" name="Google Shape;3534;p16"/>
            <p:cNvSpPr/>
            <p:nvPr/>
          </p:nvSpPr>
          <p:spPr>
            <a:xfrm>
              <a:off x="5950150" y="3396450"/>
              <a:ext cx="147825" cy="528300"/>
            </a:xfrm>
            <a:custGeom>
              <a:avLst/>
              <a:gdLst/>
              <a:ahLst/>
              <a:cxnLst/>
              <a:rect l="l" t="t" r="r" b="b"/>
              <a:pathLst>
                <a:path w="5913" h="21132" extrusionOk="0">
                  <a:moveTo>
                    <a:pt x="92" y="0"/>
                  </a:moveTo>
                  <a:cubicBezTo>
                    <a:pt x="23" y="0"/>
                    <a:pt x="0" y="69"/>
                    <a:pt x="23" y="137"/>
                  </a:cubicBezTo>
                  <a:cubicBezTo>
                    <a:pt x="92" y="388"/>
                    <a:pt x="160" y="662"/>
                    <a:pt x="206" y="913"/>
                  </a:cubicBezTo>
                  <a:cubicBezTo>
                    <a:pt x="274" y="1187"/>
                    <a:pt x="343" y="1461"/>
                    <a:pt x="411" y="1735"/>
                  </a:cubicBezTo>
                  <a:cubicBezTo>
                    <a:pt x="548" y="2306"/>
                    <a:pt x="685" y="2876"/>
                    <a:pt x="845" y="3447"/>
                  </a:cubicBezTo>
                  <a:cubicBezTo>
                    <a:pt x="1142" y="4657"/>
                    <a:pt x="1461" y="5867"/>
                    <a:pt x="1804" y="7076"/>
                  </a:cubicBezTo>
                  <a:cubicBezTo>
                    <a:pt x="2443" y="9519"/>
                    <a:pt x="3105" y="11984"/>
                    <a:pt x="3766" y="14449"/>
                  </a:cubicBezTo>
                  <a:cubicBezTo>
                    <a:pt x="4063" y="15567"/>
                    <a:pt x="4383" y="16709"/>
                    <a:pt x="4680" y="17827"/>
                  </a:cubicBezTo>
                  <a:cubicBezTo>
                    <a:pt x="4816" y="18375"/>
                    <a:pt x="4976" y="18923"/>
                    <a:pt x="5113" y="19448"/>
                  </a:cubicBezTo>
                  <a:cubicBezTo>
                    <a:pt x="5182" y="19744"/>
                    <a:pt x="5273" y="20064"/>
                    <a:pt x="5364" y="20361"/>
                  </a:cubicBezTo>
                  <a:cubicBezTo>
                    <a:pt x="5410" y="20566"/>
                    <a:pt x="5456" y="20771"/>
                    <a:pt x="5524" y="20977"/>
                  </a:cubicBezTo>
                  <a:cubicBezTo>
                    <a:pt x="5552" y="21076"/>
                    <a:pt x="5634" y="21132"/>
                    <a:pt x="5713" y="21132"/>
                  </a:cubicBezTo>
                  <a:cubicBezTo>
                    <a:pt x="5762" y="21132"/>
                    <a:pt x="5809" y="21111"/>
                    <a:pt x="5844" y="21068"/>
                  </a:cubicBezTo>
                  <a:cubicBezTo>
                    <a:pt x="5889" y="21023"/>
                    <a:pt x="5912" y="20954"/>
                    <a:pt x="5889" y="20886"/>
                  </a:cubicBezTo>
                  <a:cubicBezTo>
                    <a:pt x="5844" y="20680"/>
                    <a:pt x="5775" y="20452"/>
                    <a:pt x="5729" y="20246"/>
                  </a:cubicBezTo>
                  <a:cubicBezTo>
                    <a:pt x="5638" y="19950"/>
                    <a:pt x="5570" y="19653"/>
                    <a:pt x="5478" y="19356"/>
                  </a:cubicBezTo>
                  <a:cubicBezTo>
                    <a:pt x="5341" y="18786"/>
                    <a:pt x="5182" y="18238"/>
                    <a:pt x="5045" y="17690"/>
                  </a:cubicBezTo>
                  <a:cubicBezTo>
                    <a:pt x="4725" y="16526"/>
                    <a:pt x="4428" y="15385"/>
                    <a:pt x="4109" y="14221"/>
                  </a:cubicBezTo>
                  <a:cubicBezTo>
                    <a:pt x="3447" y="11778"/>
                    <a:pt x="2785" y="9313"/>
                    <a:pt x="2123" y="6848"/>
                  </a:cubicBezTo>
                  <a:cubicBezTo>
                    <a:pt x="1826" y="5684"/>
                    <a:pt x="1507" y="4497"/>
                    <a:pt x="1164" y="3333"/>
                  </a:cubicBezTo>
                  <a:cubicBezTo>
                    <a:pt x="1027" y="2762"/>
                    <a:pt x="868" y="2215"/>
                    <a:pt x="708" y="1667"/>
                  </a:cubicBezTo>
                  <a:cubicBezTo>
                    <a:pt x="617" y="1393"/>
                    <a:pt x="548" y="1119"/>
                    <a:pt x="457" y="845"/>
                  </a:cubicBezTo>
                  <a:cubicBezTo>
                    <a:pt x="411" y="731"/>
                    <a:pt x="388" y="617"/>
                    <a:pt x="343" y="503"/>
                  </a:cubicBezTo>
                  <a:cubicBezTo>
                    <a:pt x="297" y="366"/>
                    <a:pt x="274" y="206"/>
                    <a:pt x="229" y="69"/>
                  </a:cubicBezTo>
                  <a:cubicBezTo>
                    <a:pt x="229" y="23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57C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5" name="Google Shape;3535;p16"/>
            <p:cNvSpPr/>
            <p:nvPr/>
          </p:nvSpPr>
          <p:spPr>
            <a:xfrm>
              <a:off x="6024325" y="3739975"/>
              <a:ext cx="63375" cy="212300"/>
            </a:xfrm>
            <a:custGeom>
              <a:avLst/>
              <a:gdLst/>
              <a:ahLst/>
              <a:cxnLst/>
              <a:rect l="l" t="t" r="r" b="b"/>
              <a:pathLst>
                <a:path w="2535" h="8492" extrusionOk="0">
                  <a:moveTo>
                    <a:pt x="69" y="0"/>
                  </a:moveTo>
                  <a:cubicBezTo>
                    <a:pt x="23" y="0"/>
                    <a:pt x="1" y="69"/>
                    <a:pt x="1" y="114"/>
                  </a:cubicBezTo>
                  <a:cubicBezTo>
                    <a:pt x="160" y="685"/>
                    <a:pt x="275" y="1256"/>
                    <a:pt x="411" y="1826"/>
                  </a:cubicBezTo>
                  <a:cubicBezTo>
                    <a:pt x="548" y="2374"/>
                    <a:pt x="685" y="2922"/>
                    <a:pt x="845" y="3470"/>
                  </a:cubicBezTo>
                  <a:cubicBezTo>
                    <a:pt x="1119" y="4565"/>
                    <a:pt x="1416" y="5661"/>
                    <a:pt x="1690" y="6757"/>
                  </a:cubicBezTo>
                  <a:cubicBezTo>
                    <a:pt x="1781" y="7030"/>
                    <a:pt x="1849" y="7327"/>
                    <a:pt x="1918" y="7601"/>
                  </a:cubicBezTo>
                  <a:cubicBezTo>
                    <a:pt x="1964" y="7738"/>
                    <a:pt x="2009" y="7898"/>
                    <a:pt x="2032" y="8058"/>
                  </a:cubicBezTo>
                  <a:cubicBezTo>
                    <a:pt x="2055" y="8149"/>
                    <a:pt x="2101" y="8240"/>
                    <a:pt x="2123" y="8331"/>
                  </a:cubicBezTo>
                  <a:cubicBezTo>
                    <a:pt x="2123" y="8354"/>
                    <a:pt x="2123" y="8377"/>
                    <a:pt x="2146" y="8400"/>
                  </a:cubicBezTo>
                  <a:cubicBezTo>
                    <a:pt x="2169" y="8446"/>
                    <a:pt x="2237" y="8491"/>
                    <a:pt x="2306" y="8491"/>
                  </a:cubicBezTo>
                  <a:cubicBezTo>
                    <a:pt x="2420" y="8491"/>
                    <a:pt x="2534" y="8354"/>
                    <a:pt x="2489" y="8240"/>
                  </a:cubicBezTo>
                  <a:cubicBezTo>
                    <a:pt x="2443" y="8035"/>
                    <a:pt x="2374" y="7852"/>
                    <a:pt x="2329" y="7647"/>
                  </a:cubicBezTo>
                  <a:cubicBezTo>
                    <a:pt x="2260" y="7418"/>
                    <a:pt x="2215" y="7190"/>
                    <a:pt x="2146" y="6985"/>
                  </a:cubicBezTo>
                  <a:cubicBezTo>
                    <a:pt x="2009" y="6460"/>
                    <a:pt x="1872" y="5935"/>
                    <a:pt x="1735" y="5410"/>
                  </a:cubicBezTo>
                  <a:cubicBezTo>
                    <a:pt x="1416" y="4291"/>
                    <a:pt x="1119" y="3173"/>
                    <a:pt x="777" y="2055"/>
                  </a:cubicBezTo>
                  <a:cubicBezTo>
                    <a:pt x="685" y="1735"/>
                    <a:pt x="594" y="1393"/>
                    <a:pt x="503" y="1073"/>
                  </a:cubicBezTo>
                  <a:cubicBezTo>
                    <a:pt x="389" y="731"/>
                    <a:pt x="297" y="388"/>
                    <a:pt x="206" y="69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57C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6" name="Google Shape;3536;p16"/>
            <p:cNvSpPr/>
            <p:nvPr/>
          </p:nvSpPr>
          <p:spPr>
            <a:xfrm>
              <a:off x="5616900" y="3472925"/>
              <a:ext cx="164925" cy="568350"/>
            </a:xfrm>
            <a:custGeom>
              <a:avLst/>
              <a:gdLst/>
              <a:ahLst/>
              <a:cxnLst/>
              <a:rect l="l" t="t" r="r" b="b"/>
              <a:pathLst>
                <a:path w="6597" h="22734" extrusionOk="0">
                  <a:moveTo>
                    <a:pt x="206" y="0"/>
                  </a:moveTo>
                  <a:cubicBezTo>
                    <a:pt x="206" y="0"/>
                    <a:pt x="183" y="23"/>
                    <a:pt x="160" y="23"/>
                  </a:cubicBezTo>
                  <a:cubicBezTo>
                    <a:pt x="69" y="46"/>
                    <a:pt x="0" y="137"/>
                    <a:pt x="23" y="251"/>
                  </a:cubicBezTo>
                  <a:cubicBezTo>
                    <a:pt x="685" y="2648"/>
                    <a:pt x="1347" y="5022"/>
                    <a:pt x="2009" y="7418"/>
                  </a:cubicBezTo>
                  <a:cubicBezTo>
                    <a:pt x="2648" y="9769"/>
                    <a:pt x="3310" y="12097"/>
                    <a:pt x="3949" y="14448"/>
                  </a:cubicBezTo>
                  <a:cubicBezTo>
                    <a:pt x="4588" y="16754"/>
                    <a:pt x="5227" y="19059"/>
                    <a:pt x="5866" y="21364"/>
                  </a:cubicBezTo>
                  <a:cubicBezTo>
                    <a:pt x="5935" y="21661"/>
                    <a:pt x="6026" y="21958"/>
                    <a:pt x="6118" y="22232"/>
                  </a:cubicBezTo>
                  <a:cubicBezTo>
                    <a:pt x="6118" y="22300"/>
                    <a:pt x="6140" y="22369"/>
                    <a:pt x="6163" y="22437"/>
                  </a:cubicBezTo>
                  <a:cubicBezTo>
                    <a:pt x="6163" y="22460"/>
                    <a:pt x="6186" y="22483"/>
                    <a:pt x="6186" y="22506"/>
                  </a:cubicBezTo>
                  <a:cubicBezTo>
                    <a:pt x="6186" y="22529"/>
                    <a:pt x="6186" y="22529"/>
                    <a:pt x="6186" y="22551"/>
                  </a:cubicBezTo>
                  <a:cubicBezTo>
                    <a:pt x="6209" y="22597"/>
                    <a:pt x="6232" y="22643"/>
                    <a:pt x="6254" y="22666"/>
                  </a:cubicBezTo>
                  <a:cubicBezTo>
                    <a:pt x="6300" y="22734"/>
                    <a:pt x="6369" y="22734"/>
                    <a:pt x="6437" y="22734"/>
                  </a:cubicBezTo>
                  <a:cubicBezTo>
                    <a:pt x="6460" y="22711"/>
                    <a:pt x="6506" y="22711"/>
                    <a:pt x="6528" y="22688"/>
                  </a:cubicBezTo>
                  <a:cubicBezTo>
                    <a:pt x="6551" y="22643"/>
                    <a:pt x="6574" y="22597"/>
                    <a:pt x="6574" y="22551"/>
                  </a:cubicBezTo>
                  <a:cubicBezTo>
                    <a:pt x="6597" y="22483"/>
                    <a:pt x="6551" y="22392"/>
                    <a:pt x="6528" y="22346"/>
                  </a:cubicBezTo>
                  <a:cubicBezTo>
                    <a:pt x="6506" y="22232"/>
                    <a:pt x="6483" y="22141"/>
                    <a:pt x="6460" y="22049"/>
                  </a:cubicBezTo>
                  <a:cubicBezTo>
                    <a:pt x="6346" y="21684"/>
                    <a:pt x="6254" y="21319"/>
                    <a:pt x="6163" y="20954"/>
                  </a:cubicBezTo>
                  <a:cubicBezTo>
                    <a:pt x="5844" y="19835"/>
                    <a:pt x="5524" y="18717"/>
                    <a:pt x="5227" y="17598"/>
                  </a:cubicBezTo>
                  <a:cubicBezTo>
                    <a:pt x="4565" y="15247"/>
                    <a:pt x="3926" y="12896"/>
                    <a:pt x="3287" y="10545"/>
                  </a:cubicBezTo>
                  <a:cubicBezTo>
                    <a:pt x="2602" y="8103"/>
                    <a:pt x="1918" y="5638"/>
                    <a:pt x="1233" y="3173"/>
                  </a:cubicBezTo>
                  <a:cubicBezTo>
                    <a:pt x="959" y="2168"/>
                    <a:pt x="685" y="1164"/>
                    <a:pt x="411" y="160"/>
                  </a:cubicBezTo>
                  <a:cubicBezTo>
                    <a:pt x="388" y="69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57C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7" name="Google Shape;3537;p16"/>
            <p:cNvSpPr/>
            <p:nvPr/>
          </p:nvSpPr>
          <p:spPr>
            <a:xfrm>
              <a:off x="5965550" y="3356500"/>
              <a:ext cx="170650" cy="619950"/>
            </a:xfrm>
            <a:custGeom>
              <a:avLst/>
              <a:gdLst/>
              <a:ahLst/>
              <a:cxnLst/>
              <a:rect l="l" t="t" r="r" b="b"/>
              <a:pathLst>
                <a:path w="6826" h="24798" extrusionOk="0">
                  <a:moveTo>
                    <a:pt x="69" y="1"/>
                  </a:moveTo>
                  <a:cubicBezTo>
                    <a:pt x="46" y="24"/>
                    <a:pt x="23" y="46"/>
                    <a:pt x="1" y="69"/>
                  </a:cubicBezTo>
                  <a:cubicBezTo>
                    <a:pt x="1" y="115"/>
                    <a:pt x="1" y="138"/>
                    <a:pt x="1" y="160"/>
                  </a:cubicBezTo>
                  <a:cubicBezTo>
                    <a:pt x="92" y="480"/>
                    <a:pt x="160" y="800"/>
                    <a:pt x="252" y="1119"/>
                  </a:cubicBezTo>
                  <a:cubicBezTo>
                    <a:pt x="320" y="1439"/>
                    <a:pt x="389" y="1758"/>
                    <a:pt x="480" y="2078"/>
                  </a:cubicBezTo>
                  <a:cubicBezTo>
                    <a:pt x="640" y="2740"/>
                    <a:pt x="822" y="3402"/>
                    <a:pt x="1005" y="4064"/>
                  </a:cubicBezTo>
                  <a:cubicBezTo>
                    <a:pt x="1370" y="5365"/>
                    <a:pt x="1712" y="6666"/>
                    <a:pt x="2055" y="7990"/>
                  </a:cubicBezTo>
                  <a:cubicBezTo>
                    <a:pt x="2329" y="9040"/>
                    <a:pt x="2626" y="10089"/>
                    <a:pt x="2899" y="11139"/>
                  </a:cubicBezTo>
                  <a:cubicBezTo>
                    <a:pt x="3242" y="12372"/>
                    <a:pt x="3561" y="13605"/>
                    <a:pt x="3904" y="14860"/>
                  </a:cubicBezTo>
                  <a:cubicBezTo>
                    <a:pt x="4064" y="15476"/>
                    <a:pt x="4223" y="16115"/>
                    <a:pt x="4406" y="16754"/>
                  </a:cubicBezTo>
                  <a:cubicBezTo>
                    <a:pt x="4543" y="17302"/>
                    <a:pt x="4703" y="17850"/>
                    <a:pt x="4840" y="18421"/>
                  </a:cubicBezTo>
                  <a:cubicBezTo>
                    <a:pt x="5159" y="19562"/>
                    <a:pt x="5456" y="20703"/>
                    <a:pt x="5753" y="21867"/>
                  </a:cubicBezTo>
                  <a:cubicBezTo>
                    <a:pt x="5935" y="22552"/>
                    <a:pt x="6141" y="23260"/>
                    <a:pt x="6323" y="23967"/>
                  </a:cubicBezTo>
                  <a:cubicBezTo>
                    <a:pt x="6346" y="24059"/>
                    <a:pt x="6369" y="24150"/>
                    <a:pt x="6415" y="24264"/>
                  </a:cubicBezTo>
                  <a:cubicBezTo>
                    <a:pt x="6437" y="24332"/>
                    <a:pt x="6437" y="24401"/>
                    <a:pt x="6483" y="24492"/>
                  </a:cubicBezTo>
                  <a:cubicBezTo>
                    <a:pt x="6483" y="24538"/>
                    <a:pt x="6506" y="24561"/>
                    <a:pt x="6506" y="24606"/>
                  </a:cubicBezTo>
                  <a:cubicBezTo>
                    <a:pt x="6529" y="24652"/>
                    <a:pt x="6529" y="24675"/>
                    <a:pt x="6551" y="24720"/>
                  </a:cubicBezTo>
                  <a:cubicBezTo>
                    <a:pt x="6569" y="24772"/>
                    <a:pt x="6624" y="24797"/>
                    <a:pt x="6680" y="24797"/>
                  </a:cubicBezTo>
                  <a:cubicBezTo>
                    <a:pt x="6698" y="24797"/>
                    <a:pt x="6717" y="24795"/>
                    <a:pt x="6734" y="24789"/>
                  </a:cubicBezTo>
                  <a:cubicBezTo>
                    <a:pt x="6757" y="24789"/>
                    <a:pt x="6780" y="24766"/>
                    <a:pt x="6803" y="24720"/>
                  </a:cubicBezTo>
                  <a:cubicBezTo>
                    <a:pt x="6825" y="24675"/>
                    <a:pt x="6825" y="24652"/>
                    <a:pt x="6803" y="24606"/>
                  </a:cubicBezTo>
                  <a:cubicBezTo>
                    <a:pt x="6803" y="24584"/>
                    <a:pt x="6803" y="24561"/>
                    <a:pt x="6780" y="24538"/>
                  </a:cubicBezTo>
                  <a:cubicBezTo>
                    <a:pt x="6780" y="24515"/>
                    <a:pt x="6780" y="24515"/>
                    <a:pt x="6780" y="24515"/>
                  </a:cubicBezTo>
                  <a:cubicBezTo>
                    <a:pt x="6780" y="24492"/>
                    <a:pt x="6780" y="24469"/>
                    <a:pt x="6780" y="24447"/>
                  </a:cubicBezTo>
                  <a:cubicBezTo>
                    <a:pt x="6757" y="24424"/>
                    <a:pt x="6757" y="24378"/>
                    <a:pt x="6757" y="24355"/>
                  </a:cubicBezTo>
                  <a:cubicBezTo>
                    <a:pt x="6734" y="24287"/>
                    <a:pt x="6711" y="24218"/>
                    <a:pt x="6711" y="24173"/>
                  </a:cubicBezTo>
                  <a:cubicBezTo>
                    <a:pt x="6666" y="24013"/>
                    <a:pt x="6620" y="23853"/>
                    <a:pt x="6574" y="23693"/>
                  </a:cubicBezTo>
                  <a:cubicBezTo>
                    <a:pt x="6437" y="23191"/>
                    <a:pt x="6300" y="22666"/>
                    <a:pt x="6163" y="22141"/>
                  </a:cubicBezTo>
                  <a:cubicBezTo>
                    <a:pt x="6049" y="21639"/>
                    <a:pt x="5890" y="21137"/>
                    <a:pt x="5753" y="20635"/>
                  </a:cubicBezTo>
                  <a:cubicBezTo>
                    <a:pt x="5593" y="20018"/>
                    <a:pt x="5433" y="19379"/>
                    <a:pt x="5250" y="18763"/>
                  </a:cubicBezTo>
                  <a:cubicBezTo>
                    <a:pt x="4954" y="17599"/>
                    <a:pt x="4657" y="16458"/>
                    <a:pt x="4337" y="15316"/>
                  </a:cubicBezTo>
                  <a:cubicBezTo>
                    <a:pt x="3995" y="14038"/>
                    <a:pt x="3653" y="12760"/>
                    <a:pt x="3310" y="11482"/>
                  </a:cubicBezTo>
                  <a:cubicBezTo>
                    <a:pt x="2694" y="9131"/>
                    <a:pt x="2055" y="6780"/>
                    <a:pt x="1416" y="4429"/>
                  </a:cubicBezTo>
                  <a:cubicBezTo>
                    <a:pt x="1233" y="3676"/>
                    <a:pt x="1028" y="2945"/>
                    <a:pt x="845" y="2215"/>
                  </a:cubicBezTo>
                  <a:cubicBezTo>
                    <a:pt x="731" y="1872"/>
                    <a:pt x="640" y="1530"/>
                    <a:pt x="548" y="1188"/>
                  </a:cubicBezTo>
                  <a:cubicBezTo>
                    <a:pt x="434" y="822"/>
                    <a:pt x="320" y="457"/>
                    <a:pt x="229" y="92"/>
                  </a:cubicBezTo>
                  <a:cubicBezTo>
                    <a:pt x="206" y="24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F1C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8" name="Google Shape;3538;p16"/>
            <p:cNvSpPr/>
            <p:nvPr/>
          </p:nvSpPr>
          <p:spPr>
            <a:xfrm>
              <a:off x="5971825" y="3364500"/>
              <a:ext cx="166075" cy="609300"/>
            </a:xfrm>
            <a:custGeom>
              <a:avLst/>
              <a:gdLst/>
              <a:ahLst/>
              <a:cxnLst/>
              <a:rect l="l" t="t" r="r" b="b"/>
              <a:pathLst>
                <a:path w="6643" h="24372" extrusionOk="0">
                  <a:moveTo>
                    <a:pt x="46" y="0"/>
                  </a:moveTo>
                  <a:cubicBezTo>
                    <a:pt x="24" y="0"/>
                    <a:pt x="1" y="23"/>
                    <a:pt x="24" y="69"/>
                  </a:cubicBezTo>
                  <a:cubicBezTo>
                    <a:pt x="46" y="160"/>
                    <a:pt x="69" y="229"/>
                    <a:pt x="92" y="343"/>
                  </a:cubicBezTo>
                  <a:cubicBezTo>
                    <a:pt x="115" y="411"/>
                    <a:pt x="138" y="502"/>
                    <a:pt x="160" y="594"/>
                  </a:cubicBezTo>
                  <a:cubicBezTo>
                    <a:pt x="160" y="594"/>
                    <a:pt x="160" y="594"/>
                    <a:pt x="160" y="571"/>
                  </a:cubicBezTo>
                  <a:cubicBezTo>
                    <a:pt x="183" y="708"/>
                    <a:pt x="206" y="822"/>
                    <a:pt x="229" y="936"/>
                  </a:cubicBezTo>
                  <a:cubicBezTo>
                    <a:pt x="229" y="936"/>
                    <a:pt x="229" y="936"/>
                    <a:pt x="229" y="913"/>
                  </a:cubicBezTo>
                  <a:cubicBezTo>
                    <a:pt x="275" y="1096"/>
                    <a:pt x="297" y="1278"/>
                    <a:pt x="343" y="1461"/>
                  </a:cubicBezTo>
                  <a:cubicBezTo>
                    <a:pt x="366" y="1621"/>
                    <a:pt x="412" y="1803"/>
                    <a:pt x="434" y="1963"/>
                  </a:cubicBezTo>
                  <a:cubicBezTo>
                    <a:pt x="457" y="2100"/>
                    <a:pt x="503" y="2237"/>
                    <a:pt x="526" y="2351"/>
                  </a:cubicBezTo>
                  <a:cubicBezTo>
                    <a:pt x="548" y="2488"/>
                    <a:pt x="571" y="2602"/>
                    <a:pt x="617" y="2716"/>
                  </a:cubicBezTo>
                  <a:cubicBezTo>
                    <a:pt x="617" y="2785"/>
                    <a:pt x="640" y="2831"/>
                    <a:pt x="640" y="2899"/>
                  </a:cubicBezTo>
                  <a:lnTo>
                    <a:pt x="663" y="2968"/>
                  </a:lnTo>
                  <a:cubicBezTo>
                    <a:pt x="685" y="3013"/>
                    <a:pt x="685" y="3036"/>
                    <a:pt x="685" y="3082"/>
                  </a:cubicBezTo>
                  <a:cubicBezTo>
                    <a:pt x="708" y="3104"/>
                    <a:pt x="731" y="3127"/>
                    <a:pt x="754" y="3127"/>
                  </a:cubicBezTo>
                  <a:lnTo>
                    <a:pt x="777" y="3127"/>
                  </a:lnTo>
                  <a:cubicBezTo>
                    <a:pt x="800" y="3219"/>
                    <a:pt x="800" y="3333"/>
                    <a:pt x="822" y="3424"/>
                  </a:cubicBezTo>
                  <a:cubicBezTo>
                    <a:pt x="868" y="3584"/>
                    <a:pt x="891" y="3721"/>
                    <a:pt x="937" y="3881"/>
                  </a:cubicBezTo>
                  <a:cubicBezTo>
                    <a:pt x="959" y="4017"/>
                    <a:pt x="1005" y="4177"/>
                    <a:pt x="1051" y="4337"/>
                  </a:cubicBezTo>
                  <a:lnTo>
                    <a:pt x="1096" y="4588"/>
                  </a:lnTo>
                  <a:cubicBezTo>
                    <a:pt x="1119" y="4634"/>
                    <a:pt x="1119" y="4657"/>
                    <a:pt x="1119" y="4702"/>
                  </a:cubicBezTo>
                  <a:cubicBezTo>
                    <a:pt x="1142" y="4748"/>
                    <a:pt x="1142" y="4794"/>
                    <a:pt x="1165" y="4839"/>
                  </a:cubicBezTo>
                  <a:cubicBezTo>
                    <a:pt x="1188" y="4862"/>
                    <a:pt x="1210" y="4862"/>
                    <a:pt x="1233" y="4862"/>
                  </a:cubicBezTo>
                  <a:cubicBezTo>
                    <a:pt x="1279" y="5045"/>
                    <a:pt x="1325" y="5227"/>
                    <a:pt x="1370" y="5410"/>
                  </a:cubicBezTo>
                  <a:cubicBezTo>
                    <a:pt x="1416" y="5615"/>
                    <a:pt x="1461" y="5821"/>
                    <a:pt x="1507" y="6049"/>
                  </a:cubicBezTo>
                  <a:cubicBezTo>
                    <a:pt x="1530" y="6140"/>
                    <a:pt x="1553" y="6232"/>
                    <a:pt x="1598" y="6346"/>
                  </a:cubicBezTo>
                  <a:cubicBezTo>
                    <a:pt x="1621" y="6460"/>
                    <a:pt x="1644" y="6551"/>
                    <a:pt x="1667" y="6665"/>
                  </a:cubicBezTo>
                  <a:cubicBezTo>
                    <a:pt x="1667" y="6688"/>
                    <a:pt x="1690" y="6711"/>
                    <a:pt x="1713" y="6734"/>
                  </a:cubicBezTo>
                  <a:cubicBezTo>
                    <a:pt x="1735" y="6802"/>
                    <a:pt x="1735" y="6871"/>
                    <a:pt x="1758" y="6939"/>
                  </a:cubicBezTo>
                  <a:cubicBezTo>
                    <a:pt x="1781" y="7053"/>
                    <a:pt x="1804" y="7167"/>
                    <a:pt x="1850" y="7282"/>
                  </a:cubicBezTo>
                  <a:cubicBezTo>
                    <a:pt x="1872" y="7373"/>
                    <a:pt x="1895" y="7487"/>
                    <a:pt x="1918" y="7601"/>
                  </a:cubicBezTo>
                  <a:cubicBezTo>
                    <a:pt x="1941" y="7692"/>
                    <a:pt x="1964" y="7806"/>
                    <a:pt x="1986" y="7898"/>
                  </a:cubicBezTo>
                  <a:cubicBezTo>
                    <a:pt x="2009" y="7943"/>
                    <a:pt x="2032" y="8012"/>
                    <a:pt x="2032" y="8058"/>
                  </a:cubicBezTo>
                  <a:cubicBezTo>
                    <a:pt x="2055" y="8126"/>
                    <a:pt x="2078" y="8172"/>
                    <a:pt x="2101" y="8217"/>
                  </a:cubicBezTo>
                  <a:cubicBezTo>
                    <a:pt x="2101" y="8240"/>
                    <a:pt x="2101" y="8263"/>
                    <a:pt x="2123" y="8286"/>
                  </a:cubicBezTo>
                  <a:lnTo>
                    <a:pt x="2146" y="8286"/>
                  </a:lnTo>
                  <a:cubicBezTo>
                    <a:pt x="2192" y="8491"/>
                    <a:pt x="2238" y="8697"/>
                    <a:pt x="2283" y="8902"/>
                  </a:cubicBezTo>
                  <a:cubicBezTo>
                    <a:pt x="2306" y="9016"/>
                    <a:pt x="2329" y="9153"/>
                    <a:pt x="2375" y="9290"/>
                  </a:cubicBezTo>
                  <a:cubicBezTo>
                    <a:pt x="2375" y="9359"/>
                    <a:pt x="2397" y="9427"/>
                    <a:pt x="2420" y="9496"/>
                  </a:cubicBezTo>
                  <a:lnTo>
                    <a:pt x="2443" y="9587"/>
                  </a:lnTo>
                  <a:cubicBezTo>
                    <a:pt x="2443" y="9610"/>
                    <a:pt x="2443" y="9610"/>
                    <a:pt x="2443" y="9633"/>
                  </a:cubicBezTo>
                  <a:cubicBezTo>
                    <a:pt x="2443" y="9633"/>
                    <a:pt x="2466" y="9655"/>
                    <a:pt x="2466" y="9655"/>
                  </a:cubicBezTo>
                  <a:cubicBezTo>
                    <a:pt x="2466" y="9678"/>
                    <a:pt x="2466" y="9701"/>
                    <a:pt x="2489" y="9701"/>
                  </a:cubicBezTo>
                  <a:cubicBezTo>
                    <a:pt x="2489" y="9724"/>
                    <a:pt x="2511" y="9747"/>
                    <a:pt x="2534" y="9747"/>
                  </a:cubicBezTo>
                  <a:lnTo>
                    <a:pt x="2557" y="9747"/>
                  </a:lnTo>
                  <a:cubicBezTo>
                    <a:pt x="2580" y="9884"/>
                    <a:pt x="2603" y="9998"/>
                    <a:pt x="2648" y="10112"/>
                  </a:cubicBezTo>
                  <a:cubicBezTo>
                    <a:pt x="2671" y="10226"/>
                    <a:pt x="2694" y="10340"/>
                    <a:pt x="2717" y="10454"/>
                  </a:cubicBezTo>
                  <a:cubicBezTo>
                    <a:pt x="2740" y="10568"/>
                    <a:pt x="2763" y="10682"/>
                    <a:pt x="2808" y="10774"/>
                  </a:cubicBezTo>
                  <a:cubicBezTo>
                    <a:pt x="2808" y="10797"/>
                    <a:pt x="2808" y="10819"/>
                    <a:pt x="2808" y="10819"/>
                  </a:cubicBezTo>
                  <a:cubicBezTo>
                    <a:pt x="2808" y="10842"/>
                    <a:pt x="2808" y="10865"/>
                    <a:pt x="2831" y="10865"/>
                  </a:cubicBezTo>
                  <a:cubicBezTo>
                    <a:pt x="2831" y="10934"/>
                    <a:pt x="2831" y="10979"/>
                    <a:pt x="2854" y="11025"/>
                  </a:cubicBezTo>
                  <a:cubicBezTo>
                    <a:pt x="2877" y="11116"/>
                    <a:pt x="2922" y="11230"/>
                    <a:pt x="2945" y="11344"/>
                  </a:cubicBezTo>
                  <a:cubicBezTo>
                    <a:pt x="2991" y="11527"/>
                    <a:pt x="3036" y="11732"/>
                    <a:pt x="3082" y="11915"/>
                  </a:cubicBezTo>
                  <a:cubicBezTo>
                    <a:pt x="3105" y="12006"/>
                    <a:pt x="3128" y="12098"/>
                    <a:pt x="3151" y="12189"/>
                  </a:cubicBezTo>
                  <a:cubicBezTo>
                    <a:pt x="3196" y="12280"/>
                    <a:pt x="3219" y="12372"/>
                    <a:pt x="3242" y="12463"/>
                  </a:cubicBezTo>
                  <a:cubicBezTo>
                    <a:pt x="3265" y="12554"/>
                    <a:pt x="3288" y="12668"/>
                    <a:pt x="3333" y="12760"/>
                  </a:cubicBezTo>
                  <a:cubicBezTo>
                    <a:pt x="3333" y="12805"/>
                    <a:pt x="3356" y="12851"/>
                    <a:pt x="3356" y="12897"/>
                  </a:cubicBezTo>
                  <a:lnTo>
                    <a:pt x="3379" y="12897"/>
                  </a:lnTo>
                  <a:cubicBezTo>
                    <a:pt x="3379" y="12965"/>
                    <a:pt x="3402" y="13011"/>
                    <a:pt x="3402" y="13056"/>
                  </a:cubicBezTo>
                  <a:cubicBezTo>
                    <a:pt x="3424" y="13193"/>
                    <a:pt x="3470" y="13307"/>
                    <a:pt x="3493" y="13422"/>
                  </a:cubicBezTo>
                  <a:cubicBezTo>
                    <a:pt x="3539" y="13627"/>
                    <a:pt x="3584" y="13855"/>
                    <a:pt x="3653" y="14061"/>
                  </a:cubicBezTo>
                  <a:cubicBezTo>
                    <a:pt x="3676" y="14175"/>
                    <a:pt x="3698" y="14266"/>
                    <a:pt x="3721" y="14380"/>
                  </a:cubicBezTo>
                  <a:cubicBezTo>
                    <a:pt x="3744" y="14426"/>
                    <a:pt x="3767" y="14471"/>
                    <a:pt x="3767" y="14540"/>
                  </a:cubicBezTo>
                  <a:cubicBezTo>
                    <a:pt x="3790" y="14586"/>
                    <a:pt x="3790" y="14631"/>
                    <a:pt x="3813" y="14677"/>
                  </a:cubicBezTo>
                  <a:cubicBezTo>
                    <a:pt x="3813" y="14700"/>
                    <a:pt x="3835" y="14723"/>
                    <a:pt x="3858" y="14723"/>
                  </a:cubicBezTo>
                  <a:cubicBezTo>
                    <a:pt x="3904" y="14859"/>
                    <a:pt x="3927" y="14996"/>
                    <a:pt x="3972" y="15133"/>
                  </a:cubicBezTo>
                  <a:cubicBezTo>
                    <a:pt x="4018" y="15316"/>
                    <a:pt x="4064" y="15499"/>
                    <a:pt x="4109" y="15681"/>
                  </a:cubicBezTo>
                  <a:cubicBezTo>
                    <a:pt x="4132" y="15750"/>
                    <a:pt x="4155" y="15841"/>
                    <a:pt x="4178" y="15932"/>
                  </a:cubicBezTo>
                  <a:cubicBezTo>
                    <a:pt x="4201" y="15978"/>
                    <a:pt x="4201" y="16024"/>
                    <a:pt x="4223" y="16069"/>
                  </a:cubicBezTo>
                  <a:cubicBezTo>
                    <a:pt x="4223" y="16069"/>
                    <a:pt x="4223" y="16092"/>
                    <a:pt x="4223" y="16115"/>
                  </a:cubicBezTo>
                  <a:cubicBezTo>
                    <a:pt x="4223" y="16138"/>
                    <a:pt x="4246" y="16161"/>
                    <a:pt x="4246" y="16183"/>
                  </a:cubicBezTo>
                  <a:cubicBezTo>
                    <a:pt x="4246" y="16183"/>
                    <a:pt x="4269" y="16206"/>
                    <a:pt x="4269" y="16206"/>
                  </a:cubicBezTo>
                  <a:cubicBezTo>
                    <a:pt x="4269" y="16206"/>
                    <a:pt x="4269" y="16229"/>
                    <a:pt x="4269" y="16229"/>
                  </a:cubicBezTo>
                  <a:cubicBezTo>
                    <a:pt x="4315" y="16389"/>
                    <a:pt x="4360" y="16549"/>
                    <a:pt x="4406" y="16708"/>
                  </a:cubicBezTo>
                  <a:cubicBezTo>
                    <a:pt x="4383" y="16754"/>
                    <a:pt x="4406" y="16800"/>
                    <a:pt x="4429" y="16845"/>
                  </a:cubicBezTo>
                  <a:cubicBezTo>
                    <a:pt x="4429" y="16868"/>
                    <a:pt x="4429" y="16891"/>
                    <a:pt x="4452" y="16914"/>
                  </a:cubicBezTo>
                  <a:cubicBezTo>
                    <a:pt x="4452" y="17005"/>
                    <a:pt x="4474" y="17096"/>
                    <a:pt x="4497" y="17188"/>
                  </a:cubicBezTo>
                  <a:lnTo>
                    <a:pt x="4566" y="17393"/>
                  </a:lnTo>
                  <a:cubicBezTo>
                    <a:pt x="4566" y="17439"/>
                    <a:pt x="4566" y="17462"/>
                    <a:pt x="4589" y="17507"/>
                  </a:cubicBezTo>
                  <a:cubicBezTo>
                    <a:pt x="4589" y="17530"/>
                    <a:pt x="4589" y="17576"/>
                    <a:pt x="4611" y="17621"/>
                  </a:cubicBezTo>
                  <a:cubicBezTo>
                    <a:pt x="4634" y="17644"/>
                    <a:pt x="4634" y="17644"/>
                    <a:pt x="4657" y="17667"/>
                  </a:cubicBezTo>
                  <a:cubicBezTo>
                    <a:pt x="4680" y="17713"/>
                    <a:pt x="4680" y="17758"/>
                    <a:pt x="4703" y="17781"/>
                  </a:cubicBezTo>
                  <a:cubicBezTo>
                    <a:pt x="4748" y="17964"/>
                    <a:pt x="4794" y="18169"/>
                    <a:pt x="4862" y="18352"/>
                  </a:cubicBezTo>
                  <a:cubicBezTo>
                    <a:pt x="4885" y="18443"/>
                    <a:pt x="4908" y="18534"/>
                    <a:pt x="4931" y="18626"/>
                  </a:cubicBezTo>
                  <a:cubicBezTo>
                    <a:pt x="4931" y="18648"/>
                    <a:pt x="4954" y="18694"/>
                    <a:pt x="4954" y="18717"/>
                  </a:cubicBezTo>
                  <a:cubicBezTo>
                    <a:pt x="4977" y="18763"/>
                    <a:pt x="4977" y="18785"/>
                    <a:pt x="4977" y="18808"/>
                  </a:cubicBezTo>
                  <a:cubicBezTo>
                    <a:pt x="4977" y="18831"/>
                    <a:pt x="4999" y="18854"/>
                    <a:pt x="4999" y="18854"/>
                  </a:cubicBezTo>
                  <a:lnTo>
                    <a:pt x="5045" y="19059"/>
                  </a:lnTo>
                  <a:cubicBezTo>
                    <a:pt x="5045" y="19059"/>
                    <a:pt x="5045" y="19082"/>
                    <a:pt x="5045" y="19082"/>
                  </a:cubicBezTo>
                  <a:cubicBezTo>
                    <a:pt x="5068" y="19173"/>
                    <a:pt x="5091" y="19242"/>
                    <a:pt x="5114" y="19310"/>
                  </a:cubicBezTo>
                  <a:cubicBezTo>
                    <a:pt x="5114" y="19379"/>
                    <a:pt x="5136" y="19425"/>
                    <a:pt x="5159" y="19493"/>
                  </a:cubicBezTo>
                  <a:cubicBezTo>
                    <a:pt x="5205" y="19630"/>
                    <a:pt x="5228" y="19744"/>
                    <a:pt x="5273" y="19881"/>
                  </a:cubicBezTo>
                  <a:cubicBezTo>
                    <a:pt x="5273" y="19927"/>
                    <a:pt x="5296" y="19972"/>
                    <a:pt x="5296" y="20018"/>
                  </a:cubicBezTo>
                  <a:cubicBezTo>
                    <a:pt x="5319" y="20064"/>
                    <a:pt x="5319" y="20109"/>
                    <a:pt x="5342" y="20155"/>
                  </a:cubicBezTo>
                  <a:cubicBezTo>
                    <a:pt x="5342" y="20201"/>
                    <a:pt x="5365" y="20223"/>
                    <a:pt x="5365" y="20269"/>
                  </a:cubicBezTo>
                  <a:cubicBezTo>
                    <a:pt x="5387" y="20315"/>
                    <a:pt x="5387" y="20360"/>
                    <a:pt x="5410" y="20406"/>
                  </a:cubicBezTo>
                  <a:cubicBezTo>
                    <a:pt x="5387" y="20406"/>
                    <a:pt x="5387" y="20406"/>
                    <a:pt x="5387" y="20429"/>
                  </a:cubicBezTo>
                  <a:cubicBezTo>
                    <a:pt x="5387" y="20475"/>
                    <a:pt x="5410" y="20520"/>
                    <a:pt x="5410" y="20589"/>
                  </a:cubicBezTo>
                  <a:cubicBezTo>
                    <a:pt x="5433" y="20634"/>
                    <a:pt x="5433" y="20657"/>
                    <a:pt x="5456" y="20703"/>
                  </a:cubicBezTo>
                  <a:cubicBezTo>
                    <a:pt x="5479" y="20817"/>
                    <a:pt x="5502" y="20908"/>
                    <a:pt x="5547" y="21022"/>
                  </a:cubicBezTo>
                  <a:cubicBezTo>
                    <a:pt x="5547" y="21022"/>
                    <a:pt x="5547" y="21022"/>
                    <a:pt x="5547" y="21045"/>
                  </a:cubicBezTo>
                  <a:cubicBezTo>
                    <a:pt x="5547" y="21068"/>
                    <a:pt x="5547" y="21091"/>
                    <a:pt x="5570" y="21114"/>
                  </a:cubicBezTo>
                  <a:cubicBezTo>
                    <a:pt x="5570" y="21136"/>
                    <a:pt x="5570" y="21182"/>
                    <a:pt x="5593" y="21228"/>
                  </a:cubicBezTo>
                  <a:cubicBezTo>
                    <a:pt x="5616" y="21319"/>
                    <a:pt x="5639" y="21410"/>
                    <a:pt x="5684" y="21524"/>
                  </a:cubicBezTo>
                  <a:cubicBezTo>
                    <a:pt x="5684" y="21570"/>
                    <a:pt x="5707" y="21616"/>
                    <a:pt x="5707" y="21661"/>
                  </a:cubicBezTo>
                  <a:lnTo>
                    <a:pt x="5730" y="21684"/>
                  </a:lnTo>
                  <a:cubicBezTo>
                    <a:pt x="5730" y="21707"/>
                    <a:pt x="5730" y="21730"/>
                    <a:pt x="5730" y="21753"/>
                  </a:cubicBezTo>
                  <a:cubicBezTo>
                    <a:pt x="5753" y="21844"/>
                    <a:pt x="5775" y="21913"/>
                    <a:pt x="5798" y="22004"/>
                  </a:cubicBezTo>
                  <a:cubicBezTo>
                    <a:pt x="5821" y="22072"/>
                    <a:pt x="5844" y="22164"/>
                    <a:pt x="5867" y="22232"/>
                  </a:cubicBezTo>
                  <a:cubicBezTo>
                    <a:pt x="5867" y="22255"/>
                    <a:pt x="5890" y="22301"/>
                    <a:pt x="5890" y="22323"/>
                  </a:cubicBezTo>
                  <a:cubicBezTo>
                    <a:pt x="5890" y="22369"/>
                    <a:pt x="5912" y="22415"/>
                    <a:pt x="5912" y="22460"/>
                  </a:cubicBezTo>
                  <a:cubicBezTo>
                    <a:pt x="5935" y="22506"/>
                    <a:pt x="5935" y="22552"/>
                    <a:pt x="5958" y="22574"/>
                  </a:cubicBezTo>
                  <a:cubicBezTo>
                    <a:pt x="5981" y="22597"/>
                    <a:pt x="5981" y="22620"/>
                    <a:pt x="6004" y="22620"/>
                  </a:cubicBezTo>
                  <a:cubicBezTo>
                    <a:pt x="6004" y="22666"/>
                    <a:pt x="6027" y="22734"/>
                    <a:pt x="6049" y="22780"/>
                  </a:cubicBezTo>
                  <a:cubicBezTo>
                    <a:pt x="6049" y="22826"/>
                    <a:pt x="6049" y="22871"/>
                    <a:pt x="6049" y="22894"/>
                  </a:cubicBezTo>
                  <a:cubicBezTo>
                    <a:pt x="6072" y="22940"/>
                    <a:pt x="6072" y="22962"/>
                    <a:pt x="6072" y="22985"/>
                  </a:cubicBezTo>
                  <a:cubicBezTo>
                    <a:pt x="6095" y="23054"/>
                    <a:pt x="6118" y="23122"/>
                    <a:pt x="6118" y="23191"/>
                  </a:cubicBezTo>
                  <a:cubicBezTo>
                    <a:pt x="6164" y="23305"/>
                    <a:pt x="6186" y="23419"/>
                    <a:pt x="6209" y="23533"/>
                  </a:cubicBezTo>
                  <a:cubicBezTo>
                    <a:pt x="6232" y="23602"/>
                    <a:pt x="6255" y="23693"/>
                    <a:pt x="6278" y="23761"/>
                  </a:cubicBezTo>
                  <a:cubicBezTo>
                    <a:pt x="6278" y="23784"/>
                    <a:pt x="6300" y="23807"/>
                    <a:pt x="6300" y="23830"/>
                  </a:cubicBezTo>
                  <a:cubicBezTo>
                    <a:pt x="6300" y="23898"/>
                    <a:pt x="6323" y="23967"/>
                    <a:pt x="6346" y="24012"/>
                  </a:cubicBezTo>
                  <a:cubicBezTo>
                    <a:pt x="6346" y="24081"/>
                    <a:pt x="6369" y="24127"/>
                    <a:pt x="6392" y="24195"/>
                  </a:cubicBezTo>
                  <a:cubicBezTo>
                    <a:pt x="6392" y="24195"/>
                    <a:pt x="6392" y="24218"/>
                    <a:pt x="6392" y="24218"/>
                  </a:cubicBezTo>
                  <a:cubicBezTo>
                    <a:pt x="6392" y="24264"/>
                    <a:pt x="6415" y="24332"/>
                    <a:pt x="6460" y="24355"/>
                  </a:cubicBezTo>
                  <a:cubicBezTo>
                    <a:pt x="6472" y="24366"/>
                    <a:pt x="6494" y="24372"/>
                    <a:pt x="6517" y="24372"/>
                  </a:cubicBezTo>
                  <a:cubicBezTo>
                    <a:pt x="6540" y="24372"/>
                    <a:pt x="6563" y="24366"/>
                    <a:pt x="6574" y="24355"/>
                  </a:cubicBezTo>
                  <a:cubicBezTo>
                    <a:pt x="6597" y="24332"/>
                    <a:pt x="6620" y="24309"/>
                    <a:pt x="6620" y="24286"/>
                  </a:cubicBezTo>
                  <a:cubicBezTo>
                    <a:pt x="6643" y="24264"/>
                    <a:pt x="6643" y="24264"/>
                    <a:pt x="6620" y="24241"/>
                  </a:cubicBezTo>
                  <a:cubicBezTo>
                    <a:pt x="6620" y="24218"/>
                    <a:pt x="6620" y="24218"/>
                    <a:pt x="6620" y="24195"/>
                  </a:cubicBezTo>
                  <a:cubicBezTo>
                    <a:pt x="6620" y="24195"/>
                    <a:pt x="6620" y="24172"/>
                    <a:pt x="6620" y="24172"/>
                  </a:cubicBezTo>
                  <a:cubicBezTo>
                    <a:pt x="6620" y="24149"/>
                    <a:pt x="6620" y="24149"/>
                    <a:pt x="6620" y="24127"/>
                  </a:cubicBezTo>
                  <a:cubicBezTo>
                    <a:pt x="6620" y="24104"/>
                    <a:pt x="6620" y="24058"/>
                    <a:pt x="6597" y="24035"/>
                  </a:cubicBezTo>
                  <a:cubicBezTo>
                    <a:pt x="6597" y="24012"/>
                    <a:pt x="6597" y="23990"/>
                    <a:pt x="6597" y="23967"/>
                  </a:cubicBezTo>
                  <a:cubicBezTo>
                    <a:pt x="6574" y="23921"/>
                    <a:pt x="6552" y="23875"/>
                    <a:pt x="6552" y="23830"/>
                  </a:cubicBezTo>
                  <a:cubicBezTo>
                    <a:pt x="6529" y="23784"/>
                    <a:pt x="6506" y="23739"/>
                    <a:pt x="6506" y="23716"/>
                  </a:cubicBezTo>
                  <a:cubicBezTo>
                    <a:pt x="6483" y="23670"/>
                    <a:pt x="6460" y="23624"/>
                    <a:pt x="6437" y="23579"/>
                  </a:cubicBezTo>
                  <a:cubicBezTo>
                    <a:pt x="6437" y="23556"/>
                    <a:pt x="6437" y="23533"/>
                    <a:pt x="6415" y="23510"/>
                  </a:cubicBezTo>
                  <a:lnTo>
                    <a:pt x="6415" y="23487"/>
                  </a:lnTo>
                  <a:cubicBezTo>
                    <a:pt x="6437" y="23487"/>
                    <a:pt x="6437" y="23487"/>
                    <a:pt x="6437" y="23465"/>
                  </a:cubicBezTo>
                  <a:cubicBezTo>
                    <a:pt x="6460" y="23442"/>
                    <a:pt x="6460" y="23396"/>
                    <a:pt x="6437" y="23373"/>
                  </a:cubicBezTo>
                  <a:cubicBezTo>
                    <a:pt x="6437" y="23350"/>
                    <a:pt x="6437" y="23350"/>
                    <a:pt x="6437" y="23328"/>
                  </a:cubicBezTo>
                  <a:cubicBezTo>
                    <a:pt x="6437" y="23305"/>
                    <a:pt x="6415" y="23305"/>
                    <a:pt x="6415" y="23282"/>
                  </a:cubicBezTo>
                  <a:cubicBezTo>
                    <a:pt x="6415" y="23236"/>
                    <a:pt x="6392" y="23191"/>
                    <a:pt x="6392" y="23168"/>
                  </a:cubicBezTo>
                  <a:cubicBezTo>
                    <a:pt x="6369" y="23077"/>
                    <a:pt x="6346" y="23008"/>
                    <a:pt x="6323" y="22917"/>
                  </a:cubicBezTo>
                  <a:cubicBezTo>
                    <a:pt x="6278" y="22803"/>
                    <a:pt x="6232" y="22666"/>
                    <a:pt x="6186" y="22529"/>
                  </a:cubicBezTo>
                  <a:cubicBezTo>
                    <a:pt x="6186" y="22506"/>
                    <a:pt x="6186" y="22483"/>
                    <a:pt x="6186" y="22460"/>
                  </a:cubicBezTo>
                  <a:cubicBezTo>
                    <a:pt x="6186" y="22460"/>
                    <a:pt x="6164" y="22437"/>
                    <a:pt x="6164" y="22437"/>
                  </a:cubicBezTo>
                  <a:cubicBezTo>
                    <a:pt x="6164" y="22415"/>
                    <a:pt x="6164" y="22392"/>
                    <a:pt x="6164" y="22369"/>
                  </a:cubicBezTo>
                  <a:cubicBezTo>
                    <a:pt x="6141" y="22323"/>
                    <a:pt x="6141" y="22278"/>
                    <a:pt x="6118" y="22255"/>
                  </a:cubicBezTo>
                  <a:cubicBezTo>
                    <a:pt x="6095" y="22164"/>
                    <a:pt x="6072" y="22072"/>
                    <a:pt x="6049" y="21981"/>
                  </a:cubicBezTo>
                  <a:cubicBezTo>
                    <a:pt x="6004" y="21821"/>
                    <a:pt x="5958" y="21639"/>
                    <a:pt x="5890" y="21479"/>
                  </a:cubicBezTo>
                  <a:cubicBezTo>
                    <a:pt x="5867" y="21388"/>
                    <a:pt x="5844" y="21296"/>
                    <a:pt x="5821" y="21228"/>
                  </a:cubicBezTo>
                  <a:cubicBezTo>
                    <a:pt x="5821" y="21182"/>
                    <a:pt x="5844" y="21159"/>
                    <a:pt x="5821" y="21114"/>
                  </a:cubicBezTo>
                  <a:cubicBezTo>
                    <a:pt x="5821" y="21045"/>
                    <a:pt x="5798" y="20977"/>
                    <a:pt x="5775" y="20908"/>
                  </a:cubicBezTo>
                  <a:cubicBezTo>
                    <a:pt x="5753" y="20817"/>
                    <a:pt x="5730" y="20726"/>
                    <a:pt x="5707" y="20657"/>
                  </a:cubicBezTo>
                  <a:cubicBezTo>
                    <a:pt x="5661" y="20520"/>
                    <a:pt x="5639" y="20406"/>
                    <a:pt x="5616" y="20292"/>
                  </a:cubicBezTo>
                  <a:cubicBezTo>
                    <a:pt x="5616" y="20269"/>
                    <a:pt x="5616" y="20269"/>
                    <a:pt x="5616" y="20246"/>
                  </a:cubicBezTo>
                  <a:cubicBezTo>
                    <a:pt x="5593" y="20223"/>
                    <a:pt x="5593" y="20201"/>
                    <a:pt x="5593" y="20178"/>
                  </a:cubicBezTo>
                  <a:lnTo>
                    <a:pt x="5570" y="20132"/>
                  </a:lnTo>
                  <a:cubicBezTo>
                    <a:pt x="5570" y="20086"/>
                    <a:pt x="5547" y="20064"/>
                    <a:pt x="5547" y="20018"/>
                  </a:cubicBezTo>
                  <a:cubicBezTo>
                    <a:pt x="5524" y="19995"/>
                    <a:pt x="5524" y="19972"/>
                    <a:pt x="5524" y="19972"/>
                  </a:cubicBezTo>
                  <a:cubicBezTo>
                    <a:pt x="5502" y="19858"/>
                    <a:pt x="5456" y="19767"/>
                    <a:pt x="5433" y="19676"/>
                  </a:cubicBezTo>
                  <a:cubicBezTo>
                    <a:pt x="5410" y="19561"/>
                    <a:pt x="5387" y="19470"/>
                    <a:pt x="5342" y="19379"/>
                  </a:cubicBezTo>
                  <a:cubicBezTo>
                    <a:pt x="5319" y="19288"/>
                    <a:pt x="5296" y="19196"/>
                    <a:pt x="5273" y="19105"/>
                  </a:cubicBezTo>
                  <a:lnTo>
                    <a:pt x="5205" y="18877"/>
                  </a:lnTo>
                  <a:cubicBezTo>
                    <a:pt x="5205" y="18877"/>
                    <a:pt x="5205" y="18854"/>
                    <a:pt x="5205" y="18854"/>
                  </a:cubicBezTo>
                  <a:cubicBezTo>
                    <a:pt x="5228" y="18831"/>
                    <a:pt x="5228" y="18808"/>
                    <a:pt x="5228" y="18763"/>
                  </a:cubicBezTo>
                  <a:cubicBezTo>
                    <a:pt x="5182" y="18603"/>
                    <a:pt x="5114" y="18466"/>
                    <a:pt x="5068" y="18306"/>
                  </a:cubicBezTo>
                  <a:cubicBezTo>
                    <a:pt x="5068" y="18306"/>
                    <a:pt x="5068" y="18283"/>
                    <a:pt x="5068" y="18260"/>
                  </a:cubicBezTo>
                  <a:cubicBezTo>
                    <a:pt x="4999" y="18078"/>
                    <a:pt x="4954" y="17918"/>
                    <a:pt x="4885" y="17735"/>
                  </a:cubicBezTo>
                  <a:cubicBezTo>
                    <a:pt x="4885" y="17690"/>
                    <a:pt x="4862" y="17644"/>
                    <a:pt x="4840" y="17599"/>
                  </a:cubicBezTo>
                  <a:cubicBezTo>
                    <a:pt x="4840" y="17576"/>
                    <a:pt x="4840" y="17576"/>
                    <a:pt x="4840" y="17576"/>
                  </a:cubicBezTo>
                  <a:cubicBezTo>
                    <a:pt x="4840" y="17553"/>
                    <a:pt x="4840" y="17553"/>
                    <a:pt x="4840" y="17530"/>
                  </a:cubicBezTo>
                  <a:cubicBezTo>
                    <a:pt x="4817" y="17462"/>
                    <a:pt x="4794" y="17393"/>
                    <a:pt x="4771" y="17302"/>
                  </a:cubicBezTo>
                  <a:cubicBezTo>
                    <a:pt x="4771" y="17302"/>
                    <a:pt x="4771" y="17302"/>
                    <a:pt x="4771" y="17279"/>
                  </a:cubicBezTo>
                  <a:cubicBezTo>
                    <a:pt x="4748" y="17256"/>
                    <a:pt x="4748" y="17233"/>
                    <a:pt x="4748" y="17210"/>
                  </a:cubicBezTo>
                  <a:cubicBezTo>
                    <a:pt x="4726" y="17119"/>
                    <a:pt x="4680" y="17028"/>
                    <a:pt x="4657" y="16914"/>
                  </a:cubicBezTo>
                  <a:cubicBezTo>
                    <a:pt x="4634" y="16800"/>
                    <a:pt x="4611" y="16686"/>
                    <a:pt x="4566" y="16571"/>
                  </a:cubicBezTo>
                  <a:cubicBezTo>
                    <a:pt x="4543" y="16480"/>
                    <a:pt x="4520" y="16389"/>
                    <a:pt x="4497" y="16297"/>
                  </a:cubicBezTo>
                  <a:cubicBezTo>
                    <a:pt x="4497" y="16275"/>
                    <a:pt x="4474" y="16229"/>
                    <a:pt x="4474" y="16183"/>
                  </a:cubicBezTo>
                  <a:cubicBezTo>
                    <a:pt x="4474" y="16161"/>
                    <a:pt x="4474" y="16138"/>
                    <a:pt x="4474" y="16115"/>
                  </a:cubicBezTo>
                  <a:cubicBezTo>
                    <a:pt x="4452" y="16069"/>
                    <a:pt x="4452" y="16024"/>
                    <a:pt x="4429" y="15978"/>
                  </a:cubicBezTo>
                  <a:cubicBezTo>
                    <a:pt x="4429" y="15932"/>
                    <a:pt x="4406" y="15909"/>
                    <a:pt x="4406" y="15864"/>
                  </a:cubicBezTo>
                  <a:cubicBezTo>
                    <a:pt x="4383" y="15795"/>
                    <a:pt x="4337" y="15704"/>
                    <a:pt x="4315" y="15613"/>
                  </a:cubicBezTo>
                  <a:cubicBezTo>
                    <a:pt x="4269" y="15430"/>
                    <a:pt x="4223" y="15270"/>
                    <a:pt x="4155" y="15088"/>
                  </a:cubicBezTo>
                  <a:cubicBezTo>
                    <a:pt x="4132" y="14951"/>
                    <a:pt x="4086" y="14791"/>
                    <a:pt x="4041" y="14654"/>
                  </a:cubicBezTo>
                  <a:cubicBezTo>
                    <a:pt x="4041" y="14654"/>
                    <a:pt x="4041" y="14631"/>
                    <a:pt x="4041" y="14631"/>
                  </a:cubicBezTo>
                  <a:cubicBezTo>
                    <a:pt x="4018" y="14494"/>
                    <a:pt x="3972" y="14380"/>
                    <a:pt x="3927" y="14266"/>
                  </a:cubicBezTo>
                  <a:cubicBezTo>
                    <a:pt x="3927" y="14220"/>
                    <a:pt x="3904" y="14175"/>
                    <a:pt x="3881" y="14129"/>
                  </a:cubicBezTo>
                  <a:cubicBezTo>
                    <a:pt x="3881" y="14106"/>
                    <a:pt x="3881" y="14083"/>
                    <a:pt x="3858" y="14061"/>
                  </a:cubicBezTo>
                  <a:cubicBezTo>
                    <a:pt x="3858" y="14038"/>
                    <a:pt x="3858" y="14015"/>
                    <a:pt x="3858" y="13992"/>
                  </a:cubicBezTo>
                  <a:cubicBezTo>
                    <a:pt x="3790" y="13787"/>
                    <a:pt x="3744" y="13581"/>
                    <a:pt x="3676" y="13376"/>
                  </a:cubicBezTo>
                  <a:cubicBezTo>
                    <a:pt x="3653" y="13285"/>
                    <a:pt x="3630" y="13170"/>
                    <a:pt x="3607" y="13079"/>
                  </a:cubicBezTo>
                  <a:cubicBezTo>
                    <a:pt x="3607" y="13079"/>
                    <a:pt x="3607" y="13056"/>
                    <a:pt x="3607" y="13056"/>
                  </a:cubicBezTo>
                  <a:cubicBezTo>
                    <a:pt x="3630" y="13033"/>
                    <a:pt x="3630" y="12988"/>
                    <a:pt x="3630" y="12965"/>
                  </a:cubicBezTo>
                  <a:cubicBezTo>
                    <a:pt x="3630" y="12874"/>
                    <a:pt x="3584" y="12782"/>
                    <a:pt x="3561" y="12714"/>
                  </a:cubicBezTo>
                  <a:cubicBezTo>
                    <a:pt x="3539" y="12623"/>
                    <a:pt x="3516" y="12531"/>
                    <a:pt x="3470" y="12463"/>
                  </a:cubicBezTo>
                  <a:lnTo>
                    <a:pt x="3402" y="12257"/>
                  </a:lnTo>
                  <a:cubicBezTo>
                    <a:pt x="3379" y="12166"/>
                    <a:pt x="3356" y="12098"/>
                    <a:pt x="3333" y="12029"/>
                  </a:cubicBezTo>
                  <a:cubicBezTo>
                    <a:pt x="3333" y="12029"/>
                    <a:pt x="3333" y="12029"/>
                    <a:pt x="3333" y="12006"/>
                  </a:cubicBezTo>
                  <a:cubicBezTo>
                    <a:pt x="3310" y="11961"/>
                    <a:pt x="3310" y="11915"/>
                    <a:pt x="3288" y="11869"/>
                  </a:cubicBezTo>
                  <a:cubicBezTo>
                    <a:pt x="3242" y="11732"/>
                    <a:pt x="3196" y="11573"/>
                    <a:pt x="3173" y="11436"/>
                  </a:cubicBezTo>
                  <a:cubicBezTo>
                    <a:pt x="3173" y="11413"/>
                    <a:pt x="3196" y="11367"/>
                    <a:pt x="3196" y="11344"/>
                  </a:cubicBezTo>
                  <a:cubicBezTo>
                    <a:pt x="3196" y="11344"/>
                    <a:pt x="3196" y="11322"/>
                    <a:pt x="3173" y="11322"/>
                  </a:cubicBezTo>
                  <a:cubicBezTo>
                    <a:pt x="3173" y="11230"/>
                    <a:pt x="3128" y="11139"/>
                    <a:pt x="3105" y="11048"/>
                  </a:cubicBezTo>
                  <a:cubicBezTo>
                    <a:pt x="3082" y="10934"/>
                    <a:pt x="3059" y="10819"/>
                    <a:pt x="3014" y="10728"/>
                  </a:cubicBezTo>
                  <a:cubicBezTo>
                    <a:pt x="2945" y="10500"/>
                    <a:pt x="2877" y="10272"/>
                    <a:pt x="2831" y="10043"/>
                  </a:cubicBezTo>
                  <a:cubicBezTo>
                    <a:pt x="2763" y="9815"/>
                    <a:pt x="2694" y="9587"/>
                    <a:pt x="2648" y="9336"/>
                  </a:cubicBezTo>
                  <a:cubicBezTo>
                    <a:pt x="2603" y="9222"/>
                    <a:pt x="2580" y="9108"/>
                    <a:pt x="2557" y="8971"/>
                  </a:cubicBezTo>
                  <a:cubicBezTo>
                    <a:pt x="2534" y="8925"/>
                    <a:pt x="2511" y="8879"/>
                    <a:pt x="2511" y="8811"/>
                  </a:cubicBezTo>
                  <a:cubicBezTo>
                    <a:pt x="2489" y="8742"/>
                    <a:pt x="2466" y="8697"/>
                    <a:pt x="2443" y="8628"/>
                  </a:cubicBezTo>
                  <a:cubicBezTo>
                    <a:pt x="2443" y="8605"/>
                    <a:pt x="2443" y="8605"/>
                    <a:pt x="2420" y="8605"/>
                  </a:cubicBezTo>
                  <a:cubicBezTo>
                    <a:pt x="2397" y="8468"/>
                    <a:pt x="2375" y="8309"/>
                    <a:pt x="2329" y="8172"/>
                  </a:cubicBezTo>
                  <a:cubicBezTo>
                    <a:pt x="2329" y="8035"/>
                    <a:pt x="2283" y="7898"/>
                    <a:pt x="2238" y="7784"/>
                  </a:cubicBezTo>
                  <a:cubicBezTo>
                    <a:pt x="2238" y="7715"/>
                    <a:pt x="2215" y="7670"/>
                    <a:pt x="2215" y="7624"/>
                  </a:cubicBezTo>
                  <a:cubicBezTo>
                    <a:pt x="2192" y="7601"/>
                    <a:pt x="2192" y="7578"/>
                    <a:pt x="2192" y="7555"/>
                  </a:cubicBezTo>
                  <a:cubicBezTo>
                    <a:pt x="2169" y="7533"/>
                    <a:pt x="2169" y="7533"/>
                    <a:pt x="2169" y="7510"/>
                  </a:cubicBezTo>
                  <a:cubicBezTo>
                    <a:pt x="2146" y="7487"/>
                    <a:pt x="2146" y="7487"/>
                    <a:pt x="2123" y="7464"/>
                  </a:cubicBezTo>
                  <a:cubicBezTo>
                    <a:pt x="2101" y="7396"/>
                    <a:pt x="2078" y="7304"/>
                    <a:pt x="2055" y="7213"/>
                  </a:cubicBezTo>
                  <a:cubicBezTo>
                    <a:pt x="2009" y="7099"/>
                    <a:pt x="1986" y="6985"/>
                    <a:pt x="1964" y="6871"/>
                  </a:cubicBezTo>
                  <a:cubicBezTo>
                    <a:pt x="1941" y="6802"/>
                    <a:pt x="1918" y="6711"/>
                    <a:pt x="1895" y="6642"/>
                  </a:cubicBezTo>
                  <a:cubicBezTo>
                    <a:pt x="1895" y="6642"/>
                    <a:pt x="1895" y="6620"/>
                    <a:pt x="1895" y="6620"/>
                  </a:cubicBezTo>
                  <a:cubicBezTo>
                    <a:pt x="1872" y="6528"/>
                    <a:pt x="1850" y="6414"/>
                    <a:pt x="1827" y="6323"/>
                  </a:cubicBezTo>
                  <a:cubicBezTo>
                    <a:pt x="1804" y="6232"/>
                    <a:pt x="1781" y="6140"/>
                    <a:pt x="1758" y="6072"/>
                  </a:cubicBezTo>
                  <a:cubicBezTo>
                    <a:pt x="1735" y="5980"/>
                    <a:pt x="1713" y="5889"/>
                    <a:pt x="1690" y="5821"/>
                  </a:cubicBezTo>
                  <a:lnTo>
                    <a:pt x="1644" y="5684"/>
                  </a:lnTo>
                  <a:cubicBezTo>
                    <a:pt x="1644" y="5638"/>
                    <a:pt x="1644" y="5615"/>
                    <a:pt x="1621" y="5570"/>
                  </a:cubicBezTo>
                  <a:cubicBezTo>
                    <a:pt x="1621" y="5547"/>
                    <a:pt x="1598" y="5524"/>
                    <a:pt x="1576" y="5524"/>
                  </a:cubicBezTo>
                  <a:cubicBezTo>
                    <a:pt x="1576" y="5455"/>
                    <a:pt x="1553" y="5410"/>
                    <a:pt x="1530" y="5341"/>
                  </a:cubicBezTo>
                  <a:cubicBezTo>
                    <a:pt x="1484" y="5136"/>
                    <a:pt x="1439" y="4953"/>
                    <a:pt x="1393" y="4748"/>
                  </a:cubicBezTo>
                  <a:cubicBezTo>
                    <a:pt x="1370" y="4634"/>
                    <a:pt x="1347" y="4520"/>
                    <a:pt x="1302" y="4406"/>
                  </a:cubicBezTo>
                  <a:cubicBezTo>
                    <a:pt x="1279" y="4337"/>
                    <a:pt x="1279" y="4246"/>
                    <a:pt x="1256" y="4177"/>
                  </a:cubicBezTo>
                  <a:cubicBezTo>
                    <a:pt x="1256" y="4154"/>
                    <a:pt x="1233" y="4109"/>
                    <a:pt x="1233" y="4086"/>
                  </a:cubicBezTo>
                  <a:cubicBezTo>
                    <a:pt x="1217" y="4053"/>
                    <a:pt x="1200" y="4031"/>
                    <a:pt x="1174" y="4031"/>
                  </a:cubicBezTo>
                  <a:cubicBezTo>
                    <a:pt x="1165" y="4031"/>
                    <a:pt x="1154" y="4034"/>
                    <a:pt x="1142" y="4040"/>
                  </a:cubicBezTo>
                  <a:cubicBezTo>
                    <a:pt x="1073" y="3835"/>
                    <a:pt x="1028" y="3629"/>
                    <a:pt x="982" y="3401"/>
                  </a:cubicBezTo>
                  <a:cubicBezTo>
                    <a:pt x="914" y="3173"/>
                    <a:pt x="845" y="2922"/>
                    <a:pt x="800" y="2671"/>
                  </a:cubicBezTo>
                  <a:cubicBezTo>
                    <a:pt x="777" y="2580"/>
                    <a:pt x="731" y="2488"/>
                    <a:pt x="708" y="2374"/>
                  </a:cubicBezTo>
                  <a:cubicBezTo>
                    <a:pt x="685" y="2328"/>
                    <a:pt x="685" y="2260"/>
                    <a:pt x="663" y="2214"/>
                  </a:cubicBezTo>
                  <a:cubicBezTo>
                    <a:pt x="640" y="2146"/>
                    <a:pt x="640" y="2077"/>
                    <a:pt x="617" y="2032"/>
                  </a:cubicBezTo>
                  <a:cubicBezTo>
                    <a:pt x="594" y="2009"/>
                    <a:pt x="571" y="1986"/>
                    <a:pt x="548" y="1986"/>
                  </a:cubicBezTo>
                  <a:cubicBezTo>
                    <a:pt x="526" y="1918"/>
                    <a:pt x="503" y="1849"/>
                    <a:pt x="503" y="1758"/>
                  </a:cubicBezTo>
                  <a:cubicBezTo>
                    <a:pt x="503" y="1781"/>
                    <a:pt x="503" y="1781"/>
                    <a:pt x="503" y="1781"/>
                  </a:cubicBezTo>
                  <a:cubicBezTo>
                    <a:pt x="480" y="1689"/>
                    <a:pt x="457" y="1621"/>
                    <a:pt x="434" y="1530"/>
                  </a:cubicBezTo>
                  <a:cubicBezTo>
                    <a:pt x="434" y="1438"/>
                    <a:pt x="412" y="1347"/>
                    <a:pt x="389" y="1256"/>
                  </a:cubicBezTo>
                  <a:cubicBezTo>
                    <a:pt x="366" y="1073"/>
                    <a:pt x="320" y="890"/>
                    <a:pt x="275" y="708"/>
                  </a:cubicBezTo>
                  <a:cubicBezTo>
                    <a:pt x="275" y="731"/>
                    <a:pt x="275" y="731"/>
                    <a:pt x="275" y="731"/>
                  </a:cubicBezTo>
                  <a:cubicBezTo>
                    <a:pt x="252" y="617"/>
                    <a:pt x="229" y="502"/>
                    <a:pt x="206" y="388"/>
                  </a:cubicBezTo>
                  <a:cubicBezTo>
                    <a:pt x="183" y="274"/>
                    <a:pt x="138" y="137"/>
                    <a:pt x="115" y="23"/>
                  </a:cubicBezTo>
                  <a:cubicBezTo>
                    <a:pt x="92" y="0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1C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9" name="Google Shape;3539;p16"/>
            <p:cNvSpPr/>
            <p:nvPr/>
          </p:nvSpPr>
          <p:spPr>
            <a:xfrm>
              <a:off x="5578675" y="3467775"/>
              <a:ext cx="166650" cy="603175"/>
            </a:xfrm>
            <a:custGeom>
              <a:avLst/>
              <a:gdLst/>
              <a:ahLst/>
              <a:cxnLst/>
              <a:rect l="l" t="t" r="r" b="b"/>
              <a:pathLst>
                <a:path w="6666" h="24127" extrusionOk="0">
                  <a:moveTo>
                    <a:pt x="91" y="1"/>
                  </a:moveTo>
                  <a:cubicBezTo>
                    <a:pt x="46" y="23"/>
                    <a:pt x="0" y="69"/>
                    <a:pt x="23" y="115"/>
                  </a:cubicBezTo>
                  <a:cubicBezTo>
                    <a:pt x="708" y="2671"/>
                    <a:pt x="1392" y="5250"/>
                    <a:pt x="2100" y="7807"/>
                  </a:cubicBezTo>
                  <a:cubicBezTo>
                    <a:pt x="2853" y="10614"/>
                    <a:pt x="3606" y="13445"/>
                    <a:pt x="4383" y="16275"/>
                  </a:cubicBezTo>
                  <a:cubicBezTo>
                    <a:pt x="4999" y="18603"/>
                    <a:pt x="5638" y="20954"/>
                    <a:pt x="6277" y="23282"/>
                  </a:cubicBezTo>
                  <a:cubicBezTo>
                    <a:pt x="6323" y="23511"/>
                    <a:pt x="6391" y="23716"/>
                    <a:pt x="6437" y="23944"/>
                  </a:cubicBezTo>
                  <a:cubicBezTo>
                    <a:pt x="6460" y="23967"/>
                    <a:pt x="6460" y="23967"/>
                    <a:pt x="6460" y="23990"/>
                  </a:cubicBezTo>
                  <a:cubicBezTo>
                    <a:pt x="6460" y="24013"/>
                    <a:pt x="6460" y="24036"/>
                    <a:pt x="6482" y="24058"/>
                  </a:cubicBezTo>
                  <a:cubicBezTo>
                    <a:pt x="6482" y="24104"/>
                    <a:pt x="6551" y="24127"/>
                    <a:pt x="6597" y="24127"/>
                  </a:cubicBezTo>
                  <a:cubicBezTo>
                    <a:pt x="6642" y="24104"/>
                    <a:pt x="6665" y="24058"/>
                    <a:pt x="6665" y="24013"/>
                  </a:cubicBezTo>
                  <a:cubicBezTo>
                    <a:pt x="6254" y="22461"/>
                    <a:pt x="5843" y="20931"/>
                    <a:pt x="5410" y="19379"/>
                  </a:cubicBezTo>
                  <a:cubicBezTo>
                    <a:pt x="4679" y="16617"/>
                    <a:pt x="3926" y="13856"/>
                    <a:pt x="3196" y="11117"/>
                  </a:cubicBezTo>
                  <a:cubicBezTo>
                    <a:pt x="2465" y="8400"/>
                    <a:pt x="1735" y="5707"/>
                    <a:pt x="1004" y="3014"/>
                  </a:cubicBezTo>
                  <a:cubicBezTo>
                    <a:pt x="730" y="2032"/>
                    <a:pt x="479" y="1051"/>
                    <a:pt x="205" y="69"/>
                  </a:cubicBezTo>
                  <a:cubicBezTo>
                    <a:pt x="205" y="23"/>
                    <a:pt x="160" y="1"/>
                    <a:pt x="114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0" name="Google Shape;3540;p16"/>
            <p:cNvSpPr/>
            <p:nvPr/>
          </p:nvSpPr>
          <p:spPr>
            <a:xfrm>
              <a:off x="6034025" y="3371350"/>
              <a:ext cx="151825" cy="546825"/>
            </a:xfrm>
            <a:custGeom>
              <a:avLst/>
              <a:gdLst/>
              <a:ahLst/>
              <a:cxnLst/>
              <a:rect l="l" t="t" r="r" b="b"/>
              <a:pathLst>
                <a:path w="6073" h="21873" extrusionOk="0">
                  <a:moveTo>
                    <a:pt x="92" y="0"/>
                  </a:moveTo>
                  <a:cubicBezTo>
                    <a:pt x="46" y="23"/>
                    <a:pt x="1" y="69"/>
                    <a:pt x="23" y="137"/>
                  </a:cubicBezTo>
                  <a:cubicBezTo>
                    <a:pt x="685" y="2602"/>
                    <a:pt x="1347" y="5067"/>
                    <a:pt x="2009" y="7532"/>
                  </a:cubicBezTo>
                  <a:cubicBezTo>
                    <a:pt x="2717" y="10112"/>
                    <a:pt x="3402" y="12691"/>
                    <a:pt x="4109" y="15270"/>
                  </a:cubicBezTo>
                  <a:cubicBezTo>
                    <a:pt x="4634" y="17233"/>
                    <a:pt x="5159" y="19196"/>
                    <a:pt x="5684" y="21182"/>
                  </a:cubicBezTo>
                  <a:cubicBezTo>
                    <a:pt x="5753" y="21387"/>
                    <a:pt x="5798" y="21593"/>
                    <a:pt x="5867" y="21798"/>
                  </a:cubicBezTo>
                  <a:cubicBezTo>
                    <a:pt x="5867" y="21836"/>
                    <a:pt x="5912" y="21873"/>
                    <a:pt x="5954" y="21873"/>
                  </a:cubicBezTo>
                  <a:cubicBezTo>
                    <a:pt x="5963" y="21873"/>
                    <a:pt x="5972" y="21871"/>
                    <a:pt x="5981" y="21867"/>
                  </a:cubicBezTo>
                  <a:cubicBezTo>
                    <a:pt x="6027" y="21844"/>
                    <a:pt x="6072" y="21798"/>
                    <a:pt x="6049" y="21753"/>
                  </a:cubicBezTo>
                  <a:cubicBezTo>
                    <a:pt x="5661" y="20269"/>
                    <a:pt x="5250" y="18785"/>
                    <a:pt x="4862" y="17302"/>
                  </a:cubicBezTo>
                  <a:cubicBezTo>
                    <a:pt x="4178" y="14814"/>
                    <a:pt x="3516" y="12303"/>
                    <a:pt x="2831" y="9792"/>
                  </a:cubicBezTo>
                  <a:cubicBezTo>
                    <a:pt x="2146" y="7281"/>
                    <a:pt x="1461" y="4748"/>
                    <a:pt x="800" y="2214"/>
                  </a:cubicBezTo>
                  <a:cubicBezTo>
                    <a:pt x="594" y="1507"/>
                    <a:pt x="411" y="799"/>
                    <a:pt x="206" y="69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1" name="Google Shape;3541;p16"/>
            <p:cNvSpPr/>
            <p:nvPr/>
          </p:nvSpPr>
          <p:spPr>
            <a:xfrm>
              <a:off x="6136750" y="3959100"/>
              <a:ext cx="22275" cy="9725"/>
            </a:xfrm>
            <a:custGeom>
              <a:avLst/>
              <a:gdLst/>
              <a:ahLst/>
              <a:cxnLst/>
              <a:rect l="l" t="t" r="r" b="b"/>
              <a:pathLst>
                <a:path w="891" h="389" extrusionOk="0">
                  <a:moveTo>
                    <a:pt x="753" y="0"/>
                  </a:moveTo>
                  <a:cubicBezTo>
                    <a:pt x="502" y="69"/>
                    <a:pt x="251" y="137"/>
                    <a:pt x="0" y="206"/>
                  </a:cubicBezTo>
                  <a:cubicBezTo>
                    <a:pt x="23" y="251"/>
                    <a:pt x="46" y="320"/>
                    <a:pt x="69" y="365"/>
                  </a:cubicBezTo>
                  <a:cubicBezTo>
                    <a:pt x="69" y="365"/>
                    <a:pt x="69" y="388"/>
                    <a:pt x="91" y="388"/>
                  </a:cubicBezTo>
                  <a:cubicBezTo>
                    <a:pt x="320" y="320"/>
                    <a:pt x="571" y="251"/>
                    <a:pt x="822" y="183"/>
                  </a:cubicBezTo>
                  <a:cubicBezTo>
                    <a:pt x="868" y="183"/>
                    <a:pt x="890" y="114"/>
                    <a:pt x="890" y="69"/>
                  </a:cubicBezTo>
                  <a:cubicBezTo>
                    <a:pt x="868" y="23"/>
                    <a:pt x="822" y="0"/>
                    <a:pt x="776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2" name="Google Shape;3542;p16"/>
            <p:cNvSpPr/>
            <p:nvPr/>
          </p:nvSpPr>
          <p:spPr>
            <a:xfrm>
              <a:off x="5741875" y="3968800"/>
              <a:ext cx="378925" cy="103450"/>
            </a:xfrm>
            <a:custGeom>
              <a:avLst/>
              <a:gdLst/>
              <a:ahLst/>
              <a:cxnLst/>
              <a:rect l="l" t="t" r="r" b="b"/>
              <a:pathLst>
                <a:path w="15157" h="4138" extrusionOk="0">
                  <a:moveTo>
                    <a:pt x="15133" y="0"/>
                  </a:moveTo>
                  <a:cubicBezTo>
                    <a:pt x="13376" y="457"/>
                    <a:pt x="11618" y="913"/>
                    <a:pt x="9861" y="1370"/>
                  </a:cubicBezTo>
                  <a:cubicBezTo>
                    <a:pt x="7692" y="1940"/>
                    <a:pt x="5501" y="2534"/>
                    <a:pt x="3310" y="3104"/>
                  </a:cubicBezTo>
                  <a:cubicBezTo>
                    <a:pt x="2237" y="3378"/>
                    <a:pt x="1164" y="3652"/>
                    <a:pt x="91" y="3949"/>
                  </a:cubicBezTo>
                  <a:cubicBezTo>
                    <a:pt x="46" y="3949"/>
                    <a:pt x="0" y="4017"/>
                    <a:pt x="23" y="4063"/>
                  </a:cubicBezTo>
                  <a:cubicBezTo>
                    <a:pt x="23" y="4100"/>
                    <a:pt x="69" y="4138"/>
                    <a:pt x="110" y="4138"/>
                  </a:cubicBezTo>
                  <a:cubicBezTo>
                    <a:pt x="120" y="4138"/>
                    <a:pt x="129" y="4136"/>
                    <a:pt x="137" y="4132"/>
                  </a:cubicBezTo>
                  <a:lnTo>
                    <a:pt x="4451" y="2990"/>
                  </a:lnTo>
                  <a:cubicBezTo>
                    <a:pt x="6665" y="2420"/>
                    <a:pt x="8879" y="1826"/>
                    <a:pt x="11093" y="1256"/>
                  </a:cubicBezTo>
                  <a:cubicBezTo>
                    <a:pt x="12463" y="890"/>
                    <a:pt x="13809" y="548"/>
                    <a:pt x="15156" y="183"/>
                  </a:cubicBezTo>
                  <a:cubicBezTo>
                    <a:pt x="15156" y="137"/>
                    <a:pt x="15156" y="114"/>
                    <a:pt x="15156" y="69"/>
                  </a:cubicBezTo>
                  <a:cubicBezTo>
                    <a:pt x="15133" y="46"/>
                    <a:pt x="15133" y="23"/>
                    <a:pt x="15133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3" name="Google Shape;3543;p16"/>
            <p:cNvSpPr/>
            <p:nvPr/>
          </p:nvSpPr>
          <p:spPr>
            <a:xfrm>
              <a:off x="5974100" y="3357075"/>
              <a:ext cx="19450" cy="9150"/>
            </a:xfrm>
            <a:custGeom>
              <a:avLst/>
              <a:gdLst/>
              <a:ahLst/>
              <a:cxnLst/>
              <a:rect l="l" t="t" r="r" b="b"/>
              <a:pathLst>
                <a:path w="778" h="366" extrusionOk="0">
                  <a:moveTo>
                    <a:pt x="640" y="1"/>
                  </a:moveTo>
                  <a:cubicBezTo>
                    <a:pt x="435" y="69"/>
                    <a:pt x="229" y="115"/>
                    <a:pt x="1" y="183"/>
                  </a:cubicBezTo>
                  <a:cubicBezTo>
                    <a:pt x="24" y="229"/>
                    <a:pt x="24" y="297"/>
                    <a:pt x="47" y="366"/>
                  </a:cubicBezTo>
                  <a:cubicBezTo>
                    <a:pt x="252" y="320"/>
                    <a:pt x="480" y="252"/>
                    <a:pt x="686" y="206"/>
                  </a:cubicBezTo>
                  <a:cubicBezTo>
                    <a:pt x="754" y="183"/>
                    <a:pt x="777" y="137"/>
                    <a:pt x="754" y="69"/>
                  </a:cubicBezTo>
                  <a:cubicBezTo>
                    <a:pt x="754" y="23"/>
                    <a:pt x="709" y="1"/>
                    <a:pt x="66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4" name="Google Shape;3544;p16"/>
            <p:cNvSpPr/>
            <p:nvPr/>
          </p:nvSpPr>
          <p:spPr>
            <a:xfrm>
              <a:off x="5578675" y="3365625"/>
              <a:ext cx="379475" cy="104050"/>
            </a:xfrm>
            <a:custGeom>
              <a:avLst/>
              <a:gdLst/>
              <a:ahLst/>
              <a:cxnLst/>
              <a:rect l="l" t="t" r="r" b="b"/>
              <a:pathLst>
                <a:path w="15179" h="4162" extrusionOk="0">
                  <a:moveTo>
                    <a:pt x="15156" y="1"/>
                  </a:moveTo>
                  <a:cubicBezTo>
                    <a:pt x="13490" y="435"/>
                    <a:pt x="11846" y="868"/>
                    <a:pt x="10203" y="1302"/>
                  </a:cubicBezTo>
                  <a:cubicBezTo>
                    <a:pt x="8080" y="1873"/>
                    <a:pt x="5935" y="2443"/>
                    <a:pt x="3812" y="2991"/>
                  </a:cubicBezTo>
                  <a:cubicBezTo>
                    <a:pt x="2579" y="3311"/>
                    <a:pt x="1347" y="3630"/>
                    <a:pt x="114" y="3972"/>
                  </a:cubicBezTo>
                  <a:lnTo>
                    <a:pt x="91" y="3972"/>
                  </a:lnTo>
                  <a:cubicBezTo>
                    <a:pt x="46" y="3972"/>
                    <a:pt x="0" y="4041"/>
                    <a:pt x="23" y="4087"/>
                  </a:cubicBezTo>
                  <a:cubicBezTo>
                    <a:pt x="42" y="4124"/>
                    <a:pt x="75" y="4161"/>
                    <a:pt x="112" y="4161"/>
                  </a:cubicBezTo>
                  <a:cubicBezTo>
                    <a:pt x="120" y="4161"/>
                    <a:pt x="129" y="4159"/>
                    <a:pt x="137" y="4155"/>
                  </a:cubicBezTo>
                  <a:lnTo>
                    <a:pt x="160" y="4155"/>
                  </a:lnTo>
                  <a:cubicBezTo>
                    <a:pt x="1552" y="3790"/>
                    <a:pt x="2922" y="3425"/>
                    <a:pt x="4291" y="3059"/>
                  </a:cubicBezTo>
                  <a:cubicBezTo>
                    <a:pt x="6460" y="2489"/>
                    <a:pt x="8605" y="1941"/>
                    <a:pt x="10751" y="1370"/>
                  </a:cubicBezTo>
                  <a:cubicBezTo>
                    <a:pt x="12234" y="982"/>
                    <a:pt x="13718" y="594"/>
                    <a:pt x="15179" y="206"/>
                  </a:cubicBezTo>
                  <a:cubicBezTo>
                    <a:pt x="15179" y="184"/>
                    <a:pt x="15179" y="161"/>
                    <a:pt x="15179" y="138"/>
                  </a:cubicBezTo>
                  <a:cubicBezTo>
                    <a:pt x="15179" y="115"/>
                    <a:pt x="15179" y="115"/>
                    <a:pt x="15156" y="92"/>
                  </a:cubicBezTo>
                  <a:cubicBezTo>
                    <a:pt x="15156" y="92"/>
                    <a:pt x="15156" y="69"/>
                    <a:pt x="15156" y="47"/>
                  </a:cubicBezTo>
                  <a:cubicBezTo>
                    <a:pt x="15156" y="47"/>
                    <a:pt x="15156" y="24"/>
                    <a:pt x="1515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5" name="Google Shape;3545;p16"/>
            <p:cNvSpPr/>
            <p:nvPr/>
          </p:nvSpPr>
          <p:spPr>
            <a:xfrm>
              <a:off x="5579800" y="3466625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46" y="1"/>
                  </a:moveTo>
                  <a:cubicBezTo>
                    <a:pt x="24" y="1"/>
                    <a:pt x="1" y="24"/>
                    <a:pt x="1" y="47"/>
                  </a:cubicBezTo>
                  <a:cubicBezTo>
                    <a:pt x="1" y="47"/>
                    <a:pt x="1" y="69"/>
                    <a:pt x="1" y="69"/>
                  </a:cubicBezTo>
                  <a:cubicBezTo>
                    <a:pt x="1" y="92"/>
                    <a:pt x="1" y="92"/>
                    <a:pt x="1" y="115"/>
                  </a:cubicBezTo>
                  <a:cubicBezTo>
                    <a:pt x="1" y="138"/>
                    <a:pt x="1" y="138"/>
                    <a:pt x="1" y="161"/>
                  </a:cubicBezTo>
                  <a:cubicBezTo>
                    <a:pt x="1" y="184"/>
                    <a:pt x="24" y="184"/>
                    <a:pt x="24" y="206"/>
                  </a:cubicBezTo>
                  <a:cubicBezTo>
                    <a:pt x="24" y="229"/>
                    <a:pt x="46" y="229"/>
                    <a:pt x="46" y="229"/>
                  </a:cubicBezTo>
                  <a:lnTo>
                    <a:pt x="92" y="229"/>
                  </a:lnTo>
                  <a:cubicBezTo>
                    <a:pt x="92" y="229"/>
                    <a:pt x="115" y="206"/>
                    <a:pt x="115" y="206"/>
                  </a:cubicBezTo>
                  <a:cubicBezTo>
                    <a:pt x="115" y="184"/>
                    <a:pt x="115" y="184"/>
                    <a:pt x="115" y="161"/>
                  </a:cubicBezTo>
                  <a:cubicBezTo>
                    <a:pt x="92" y="161"/>
                    <a:pt x="92" y="138"/>
                    <a:pt x="92" y="138"/>
                  </a:cubicBezTo>
                  <a:cubicBezTo>
                    <a:pt x="92" y="138"/>
                    <a:pt x="92" y="115"/>
                    <a:pt x="92" y="115"/>
                  </a:cubicBezTo>
                  <a:cubicBezTo>
                    <a:pt x="92" y="115"/>
                    <a:pt x="92" y="92"/>
                    <a:pt x="92" y="92"/>
                  </a:cubicBezTo>
                  <a:cubicBezTo>
                    <a:pt x="92" y="92"/>
                    <a:pt x="92" y="69"/>
                    <a:pt x="92" y="69"/>
                  </a:cubicBezTo>
                  <a:cubicBezTo>
                    <a:pt x="115" y="47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6" name="Google Shape;3546;p16"/>
            <p:cNvSpPr/>
            <p:nvPr/>
          </p:nvSpPr>
          <p:spPr>
            <a:xfrm>
              <a:off x="5579225" y="3466625"/>
              <a:ext cx="3450" cy="5975"/>
            </a:xfrm>
            <a:custGeom>
              <a:avLst/>
              <a:gdLst/>
              <a:ahLst/>
              <a:cxnLst/>
              <a:rect l="l" t="t" r="r" b="b"/>
              <a:pathLst>
                <a:path w="138" h="239" extrusionOk="0">
                  <a:moveTo>
                    <a:pt x="69" y="1"/>
                  </a:moveTo>
                  <a:cubicBezTo>
                    <a:pt x="47" y="1"/>
                    <a:pt x="47" y="24"/>
                    <a:pt x="47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69"/>
                    <a:pt x="1" y="92"/>
                    <a:pt x="1" y="92"/>
                  </a:cubicBezTo>
                  <a:cubicBezTo>
                    <a:pt x="1" y="115"/>
                    <a:pt x="1" y="138"/>
                    <a:pt x="1" y="138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84"/>
                    <a:pt x="24" y="206"/>
                    <a:pt x="24" y="206"/>
                  </a:cubicBezTo>
                  <a:cubicBezTo>
                    <a:pt x="24" y="223"/>
                    <a:pt x="47" y="239"/>
                    <a:pt x="68" y="239"/>
                  </a:cubicBezTo>
                  <a:cubicBezTo>
                    <a:pt x="77" y="239"/>
                    <a:pt x="85" y="236"/>
                    <a:pt x="92" y="229"/>
                  </a:cubicBezTo>
                  <a:cubicBezTo>
                    <a:pt x="115" y="206"/>
                    <a:pt x="115" y="184"/>
                    <a:pt x="115" y="161"/>
                  </a:cubicBezTo>
                  <a:cubicBezTo>
                    <a:pt x="92" y="161"/>
                    <a:pt x="92" y="161"/>
                    <a:pt x="92" y="138"/>
                  </a:cubicBezTo>
                  <a:cubicBezTo>
                    <a:pt x="92" y="115"/>
                    <a:pt x="92" y="115"/>
                    <a:pt x="92" y="115"/>
                  </a:cubicBezTo>
                  <a:cubicBezTo>
                    <a:pt x="92" y="115"/>
                    <a:pt x="92" y="92"/>
                    <a:pt x="92" y="92"/>
                  </a:cubicBezTo>
                  <a:cubicBezTo>
                    <a:pt x="115" y="92"/>
                    <a:pt x="115" y="92"/>
                    <a:pt x="115" y="69"/>
                  </a:cubicBezTo>
                  <a:cubicBezTo>
                    <a:pt x="138" y="69"/>
                    <a:pt x="138" y="47"/>
                    <a:pt x="115" y="47"/>
                  </a:cubicBezTo>
                  <a:cubicBezTo>
                    <a:pt x="115" y="24"/>
                    <a:pt x="115" y="24"/>
                    <a:pt x="92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7" name="Google Shape;3547;p16"/>
            <p:cNvSpPr/>
            <p:nvPr/>
          </p:nvSpPr>
          <p:spPr>
            <a:xfrm>
              <a:off x="5578675" y="3466075"/>
              <a:ext cx="3425" cy="5725"/>
            </a:xfrm>
            <a:custGeom>
              <a:avLst/>
              <a:gdLst/>
              <a:ahLst/>
              <a:cxnLst/>
              <a:rect l="l" t="t" r="r" b="b"/>
              <a:pathLst>
                <a:path w="137" h="229" extrusionOk="0">
                  <a:moveTo>
                    <a:pt x="69" y="0"/>
                  </a:moveTo>
                  <a:cubicBezTo>
                    <a:pt x="69" y="23"/>
                    <a:pt x="46" y="23"/>
                    <a:pt x="46" y="23"/>
                  </a:cubicBezTo>
                  <a:cubicBezTo>
                    <a:pt x="46" y="46"/>
                    <a:pt x="23" y="46"/>
                    <a:pt x="23" y="69"/>
                  </a:cubicBezTo>
                  <a:cubicBezTo>
                    <a:pt x="23" y="69"/>
                    <a:pt x="23" y="91"/>
                    <a:pt x="23" y="91"/>
                  </a:cubicBezTo>
                  <a:cubicBezTo>
                    <a:pt x="23" y="114"/>
                    <a:pt x="0" y="137"/>
                    <a:pt x="23" y="137"/>
                  </a:cubicBezTo>
                  <a:cubicBezTo>
                    <a:pt x="23" y="160"/>
                    <a:pt x="23" y="183"/>
                    <a:pt x="23" y="183"/>
                  </a:cubicBezTo>
                  <a:cubicBezTo>
                    <a:pt x="23" y="206"/>
                    <a:pt x="46" y="206"/>
                    <a:pt x="46" y="228"/>
                  </a:cubicBezTo>
                  <a:lnTo>
                    <a:pt x="91" y="228"/>
                  </a:lnTo>
                  <a:cubicBezTo>
                    <a:pt x="91" y="228"/>
                    <a:pt x="114" y="206"/>
                    <a:pt x="114" y="206"/>
                  </a:cubicBezTo>
                  <a:cubicBezTo>
                    <a:pt x="114" y="206"/>
                    <a:pt x="114" y="183"/>
                    <a:pt x="114" y="160"/>
                  </a:cubicBezTo>
                  <a:cubicBezTo>
                    <a:pt x="114" y="160"/>
                    <a:pt x="114" y="137"/>
                    <a:pt x="114" y="114"/>
                  </a:cubicBezTo>
                  <a:lnTo>
                    <a:pt x="114" y="91"/>
                  </a:lnTo>
                  <a:lnTo>
                    <a:pt x="137" y="91"/>
                  </a:lnTo>
                  <a:cubicBezTo>
                    <a:pt x="137" y="69"/>
                    <a:pt x="137" y="23"/>
                    <a:pt x="114" y="23"/>
                  </a:cubicBezTo>
                  <a:cubicBezTo>
                    <a:pt x="114" y="0"/>
                    <a:pt x="91" y="0"/>
                    <a:pt x="91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8" name="Google Shape;3548;p16"/>
            <p:cNvSpPr/>
            <p:nvPr/>
          </p:nvSpPr>
          <p:spPr>
            <a:xfrm>
              <a:off x="5578675" y="3466075"/>
              <a:ext cx="3425" cy="4575"/>
            </a:xfrm>
            <a:custGeom>
              <a:avLst/>
              <a:gdLst/>
              <a:ahLst/>
              <a:cxnLst/>
              <a:rect l="l" t="t" r="r" b="b"/>
              <a:pathLst>
                <a:path w="137" h="183" extrusionOk="0">
                  <a:moveTo>
                    <a:pt x="69" y="0"/>
                  </a:moveTo>
                  <a:cubicBezTo>
                    <a:pt x="69" y="23"/>
                    <a:pt x="46" y="23"/>
                    <a:pt x="46" y="23"/>
                  </a:cubicBezTo>
                  <a:cubicBezTo>
                    <a:pt x="46" y="23"/>
                    <a:pt x="46" y="23"/>
                    <a:pt x="23" y="46"/>
                  </a:cubicBezTo>
                  <a:cubicBezTo>
                    <a:pt x="23" y="46"/>
                    <a:pt x="23" y="46"/>
                    <a:pt x="23" y="69"/>
                  </a:cubicBezTo>
                  <a:cubicBezTo>
                    <a:pt x="0" y="69"/>
                    <a:pt x="0" y="91"/>
                    <a:pt x="0" y="91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lnTo>
                    <a:pt x="69" y="183"/>
                  </a:lnTo>
                  <a:cubicBezTo>
                    <a:pt x="91" y="183"/>
                    <a:pt x="91" y="183"/>
                    <a:pt x="114" y="160"/>
                  </a:cubicBezTo>
                  <a:cubicBezTo>
                    <a:pt x="114" y="160"/>
                    <a:pt x="114" y="137"/>
                    <a:pt x="114" y="137"/>
                  </a:cubicBezTo>
                  <a:cubicBezTo>
                    <a:pt x="114" y="114"/>
                    <a:pt x="114" y="114"/>
                    <a:pt x="114" y="114"/>
                  </a:cubicBezTo>
                  <a:cubicBezTo>
                    <a:pt x="114" y="114"/>
                    <a:pt x="114" y="91"/>
                    <a:pt x="114" y="91"/>
                  </a:cubicBezTo>
                  <a:cubicBezTo>
                    <a:pt x="137" y="91"/>
                    <a:pt x="137" y="69"/>
                    <a:pt x="137" y="69"/>
                  </a:cubicBezTo>
                  <a:cubicBezTo>
                    <a:pt x="137" y="46"/>
                    <a:pt x="137" y="46"/>
                    <a:pt x="137" y="23"/>
                  </a:cubicBezTo>
                  <a:cubicBezTo>
                    <a:pt x="137" y="23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9" name="Google Shape;3549;p16"/>
            <p:cNvSpPr/>
            <p:nvPr/>
          </p:nvSpPr>
          <p:spPr>
            <a:xfrm>
              <a:off x="5578675" y="3465500"/>
              <a:ext cx="3425" cy="4575"/>
            </a:xfrm>
            <a:custGeom>
              <a:avLst/>
              <a:gdLst/>
              <a:ahLst/>
              <a:cxnLst/>
              <a:rect l="l" t="t" r="r" b="b"/>
              <a:pathLst>
                <a:path w="137" h="183" extrusionOk="0">
                  <a:moveTo>
                    <a:pt x="69" y="0"/>
                  </a:moveTo>
                  <a:cubicBezTo>
                    <a:pt x="69" y="0"/>
                    <a:pt x="69" y="0"/>
                    <a:pt x="69" y="23"/>
                  </a:cubicBezTo>
                  <a:lnTo>
                    <a:pt x="46" y="23"/>
                  </a:lnTo>
                  <a:cubicBezTo>
                    <a:pt x="23" y="46"/>
                    <a:pt x="23" y="46"/>
                    <a:pt x="23" y="69"/>
                  </a:cubicBezTo>
                  <a:cubicBezTo>
                    <a:pt x="23" y="69"/>
                    <a:pt x="0" y="92"/>
                    <a:pt x="0" y="92"/>
                  </a:cubicBezTo>
                  <a:cubicBezTo>
                    <a:pt x="0" y="114"/>
                    <a:pt x="0" y="114"/>
                    <a:pt x="0" y="137"/>
                  </a:cubicBezTo>
                  <a:cubicBezTo>
                    <a:pt x="0" y="160"/>
                    <a:pt x="0" y="160"/>
                    <a:pt x="23" y="183"/>
                  </a:cubicBezTo>
                  <a:lnTo>
                    <a:pt x="91" y="183"/>
                  </a:lnTo>
                  <a:cubicBezTo>
                    <a:pt x="91" y="160"/>
                    <a:pt x="114" y="160"/>
                    <a:pt x="114" y="137"/>
                  </a:cubicBezTo>
                  <a:cubicBezTo>
                    <a:pt x="114" y="137"/>
                    <a:pt x="114" y="114"/>
                    <a:pt x="91" y="114"/>
                  </a:cubicBezTo>
                  <a:lnTo>
                    <a:pt x="114" y="114"/>
                  </a:lnTo>
                  <a:cubicBezTo>
                    <a:pt x="114" y="92"/>
                    <a:pt x="114" y="92"/>
                    <a:pt x="114" y="92"/>
                  </a:cubicBezTo>
                  <a:cubicBezTo>
                    <a:pt x="137" y="69"/>
                    <a:pt x="137" y="23"/>
                    <a:pt x="114" y="23"/>
                  </a:cubicBezTo>
                  <a:cubicBezTo>
                    <a:pt x="91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0" name="Google Shape;3550;p16"/>
            <p:cNvSpPr/>
            <p:nvPr/>
          </p:nvSpPr>
          <p:spPr>
            <a:xfrm>
              <a:off x="5578675" y="3465500"/>
              <a:ext cx="3425" cy="4575"/>
            </a:xfrm>
            <a:custGeom>
              <a:avLst/>
              <a:gdLst/>
              <a:ahLst/>
              <a:cxnLst/>
              <a:rect l="l" t="t" r="r" b="b"/>
              <a:pathLst>
                <a:path w="137" h="183" extrusionOk="0">
                  <a:moveTo>
                    <a:pt x="91" y="0"/>
                  </a:moveTo>
                  <a:cubicBezTo>
                    <a:pt x="69" y="0"/>
                    <a:pt x="46" y="23"/>
                    <a:pt x="46" y="23"/>
                  </a:cubicBezTo>
                  <a:cubicBezTo>
                    <a:pt x="23" y="46"/>
                    <a:pt x="23" y="46"/>
                    <a:pt x="23" y="69"/>
                  </a:cubicBezTo>
                  <a:cubicBezTo>
                    <a:pt x="23" y="69"/>
                    <a:pt x="23" y="69"/>
                    <a:pt x="23" y="92"/>
                  </a:cubicBezTo>
                  <a:cubicBezTo>
                    <a:pt x="0" y="92"/>
                    <a:pt x="0" y="114"/>
                    <a:pt x="0" y="114"/>
                  </a:cubicBezTo>
                  <a:cubicBezTo>
                    <a:pt x="0" y="160"/>
                    <a:pt x="23" y="183"/>
                    <a:pt x="46" y="183"/>
                  </a:cubicBezTo>
                  <a:cubicBezTo>
                    <a:pt x="91" y="183"/>
                    <a:pt x="114" y="160"/>
                    <a:pt x="114" y="137"/>
                  </a:cubicBezTo>
                  <a:cubicBezTo>
                    <a:pt x="114" y="114"/>
                    <a:pt x="114" y="114"/>
                    <a:pt x="114" y="114"/>
                  </a:cubicBezTo>
                  <a:cubicBezTo>
                    <a:pt x="114" y="114"/>
                    <a:pt x="114" y="92"/>
                    <a:pt x="114" y="92"/>
                  </a:cubicBezTo>
                  <a:cubicBezTo>
                    <a:pt x="114" y="92"/>
                    <a:pt x="114" y="92"/>
                    <a:pt x="114" y="69"/>
                  </a:cubicBezTo>
                  <a:cubicBezTo>
                    <a:pt x="137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1" name="Google Shape;3551;p16"/>
            <p:cNvSpPr/>
            <p:nvPr/>
          </p:nvSpPr>
          <p:spPr>
            <a:xfrm>
              <a:off x="5741300" y="4068075"/>
              <a:ext cx="4575" cy="4025"/>
            </a:xfrm>
            <a:custGeom>
              <a:avLst/>
              <a:gdLst/>
              <a:ahLst/>
              <a:cxnLst/>
              <a:rect l="l" t="t" r="r" b="b"/>
              <a:pathLst>
                <a:path w="183" h="161" extrusionOk="0">
                  <a:moveTo>
                    <a:pt x="23" y="1"/>
                  </a:moveTo>
                  <a:cubicBezTo>
                    <a:pt x="0" y="1"/>
                    <a:pt x="0" y="24"/>
                    <a:pt x="0" y="69"/>
                  </a:cubicBezTo>
                  <a:cubicBezTo>
                    <a:pt x="0" y="69"/>
                    <a:pt x="0" y="92"/>
                    <a:pt x="23" y="92"/>
                  </a:cubicBezTo>
                  <a:cubicBezTo>
                    <a:pt x="23" y="92"/>
                    <a:pt x="23" y="115"/>
                    <a:pt x="23" y="115"/>
                  </a:cubicBezTo>
                  <a:cubicBezTo>
                    <a:pt x="46" y="115"/>
                    <a:pt x="46" y="138"/>
                    <a:pt x="46" y="138"/>
                  </a:cubicBezTo>
                  <a:cubicBezTo>
                    <a:pt x="69" y="138"/>
                    <a:pt x="69" y="138"/>
                    <a:pt x="92" y="161"/>
                  </a:cubicBezTo>
                  <a:lnTo>
                    <a:pt x="137" y="161"/>
                  </a:lnTo>
                  <a:cubicBezTo>
                    <a:pt x="160" y="161"/>
                    <a:pt x="183" y="115"/>
                    <a:pt x="183" y="92"/>
                  </a:cubicBezTo>
                  <a:cubicBezTo>
                    <a:pt x="160" y="69"/>
                    <a:pt x="137" y="46"/>
                    <a:pt x="114" y="46"/>
                  </a:cubicBezTo>
                  <a:lnTo>
                    <a:pt x="92" y="46"/>
                  </a:lnTo>
                  <a:cubicBezTo>
                    <a:pt x="92" y="46"/>
                    <a:pt x="92" y="24"/>
                    <a:pt x="92" y="24"/>
                  </a:cubicBezTo>
                  <a:cubicBezTo>
                    <a:pt x="92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2" name="Google Shape;3552;p16"/>
            <p:cNvSpPr/>
            <p:nvPr/>
          </p:nvSpPr>
          <p:spPr>
            <a:xfrm>
              <a:off x="5740725" y="406750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23" y="1"/>
                  </a:moveTo>
                  <a:cubicBezTo>
                    <a:pt x="0" y="24"/>
                    <a:pt x="0" y="47"/>
                    <a:pt x="0" y="69"/>
                  </a:cubicBezTo>
                  <a:cubicBezTo>
                    <a:pt x="0" y="69"/>
                    <a:pt x="23" y="92"/>
                    <a:pt x="23" y="115"/>
                  </a:cubicBezTo>
                  <a:lnTo>
                    <a:pt x="46" y="115"/>
                  </a:lnTo>
                  <a:cubicBezTo>
                    <a:pt x="46" y="138"/>
                    <a:pt x="46" y="138"/>
                    <a:pt x="69" y="138"/>
                  </a:cubicBezTo>
                  <a:cubicBezTo>
                    <a:pt x="69" y="161"/>
                    <a:pt x="92" y="161"/>
                    <a:pt x="92" y="161"/>
                  </a:cubicBezTo>
                  <a:cubicBezTo>
                    <a:pt x="115" y="161"/>
                    <a:pt x="137" y="138"/>
                    <a:pt x="137" y="138"/>
                  </a:cubicBezTo>
                  <a:cubicBezTo>
                    <a:pt x="137" y="138"/>
                    <a:pt x="137" y="115"/>
                    <a:pt x="137" y="115"/>
                  </a:cubicBezTo>
                  <a:cubicBezTo>
                    <a:pt x="137" y="92"/>
                    <a:pt x="137" y="69"/>
                    <a:pt x="137" y="69"/>
                  </a:cubicBezTo>
                  <a:lnTo>
                    <a:pt x="115" y="69"/>
                  </a:lnTo>
                  <a:cubicBezTo>
                    <a:pt x="115" y="47"/>
                    <a:pt x="115" y="47"/>
                    <a:pt x="115" y="47"/>
                  </a:cubicBezTo>
                  <a:cubicBezTo>
                    <a:pt x="92" y="47"/>
                    <a:pt x="92" y="47"/>
                    <a:pt x="92" y="24"/>
                  </a:cubicBezTo>
                  <a:cubicBezTo>
                    <a:pt x="92" y="24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3" name="Google Shape;3553;p16"/>
            <p:cNvSpPr/>
            <p:nvPr/>
          </p:nvSpPr>
          <p:spPr>
            <a:xfrm>
              <a:off x="5740725" y="4067500"/>
              <a:ext cx="4600" cy="4600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46" y="1"/>
                  </a:moveTo>
                  <a:cubicBezTo>
                    <a:pt x="0" y="24"/>
                    <a:pt x="0" y="47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23" y="115"/>
                    <a:pt x="23" y="138"/>
                    <a:pt x="46" y="138"/>
                  </a:cubicBezTo>
                  <a:cubicBezTo>
                    <a:pt x="46" y="138"/>
                    <a:pt x="46" y="161"/>
                    <a:pt x="69" y="161"/>
                  </a:cubicBezTo>
                  <a:lnTo>
                    <a:pt x="92" y="161"/>
                  </a:lnTo>
                  <a:cubicBezTo>
                    <a:pt x="92" y="161"/>
                    <a:pt x="115" y="161"/>
                    <a:pt x="115" y="184"/>
                  </a:cubicBezTo>
                  <a:cubicBezTo>
                    <a:pt x="137" y="184"/>
                    <a:pt x="160" y="161"/>
                    <a:pt x="160" y="138"/>
                  </a:cubicBezTo>
                  <a:cubicBezTo>
                    <a:pt x="183" y="115"/>
                    <a:pt x="160" y="92"/>
                    <a:pt x="137" y="69"/>
                  </a:cubicBezTo>
                  <a:lnTo>
                    <a:pt x="115" y="69"/>
                  </a:lnTo>
                  <a:cubicBezTo>
                    <a:pt x="115" y="47"/>
                    <a:pt x="92" y="47"/>
                    <a:pt x="92" y="47"/>
                  </a:cubicBezTo>
                  <a:cubicBezTo>
                    <a:pt x="92" y="24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4" name="Google Shape;3554;p16"/>
            <p:cNvSpPr/>
            <p:nvPr/>
          </p:nvSpPr>
          <p:spPr>
            <a:xfrm>
              <a:off x="5740725" y="4067500"/>
              <a:ext cx="4600" cy="4600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23" y="1"/>
                  </a:moveTo>
                  <a:cubicBezTo>
                    <a:pt x="0" y="24"/>
                    <a:pt x="0" y="47"/>
                    <a:pt x="0" y="69"/>
                  </a:cubicBezTo>
                  <a:cubicBezTo>
                    <a:pt x="23" y="92"/>
                    <a:pt x="23" y="115"/>
                    <a:pt x="46" y="138"/>
                  </a:cubicBezTo>
                  <a:cubicBezTo>
                    <a:pt x="46" y="138"/>
                    <a:pt x="69" y="161"/>
                    <a:pt x="69" y="161"/>
                  </a:cubicBezTo>
                  <a:lnTo>
                    <a:pt x="92" y="161"/>
                  </a:lnTo>
                  <a:cubicBezTo>
                    <a:pt x="92" y="161"/>
                    <a:pt x="115" y="184"/>
                    <a:pt x="115" y="184"/>
                  </a:cubicBezTo>
                  <a:cubicBezTo>
                    <a:pt x="160" y="184"/>
                    <a:pt x="183" y="161"/>
                    <a:pt x="183" y="138"/>
                  </a:cubicBezTo>
                  <a:cubicBezTo>
                    <a:pt x="183" y="115"/>
                    <a:pt x="160" y="69"/>
                    <a:pt x="137" y="69"/>
                  </a:cubicBezTo>
                  <a:lnTo>
                    <a:pt x="115" y="69"/>
                  </a:lnTo>
                  <a:cubicBezTo>
                    <a:pt x="115" y="69"/>
                    <a:pt x="92" y="69"/>
                    <a:pt x="92" y="47"/>
                  </a:cubicBezTo>
                  <a:cubicBezTo>
                    <a:pt x="92" y="24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5" name="Google Shape;3555;p16"/>
            <p:cNvSpPr/>
            <p:nvPr/>
          </p:nvSpPr>
          <p:spPr>
            <a:xfrm>
              <a:off x="6153850" y="3913450"/>
              <a:ext cx="33125" cy="50650"/>
            </a:xfrm>
            <a:custGeom>
              <a:avLst/>
              <a:gdLst/>
              <a:ahLst/>
              <a:cxnLst/>
              <a:rect l="l" t="t" r="r" b="b"/>
              <a:pathLst>
                <a:path w="1325" h="2026" extrusionOk="0">
                  <a:moveTo>
                    <a:pt x="860" y="1210"/>
                  </a:moveTo>
                  <a:cubicBezTo>
                    <a:pt x="845" y="1210"/>
                    <a:pt x="845" y="1213"/>
                    <a:pt x="845" y="1233"/>
                  </a:cubicBezTo>
                  <a:cubicBezTo>
                    <a:pt x="851" y="1225"/>
                    <a:pt x="856" y="1218"/>
                    <a:pt x="860" y="1210"/>
                  </a:cubicBezTo>
                  <a:close/>
                  <a:moveTo>
                    <a:pt x="1165" y="0"/>
                  </a:moveTo>
                  <a:cubicBezTo>
                    <a:pt x="1165" y="0"/>
                    <a:pt x="1142" y="0"/>
                    <a:pt x="1142" y="23"/>
                  </a:cubicBezTo>
                  <a:cubicBezTo>
                    <a:pt x="1074" y="23"/>
                    <a:pt x="1051" y="91"/>
                    <a:pt x="1074" y="137"/>
                  </a:cubicBezTo>
                  <a:cubicBezTo>
                    <a:pt x="1074" y="160"/>
                    <a:pt x="1097" y="183"/>
                    <a:pt x="1097" y="206"/>
                  </a:cubicBezTo>
                  <a:cubicBezTo>
                    <a:pt x="1119" y="297"/>
                    <a:pt x="1119" y="365"/>
                    <a:pt x="1119" y="457"/>
                  </a:cubicBezTo>
                  <a:cubicBezTo>
                    <a:pt x="1097" y="571"/>
                    <a:pt x="1074" y="685"/>
                    <a:pt x="1051" y="799"/>
                  </a:cubicBezTo>
                  <a:cubicBezTo>
                    <a:pt x="1008" y="950"/>
                    <a:pt x="944" y="1081"/>
                    <a:pt x="860" y="1210"/>
                  </a:cubicBezTo>
                  <a:lnTo>
                    <a:pt x="860" y="1210"/>
                  </a:lnTo>
                  <a:cubicBezTo>
                    <a:pt x="863" y="1210"/>
                    <a:pt x="865" y="1210"/>
                    <a:pt x="868" y="1210"/>
                  </a:cubicBezTo>
                  <a:cubicBezTo>
                    <a:pt x="777" y="1347"/>
                    <a:pt x="663" y="1461"/>
                    <a:pt x="549" y="1575"/>
                  </a:cubicBezTo>
                  <a:cubicBezTo>
                    <a:pt x="457" y="1644"/>
                    <a:pt x="389" y="1712"/>
                    <a:pt x="275" y="1758"/>
                  </a:cubicBezTo>
                  <a:cubicBezTo>
                    <a:pt x="206" y="1803"/>
                    <a:pt x="138" y="1826"/>
                    <a:pt x="69" y="1826"/>
                  </a:cubicBezTo>
                  <a:cubicBezTo>
                    <a:pt x="47" y="1849"/>
                    <a:pt x="24" y="1872"/>
                    <a:pt x="24" y="1895"/>
                  </a:cubicBezTo>
                  <a:cubicBezTo>
                    <a:pt x="1" y="1917"/>
                    <a:pt x="1" y="1940"/>
                    <a:pt x="24" y="1963"/>
                  </a:cubicBezTo>
                  <a:cubicBezTo>
                    <a:pt x="24" y="1986"/>
                    <a:pt x="47" y="2009"/>
                    <a:pt x="69" y="2009"/>
                  </a:cubicBezTo>
                  <a:cubicBezTo>
                    <a:pt x="81" y="2020"/>
                    <a:pt x="92" y="2026"/>
                    <a:pt x="104" y="2026"/>
                  </a:cubicBezTo>
                  <a:cubicBezTo>
                    <a:pt x="115" y="2026"/>
                    <a:pt x="126" y="2020"/>
                    <a:pt x="138" y="2009"/>
                  </a:cubicBezTo>
                  <a:cubicBezTo>
                    <a:pt x="184" y="2009"/>
                    <a:pt x="252" y="1986"/>
                    <a:pt x="298" y="1963"/>
                  </a:cubicBezTo>
                  <a:cubicBezTo>
                    <a:pt x="343" y="1963"/>
                    <a:pt x="389" y="1917"/>
                    <a:pt x="435" y="1895"/>
                  </a:cubicBezTo>
                  <a:cubicBezTo>
                    <a:pt x="526" y="1849"/>
                    <a:pt x="594" y="1781"/>
                    <a:pt x="663" y="1735"/>
                  </a:cubicBezTo>
                  <a:cubicBezTo>
                    <a:pt x="823" y="1575"/>
                    <a:pt x="960" y="1415"/>
                    <a:pt x="1074" y="1233"/>
                  </a:cubicBezTo>
                  <a:cubicBezTo>
                    <a:pt x="1165" y="1050"/>
                    <a:pt x="1234" y="868"/>
                    <a:pt x="1279" y="662"/>
                  </a:cubicBezTo>
                  <a:cubicBezTo>
                    <a:pt x="1325" y="479"/>
                    <a:pt x="1325" y="274"/>
                    <a:pt x="1256" y="69"/>
                  </a:cubicBezTo>
                  <a:cubicBezTo>
                    <a:pt x="1256" y="23"/>
                    <a:pt x="1211" y="0"/>
                    <a:pt x="1165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6" name="Google Shape;3556;p16"/>
            <p:cNvSpPr/>
            <p:nvPr/>
          </p:nvSpPr>
          <p:spPr>
            <a:xfrm>
              <a:off x="5987800" y="3353650"/>
              <a:ext cx="51950" cy="22425"/>
            </a:xfrm>
            <a:custGeom>
              <a:avLst/>
              <a:gdLst/>
              <a:ahLst/>
              <a:cxnLst/>
              <a:rect l="l" t="t" r="r" b="b"/>
              <a:pathLst>
                <a:path w="2078" h="897" extrusionOk="0">
                  <a:moveTo>
                    <a:pt x="1028" y="1"/>
                  </a:moveTo>
                  <a:cubicBezTo>
                    <a:pt x="914" y="1"/>
                    <a:pt x="800" y="23"/>
                    <a:pt x="686" y="23"/>
                  </a:cubicBezTo>
                  <a:cubicBezTo>
                    <a:pt x="480" y="69"/>
                    <a:pt x="275" y="115"/>
                    <a:pt x="92" y="138"/>
                  </a:cubicBezTo>
                  <a:cubicBezTo>
                    <a:pt x="46" y="160"/>
                    <a:pt x="1" y="206"/>
                    <a:pt x="24" y="274"/>
                  </a:cubicBezTo>
                  <a:cubicBezTo>
                    <a:pt x="24" y="320"/>
                    <a:pt x="92" y="343"/>
                    <a:pt x="138" y="343"/>
                  </a:cubicBezTo>
                  <a:cubicBezTo>
                    <a:pt x="366" y="297"/>
                    <a:pt x="594" y="229"/>
                    <a:pt x="845" y="206"/>
                  </a:cubicBezTo>
                  <a:cubicBezTo>
                    <a:pt x="902" y="195"/>
                    <a:pt x="965" y="189"/>
                    <a:pt x="1028" y="189"/>
                  </a:cubicBezTo>
                  <a:cubicBezTo>
                    <a:pt x="1091" y="189"/>
                    <a:pt x="1153" y="195"/>
                    <a:pt x="1211" y="206"/>
                  </a:cubicBezTo>
                  <a:cubicBezTo>
                    <a:pt x="1302" y="229"/>
                    <a:pt x="1370" y="252"/>
                    <a:pt x="1462" y="274"/>
                  </a:cubicBezTo>
                  <a:cubicBezTo>
                    <a:pt x="1507" y="320"/>
                    <a:pt x="1553" y="343"/>
                    <a:pt x="1621" y="389"/>
                  </a:cubicBezTo>
                  <a:cubicBezTo>
                    <a:pt x="1667" y="434"/>
                    <a:pt x="1690" y="480"/>
                    <a:pt x="1736" y="526"/>
                  </a:cubicBezTo>
                  <a:cubicBezTo>
                    <a:pt x="1781" y="571"/>
                    <a:pt x="1804" y="617"/>
                    <a:pt x="1827" y="685"/>
                  </a:cubicBezTo>
                  <a:cubicBezTo>
                    <a:pt x="1850" y="731"/>
                    <a:pt x="1850" y="777"/>
                    <a:pt x="1872" y="822"/>
                  </a:cubicBezTo>
                  <a:cubicBezTo>
                    <a:pt x="1872" y="860"/>
                    <a:pt x="1918" y="897"/>
                    <a:pt x="1960" y="897"/>
                  </a:cubicBezTo>
                  <a:cubicBezTo>
                    <a:pt x="1969" y="897"/>
                    <a:pt x="1978" y="895"/>
                    <a:pt x="1987" y="891"/>
                  </a:cubicBezTo>
                  <a:cubicBezTo>
                    <a:pt x="2032" y="891"/>
                    <a:pt x="2078" y="822"/>
                    <a:pt x="2055" y="777"/>
                  </a:cubicBezTo>
                  <a:cubicBezTo>
                    <a:pt x="2032" y="685"/>
                    <a:pt x="2009" y="594"/>
                    <a:pt x="1964" y="503"/>
                  </a:cubicBezTo>
                  <a:cubicBezTo>
                    <a:pt x="1918" y="434"/>
                    <a:pt x="1850" y="343"/>
                    <a:pt x="1781" y="274"/>
                  </a:cubicBezTo>
                  <a:cubicBezTo>
                    <a:pt x="1644" y="138"/>
                    <a:pt x="1462" y="69"/>
                    <a:pt x="1256" y="23"/>
                  </a:cubicBezTo>
                  <a:cubicBezTo>
                    <a:pt x="1188" y="1"/>
                    <a:pt x="1096" y="1"/>
                    <a:pt x="1028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7" name="Google Shape;3557;p16"/>
            <p:cNvSpPr/>
            <p:nvPr/>
          </p:nvSpPr>
          <p:spPr>
            <a:xfrm>
              <a:off x="5610625" y="3470050"/>
              <a:ext cx="163225" cy="575225"/>
            </a:xfrm>
            <a:custGeom>
              <a:avLst/>
              <a:gdLst/>
              <a:ahLst/>
              <a:cxnLst/>
              <a:rect l="l" t="t" r="r" b="b"/>
              <a:pathLst>
                <a:path w="6529" h="23009" extrusionOk="0">
                  <a:moveTo>
                    <a:pt x="206" y="1"/>
                  </a:moveTo>
                  <a:cubicBezTo>
                    <a:pt x="183" y="1"/>
                    <a:pt x="183" y="1"/>
                    <a:pt x="183" y="24"/>
                  </a:cubicBezTo>
                  <a:cubicBezTo>
                    <a:pt x="114" y="24"/>
                    <a:pt x="69" y="47"/>
                    <a:pt x="46" y="92"/>
                  </a:cubicBezTo>
                  <a:cubicBezTo>
                    <a:pt x="23" y="115"/>
                    <a:pt x="0" y="184"/>
                    <a:pt x="0" y="229"/>
                  </a:cubicBezTo>
                  <a:cubicBezTo>
                    <a:pt x="639" y="2535"/>
                    <a:pt x="1256" y="4840"/>
                    <a:pt x="1872" y="7145"/>
                  </a:cubicBezTo>
                  <a:cubicBezTo>
                    <a:pt x="2580" y="9702"/>
                    <a:pt x="3264" y="12281"/>
                    <a:pt x="3972" y="14837"/>
                  </a:cubicBezTo>
                  <a:cubicBezTo>
                    <a:pt x="4588" y="17120"/>
                    <a:pt x="5204" y="19402"/>
                    <a:pt x="5821" y="21685"/>
                  </a:cubicBezTo>
                  <a:cubicBezTo>
                    <a:pt x="5935" y="22073"/>
                    <a:pt x="6026" y="22438"/>
                    <a:pt x="6140" y="22826"/>
                  </a:cubicBezTo>
                  <a:cubicBezTo>
                    <a:pt x="6140" y="22895"/>
                    <a:pt x="6163" y="22917"/>
                    <a:pt x="6209" y="22963"/>
                  </a:cubicBezTo>
                  <a:cubicBezTo>
                    <a:pt x="6254" y="22986"/>
                    <a:pt x="6300" y="23009"/>
                    <a:pt x="6346" y="23009"/>
                  </a:cubicBezTo>
                  <a:cubicBezTo>
                    <a:pt x="6414" y="22986"/>
                    <a:pt x="6460" y="22963"/>
                    <a:pt x="6483" y="22917"/>
                  </a:cubicBezTo>
                  <a:cubicBezTo>
                    <a:pt x="6505" y="22895"/>
                    <a:pt x="6528" y="22826"/>
                    <a:pt x="6528" y="22781"/>
                  </a:cubicBezTo>
                  <a:cubicBezTo>
                    <a:pt x="6003" y="20863"/>
                    <a:pt x="5478" y="18946"/>
                    <a:pt x="4953" y="17029"/>
                  </a:cubicBezTo>
                  <a:cubicBezTo>
                    <a:pt x="4269" y="14449"/>
                    <a:pt x="3561" y="11870"/>
                    <a:pt x="2876" y="9291"/>
                  </a:cubicBezTo>
                  <a:cubicBezTo>
                    <a:pt x="2214" y="6940"/>
                    <a:pt x="1575" y="4566"/>
                    <a:pt x="936" y="2192"/>
                  </a:cubicBezTo>
                  <a:cubicBezTo>
                    <a:pt x="753" y="1530"/>
                    <a:pt x="571" y="845"/>
                    <a:pt x="388" y="184"/>
                  </a:cubicBezTo>
                  <a:cubicBezTo>
                    <a:pt x="388" y="138"/>
                    <a:pt x="365" y="92"/>
                    <a:pt x="320" y="47"/>
                  </a:cubicBezTo>
                  <a:cubicBezTo>
                    <a:pt x="274" y="24"/>
                    <a:pt x="251" y="1"/>
                    <a:pt x="20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8" name="Google Shape;3558;p16"/>
            <p:cNvSpPr/>
            <p:nvPr/>
          </p:nvSpPr>
          <p:spPr>
            <a:xfrm>
              <a:off x="5952425" y="3360500"/>
              <a:ext cx="171800" cy="619725"/>
            </a:xfrm>
            <a:custGeom>
              <a:avLst/>
              <a:gdLst/>
              <a:ahLst/>
              <a:cxnLst/>
              <a:rect l="l" t="t" r="r" b="b"/>
              <a:pathLst>
                <a:path w="6872" h="24789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23" y="46"/>
                    <a:pt x="1" y="92"/>
                    <a:pt x="23" y="115"/>
                  </a:cubicBezTo>
                  <a:cubicBezTo>
                    <a:pt x="685" y="2625"/>
                    <a:pt x="1370" y="5136"/>
                    <a:pt x="2055" y="7670"/>
                  </a:cubicBezTo>
                  <a:cubicBezTo>
                    <a:pt x="2808" y="10409"/>
                    <a:pt x="3561" y="13171"/>
                    <a:pt x="4292" y="15933"/>
                  </a:cubicBezTo>
                  <a:cubicBezTo>
                    <a:pt x="4999" y="18535"/>
                    <a:pt x="5707" y="21137"/>
                    <a:pt x="6415" y="23739"/>
                  </a:cubicBezTo>
                  <a:cubicBezTo>
                    <a:pt x="6506" y="24058"/>
                    <a:pt x="6597" y="24378"/>
                    <a:pt x="6688" y="24697"/>
                  </a:cubicBezTo>
                  <a:cubicBezTo>
                    <a:pt x="6688" y="24697"/>
                    <a:pt x="6688" y="24720"/>
                    <a:pt x="6688" y="24720"/>
                  </a:cubicBezTo>
                  <a:cubicBezTo>
                    <a:pt x="6688" y="24743"/>
                    <a:pt x="6688" y="24766"/>
                    <a:pt x="6711" y="24766"/>
                  </a:cubicBezTo>
                  <a:cubicBezTo>
                    <a:pt x="6734" y="24789"/>
                    <a:pt x="6757" y="24789"/>
                    <a:pt x="6803" y="24789"/>
                  </a:cubicBezTo>
                  <a:cubicBezTo>
                    <a:pt x="6825" y="24789"/>
                    <a:pt x="6848" y="24766"/>
                    <a:pt x="6848" y="24766"/>
                  </a:cubicBezTo>
                  <a:cubicBezTo>
                    <a:pt x="6871" y="24743"/>
                    <a:pt x="6871" y="24697"/>
                    <a:pt x="6871" y="24675"/>
                  </a:cubicBezTo>
                  <a:cubicBezTo>
                    <a:pt x="6780" y="24309"/>
                    <a:pt x="6666" y="23921"/>
                    <a:pt x="6574" y="23533"/>
                  </a:cubicBezTo>
                  <a:lnTo>
                    <a:pt x="5593" y="19973"/>
                  </a:lnTo>
                  <a:lnTo>
                    <a:pt x="3265" y="11390"/>
                  </a:lnTo>
                  <a:cubicBezTo>
                    <a:pt x="2557" y="8743"/>
                    <a:pt x="1827" y="6095"/>
                    <a:pt x="1119" y="3447"/>
                  </a:cubicBezTo>
                  <a:cubicBezTo>
                    <a:pt x="822" y="2329"/>
                    <a:pt x="503" y="1210"/>
                    <a:pt x="206" y="69"/>
                  </a:cubicBezTo>
                  <a:cubicBezTo>
                    <a:pt x="206" y="46"/>
                    <a:pt x="183" y="23"/>
                    <a:pt x="160" y="23"/>
                  </a:cubicBezTo>
                  <a:cubicBezTo>
                    <a:pt x="160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99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9" name="Google Shape;3559;p16"/>
            <p:cNvSpPr/>
            <p:nvPr/>
          </p:nvSpPr>
          <p:spPr>
            <a:xfrm>
              <a:off x="5971250" y="3353650"/>
              <a:ext cx="172375" cy="622025"/>
            </a:xfrm>
            <a:custGeom>
              <a:avLst/>
              <a:gdLst/>
              <a:ahLst/>
              <a:cxnLst/>
              <a:rect l="l" t="t" r="r" b="b"/>
              <a:pathLst>
                <a:path w="6895" h="24881" extrusionOk="0">
                  <a:moveTo>
                    <a:pt x="69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46"/>
                    <a:pt x="1" y="69"/>
                    <a:pt x="1" y="115"/>
                  </a:cubicBezTo>
                  <a:cubicBezTo>
                    <a:pt x="663" y="2580"/>
                    <a:pt x="1348" y="5045"/>
                    <a:pt x="2009" y="7510"/>
                  </a:cubicBezTo>
                  <a:cubicBezTo>
                    <a:pt x="2786" y="10363"/>
                    <a:pt x="3539" y="13194"/>
                    <a:pt x="4315" y="16047"/>
                  </a:cubicBezTo>
                  <a:lnTo>
                    <a:pt x="6438" y="23899"/>
                  </a:lnTo>
                  <a:cubicBezTo>
                    <a:pt x="6529" y="24195"/>
                    <a:pt x="6620" y="24492"/>
                    <a:pt x="6689" y="24789"/>
                  </a:cubicBezTo>
                  <a:cubicBezTo>
                    <a:pt x="6689" y="24812"/>
                    <a:pt x="6711" y="24834"/>
                    <a:pt x="6734" y="24857"/>
                  </a:cubicBezTo>
                  <a:cubicBezTo>
                    <a:pt x="6757" y="24880"/>
                    <a:pt x="6780" y="24880"/>
                    <a:pt x="6803" y="24880"/>
                  </a:cubicBezTo>
                  <a:cubicBezTo>
                    <a:pt x="6826" y="24880"/>
                    <a:pt x="6848" y="24857"/>
                    <a:pt x="6871" y="24834"/>
                  </a:cubicBezTo>
                  <a:cubicBezTo>
                    <a:pt x="6871" y="24812"/>
                    <a:pt x="6894" y="24789"/>
                    <a:pt x="6894" y="24766"/>
                  </a:cubicBezTo>
                  <a:cubicBezTo>
                    <a:pt x="6483" y="23328"/>
                    <a:pt x="6095" y="21867"/>
                    <a:pt x="5707" y="20429"/>
                  </a:cubicBezTo>
                  <a:cubicBezTo>
                    <a:pt x="4931" y="17530"/>
                    <a:pt x="4132" y="14654"/>
                    <a:pt x="3356" y="11756"/>
                  </a:cubicBezTo>
                  <a:cubicBezTo>
                    <a:pt x="2626" y="9017"/>
                    <a:pt x="1873" y="6300"/>
                    <a:pt x="1142" y="3561"/>
                  </a:cubicBezTo>
                  <a:cubicBezTo>
                    <a:pt x="823" y="2397"/>
                    <a:pt x="503" y="1233"/>
                    <a:pt x="183" y="69"/>
                  </a:cubicBezTo>
                  <a:cubicBezTo>
                    <a:pt x="183" y="46"/>
                    <a:pt x="183" y="23"/>
                    <a:pt x="161" y="23"/>
                  </a:cubicBezTo>
                  <a:cubicBezTo>
                    <a:pt x="138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99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0" name="Google Shape;3560;p16"/>
            <p:cNvSpPr/>
            <p:nvPr/>
          </p:nvSpPr>
          <p:spPr>
            <a:xfrm>
              <a:off x="6119625" y="3971650"/>
              <a:ext cx="23425" cy="9825"/>
            </a:xfrm>
            <a:custGeom>
              <a:avLst/>
              <a:gdLst/>
              <a:ahLst/>
              <a:cxnLst/>
              <a:rect l="l" t="t" r="r" b="b"/>
              <a:pathLst>
                <a:path w="937" h="393" extrusionOk="0">
                  <a:moveTo>
                    <a:pt x="822" y="0"/>
                  </a:moveTo>
                  <a:cubicBezTo>
                    <a:pt x="799" y="0"/>
                    <a:pt x="776" y="0"/>
                    <a:pt x="754" y="23"/>
                  </a:cubicBezTo>
                  <a:cubicBezTo>
                    <a:pt x="754" y="23"/>
                    <a:pt x="731" y="46"/>
                    <a:pt x="708" y="46"/>
                  </a:cubicBezTo>
                  <a:cubicBezTo>
                    <a:pt x="640" y="92"/>
                    <a:pt x="571" y="114"/>
                    <a:pt x="503" y="137"/>
                  </a:cubicBezTo>
                  <a:cubicBezTo>
                    <a:pt x="411" y="160"/>
                    <a:pt x="343" y="183"/>
                    <a:pt x="252" y="183"/>
                  </a:cubicBezTo>
                  <a:lnTo>
                    <a:pt x="115" y="183"/>
                  </a:lnTo>
                  <a:cubicBezTo>
                    <a:pt x="69" y="183"/>
                    <a:pt x="23" y="229"/>
                    <a:pt x="23" y="274"/>
                  </a:cubicBezTo>
                  <a:cubicBezTo>
                    <a:pt x="0" y="320"/>
                    <a:pt x="46" y="366"/>
                    <a:pt x="92" y="388"/>
                  </a:cubicBezTo>
                  <a:cubicBezTo>
                    <a:pt x="128" y="391"/>
                    <a:pt x="164" y="393"/>
                    <a:pt x="200" y="393"/>
                  </a:cubicBezTo>
                  <a:cubicBezTo>
                    <a:pt x="455" y="393"/>
                    <a:pt x="690" y="320"/>
                    <a:pt x="891" y="160"/>
                  </a:cubicBezTo>
                  <a:cubicBezTo>
                    <a:pt x="936" y="137"/>
                    <a:pt x="936" y="69"/>
                    <a:pt x="891" y="23"/>
                  </a:cubicBezTo>
                  <a:cubicBezTo>
                    <a:pt x="891" y="0"/>
                    <a:pt x="845" y="0"/>
                    <a:pt x="822" y="0"/>
                  </a:cubicBezTo>
                  <a:close/>
                </a:path>
              </a:pathLst>
            </a:custGeom>
            <a:solidFill>
              <a:srgbClr val="B99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1" name="Google Shape;3561;p16"/>
            <p:cNvSpPr/>
            <p:nvPr/>
          </p:nvSpPr>
          <p:spPr>
            <a:xfrm>
              <a:off x="5952425" y="3353650"/>
              <a:ext cx="22850" cy="11150"/>
            </a:xfrm>
            <a:custGeom>
              <a:avLst/>
              <a:gdLst/>
              <a:ahLst/>
              <a:cxnLst/>
              <a:rect l="l" t="t" r="r" b="b"/>
              <a:pathLst>
                <a:path w="914" h="446" extrusionOk="0">
                  <a:moveTo>
                    <a:pt x="617" y="1"/>
                  </a:moveTo>
                  <a:cubicBezTo>
                    <a:pt x="548" y="23"/>
                    <a:pt x="480" y="46"/>
                    <a:pt x="411" y="69"/>
                  </a:cubicBezTo>
                  <a:cubicBezTo>
                    <a:pt x="275" y="115"/>
                    <a:pt x="138" y="183"/>
                    <a:pt x="46" y="274"/>
                  </a:cubicBezTo>
                  <a:cubicBezTo>
                    <a:pt x="1" y="297"/>
                    <a:pt x="1" y="366"/>
                    <a:pt x="23" y="411"/>
                  </a:cubicBezTo>
                  <a:cubicBezTo>
                    <a:pt x="46" y="434"/>
                    <a:pt x="69" y="446"/>
                    <a:pt x="92" y="446"/>
                  </a:cubicBezTo>
                  <a:cubicBezTo>
                    <a:pt x="115" y="446"/>
                    <a:pt x="138" y="434"/>
                    <a:pt x="160" y="411"/>
                  </a:cubicBezTo>
                  <a:cubicBezTo>
                    <a:pt x="183" y="389"/>
                    <a:pt x="229" y="366"/>
                    <a:pt x="252" y="343"/>
                  </a:cubicBezTo>
                  <a:cubicBezTo>
                    <a:pt x="343" y="297"/>
                    <a:pt x="411" y="252"/>
                    <a:pt x="503" y="229"/>
                  </a:cubicBezTo>
                  <a:cubicBezTo>
                    <a:pt x="594" y="206"/>
                    <a:pt x="685" y="183"/>
                    <a:pt x="754" y="183"/>
                  </a:cubicBezTo>
                  <a:lnTo>
                    <a:pt x="800" y="183"/>
                  </a:lnTo>
                  <a:cubicBezTo>
                    <a:pt x="822" y="183"/>
                    <a:pt x="845" y="183"/>
                    <a:pt x="868" y="160"/>
                  </a:cubicBezTo>
                  <a:cubicBezTo>
                    <a:pt x="891" y="138"/>
                    <a:pt x="914" y="115"/>
                    <a:pt x="914" y="92"/>
                  </a:cubicBezTo>
                  <a:cubicBezTo>
                    <a:pt x="914" y="46"/>
                    <a:pt x="868" y="1"/>
                    <a:pt x="822" y="1"/>
                  </a:cubicBezTo>
                  <a:close/>
                </a:path>
              </a:pathLst>
            </a:custGeom>
            <a:solidFill>
              <a:srgbClr val="B99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2" name="Google Shape;3562;p16"/>
            <p:cNvSpPr/>
            <p:nvPr/>
          </p:nvSpPr>
          <p:spPr>
            <a:xfrm>
              <a:off x="5780675" y="3854675"/>
              <a:ext cx="67350" cy="57450"/>
            </a:xfrm>
            <a:custGeom>
              <a:avLst/>
              <a:gdLst/>
              <a:ahLst/>
              <a:cxnLst/>
              <a:rect l="l" t="t" r="r" b="b"/>
              <a:pathLst>
                <a:path w="2694" h="2298" extrusionOk="0">
                  <a:moveTo>
                    <a:pt x="2488" y="0"/>
                  </a:moveTo>
                  <a:cubicBezTo>
                    <a:pt x="2443" y="23"/>
                    <a:pt x="2397" y="69"/>
                    <a:pt x="2397" y="114"/>
                  </a:cubicBezTo>
                  <a:cubicBezTo>
                    <a:pt x="2397" y="137"/>
                    <a:pt x="2397" y="137"/>
                    <a:pt x="2397" y="137"/>
                  </a:cubicBezTo>
                  <a:lnTo>
                    <a:pt x="2420" y="137"/>
                  </a:lnTo>
                  <a:cubicBezTo>
                    <a:pt x="2420" y="160"/>
                    <a:pt x="2420" y="160"/>
                    <a:pt x="2420" y="160"/>
                  </a:cubicBezTo>
                  <a:cubicBezTo>
                    <a:pt x="2420" y="160"/>
                    <a:pt x="2420" y="183"/>
                    <a:pt x="2420" y="183"/>
                  </a:cubicBezTo>
                  <a:cubicBezTo>
                    <a:pt x="2420" y="206"/>
                    <a:pt x="2420" y="206"/>
                    <a:pt x="2420" y="206"/>
                  </a:cubicBezTo>
                  <a:cubicBezTo>
                    <a:pt x="2420" y="228"/>
                    <a:pt x="2420" y="228"/>
                    <a:pt x="2420" y="228"/>
                  </a:cubicBezTo>
                  <a:lnTo>
                    <a:pt x="2443" y="228"/>
                  </a:lnTo>
                  <a:cubicBezTo>
                    <a:pt x="2443" y="228"/>
                    <a:pt x="2443" y="228"/>
                    <a:pt x="2443" y="251"/>
                  </a:cubicBezTo>
                  <a:cubicBezTo>
                    <a:pt x="2443" y="251"/>
                    <a:pt x="2443" y="274"/>
                    <a:pt x="2443" y="274"/>
                  </a:cubicBezTo>
                  <a:cubicBezTo>
                    <a:pt x="2443" y="320"/>
                    <a:pt x="2465" y="343"/>
                    <a:pt x="2465" y="388"/>
                  </a:cubicBezTo>
                  <a:cubicBezTo>
                    <a:pt x="2488" y="457"/>
                    <a:pt x="2488" y="548"/>
                    <a:pt x="2488" y="639"/>
                  </a:cubicBezTo>
                  <a:cubicBezTo>
                    <a:pt x="2488" y="617"/>
                    <a:pt x="2488" y="616"/>
                    <a:pt x="2488" y="616"/>
                  </a:cubicBezTo>
                  <a:lnTo>
                    <a:pt x="2488" y="616"/>
                  </a:lnTo>
                  <a:cubicBezTo>
                    <a:pt x="2511" y="799"/>
                    <a:pt x="2488" y="959"/>
                    <a:pt x="2465" y="1141"/>
                  </a:cubicBezTo>
                  <a:cubicBezTo>
                    <a:pt x="2443" y="1278"/>
                    <a:pt x="2397" y="1415"/>
                    <a:pt x="2328" y="1529"/>
                  </a:cubicBezTo>
                  <a:cubicBezTo>
                    <a:pt x="2283" y="1621"/>
                    <a:pt x="2237" y="1712"/>
                    <a:pt x="2169" y="1803"/>
                  </a:cubicBezTo>
                  <a:cubicBezTo>
                    <a:pt x="2100" y="1849"/>
                    <a:pt x="2054" y="1917"/>
                    <a:pt x="1986" y="1963"/>
                  </a:cubicBezTo>
                  <a:cubicBezTo>
                    <a:pt x="1918" y="2009"/>
                    <a:pt x="1849" y="2032"/>
                    <a:pt x="1781" y="2054"/>
                  </a:cubicBezTo>
                  <a:cubicBezTo>
                    <a:pt x="1690" y="2077"/>
                    <a:pt x="1622" y="2100"/>
                    <a:pt x="1555" y="2100"/>
                  </a:cubicBezTo>
                  <a:lnTo>
                    <a:pt x="1555" y="2100"/>
                  </a:lnTo>
                  <a:cubicBezTo>
                    <a:pt x="1470" y="2100"/>
                    <a:pt x="1387" y="2098"/>
                    <a:pt x="1324" y="2077"/>
                  </a:cubicBezTo>
                  <a:cubicBezTo>
                    <a:pt x="1233" y="2054"/>
                    <a:pt x="1141" y="2032"/>
                    <a:pt x="1073" y="1986"/>
                  </a:cubicBezTo>
                  <a:cubicBezTo>
                    <a:pt x="959" y="1940"/>
                    <a:pt x="868" y="1872"/>
                    <a:pt x="776" y="1803"/>
                  </a:cubicBezTo>
                  <a:cubicBezTo>
                    <a:pt x="662" y="1689"/>
                    <a:pt x="548" y="1575"/>
                    <a:pt x="457" y="1438"/>
                  </a:cubicBezTo>
                  <a:cubicBezTo>
                    <a:pt x="457" y="1438"/>
                    <a:pt x="457" y="1438"/>
                    <a:pt x="457" y="1461"/>
                  </a:cubicBezTo>
                  <a:cubicBezTo>
                    <a:pt x="343" y="1278"/>
                    <a:pt x="251" y="1096"/>
                    <a:pt x="183" y="913"/>
                  </a:cubicBezTo>
                  <a:cubicBezTo>
                    <a:pt x="183" y="890"/>
                    <a:pt x="160" y="868"/>
                    <a:pt x="137" y="868"/>
                  </a:cubicBezTo>
                  <a:cubicBezTo>
                    <a:pt x="126" y="856"/>
                    <a:pt x="114" y="850"/>
                    <a:pt x="103" y="850"/>
                  </a:cubicBezTo>
                  <a:cubicBezTo>
                    <a:pt x="92" y="850"/>
                    <a:pt x="80" y="856"/>
                    <a:pt x="69" y="868"/>
                  </a:cubicBezTo>
                  <a:cubicBezTo>
                    <a:pt x="46" y="868"/>
                    <a:pt x="23" y="890"/>
                    <a:pt x="23" y="913"/>
                  </a:cubicBezTo>
                  <a:cubicBezTo>
                    <a:pt x="0" y="936"/>
                    <a:pt x="0" y="959"/>
                    <a:pt x="23" y="1004"/>
                  </a:cubicBezTo>
                  <a:cubicBezTo>
                    <a:pt x="160" y="1392"/>
                    <a:pt x="388" y="1735"/>
                    <a:pt x="708" y="2009"/>
                  </a:cubicBezTo>
                  <a:cubicBezTo>
                    <a:pt x="890" y="2146"/>
                    <a:pt x="1096" y="2237"/>
                    <a:pt x="1301" y="2283"/>
                  </a:cubicBezTo>
                  <a:cubicBezTo>
                    <a:pt x="1377" y="2292"/>
                    <a:pt x="1449" y="2298"/>
                    <a:pt x="1520" y="2298"/>
                  </a:cubicBezTo>
                  <a:cubicBezTo>
                    <a:pt x="1620" y="2298"/>
                    <a:pt x="1719" y="2287"/>
                    <a:pt x="1826" y="2260"/>
                  </a:cubicBezTo>
                  <a:cubicBezTo>
                    <a:pt x="1918" y="2214"/>
                    <a:pt x="2009" y="2169"/>
                    <a:pt x="2077" y="2123"/>
                  </a:cubicBezTo>
                  <a:cubicBezTo>
                    <a:pt x="2123" y="2100"/>
                    <a:pt x="2169" y="2054"/>
                    <a:pt x="2214" y="2032"/>
                  </a:cubicBezTo>
                  <a:cubicBezTo>
                    <a:pt x="2260" y="1986"/>
                    <a:pt x="2306" y="1940"/>
                    <a:pt x="2328" y="1895"/>
                  </a:cubicBezTo>
                  <a:cubicBezTo>
                    <a:pt x="2443" y="1758"/>
                    <a:pt x="2534" y="1575"/>
                    <a:pt x="2579" y="1415"/>
                  </a:cubicBezTo>
                  <a:cubicBezTo>
                    <a:pt x="2648" y="1233"/>
                    <a:pt x="2694" y="1027"/>
                    <a:pt x="2694" y="822"/>
                  </a:cubicBezTo>
                  <a:cubicBezTo>
                    <a:pt x="2694" y="662"/>
                    <a:pt x="2671" y="502"/>
                    <a:pt x="2648" y="365"/>
                  </a:cubicBezTo>
                  <a:cubicBezTo>
                    <a:pt x="2648" y="365"/>
                    <a:pt x="2648" y="365"/>
                    <a:pt x="2648" y="343"/>
                  </a:cubicBezTo>
                  <a:cubicBezTo>
                    <a:pt x="2648" y="320"/>
                    <a:pt x="2648" y="274"/>
                    <a:pt x="2625" y="251"/>
                  </a:cubicBezTo>
                  <a:cubicBezTo>
                    <a:pt x="2625" y="228"/>
                    <a:pt x="2625" y="228"/>
                    <a:pt x="2625" y="206"/>
                  </a:cubicBezTo>
                  <a:cubicBezTo>
                    <a:pt x="2625" y="206"/>
                    <a:pt x="2625" y="183"/>
                    <a:pt x="2625" y="183"/>
                  </a:cubicBezTo>
                  <a:cubicBezTo>
                    <a:pt x="2625" y="160"/>
                    <a:pt x="2625" y="160"/>
                    <a:pt x="2625" y="160"/>
                  </a:cubicBezTo>
                  <a:cubicBezTo>
                    <a:pt x="2602" y="160"/>
                    <a:pt x="2602" y="160"/>
                    <a:pt x="2602" y="137"/>
                  </a:cubicBezTo>
                  <a:cubicBezTo>
                    <a:pt x="2602" y="114"/>
                    <a:pt x="2602" y="114"/>
                    <a:pt x="2602" y="114"/>
                  </a:cubicBezTo>
                  <a:lnTo>
                    <a:pt x="2602" y="91"/>
                  </a:lnTo>
                  <a:cubicBezTo>
                    <a:pt x="2579" y="46"/>
                    <a:pt x="2557" y="0"/>
                    <a:pt x="248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3" name="Google Shape;3563;p16"/>
            <p:cNvSpPr/>
            <p:nvPr/>
          </p:nvSpPr>
          <p:spPr>
            <a:xfrm>
              <a:off x="5992375" y="3796450"/>
              <a:ext cx="68500" cy="57100"/>
            </a:xfrm>
            <a:custGeom>
              <a:avLst/>
              <a:gdLst/>
              <a:ahLst/>
              <a:cxnLst/>
              <a:rect l="l" t="t" r="r" b="b"/>
              <a:pathLst>
                <a:path w="2740" h="2284" extrusionOk="0">
                  <a:moveTo>
                    <a:pt x="2557" y="1"/>
                  </a:moveTo>
                  <a:cubicBezTo>
                    <a:pt x="2557" y="1"/>
                    <a:pt x="2557" y="1"/>
                    <a:pt x="2534" y="24"/>
                  </a:cubicBezTo>
                  <a:cubicBezTo>
                    <a:pt x="2488" y="24"/>
                    <a:pt x="2443" y="69"/>
                    <a:pt x="2466" y="138"/>
                  </a:cubicBezTo>
                  <a:cubicBezTo>
                    <a:pt x="2466" y="161"/>
                    <a:pt x="2466" y="161"/>
                    <a:pt x="2466" y="161"/>
                  </a:cubicBezTo>
                  <a:cubicBezTo>
                    <a:pt x="2466" y="184"/>
                    <a:pt x="2466" y="184"/>
                    <a:pt x="2488" y="184"/>
                  </a:cubicBezTo>
                  <a:cubicBezTo>
                    <a:pt x="2488" y="184"/>
                    <a:pt x="2488" y="184"/>
                    <a:pt x="2488" y="206"/>
                  </a:cubicBezTo>
                  <a:lnTo>
                    <a:pt x="2488" y="229"/>
                  </a:lnTo>
                  <a:cubicBezTo>
                    <a:pt x="2488" y="229"/>
                    <a:pt x="2488" y="252"/>
                    <a:pt x="2488" y="252"/>
                  </a:cubicBezTo>
                  <a:cubicBezTo>
                    <a:pt x="2511" y="298"/>
                    <a:pt x="2511" y="321"/>
                    <a:pt x="2511" y="366"/>
                  </a:cubicBezTo>
                  <a:cubicBezTo>
                    <a:pt x="2511" y="366"/>
                    <a:pt x="2511" y="389"/>
                    <a:pt x="2511" y="389"/>
                  </a:cubicBezTo>
                  <a:cubicBezTo>
                    <a:pt x="2534" y="435"/>
                    <a:pt x="2534" y="480"/>
                    <a:pt x="2534" y="526"/>
                  </a:cubicBezTo>
                  <a:cubicBezTo>
                    <a:pt x="2534" y="549"/>
                    <a:pt x="2534" y="572"/>
                    <a:pt x="2534" y="594"/>
                  </a:cubicBezTo>
                  <a:cubicBezTo>
                    <a:pt x="2557" y="777"/>
                    <a:pt x="2534" y="960"/>
                    <a:pt x="2511" y="1142"/>
                  </a:cubicBezTo>
                  <a:cubicBezTo>
                    <a:pt x="2488" y="1256"/>
                    <a:pt x="2443" y="1393"/>
                    <a:pt x="2374" y="1507"/>
                  </a:cubicBezTo>
                  <a:cubicBezTo>
                    <a:pt x="2329" y="1599"/>
                    <a:pt x="2283" y="1690"/>
                    <a:pt x="2214" y="1781"/>
                  </a:cubicBezTo>
                  <a:cubicBezTo>
                    <a:pt x="2169" y="1827"/>
                    <a:pt x="2100" y="1895"/>
                    <a:pt x="2032" y="1941"/>
                  </a:cubicBezTo>
                  <a:cubicBezTo>
                    <a:pt x="1963" y="1987"/>
                    <a:pt x="1895" y="2010"/>
                    <a:pt x="1826" y="2032"/>
                  </a:cubicBezTo>
                  <a:cubicBezTo>
                    <a:pt x="1758" y="2055"/>
                    <a:pt x="1689" y="2078"/>
                    <a:pt x="1621" y="2078"/>
                  </a:cubicBezTo>
                  <a:cubicBezTo>
                    <a:pt x="1530" y="2078"/>
                    <a:pt x="1461" y="2078"/>
                    <a:pt x="1370" y="2055"/>
                  </a:cubicBezTo>
                  <a:cubicBezTo>
                    <a:pt x="1279" y="2032"/>
                    <a:pt x="1187" y="2010"/>
                    <a:pt x="1119" y="1964"/>
                  </a:cubicBezTo>
                  <a:cubicBezTo>
                    <a:pt x="1005" y="1918"/>
                    <a:pt x="913" y="1850"/>
                    <a:pt x="822" y="1781"/>
                  </a:cubicBezTo>
                  <a:cubicBezTo>
                    <a:pt x="708" y="1667"/>
                    <a:pt x="594" y="1553"/>
                    <a:pt x="503" y="1416"/>
                  </a:cubicBezTo>
                  <a:cubicBezTo>
                    <a:pt x="388" y="1234"/>
                    <a:pt x="297" y="1074"/>
                    <a:pt x="251" y="868"/>
                  </a:cubicBezTo>
                  <a:cubicBezTo>
                    <a:pt x="229" y="846"/>
                    <a:pt x="206" y="800"/>
                    <a:pt x="206" y="754"/>
                  </a:cubicBezTo>
                  <a:cubicBezTo>
                    <a:pt x="206" y="731"/>
                    <a:pt x="183" y="709"/>
                    <a:pt x="160" y="686"/>
                  </a:cubicBezTo>
                  <a:cubicBezTo>
                    <a:pt x="145" y="686"/>
                    <a:pt x="130" y="676"/>
                    <a:pt x="115" y="676"/>
                  </a:cubicBezTo>
                  <a:cubicBezTo>
                    <a:pt x="107" y="676"/>
                    <a:pt x="99" y="678"/>
                    <a:pt x="92" y="686"/>
                  </a:cubicBezTo>
                  <a:cubicBezTo>
                    <a:pt x="46" y="686"/>
                    <a:pt x="0" y="731"/>
                    <a:pt x="23" y="800"/>
                  </a:cubicBezTo>
                  <a:cubicBezTo>
                    <a:pt x="69" y="982"/>
                    <a:pt x="137" y="1165"/>
                    <a:pt x="251" y="1348"/>
                  </a:cubicBezTo>
                  <a:cubicBezTo>
                    <a:pt x="343" y="1530"/>
                    <a:pt x="457" y="1690"/>
                    <a:pt x="594" y="1827"/>
                  </a:cubicBezTo>
                  <a:cubicBezTo>
                    <a:pt x="754" y="1987"/>
                    <a:pt x="913" y="2101"/>
                    <a:pt x="1119" y="2192"/>
                  </a:cubicBezTo>
                  <a:cubicBezTo>
                    <a:pt x="1256" y="2253"/>
                    <a:pt x="1403" y="2283"/>
                    <a:pt x="1547" y="2283"/>
                  </a:cubicBezTo>
                  <a:cubicBezTo>
                    <a:pt x="1618" y="2283"/>
                    <a:pt x="1689" y="2276"/>
                    <a:pt x="1758" y="2261"/>
                  </a:cubicBezTo>
                  <a:cubicBezTo>
                    <a:pt x="1872" y="2238"/>
                    <a:pt x="1963" y="2192"/>
                    <a:pt x="2077" y="2147"/>
                  </a:cubicBezTo>
                  <a:cubicBezTo>
                    <a:pt x="2146" y="2101"/>
                    <a:pt x="2214" y="2032"/>
                    <a:pt x="2283" y="1964"/>
                  </a:cubicBezTo>
                  <a:cubicBezTo>
                    <a:pt x="2420" y="1850"/>
                    <a:pt x="2511" y="1713"/>
                    <a:pt x="2580" y="1553"/>
                  </a:cubicBezTo>
                  <a:cubicBezTo>
                    <a:pt x="2671" y="1370"/>
                    <a:pt x="2717" y="1165"/>
                    <a:pt x="2739" y="960"/>
                  </a:cubicBezTo>
                  <a:cubicBezTo>
                    <a:pt x="2739" y="800"/>
                    <a:pt x="2739" y="640"/>
                    <a:pt x="2739" y="503"/>
                  </a:cubicBezTo>
                  <a:cubicBezTo>
                    <a:pt x="2739" y="503"/>
                    <a:pt x="2739" y="480"/>
                    <a:pt x="2739" y="480"/>
                  </a:cubicBezTo>
                  <a:cubicBezTo>
                    <a:pt x="2717" y="457"/>
                    <a:pt x="2717" y="412"/>
                    <a:pt x="2717" y="366"/>
                  </a:cubicBezTo>
                  <a:cubicBezTo>
                    <a:pt x="2717" y="343"/>
                    <a:pt x="2717" y="343"/>
                    <a:pt x="2717" y="321"/>
                  </a:cubicBezTo>
                  <a:lnTo>
                    <a:pt x="2694" y="321"/>
                  </a:lnTo>
                  <a:cubicBezTo>
                    <a:pt x="2694" y="275"/>
                    <a:pt x="2694" y="252"/>
                    <a:pt x="2694" y="206"/>
                  </a:cubicBezTo>
                  <a:lnTo>
                    <a:pt x="2671" y="206"/>
                  </a:lnTo>
                  <a:cubicBezTo>
                    <a:pt x="2671" y="206"/>
                    <a:pt x="2671" y="184"/>
                    <a:pt x="2671" y="184"/>
                  </a:cubicBezTo>
                  <a:cubicBezTo>
                    <a:pt x="2671" y="184"/>
                    <a:pt x="2671" y="161"/>
                    <a:pt x="2671" y="161"/>
                  </a:cubicBezTo>
                  <a:cubicBezTo>
                    <a:pt x="2671" y="161"/>
                    <a:pt x="2671" y="138"/>
                    <a:pt x="2671" y="138"/>
                  </a:cubicBezTo>
                  <a:cubicBezTo>
                    <a:pt x="2671" y="138"/>
                    <a:pt x="2671" y="115"/>
                    <a:pt x="2671" y="115"/>
                  </a:cubicBezTo>
                  <a:cubicBezTo>
                    <a:pt x="2671" y="115"/>
                    <a:pt x="2648" y="92"/>
                    <a:pt x="2648" y="92"/>
                  </a:cubicBezTo>
                  <a:cubicBezTo>
                    <a:pt x="2648" y="47"/>
                    <a:pt x="2602" y="1"/>
                    <a:pt x="2557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4" name="Google Shape;3564;p16"/>
            <p:cNvSpPr/>
            <p:nvPr/>
          </p:nvSpPr>
          <p:spPr>
            <a:xfrm>
              <a:off x="5881675" y="3830125"/>
              <a:ext cx="79900" cy="66225"/>
            </a:xfrm>
            <a:custGeom>
              <a:avLst/>
              <a:gdLst/>
              <a:ahLst/>
              <a:cxnLst/>
              <a:rect l="l" t="t" r="r" b="b"/>
              <a:pathLst>
                <a:path w="3196" h="2649" extrusionOk="0">
                  <a:moveTo>
                    <a:pt x="2229" y="1536"/>
                  </a:moveTo>
                  <a:cubicBezTo>
                    <a:pt x="2283" y="1536"/>
                    <a:pt x="2340" y="1541"/>
                    <a:pt x="2397" y="1553"/>
                  </a:cubicBezTo>
                  <a:cubicBezTo>
                    <a:pt x="2488" y="1576"/>
                    <a:pt x="2580" y="1576"/>
                    <a:pt x="2648" y="1621"/>
                  </a:cubicBezTo>
                  <a:cubicBezTo>
                    <a:pt x="2694" y="1644"/>
                    <a:pt x="2739" y="1667"/>
                    <a:pt x="2785" y="1713"/>
                  </a:cubicBezTo>
                  <a:cubicBezTo>
                    <a:pt x="2808" y="1713"/>
                    <a:pt x="2808" y="1735"/>
                    <a:pt x="2831" y="1735"/>
                  </a:cubicBezTo>
                  <a:cubicBezTo>
                    <a:pt x="2785" y="1781"/>
                    <a:pt x="2762" y="1850"/>
                    <a:pt x="2716" y="1895"/>
                  </a:cubicBezTo>
                  <a:cubicBezTo>
                    <a:pt x="2625" y="2009"/>
                    <a:pt x="2534" y="2101"/>
                    <a:pt x="2420" y="2169"/>
                  </a:cubicBezTo>
                  <a:cubicBezTo>
                    <a:pt x="2306" y="2260"/>
                    <a:pt x="2192" y="2329"/>
                    <a:pt x="2077" y="2374"/>
                  </a:cubicBezTo>
                  <a:cubicBezTo>
                    <a:pt x="1940" y="2443"/>
                    <a:pt x="1803" y="2466"/>
                    <a:pt x="1667" y="2489"/>
                  </a:cubicBezTo>
                  <a:cubicBezTo>
                    <a:pt x="1609" y="2500"/>
                    <a:pt x="1552" y="2506"/>
                    <a:pt x="1495" y="2506"/>
                  </a:cubicBezTo>
                  <a:cubicBezTo>
                    <a:pt x="1438" y="2506"/>
                    <a:pt x="1381" y="2500"/>
                    <a:pt x="1324" y="2489"/>
                  </a:cubicBezTo>
                  <a:lnTo>
                    <a:pt x="1301" y="2489"/>
                  </a:lnTo>
                  <a:cubicBezTo>
                    <a:pt x="1187" y="2466"/>
                    <a:pt x="1096" y="2443"/>
                    <a:pt x="1005" y="2420"/>
                  </a:cubicBezTo>
                  <a:cubicBezTo>
                    <a:pt x="1005" y="2420"/>
                    <a:pt x="1005" y="2397"/>
                    <a:pt x="1005" y="2397"/>
                  </a:cubicBezTo>
                  <a:cubicBezTo>
                    <a:pt x="1005" y="2374"/>
                    <a:pt x="1005" y="2374"/>
                    <a:pt x="1027" y="2352"/>
                  </a:cubicBezTo>
                  <a:cubicBezTo>
                    <a:pt x="1027" y="2306"/>
                    <a:pt x="1050" y="2238"/>
                    <a:pt x="1073" y="2192"/>
                  </a:cubicBezTo>
                  <a:cubicBezTo>
                    <a:pt x="1096" y="2123"/>
                    <a:pt x="1119" y="2078"/>
                    <a:pt x="1164" y="2032"/>
                  </a:cubicBezTo>
                  <a:cubicBezTo>
                    <a:pt x="1210" y="1964"/>
                    <a:pt x="1278" y="1895"/>
                    <a:pt x="1347" y="1850"/>
                  </a:cubicBezTo>
                  <a:cubicBezTo>
                    <a:pt x="1461" y="1758"/>
                    <a:pt x="1552" y="1713"/>
                    <a:pt x="1667" y="1667"/>
                  </a:cubicBezTo>
                  <a:cubicBezTo>
                    <a:pt x="1803" y="1598"/>
                    <a:pt x="1940" y="1576"/>
                    <a:pt x="2077" y="1553"/>
                  </a:cubicBezTo>
                  <a:cubicBezTo>
                    <a:pt x="2123" y="1541"/>
                    <a:pt x="2174" y="1536"/>
                    <a:pt x="2229" y="1536"/>
                  </a:cubicBezTo>
                  <a:close/>
                  <a:moveTo>
                    <a:pt x="2465" y="1"/>
                  </a:moveTo>
                  <a:cubicBezTo>
                    <a:pt x="2374" y="1"/>
                    <a:pt x="2306" y="1"/>
                    <a:pt x="2237" y="23"/>
                  </a:cubicBezTo>
                  <a:cubicBezTo>
                    <a:pt x="2146" y="46"/>
                    <a:pt x="2055" y="69"/>
                    <a:pt x="1986" y="138"/>
                  </a:cubicBezTo>
                  <a:cubicBezTo>
                    <a:pt x="1918" y="206"/>
                    <a:pt x="1872" y="275"/>
                    <a:pt x="1826" y="343"/>
                  </a:cubicBezTo>
                  <a:lnTo>
                    <a:pt x="1781" y="412"/>
                  </a:lnTo>
                  <a:cubicBezTo>
                    <a:pt x="1758" y="457"/>
                    <a:pt x="1735" y="503"/>
                    <a:pt x="1689" y="548"/>
                  </a:cubicBezTo>
                  <a:cubicBezTo>
                    <a:pt x="1667" y="594"/>
                    <a:pt x="1621" y="640"/>
                    <a:pt x="1598" y="663"/>
                  </a:cubicBezTo>
                  <a:lnTo>
                    <a:pt x="1552" y="685"/>
                  </a:lnTo>
                  <a:lnTo>
                    <a:pt x="1484" y="685"/>
                  </a:lnTo>
                  <a:cubicBezTo>
                    <a:pt x="1370" y="663"/>
                    <a:pt x="1278" y="617"/>
                    <a:pt x="1187" y="594"/>
                  </a:cubicBezTo>
                  <a:lnTo>
                    <a:pt x="1119" y="548"/>
                  </a:lnTo>
                  <a:cubicBezTo>
                    <a:pt x="1027" y="526"/>
                    <a:pt x="913" y="480"/>
                    <a:pt x="799" y="457"/>
                  </a:cubicBezTo>
                  <a:lnTo>
                    <a:pt x="731" y="457"/>
                  </a:lnTo>
                  <a:cubicBezTo>
                    <a:pt x="594" y="457"/>
                    <a:pt x="457" y="503"/>
                    <a:pt x="320" y="617"/>
                  </a:cubicBezTo>
                  <a:cubicBezTo>
                    <a:pt x="229" y="708"/>
                    <a:pt x="137" y="800"/>
                    <a:pt x="92" y="936"/>
                  </a:cubicBezTo>
                  <a:cubicBezTo>
                    <a:pt x="0" y="1142"/>
                    <a:pt x="23" y="1416"/>
                    <a:pt x="137" y="1690"/>
                  </a:cubicBezTo>
                  <a:cubicBezTo>
                    <a:pt x="183" y="1827"/>
                    <a:pt x="251" y="1941"/>
                    <a:pt x="343" y="2078"/>
                  </a:cubicBezTo>
                  <a:cubicBezTo>
                    <a:pt x="434" y="2192"/>
                    <a:pt x="525" y="2283"/>
                    <a:pt x="639" y="2374"/>
                  </a:cubicBezTo>
                  <a:cubicBezTo>
                    <a:pt x="754" y="2443"/>
                    <a:pt x="845" y="2511"/>
                    <a:pt x="959" y="2557"/>
                  </a:cubicBezTo>
                  <a:cubicBezTo>
                    <a:pt x="1073" y="2603"/>
                    <a:pt x="1187" y="2626"/>
                    <a:pt x="1324" y="2626"/>
                  </a:cubicBezTo>
                  <a:cubicBezTo>
                    <a:pt x="1370" y="2648"/>
                    <a:pt x="1415" y="2648"/>
                    <a:pt x="1461" y="2648"/>
                  </a:cubicBezTo>
                  <a:cubicBezTo>
                    <a:pt x="1598" y="2648"/>
                    <a:pt x="1758" y="2626"/>
                    <a:pt x="1918" y="2580"/>
                  </a:cubicBezTo>
                  <a:cubicBezTo>
                    <a:pt x="2077" y="2534"/>
                    <a:pt x="2214" y="2489"/>
                    <a:pt x="2374" y="2397"/>
                  </a:cubicBezTo>
                  <a:cubicBezTo>
                    <a:pt x="2648" y="2215"/>
                    <a:pt x="2853" y="1986"/>
                    <a:pt x="3013" y="1690"/>
                  </a:cubicBezTo>
                  <a:cubicBezTo>
                    <a:pt x="3059" y="1621"/>
                    <a:pt x="3082" y="1553"/>
                    <a:pt x="3105" y="1484"/>
                  </a:cubicBezTo>
                  <a:cubicBezTo>
                    <a:pt x="3127" y="1393"/>
                    <a:pt x="3150" y="1325"/>
                    <a:pt x="3173" y="1256"/>
                  </a:cubicBezTo>
                  <a:cubicBezTo>
                    <a:pt x="3196" y="1142"/>
                    <a:pt x="3196" y="1005"/>
                    <a:pt x="3173" y="868"/>
                  </a:cubicBezTo>
                  <a:cubicBezTo>
                    <a:pt x="3127" y="526"/>
                    <a:pt x="2922" y="92"/>
                    <a:pt x="2511" y="23"/>
                  </a:cubicBezTo>
                  <a:cubicBezTo>
                    <a:pt x="2488" y="1"/>
                    <a:pt x="2465" y="1"/>
                    <a:pt x="246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5" name="Google Shape;3565;p16"/>
            <p:cNvSpPr/>
            <p:nvPr/>
          </p:nvSpPr>
          <p:spPr>
            <a:xfrm>
              <a:off x="5783525" y="3922700"/>
              <a:ext cx="33700" cy="22075"/>
            </a:xfrm>
            <a:custGeom>
              <a:avLst/>
              <a:gdLst/>
              <a:ahLst/>
              <a:cxnLst/>
              <a:rect l="l" t="t" r="r" b="b"/>
              <a:pathLst>
                <a:path w="1348" h="883" extrusionOk="0">
                  <a:moveTo>
                    <a:pt x="757" y="0"/>
                  </a:moveTo>
                  <a:cubicBezTo>
                    <a:pt x="698" y="0"/>
                    <a:pt x="635" y="6"/>
                    <a:pt x="571" y="18"/>
                  </a:cubicBezTo>
                  <a:cubicBezTo>
                    <a:pt x="229" y="109"/>
                    <a:pt x="0" y="338"/>
                    <a:pt x="46" y="566"/>
                  </a:cubicBezTo>
                  <a:cubicBezTo>
                    <a:pt x="83" y="769"/>
                    <a:pt x="299" y="882"/>
                    <a:pt x="561" y="882"/>
                  </a:cubicBezTo>
                  <a:cubicBezTo>
                    <a:pt x="623" y="882"/>
                    <a:pt x="688" y="876"/>
                    <a:pt x="754" y="863"/>
                  </a:cubicBezTo>
                  <a:cubicBezTo>
                    <a:pt x="1096" y="794"/>
                    <a:pt x="1347" y="543"/>
                    <a:pt x="1301" y="315"/>
                  </a:cubicBezTo>
                  <a:cubicBezTo>
                    <a:pt x="1264" y="127"/>
                    <a:pt x="1040" y="0"/>
                    <a:pt x="757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6" name="Google Shape;3566;p16"/>
            <p:cNvSpPr/>
            <p:nvPr/>
          </p:nvSpPr>
          <p:spPr>
            <a:xfrm>
              <a:off x="6053425" y="3847325"/>
              <a:ext cx="31425" cy="20375"/>
            </a:xfrm>
            <a:custGeom>
              <a:avLst/>
              <a:gdLst/>
              <a:ahLst/>
              <a:cxnLst/>
              <a:rect l="l" t="t" r="r" b="b"/>
              <a:pathLst>
                <a:path w="1257" h="815" extrusionOk="0">
                  <a:moveTo>
                    <a:pt x="733" y="0"/>
                  </a:moveTo>
                  <a:cubicBezTo>
                    <a:pt x="674" y="0"/>
                    <a:pt x="612" y="7"/>
                    <a:pt x="549" y="20"/>
                  </a:cubicBezTo>
                  <a:cubicBezTo>
                    <a:pt x="229" y="89"/>
                    <a:pt x="1" y="317"/>
                    <a:pt x="46" y="522"/>
                  </a:cubicBezTo>
                  <a:cubicBezTo>
                    <a:pt x="84" y="691"/>
                    <a:pt x="291" y="814"/>
                    <a:pt x="555" y="814"/>
                  </a:cubicBezTo>
                  <a:cubicBezTo>
                    <a:pt x="611" y="814"/>
                    <a:pt x="670" y="808"/>
                    <a:pt x="731" y="796"/>
                  </a:cubicBezTo>
                  <a:cubicBezTo>
                    <a:pt x="1051" y="705"/>
                    <a:pt x="1256" y="477"/>
                    <a:pt x="1210" y="271"/>
                  </a:cubicBezTo>
                  <a:cubicBezTo>
                    <a:pt x="1174" y="106"/>
                    <a:pt x="975" y="0"/>
                    <a:pt x="7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7" name="Google Shape;3567;p16"/>
            <p:cNvSpPr/>
            <p:nvPr/>
          </p:nvSpPr>
          <p:spPr>
            <a:xfrm>
              <a:off x="5903925" y="3865500"/>
              <a:ext cx="51375" cy="30275"/>
            </a:xfrm>
            <a:custGeom>
              <a:avLst/>
              <a:gdLst/>
              <a:ahLst/>
              <a:cxnLst/>
              <a:rect l="l" t="t" r="r" b="b"/>
              <a:pathLst>
                <a:path w="2055" h="1211" extrusionOk="0">
                  <a:moveTo>
                    <a:pt x="1302" y="1"/>
                  </a:moveTo>
                  <a:cubicBezTo>
                    <a:pt x="1210" y="24"/>
                    <a:pt x="1119" y="46"/>
                    <a:pt x="1028" y="69"/>
                  </a:cubicBezTo>
                  <a:cubicBezTo>
                    <a:pt x="913" y="92"/>
                    <a:pt x="799" y="115"/>
                    <a:pt x="708" y="161"/>
                  </a:cubicBezTo>
                  <a:cubicBezTo>
                    <a:pt x="640" y="183"/>
                    <a:pt x="548" y="229"/>
                    <a:pt x="457" y="298"/>
                  </a:cubicBezTo>
                  <a:cubicBezTo>
                    <a:pt x="388" y="343"/>
                    <a:pt x="297" y="412"/>
                    <a:pt x="229" y="480"/>
                  </a:cubicBezTo>
                  <a:cubicBezTo>
                    <a:pt x="137" y="571"/>
                    <a:pt x="92" y="663"/>
                    <a:pt x="46" y="754"/>
                  </a:cubicBezTo>
                  <a:cubicBezTo>
                    <a:pt x="46" y="777"/>
                    <a:pt x="46" y="823"/>
                    <a:pt x="46" y="845"/>
                  </a:cubicBezTo>
                  <a:cubicBezTo>
                    <a:pt x="23" y="868"/>
                    <a:pt x="23" y="868"/>
                    <a:pt x="23" y="891"/>
                  </a:cubicBezTo>
                  <a:cubicBezTo>
                    <a:pt x="23" y="914"/>
                    <a:pt x="0" y="937"/>
                    <a:pt x="0" y="982"/>
                  </a:cubicBezTo>
                  <a:cubicBezTo>
                    <a:pt x="0" y="1005"/>
                    <a:pt x="23" y="1028"/>
                    <a:pt x="46" y="1051"/>
                  </a:cubicBezTo>
                  <a:cubicBezTo>
                    <a:pt x="92" y="1096"/>
                    <a:pt x="137" y="1142"/>
                    <a:pt x="229" y="1165"/>
                  </a:cubicBezTo>
                  <a:cubicBezTo>
                    <a:pt x="274" y="1188"/>
                    <a:pt x="320" y="1188"/>
                    <a:pt x="366" y="1188"/>
                  </a:cubicBezTo>
                  <a:cubicBezTo>
                    <a:pt x="434" y="1211"/>
                    <a:pt x="548" y="1211"/>
                    <a:pt x="640" y="1211"/>
                  </a:cubicBezTo>
                  <a:lnTo>
                    <a:pt x="685" y="1211"/>
                  </a:lnTo>
                  <a:cubicBezTo>
                    <a:pt x="891" y="1211"/>
                    <a:pt x="1073" y="1165"/>
                    <a:pt x="1233" y="1074"/>
                  </a:cubicBezTo>
                  <a:cubicBezTo>
                    <a:pt x="1302" y="1051"/>
                    <a:pt x="1370" y="1005"/>
                    <a:pt x="1461" y="959"/>
                  </a:cubicBezTo>
                  <a:cubicBezTo>
                    <a:pt x="1530" y="914"/>
                    <a:pt x="1598" y="868"/>
                    <a:pt x="1667" y="800"/>
                  </a:cubicBezTo>
                  <a:cubicBezTo>
                    <a:pt x="1735" y="754"/>
                    <a:pt x="1804" y="708"/>
                    <a:pt x="1872" y="640"/>
                  </a:cubicBezTo>
                  <a:cubicBezTo>
                    <a:pt x="1895" y="617"/>
                    <a:pt x="1918" y="594"/>
                    <a:pt x="1941" y="571"/>
                  </a:cubicBezTo>
                  <a:cubicBezTo>
                    <a:pt x="1986" y="526"/>
                    <a:pt x="2009" y="480"/>
                    <a:pt x="2032" y="412"/>
                  </a:cubicBezTo>
                  <a:cubicBezTo>
                    <a:pt x="2055" y="298"/>
                    <a:pt x="2009" y="183"/>
                    <a:pt x="1918" y="138"/>
                  </a:cubicBezTo>
                  <a:cubicBezTo>
                    <a:pt x="1872" y="92"/>
                    <a:pt x="1804" y="69"/>
                    <a:pt x="1735" y="69"/>
                  </a:cubicBezTo>
                  <a:lnTo>
                    <a:pt x="1712" y="46"/>
                  </a:lnTo>
                  <a:cubicBezTo>
                    <a:pt x="1690" y="46"/>
                    <a:pt x="1690" y="46"/>
                    <a:pt x="1644" y="24"/>
                  </a:cubicBezTo>
                  <a:lnTo>
                    <a:pt x="1598" y="24"/>
                  </a:lnTo>
                  <a:cubicBezTo>
                    <a:pt x="1553" y="1"/>
                    <a:pt x="1507" y="1"/>
                    <a:pt x="14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" name="Google Shape;3568;p16"/>
            <p:cNvSpPr/>
            <p:nvPr/>
          </p:nvSpPr>
          <p:spPr>
            <a:xfrm>
              <a:off x="5580375" y="3356500"/>
              <a:ext cx="603750" cy="712175"/>
            </a:xfrm>
            <a:custGeom>
              <a:avLst/>
              <a:gdLst/>
              <a:ahLst/>
              <a:cxnLst/>
              <a:rect l="l" t="t" r="r" b="b"/>
              <a:pathLst>
                <a:path w="24150" h="28487" extrusionOk="0">
                  <a:moveTo>
                    <a:pt x="14403" y="20361"/>
                  </a:moveTo>
                  <a:cubicBezTo>
                    <a:pt x="14449" y="20361"/>
                    <a:pt x="14495" y="20361"/>
                    <a:pt x="14540" y="20384"/>
                  </a:cubicBezTo>
                  <a:lnTo>
                    <a:pt x="14586" y="20384"/>
                  </a:lnTo>
                  <a:cubicBezTo>
                    <a:pt x="14632" y="20406"/>
                    <a:pt x="14632" y="20406"/>
                    <a:pt x="14654" y="20406"/>
                  </a:cubicBezTo>
                  <a:lnTo>
                    <a:pt x="14677" y="20429"/>
                  </a:lnTo>
                  <a:cubicBezTo>
                    <a:pt x="14746" y="20429"/>
                    <a:pt x="14814" y="20452"/>
                    <a:pt x="14860" y="20498"/>
                  </a:cubicBezTo>
                  <a:cubicBezTo>
                    <a:pt x="14951" y="20543"/>
                    <a:pt x="14997" y="20658"/>
                    <a:pt x="14974" y="20772"/>
                  </a:cubicBezTo>
                  <a:cubicBezTo>
                    <a:pt x="14951" y="20840"/>
                    <a:pt x="14928" y="20886"/>
                    <a:pt x="14883" y="20931"/>
                  </a:cubicBezTo>
                  <a:cubicBezTo>
                    <a:pt x="14860" y="20954"/>
                    <a:pt x="14837" y="20977"/>
                    <a:pt x="14814" y="21000"/>
                  </a:cubicBezTo>
                  <a:cubicBezTo>
                    <a:pt x="14746" y="21068"/>
                    <a:pt x="14677" y="21114"/>
                    <a:pt x="14609" y="21160"/>
                  </a:cubicBezTo>
                  <a:cubicBezTo>
                    <a:pt x="14540" y="21228"/>
                    <a:pt x="14472" y="21274"/>
                    <a:pt x="14403" y="21319"/>
                  </a:cubicBezTo>
                  <a:cubicBezTo>
                    <a:pt x="14312" y="21365"/>
                    <a:pt x="14244" y="21411"/>
                    <a:pt x="14175" y="21434"/>
                  </a:cubicBezTo>
                  <a:cubicBezTo>
                    <a:pt x="14015" y="21525"/>
                    <a:pt x="13833" y="21571"/>
                    <a:pt x="13627" y="21571"/>
                  </a:cubicBezTo>
                  <a:lnTo>
                    <a:pt x="13582" y="21571"/>
                  </a:lnTo>
                  <a:cubicBezTo>
                    <a:pt x="13490" y="21571"/>
                    <a:pt x="13376" y="21571"/>
                    <a:pt x="13308" y="21548"/>
                  </a:cubicBezTo>
                  <a:cubicBezTo>
                    <a:pt x="13262" y="21548"/>
                    <a:pt x="13216" y="21548"/>
                    <a:pt x="13171" y="21525"/>
                  </a:cubicBezTo>
                  <a:cubicBezTo>
                    <a:pt x="13102" y="21502"/>
                    <a:pt x="13034" y="21456"/>
                    <a:pt x="12988" y="21411"/>
                  </a:cubicBezTo>
                  <a:cubicBezTo>
                    <a:pt x="12965" y="21388"/>
                    <a:pt x="12942" y="21365"/>
                    <a:pt x="12942" y="21342"/>
                  </a:cubicBezTo>
                  <a:cubicBezTo>
                    <a:pt x="12942" y="21297"/>
                    <a:pt x="12965" y="21274"/>
                    <a:pt x="12965" y="21251"/>
                  </a:cubicBezTo>
                  <a:cubicBezTo>
                    <a:pt x="12965" y="21228"/>
                    <a:pt x="12965" y="21228"/>
                    <a:pt x="12988" y="21205"/>
                  </a:cubicBezTo>
                  <a:cubicBezTo>
                    <a:pt x="12988" y="21183"/>
                    <a:pt x="12988" y="21137"/>
                    <a:pt x="12988" y="21114"/>
                  </a:cubicBezTo>
                  <a:cubicBezTo>
                    <a:pt x="13034" y="21023"/>
                    <a:pt x="13079" y="20931"/>
                    <a:pt x="13171" y="20840"/>
                  </a:cubicBezTo>
                  <a:cubicBezTo>
                    <a:pt x="13239" y="20772"/>
                    <a:pt x="13330" y="20703"/>
                    <a:pt x="13399" y="20658"/>
                  </a:cubicBezTo>
                  <a:cubicBezTo>
                    <a:pt x="13490" y="20589"/>
                    <a:pt x="13582" y="20543"/>
                    <a:pt x="13650" y="20521"/>
                  </a:cubicBezTo>
                  <a:cubicBezTo>
                    <a:pt x="13741" y="20475"/>
                    <a:pt x="13855" y="20452"/>
                    <a:pt x="13970" y="20429"/>
                  </a:cubicBezTo>
                  <a:cubicBezTo>
                    <a:pt x="14061" y="20406"/>
                    <a:pt x="14152" y="20384"/>
                    <a:pt x="14244" y="20361"/>
                  </a:cubicBezTo>
                  <a:close/>
                  <a:moveTo>
                    <a:pt x="17028" y="1"/>
                  </a:moveTo>
                  <a:cubicBezTo>
                    <a:pt x="16868" y="24"/>
                    <a:pt x="16731" y="46"/>
                    <a:pt x="16572" y="92"/>
                  </a:cubicBezTo>
                  <a:lnTo>
                    <a:pt x="16526" y="115"/>
                  </a:lnTo>
                  <a:cubicBezTo>
                    <a:pt x="16389" y="138"/>
                    <a:pt x="16252" y="183"/>
                    <a:pt x="16115" y="229"/>
                  </a:cubicBezTo>
                  <a:lnTo>
                    <a:pt x="16024" y="252"/>
                  </a:lnTo>
                  <a:cubicBezTo>
                    <a:pt x="15818" y="297"/>
                    <a:pt x="15659" y="343"/>
                    <a:pt x="15499" y="389"/>
                  </a:cubicBezTo>
                  <a:cubicBezTo>
                    <a:pt x="15385" y="412"/>
                    <a:pt x="15293" y="434"/>
                    <a:pt x="15202" y="434"/>
                  </a:cubicBezTo>
                  <a:cubicBezTo>
                    <a:pt x="15111" y="457"/>
                    <a:pt x="15042" y="480"/>
                    <a:pt x="14974" y="480"/>
                  </a:cubicBezTo>
                  <a:cubicBezTo>
                    <a:pt x="14791" y="526"/>
                    <a:pt x="14609" y="571"/>
                    <a:pt x="14449" y="617"/>
                  </a:cubicBezTo>
                  <a:cubicBezTo>
                    <a:pt x="14289" y="663"/>
                    <a:pt x="14107" y="708"/>
                    <a:pt x="13924" y="754"/>
                  </a:cubicBezTo>
                  <a:lnTo>
                    <a:pt x="13764" y="800"/>
                  </a:lnTo>
                  <a:cubicBezTo>
                    <a:pt x="13627" y="822"/>
                    <a:pt x="13513" y="845"/>
                    <a:pt x="13399" y="868"/>
                  </a:cubicBezTo>
                  <a:cubicBezTo>
                    <a:pt x="13330" y="891"/>
                    <a:pt x="13262" y="914"/>
                    <a:pt x="13194" y="937"/>
                  </a:cubicBezTo>
                  <a:lnTo>
                    <a:pt x="13148" y="937"/>
                  </a:lnTo>
                  <a:cubicBezTo>
                    <a:pt x="13079" y="959"/>
                    <a:pt x="13034" y="982"/>
                    <a:pt x="12965" y="982"/>
                  </a:cubicBezTo>
                  <a:lnTo>
                    <a:pt x="12942" y="1005"/>
                  </a:lnTo>
                  <a:lnTo>
                    <a:pt x="12874" y="1005"/>
                  </a:lnTo>
                  <a:cubicBezTo>
                    <a:pt x="12691" y="1051"/>
                    <a:pt x="12509" y="1119"/>
                    <a:pt x="12326" y="1165"/>
                  </a:cubicBezTo>
                  <a:cubicBezTo>
                    <a:pt x="12258" y="1188"/>
                    <a:pt x="12189" y="1210"/>
                    <a:pt x="12121" y="1233"/>
                  </a:cubicBezTo>
                  <a:lnTo>
                    <a:pt x="12052" y="1233"/>
                  </a:lnTo>
                  <a:lnTo>
                    <a:pt x="11984" y="1256"/>
                  </a:lnTo>
                  <a:cubicBezTo>
                    <a:pt x="11938" y="1279"/>
                    <a:pt x="11870" y="1302"/>
                    <a:pt x="11824" y="1302"/>
                  </a:cubicBezTo>
                  <a:cubicBezTo>
                    <a:pt x="11733" y="1325"/>
                    <a:pt x="11641" y="1347"/>
                    <a:pt x="11550" y="1370"/>
                  </a:cubicBezTo>
                  <a:cubicBezTo>
                    <a:pt x="11482" y="1393"/>
                    <a:pt x="11390" y="1416"/>
                    <a:pt x="11299" y="1439"/>
                  </a:cubicBezTo>
                  <a:cubicBezTo>
                    <a:pt x="11208" y="1462"/>
                    <a:pt x="11094" y="1507"/>
                    <a:pt x="10979" y="1530"/>
                  </a:cubicBezTo>
                  <a:lnTo>
                    <a:pt x="10774" y="1576"/>
                  </a:lnTo>
                  <a:lnTo>
                    <a:pt x="10683" y="1598"/>
                  </a:lnTo>
                  <a:lnTo>
                    <a:pt x="10591" y="1621"/>
                  </a:lnTo>
                  <a:lnTo>
                    <a:pt x="10500" y="1644"/>
                  </a:lnTo>
                  <a:cubicBezTo>
                    <a:pt x="10455" y="1667"/>
                    <a:pt x="10409" y="1667"/>
                    <a:pt x="10363" y="1690"/>
                  </a:cubicBezTo>
                  <a:lnTo>
                    <a:pt x="10340" y="1690"/>
                  </a:lnTo>
                  <a:lnTo>
                    <a:pt x="10249" y="1713"/>
                  </a:lnTo>
                  <a:cubicBezTo>
                    <a:pt x="10044" y="1781"/>
                    <a:pt x="9861" y="1827"/>
                    <a:pt x="9678" y="1872"/>
                  </a:cubicBezTo>
                  <a:cubicBezTo>
                    <a:pt x="9564" y="1895"/>
                    <a:pt x="9427" y="1918"/>
                    <a:pt x="9313" y="1964"/>
                  </a:cubicBezTo>
                  <a:lnTo>
                    <a:pt x="9131" y="2009"/>
                  </a:lnTo>
                  <a:cubicBezTo>
                    <a:pt x="8948" y="2055"/>
                    <a:pt x="8743" y="2101"/>
                    <a:pt x="8560" y="2146"/>
                  </a:cubicBezTo>
                  <a:cubicBezTo>
                    <a:pt x="8514" y="2169"/>
                    <a:pt x="8469" y="2169"/>
                    <a:pt x="8423" y="2192"/>
                  </a:cubicBezTo>
                  <a:lnTo>
                    <a:pt x="8355" y="2215"/>
                  </a:lnTo>
                  <a:cubicBezTo>
                    <a:pt x="8218" y="2238"/>
                    <a:pt x="8104" y="2260"/>
                    <a:pt x="8012" y="2283"/>
                  </a:cubicBezTo>
                  <a:lnTo>
                    <a:pt x="7875" y="2329"/>
                  </a:lnTo>
                  <a:cubicBezTo>
                    <a:pt x="7715" y="2375"/>
                    <a:pt x="7579" y="2397"/>
                    <a:pt x="7442" y="2443"/>
                  </a:cubicBezTo>
                  <a:lnTo>
                    <a:pt x="7099" y="2534"/>
                  </a:lnTo>
                  <a:lnTo>
                    <a:pt x="6917" y="2580"/>
                  </a:lnTo>
                  <a:cubicBezTo>
                    <a:pt x="6780" y="2626"/>
                    <a:pt x="6620" y="2671"/>
                    <a:pt x="6483" y="2694"/>
                  </a:cubicBezTo>
                  <a:lnTo>
                    <a:pt x="6369" y="2740"/>
                  </a:lnTo>
                  <a:cubicBezTo>
                    <a:pt x="6255" y="2763"/>
                    <a:pt x="6118" y="2808"/>
                    <a:pt x="6004" y="2831"/>
                  </a:cubicBezTo>
                  <a:cubicBezTo>
                    <a:pt x="5912" y="2854"/>
                    <a:pt x="5821" y="2900"/>
                    <a:pt x="5730" y="2922"/>
                  </a:cubicBezTo>
                  <a:lnTo>
                    <a:pt x="5661" y="2945"/>
                  </a:lnTo>
                  <a:lnTo>
                    <a:pt x="5524" y="2991"/>
                  </a:lnTo>
                  <a:lnTo>
                    <a:pt x="5501" y="2991"/>
                  </a:lnTo>
                  <a:cubicBezTo>
                    <a:pt x="5433" y="3014"/>
                    <a:pt x="5342" y="3036"/>
                    <a:pt x="5273" y="3059"/>
                  </a:cubicBezTo>
                  <a:lnTo>
                    <a:pt x="5228" y="3059"/>
                  </a:lnTo>
                  <a:cubicBezTo>
                    <a:pt x="5136" y="3105"/>
                    <a:pt x="5022" y="3128"/>
                    <a:pt x="4931" y="3151"/>
                  </a:cubicBezTo>
                  <a:lnTo>
                    <a:pt x="4680" y="3242"/>
                  </a:lnTo>
                  <a:cubicBezTo>
                    <a:pt x="4566" y="3265"/>
                    <a:pt x="4451" y="3310"/>
                    <a:pt x="4315" y="3333"/>
                  </a:cubicBezTo>
                  <a:lnTo>
                    <a:pt x="4109" y="3402"/>
                  </a:lnTo>
                  <a:cubicBezTo>
                    <a:pt x="3995" y="3447"/>
                    <a:pt x="3904" y="3470"/>
                    <a:pt x="3790" y="3493"/>
                  </a:cubicBezTo>
                  <a:lnTo>
                    <a:pt x="3675" y="3539"/>
                  </a:lnTo>
                  <a:lnTo>
                    <a:pt x="3516" y="3584"/>
                  </a:lnTo>
                  <a:cubicBezTo>
                    <a:pt x="3470" y="3607"/>
                    <a:pt x="3424" y="3607"/>
                    <a:pt x="3379" y="3630"/>
                  </a:cubicBezTo>
                  <a:cubicBezTo>
                    <a:pt x="3333" y="3630"/>
                    <a:pt x="3287" y="3653"/>
                    <a:pt x="3242" y="3653"/>
                  </a:cubicBezTo>
                  <a:cubicBezTo>
                    <a:pt x="3105" y="3698"/>
                    <a:pt x="2991" y="3721"/>
                    <a:pt x="2854" y="3767"/>
                  </a:cubicBezTo>
                  <a:lnTo>
                    <a:pt x="2694" y="3813"/>
                  </a:lnTo>
                  <a:lnTo>
                    <a:pt x="2603" y="3835"/>
                  </a:lnTo>
                  <a:lnTo>
                    <a:pt x="2557" y="3858"/>
                  </a:lnTo>
                  <a:cubicBezTo>
                    <a:pt x="2420" y="3881"/>
                    <a:pt x="2283" y="3927"/>
                    <a:pt x="2146" y="3949"/>
                  </a:cubicBezTo>
                  <a:cubicBezTo>
                    <a:pt x="1963" y="3995"/>
                    <a:pt x="1781" y="4041"/>
                    <a:pt x="1598" y="4086"/>
                  </a:cubicBezTo>
                  <a:lnTo>
                    <a:pt x="1530" y="4109"/>
                  </a:lnTo>
                  <a:lnTo>
                    <a:pt x="1461" y="4132"/>
                  </a:lnTo>
                  <a:cubicBezTo>
                    <a:pt x="1439" y="4086"/>
                    <a:pt x="1393" y="4086"/>
                    <a:pt x="1347" y="4086"/>
                  </a:cubicBezTo>
                  <a:lnTo>
                    <a:pt x="1256" y="4086"/>
                  </a:lnTo>
                  <a:cubicBezTo>
                    <a:pt x="1233" y="4109"/>
                    <a:pt x="1187" y="4109"/>
                    <a:pt x="1142" y="4132"/>
                  </a:cubicBezTo>
                  <a:cubicBezTo>
                    <a:pt x="1096" y="4132"/>
                    <a:pt x="1073" y="4132"/>
                    <a:pt x="1028" y="4155"/>
                  </a:cubicBezTo>
                  <a:lnTo>
                    <a:pt x="1005" y="4155"/>
                  </a:lnTo>
                  <a:cubicBezTo>
                    <a:pt x="982" y="4155"/>
                    <a:pt x="959" y="4155"/>
                    <a:pt x="914" y="4178"/>
                  </a:cubicBezTo>
                  <a:lnTo>
                    <a:pt x="868" y="4178"/>
                  </a:lnTo>
                  <a:lnTo>
                    <a:pt x="822" y="4201"/>
                  </a:lnTo>
                  <a:cubicBezTo>
                    <a:pt x="777" y="4201"/>
                    <a:pt x="731" y="4223"/>
                    <a:pt x="685" y="4223"/>
                  </a:cubicBezTo>
                  <a:lnTo>
                    <a:pt x="617" y="4223"/>
                  </a:lnTo>
                  <a:lnTo>
                    <a:pt x="594" y="4246"/>
                  </a:lnTo>
                  <a:lnTo>
                    <a:pt x="503" y="4246"/>
                  </a:lnTo>
                  <a:cubicBezTo>
                    <a:pt x="389" y="4269"/>
                    <a:pt x="274" y="4292"/>
                    <a:pt x="183" y="4337"/>
                  </a:cubicBezTo>
                  <a:cubicBezTo>
                    <a:pt x="137" y="4360"/>
                    <a:pt x="92" y="4406"/>
                    <a:pt x="69" y="4429"/>
                  </a:cubicBezTo>
                  <a:cubicBezTo>
                    <a:pt x="23" y="4497"/>
                    <a:pt x="1" y="4566"/>
                    <a:pt x="23" y="4657"/>
                  </a:cubicBezTo>
                  <a:cubicBezTo>
                    <a:pt x="46" y="4703"/>
                    <a:pt x="46" y="4748"/>
                    <a:pt x="69" y="4794"/>
                  </a:cubicBezTo>
                  <a:cubicBezTo>
                    <a:pt x="69" y="4817"/>
                    <a:pt x="92" y="4862"/>
                    <a:pt x="92" y="4885"/>
                  </a:cubicBezTo>
                  <a:cubicBezTo>
                    <a:pt x="115" y="4931"/>
                    <a:pt x="115" y="4999"/>
                    <a:pt x="137" y="5045"/>
                  </a:cubicBezTo>
                  <a:lnTo>
                    <a:pt x="160" y="5136"/>
                  </a:lnTo>
                  <a:cubicBezTo>
                    <a:pt x="160" y="5205"/>
                    <a:pt x="183" y="5251"/>
                    <a:pt x="206" y="5296"/>
                  </a:cubicBezTo>
                  <a:lnTo>
                    <a:pt x="229" y="5410"/>
                  </a:lnTo>
                  <a:lnTo>
                    <a:pt x="229" y="5433"/>
                  </a:lnTo>
                  <a:lnTo>
                    <a:pt x="252" y="5524"/>
                  </a:lnTo>
                  <a:lnTo>
                    <a:pt x="274" y="5639"/>
                  </a:lnTo>
                  <a:lnTo>
                    <a:pt x="343" y="5867"/>
                  </a:lnTo>
                  <a:lnTo>
                    <a:pt x="343" y="5912"/>
                  </a:lnTo>
                  <a:cubicBezTo>
                    <a:pt x="366" y="6004"/>
                    <a:pt x="411" y="6118"/>
                    <a:pt x="434" y="6209"/>
                  </a:cubicBezTo>
                  <a:lnTo>
                    <a:pt x="457" y="6255"/>
                  </a:lnTo>
                  <a:cubicBezTo>
                    <a:pt x="480" y="6323"/>
                    <a:pt x="480" y="6369"/>
                    <a:pt x="503" y="6437"/>
                  </a:cubicBezTo>
                  <a:cubicBezTo>
                    <a:pt x="548" y="6574"/>
                    <a:pt x="571" y="6711"/>
                    <a:pt x="617" y="6871"/>
                  </a:cubicBezTo>
                  <a:lnTo>
                    <a:pt x="617" y="6940"/>
                  </a:lnTo>
                  <a:cubicBezTo>
                    <a:pt x="662" y="7122"/>
                    <a:pt x="708" y="7282"/>
                    <a:pt x="754" y="7465"/>
                  </a:cubicBezTo>
                  <a:cubicBezTo>
                    <a:pt x="799" y="7602"/>
                    <a:pt x="845" y="7738"/>
                    <a:pt x="891" y="7875"/>
                  </a:cubicBezTo>
                  <a:lnTo>
                    <a:pt x="914" y="8012"/>
                  </a:lnTo>
                  <a:cubicBezTo>
                    <a:pt x="936" y="8081"/>
                    <a:pt x="959" y="8149"/>
                    <a:pt x="982" y="8218"/>
                  </a:cubicBezTo>
                  <a:cubicBezTo>
                    <a:pt x="1005" y="8355"/>
                    <a:pt x="1050" y="8469"/>
                    <a:pt x="1073" y="8583"/>
                  </a:cubicBezTo>
                  <a:lnTo>
                    <a:pt x="1119" y="8674"/>
                  </a:lnTo>
                  <a:cubicBezTo>
                    <a:pt x="1142" y="8743"/>
                    <a:pt x="1142" y="8811"/>
                    <a:pt x="1165" y="8880"/>
                  </a:cubicBezTo>
                  <a:lnTo>
                    <a:pt x="1210" y="9017"/>
                  </a:lnTo>
                  <a:lnTo>
                    <a:pt x="1233" y="9154"/>
                  </a:lnTo>
                  <a:cubicBezTo>
                    <a:pt x="1256" y="9222"/>
                    <a:pt x="1279" y="9268"/>
                    <a:pt x="1279" y="9336"/>
                  </a:cubicBezTo>
                  <a:lnTo>
                    <a:pt x="1302" y="9382"/>
                  </a:lnTo>
                  <a:cubicBezTo>
                    <a:pt x="1324" y="9496"/>
                    <a:pt x="1370" y="9610"/>
                    <a:pt x="1393" y="9724"/>
                  </a:cubicBezTo>
                  <a:cubicBezTo>
                    <a:pt x="1439" y="9930"/>
                    <a:pt x="1507" y="10112"/>
                    <a:pt x="1553" y="10318"/>
                  </a:cubicBezTo>
                  <a:cubicBezTo>
                    <a:pt x="1575" y="10409"/>
                    <a:pt x="1621" y="10523"/>
                    <a:pt x="1644" y="10637"/>
                  </a:cubicBezTo>
                  <a:lnTo>
                    <a:pt x="1644" y="10660"/>
                  </a:lnTo>
                  <a:cubicBezTo>
                    <a:pt x="1667" y="10729"/>
                    <a:pt x="1690" y="10797"/>
                    <a:pt x="1712" y="10888"/>
                  </a:cubicBezTo>
                  <a:cubicBezTo>
                    <a:pt x="1735" y="10980"/>
                    <a:pt x="1758" y="11094"/>
                    <a:pt x="1804" y="11208"/>
                  </a:cubicBezTo>
                  <a:lnTo>
                    <a:pt x="1872" y="11459"/>
                  </a:lnTo>
                  <a:cubicBezTo>
                    <a:pt x="1918" y="11642"/>
                    <a:pt x="1963" y="11847"/>
                    <a:pt x="2009" y="12052"/>
                  </a:cubicBezTo>
                  <a:lnTo>
                    <a:pt x="2055" y="12235"/>
                  </a:lnTo>
                  <a:lnTo>
                    <a:pt x="2100" y="12349"/>
                  </a:lnTo>
                  <a:cubicBezTo>
                    <a:pt x="2123" y="12440"/>
                    <a:pt x="2123" y="12532"/>
                    <a:pt x="2146" y="12623"/>
                  </a:cubicBezTo>
                  <a:cubicBezTo>
                    <a:pt x="2215" y="12806"/>
                    <a:pt x="2260" y="13011"/>
                    <a:pt x="2329" y="13217"/>
                  </a:cubicBezTo>
                  <a:cubicBezTo>
                    <a:pt x="2397" y="13399"/>
                    <a:pt x="2443" y="13605"/>
                    <a:pt x="2488" y="13787"/>
                  </a:cubicBezTo>
                  <a:cubicBezTo>
                    <a:pt x="2511" y="13924"/>
                    <a:pt x="2557" y="14038"/>
                    <a:pt x="2580" y="14175"/>
                  </a:cubicBezTo>
                  <a:lnTo>
                    <a:pt x="2648" y="14381"/>
                  </a:lnTo>
                  <a:cubicBezTo>
                    <a:pt x="2717" y="14586"/>
                    <a:pt x="2762" y="14791"/>
                    <a:pt x="2808" y="14997"/>
                  </a:cubicBezTo>
                  <a:lnTo>
                    <a:pt x="2831" y="15088"/>
                  </a:lnTo>
                  <a:lnTo>
                    <a:pt x="2899" y="15248"/>
                  </a:lnTo>
                  <a:cubicBezTo>
                    <a:pt x="2899" y="15316"/>
                    <a:pt x="2922" y="15362"/>
                    <a:pt x="2922" y="15408"/>
                  </a:cubicBezTo>
                  <a:cubicBezTo>
                    <a:pt x="2945" y="15453"/>
                    <a:pt x="2945" y="15499"/>
                    <a:pt x="2968" y="15545"/>
                  </a:cubicBezTo>
                  <a:cubicBezTo>
                    <a:pt x="3013" y="15750"/>
                    <a:pt x="3082" y="15956"/>
                    <a:pt x="3150" y="16161"/>
                  </a:cubicBezTo>
                  <a:lnTo>
                    <a:pt x="3150" y="16229"/>
                  </a:lnTo>
                  <a:cubicBezTo>
                    <a:pt x="3219" y="16389"/>
                    <a:pt x="3265" y="16549"/>
                    <a:pt x="3310" y="16709"/>
                  </a:cubicBezTo>
                  <a:lnTo>
                    <a:pt x="3333" y="16823"/>
                  </a:lnTo>
                  <a:cubicBezTo>
                    <a:pt x="3333" y="16891"/>
                    <a:pt x="3356" y="16960"/>
                    <a:pt x="3379" y="17006"/>
                  </a:cubicBezTo>
                  <a:lnTo>
                    <a:pt x="3424" y="17142"/>
                  </a:lnTo>
                  <a:cubicBezTo>
                    <a:pt x="3424" y="17211"/>
                    <a:pt x="3447" y="17257"/>
                    <a:pt x="3470" y="17302"/>
                  </a:cubicBezTo>
                  <a:lnTo>
                    <a:pt x="3516" y="17462"/>
                  </a:lnTo>
                  <a:cubicBezTo>
                    <a:pt x="3561" y="17599"/>
                    <a:pt x="3584" y="17736"/>
                    <a:pt x="3630" y="17896"/>
                  </a:cubicBezTo>
                  <a:cubicBezTo>
                    <a:pt x="3653" y="17964"/>
                    <a:pt x="3675" y="18055"/>
                    <a:pt x="3698" y="18147"/>
                  </a:cubicBezTo>
                  <a:cubicBezTo>
                    <a:pt x="3721" y="18261"/>
                    <a:pt x="3744" y="18375"/>
                    <a:pt x="3790" y="18489"/>
                  </a:cubicBezTo>
                  <a:cubicBezTo>
                    <a:pt x="3881" y="18832"/>
                    <a:pt x="3972" y="19220"/>
                    <a:pt x="4041" y="19516"/>
                  </a:cubicBezTo>
                  <a:lnTo>
                    <a:pt x="4086" y="19676"/>
                  </a:lnTo>
                  <a:cubicBezTo>
                    <a:pt x="4155" y="20018"/>
                    <a:pt x="4269" y="20406"/>
                    <a:pt x="4383" y="20840"/>
                  </a:cubicBezTo>
                  <a:cubicBezTo>
                    <a:pt x="4429" y="20954"/>
                    <a:pt x="4474" y="21091"/>
                    <a:pt x="4497" y="21228"/>
                  </a:cubicBezTo>
                  <a:lnTo>
                    <a:pt x="4520" y="21342"/>
                  </a:lnTo>
                  <a:lnTo>
                    <a:pt x="4543" y="21365"/>
                  </a:lnTo>
                  <a:cubicBezTo>
                    <a:pt x="4566" y="21434"/>
                    <a:pt x="4588" y="21525"/>
                    <a:pt x="4588" y="21616"/>
                  </a:cubicBezTo>
                  <a:cubicBezTo>
                    <a:pt x="4611" y="21662"/>
                    <a:pt x="4657" y="21708"/>
                    <a:pt x="4703" y="21753"/>
                  </a:cubicBezTo>
                  <a:cubicBezTo>
                    <a:pt x="4725" y="21799"/>
                    <a:pt x="4748" y="21844"/>
                    <a:pt x="4748" y="21913"/>
                  </a:cubicBezTo>
                  <a:lnTo>
                    <a:pt x="4771" y="21981"/>
                  </a:lnTo>
                  <a:lnTo>
                    <a:pt x="4794" y="22027"/>
                  </a:lnTo>
                  <a:lnTo>
                    <a:pt x="4817" y="22096"/>
                  </a:lnTo>
                  <a:lnTo>
                    <a:pt x="4817" y="22118"/>
                  </a:lnTo>
                  <a:cubicBezTo>
                    <a:pt x="4862" y="22255"/>
                    <a:pt x="4885" y="22392"/>
                    <a:pt x="4931" y="22529"/>
                  </a:cubicBezTo>
                  <a:lnTo>
                    <a:pt x="4931" y="22552"/>
                  </a:lnTo>
                  <a:cubicBezTo>
                    <a:pt x="4931" y="22575"/>
                    <a:pt x="4931" y="22598"/>
                    <a:pt x="4954" y="22621"/>
                  </a:cubicBezTo>
                  <a:lnTo>
                    <a:pt x="4954" y="22689"/>
                  </a:lnTo>
                  <a:cubicBezTo>
                    <a:pt x="4999" y="22849"/>
                    <a:pt x="5022" y="23031"/>
                    <a:pt x="5091" y="23191"/>
                  </a:cubicBezTo>
                  <a:cubicBezTo>
                    <a:pt x="5113" y="23282"/>
                    <a:pt x="5136" y="23374"/>
                    <a:pt x="5159" y="23465"/>
                  </a:cubicBezTo>
                  <a:lnTo>
                    <a:pt x="5205" y="23670"/>
                  </a:lnTo>
                  <a:cubicBezTo>
                    <a:pt x="5296" y="23944"/>
                    <a:pt x="5364" y="24218"/>
                    <a:pt x="5433" y="24492"/>
                  </a:cubicBezTo>
                  <a:lnTo>
                    <a:pt x="5479" y="24720"/>
                  </a:lnTo>
                  <a:cubicBezTo>
                    <a:pt x="5501" y="24789"/>
                    <a:pt x="5524" y="24880"/>
                    <a:pt x="5547" y="24949"/>
                  </a:cubicBezTo>
                  <a:lnTo>
                    <a:pt x="5547" y="24926"/>
                  </a:lnTo>
                  <a:cubicBezTo>
                    <a:pt x="5570" y="25086"/>
                    <a:pt x="5616" y="25245"/>
                    <a:pt x="5684" y="25428"/>
                  </a:cubicBezTo>
                  <a:lnTo>
                    <a:pt x="5684" y="25474"/>
                  </a:lnTo>
                  <a:cubicBezTo>
                    <a:pt x="5730" y="25633"/>
                    <a:pt x="5775" y="25770"/>
                    <a:pt x="5821" y="25930"/>
                  </a:cubicBezTo>
                  <a:lnTo>
                    <a:pt x="5867" y="26021"/>
                  </a:lnTo>
                  <a:cubicBezTo>
                    <a:pt x="5867" y="26067"/>
                    <a:pt x="5889" y="26113"/>
                    <a:pt x="5889" y="26158"/>
                  </a:cubicBezTo>
                  <a:lnTo>
                    <a:pt x="5935" y="26273"/>
                  </a:lnTo>
                  <a:lnTo>
                    <a:pt x="5958" y="26410"/>
                  </a:lnTo>
                  <a:cubicBezTo>
                    <a:pt x="5981" y="26478"/>
                    <a:pt x="6004" y="26569"/>
                    <a:pt x="6026" y="26661"/>
                  </a:cubicBezTo>
                  <a:cubicBezTo>
                    <a:pt x="6049" y="26729"/>
                    <a:pt x="6072" y="26798"/>
                    <a:pt x="6095" y="26889"/>
                  </a:cubicBezTo>
                  <a:lnTo>
                    <a:pt x="6141" y="27071"/>
                  </a:lnTo>
                  <a:lnTo>
                    <a:pt x="6209" y="27277"/>
                  </a:lnTo>
                  <a:lnTo>
                    <a:pt x="6232" y="27323"/>
                  </a:lnTo>
                  <a:cubicBezTo>
                    <a:pt x="6255" y="27437"/>
                    <a:pt x="6277" y="27551"/>
                    <a:pt x="6323" y="27665"/>
                  </a:cubicBezTo>
                  <a:lnTo>
                    <a:pt x="6346" y="27779"/>
                  </a:lnTo>
                  <a:cubicBezTo>
                    <a:pt x="6346" y="27848"/>
                    <a:pt x="6369" y="27939"/>
                    <a:pt x="6392" y="28007"/>
                  </a:cubicBezTo>
                  <a:lnTo>
                    <a:pt x="6414" y="28076"/>
                  </a:lnTo>
                  <a:lnTo>
                    <a:pt x="6414" y="28121"/>
                  </a:lnTo>
                  <a:cubicBezTo>
                    <a:pt x="6414" y="28167"/>
                    <a:pt x="6437" y="28213"/>
                    <a:pt x="6437" y="28236"/>
                  </a:cubicBezTo>
                  <a:cubicBezTo>
                    <a:pt x="6460" y="28304"/>
                    <a:pt x="6460" y="28350"/>
                    <a:pt x="6506" y="28372"/>
                  </a:cubicBezTo>
                  <a:cubicBezTo>
                    <a:pt x="6506" y="28395"/>
                    <a:pt x="6529" y="28418"/>
                    <a:pt x="6551" y="28441"/>
                  </a:cubicBezTo>
                  <a:cubicBezTo>
                    <a:pt x="6574" y="28464"/>
                    <a:pt x="6620" y="28487"/>
                    <a:pt x="6666" y="28487"/>
                  </a:cubicBezTo>
                  <a:lnTo>
                    <a:pt x="6688" y="28487"/>
                  </a:lnTo>
                  <a:cubicBezTo>
                    <a:pt x="6757" y="28487"/>
                    <a:pt x="6825" y="28464"/>
                    <a:pt x="6871" y="28464"/>
                  </a:cubicBezTo>
                  <a:lnTo>
                    <a:pt x="6939" y="28441"/>
                  </a:lnTo>
                  <a:cubicBezTo>
                    <a:pt x="7054" y="28418"/>
                    <a:pt x="7145" y="28395"/>
                    <a:pt x="7259" y="28372"/>
                  </a:cubicBezTo>
                  <a:lnTo>
                    <a:pt x="7327" y="28350"/>
                  </a:lnTo>
                  <a:lnTo>
                    <a:pt x="7350" y="28350"/>
                  </a:lnTo>
                  <a:cubicBezTo>
                    <a:pt x="7419" y="28327"/>
                    <a:pt x="7464" y="28304"/>
                    <a:pt x="7533" y="28304"/>
                  </a:cubicBezTo>
                  <a:cubicBezTo>
                    <a:pt x="7624" y="28258"/>
                    <a:pt x="7715" y="28236"/>
                    <a:pt x="7807" y="28213"/>
                  </a:cubicBezTo>
                  <a:cubicBezTo>
                    <a:pt x="7989" y="28167"/>
                    <a:pt x="8172" y="28121"/>
                    <a:pt x="8355" y="28076"/>
                  </a:cubicBezTo>
                  <a:cubicBezTo>
                    <a:pt x="8469" y="28030"/>
                    <a:pt x="8583" y="28007"/>
                    <a:pt x="8697" y="27962"/>
                  </a:cubicBezTo>
                  <a:lnTo>
                    <a:pt x="8880" y="27916"/>
                  </a:lnTo>
                  <a:lnTo>
                    <a:pt x="9062" y="27848"/>
                  </a:lnTo>
                  <a:cubicBezTo>
                    <a:pt x="9176" y="27825"/>
                    <a:pt x="9313" y="27779"/>
                    <a:pt x="9427" y="27756"/>
                  </a:cubicBezTo>
                  <a:cubicBezTo>
                    <a:pt x="9610" y="27688"/>
                    <a:pt x="9793" y="27642"/>
                    <a:pt x="9975" y="27596"/>
                  </a:cubicBezTo>
                  <a:cubicBezTo>
                    <a:pt x="10272" y="27505"/>
                    <a:pt x="10614" y="27414"/>
                    <a:pt x="11025" y="27323"/>
                  </a:cubicBezTo>
                  <a:cubicBezTo>
                    <a:pt x="11162" y="27300"/>
                    <a:pt x="11299" y="27254"/>
                    <a:pt x="11436" y="27208"/>
                  </a:cubicBezTo>
                  <a:lnTo>
                    <a:pt x="11573" y="27186"/>
                  </a:lnTo>
                  <a:lnTo>
                    <a:pt x="11778" y="27117"/>
                  </a:lnTo>
                  <a:cubicBezTo>
                    <a:pt x="11893" y="27094"/>
                    <a:pt x="11984" y="27071"/>
                    <a:pt x="12098" y="27026"/>
                  </a:cubicBezTo>
                  <a:cubicBezTo>
                    <a:pt x="12258" y="26980"/>
                    <a:pt x="12440" y="26935"/>
                    <a:pt x="12623" y="26889"/>
                  </a:cubicBezTo>
                  <a:cubicBezTo>
                    <a:pt x="12851" y="26843"/>
                    <a:pt x="13034" y="26798"/>
                    <a:pt x="13171" y="26775"/>
                  </a:cubicBezTo>
                  <a:cubicBezTo>
                    <a:pt x="13376" y="26729"/>
                    <a:pt x="13582" y="26683"/>
                    <a:pt x="13764" y="26638"/>
                  </a:cubicBezTo>
                  <a:lnTo>
                    <a:pt x="13901" y="26592"/>
                  </a:lnTo>
                  <a:lnTo>
                    <a:pt x="13970" y="26592"/>
                  </a:lnTo>
                  <a:lnTo>
                    <a:pt x="14289" y="26501"/>
                  </a:lnTo>
                  <a:lnTo>
                    <a:pt x="14472" y="26455"/>
                  </a:lnTo>
                  <a:cubicBezTo>
                    <a:pt x="14586" y="26410"/>
                    <a:pt x="14700" y="26387"/>
                    <a:pt x="14814" y="26364"/>
                  </a:cubicBezTo>
                  <a:lnTo>
                    <a:pt x="14951" y="26318"/>
                  </a:lnTo>
                  <a:cubicBezTo>
                    <a:pt x="15088" y="26273"/>
                    <a:pt x="15225" y="26250"/>
                    <a:pt x="15362" y="26204"/>
                  </a:cubicBezTo>
                  <a:lnTo>
                    <a:pt x="15590" y="26136"/>
                  </a:lnTo>
                  <a:cubicBezTo>
                    <a:pt x="15704" y="26113"/>
                    <a:pt x="15796" y="26090"/>
                    <a:pt x="15910" y="26044"/>
                  </a:cubicBezTo>
                  <a:cubicBezTo>
                    <a:pt x="16047" y="25999"/>
                    <a:pt x="16206" y="25976"/>
                    <a:pt x="16343" y="25930"/>
                  </a:cubicBezTo>
                  <a:lnTo>
                    <a:pt x="16458" y="25885"/>
                  </a:lnTo>
                  <a:lnTo>
                    <a:pt x="16572" y="25862"/>
                  </a:lnTo>
                  <a:cubicBezTo>
                    <a:pt x="16709" y="25816"/>
                    <a:pt x="16846" y="25793"/>
                    <a:pt x="17005" y="25748"/>
                  </a:cubicBezTo>
                  <a:cubicBezTo>
                    <a:pt x="17051" y="25725"/>
                    <a:pt x="17119" y="25725"/>
                    <a:pt x="17188" y="25702"/>
                  </a:cubicBezTo>
                  <a:lnTo>
                    <a:pt x="17279" y="25679"/>
                  </a:lnTo>
                  <a:cubicBezTo>
                    <a:pt x="17348" y="25656"/>
                    <a:pt x="17439" y="25611"/>
                    <a:pt x="17530" y="25588"/>
                  </a:cubicBezTo>
                  <a:cubicBezTo>
                    <a:pt x="17713" y="25542"/>
                    <a:pt x="17896" y="25497"/>
                    <a:pt x="18078" y="25428"/>
                  </a:cubicBezTo>
                  <a:cubicBezTo>
                    <a:pt x="18261" y="25382"/>
                    <a:pt x="18443" y="25337"/>
                    <a:pt x="18626" y="25291"/>
                  </a:cubicBezTo>
                  <a:cubicBezTo>
                    <a:pt x="18672" y="25268"/>
                    <a:pt x="18740" y="25245"/>
                    <a:pt x="18786" y="25245"/>
                  </a:cubicBezTo>
                  <a:lnTo>
                    <a:pt x="18877" y="25223"/>
                  </a:lnTo>
                  <a:cubicBezTo>
                    <a:pt x="18968" y="25200"/>
                    <a:pt x="19060" y="25177"/>
                    <a:pt x="19128" y="25154"/>
                  </a:cubicBezTo>
                  <a:lnTo>
                    <a:pt x="19242" y="25108"/>
                  </a:lnTo>
                  <a:lnTo>
                    <a:pt x="19265" y="25108"/>
                  </a:lnTo>
                  <a:cubicBezTo>
                    <a:pt x="19471" y="25086"/>
                    <a:pt x="19722" y="25063"/>
                    <a:pt x="19950" y="25017"/>
                  </a:cubicBezTo>
                  <a:cubicBezTo>
                    <a:pt x="20064" y="24994"/>
                    <a:pt x="20201" y="24949"/>
                    <a:pt x="20315" y="24926"/>
                  </a:cubicBezTo>
                  <a:lnTo>
                    <a:pt x="20361" y="24903"/>
                  </a:lnTo>
                  <a:lnTo>
                    <a:pt x="20520" y="24857"/>
                  </a:lnTo>
                  <a:cubicBezTo>
                    <a:pt x="20635" y="24835"/>
                    <a:pt x="20726" y="24812"/>
                    <a:pt x="20840" y="24789"/>
                  </a:cubicBezTo>
                  <a:cubicBezTo>
                    <a:pt x="20908" y="24766"/>
                    <a:pt x="21000" y="24743"/>
                    <a:pt x="21068" y="24720"/>
                  </a:cubicBezTo>
                  <a:cubicBezTo>
                    <a:pt x="21182" y="24675"/>
                    <a:pt x="21319" y="24652"/>
                    <a:pt x="21433" y="24606"/>
                  </a:cubicBezTo>
                  <a:lnTo>
                    <a:pt x="21662" y="24561"/>
                  </a:lnTo>
                  <a:lnTo>
                    <a:pt x="21890" y="24492"/>
                  </a:lnTo>
                  <a:lnTo>
                    <a:pt x="22210" y="24401"/>
                  </a:lnTo>
                  <a:cubicBezTo>
                    <a:pt x="22301" y="24378"/>
                    <a:pt x="22392" y="24355"/>
                    <a:pt x="22483" y="24332"/>
                  </a:cubicBezTo>
                  <a:lnTo>
                    <a:pt x="22506" y="24332"/>
                  </a:lnTo>
                  <a:cubicBezTo>
                    <a:pt x="22598" y="24310"/>
                    <a:pt x="22666" y="24287"/>
                    <a:pt x="22757" y="24264"/>
                  </a:cubicBezTo>
                  <a:cubicBezTo>
                    <a:pt x="22826" y="24241"/>
                    <a:pt x="22894" y="24218"/>
                    <a:pt x="22963" y="24195"/>
                  </a:cubicBezTo>
                  <a:lnTo>
                    <a:pt x="23008" y="24173"/>
                  </a:lnTo>
                  <a:lnTo>
                    <a:pt x="23100" y="24150"/>
                  </a:lnTo>
                  <a:cubicBezTo>
                    <a:pt x="23168" y="24127"/>
                    <a:pt x="23260" y="24104"/>
                    <a:pt x="23328" y="24059"/>
                  </a:cubicBezTo>
                  <a:cubicBezTo>
                    <a:pt x="23374" y="24059"/>
                    <a:pt x="23419" y="24036"/>
                    <a:pt x="23419" y="24013"/>
                  </a:cubicBezTo>
                  <a:cubicBezTo>
                    <a:pt x="23465" y="23990"/>
                    <a:pt x="23488" y="23967"/>
                    <a:pt x="23511" y="23967"/>
                  </a:cubicBezTo>
                  <a:cubicBezTo>
                    <a:pt x="23556" y="23922"/>
                    <a:pt x="23602" y="23853"/>
                    <a:pt x="23648" y="23807"/>
                  </a:cubicBezTo>
                  <a:cubicBezTo>
                    <a:pt x="23716" y="23739"/>
                    <a:pt x="23784" y="23648"/>
                    <a:pt x="23830" y="23556"/>
                  </a:cubicBezTo>
                  <a:cubicBezTo>
                    <a:pt x="23967" y="23351"/>
                    <a:pt x="24058" y="23146"/>
                    <a:pt x="24104" y="22917"/>
                  </a:cubicBezTo>
                  <a:cubicBezTo>
                    <a:pt x="24127" y="22849"/>
                    <a:pt x="24150" y="22735"/>
                    <a:pt x="24150" y="22621"/>
                  </a:cubicBezTo>
                  <a:cubicBezTo>
                    <a:pt x="24150" y="22529"/>
                    <a:pt x="24150" y="22438"/>
                    <a:pt x="24150" y="22324"/>
                  </a:cubicBezTo>
                  <a:cubicBezTo>
                    <a:pt x="24127" y="22141"/>
                    <a:pt x="24081" y="21959"/>
                    <a:pt x="24036" y="21822"/>
                  </a:cubicBezTo>
                  <a:lnTo>
                    <a:pt x="23990" y="21708"/>
                  </a:lnTo>
                  <a:cubicBezTo>
                    <a:pt x="23967" y="21571"/>
                    <a:pt x="23921" y="21456"/>
                    <a:pt x="23899" y="21342"/>
                  </a:cubicBezTo>
                  <a:cubicBezTo>
                    <a:pt x="23853" y="21228"/>
                    <a:pt x="23830" y="21137"/>
                    <a:pt x="23784" y="21023"/>
                  </a:cubicBezTo>
                  <a:cubicBezTo>
                    <a:pt x="23762" y="20954"/>
                    <a:pt x="23762" y="20886"/>
                    <a:pt x="23739" y="20817"/>
                  </a:cubicBezTo>
                  <a:cubicBezTo>
                    <a:pt x="23716" y="20749"/>
                    <a:pt x="23693" y="20680"/>
                    <a:pt x="23670" y="20612"/>
                  </a:cubicBezTo>
                  <a:lnTo>
                    <a:pt x="23648" y="20566"/>
                  </a:lnTo>
                  <a:cubicBezTo>
                    <a:pt x="23625" y="20475"/>
                    <a:pt x="23602" y="20406"/>
                    <a:pt x="23579" y="20315"/>
                  </a:cubicBezTo>
                  <a:lnTo>
                    <a:pt x="23533" y="20178"/>
                  </a:lnTo>
                  <a:cubicBezTo>
                    <a:pt x="23511" y="20064"/>
                    <a:pt x="23465" y="19950"/>
                    <a:pt x="23442" y="19836"/>
                  </a:cubicBezTo>
                  <a:lnTo>
                    <a:pt x="23374" y="19562"/>
                  </a:lnTo>
                  <a:lnTo>
                    <a:pt x="23328" y="19448"/>
                  </a:lnTo>
                  <a:lnTo>
                    <a:pt x="23305" y="19357"/>
                  </a:lnTo>
                  <a:cubicBezTo>
                    <a:pt x="23305" y="19288"/>
                    <a:pt x="23282" y="19197"/>
                    <a:pt x="23260" y="19128"/>
                  </a:cubicBezTo>
                  <a:cubicBezTo>
                    <a:pt x="23237" y="19037"/>
                    <a:pt x="23214" y="18968"/>
                    <a:pt x="23191" y="18877"/>
                  </a:cubicBezTo>
                  <a:cubicBezTo>
                    <a:pt x="23168" y="18809"/>
                    <a:pt x="23145" y="18763"/>
                    <a:pt x="23123" y="18695"/>
                  </a:cubicBezTo>
                  <a:cubicBezTo>
                    <a:pt x="23100" y="18580"/>
                    <a:pt x="23054" y="18444"/>
                    <a:pt x="23031" y="18307"/>
                  </a:cubicBezTo>
                  <a:lnTo>
                    <a:pt x="22986" y="18147"/>
                  </a:lnTo>
                  <a:lnTo>
                    <a:pt x="22940" y="17987"/>
                  </a:lnTo>
                  <a:cubicBezTo>
                    <a:pt x="22917" y="17919"/>
                    <a:pt x="22894" y="17850"/>
                    <a:pt x="22894" y="17782"/>
                  </a:cubicBezTo>
                  <a:lnTo>
                    <a:pt x="22871" y="17736"/>
                  </a:lnTo>
                  <a:cubicBezTo>
                    <a:pt x="22849" y="17645"/>
                    <a:pt x="22826" y="17553"/>
                    <a:pt x="22803" y="17485"/>
                  </a:cubicBezTo>
                  <a:lnTo>
                    <a:pt x="22803" y="17508"/>
                  </a:lnTo>
                  <a:cubicBezTo>
                    <a:pt x="22780" y="17325"/>
                    <a:pt x="22712" y="17165"/>
                    <a:pt x="22666" y="17006"/>
                  </a:cubicBezTo>
                  <a:cubicBezTo>
                    <a:pt x="22643" y="16869"/>
                    <a:pt x="22598" y="16754"/>
                    <a:pt x="22552" y="16617"/>
                  </a:cubicBezTo>
                  <a:cubicBezTo>
                    <a:pt x="22552" y="16595"/>
                    <a:pt x="22552" y="16572"/>
                    <a:pt x="22529" y="16549"/>
                  </a:cubicBezTo>
                  <a:cubicBezTo>
                    <a:pt x="22529" y="16526"/>
                    <a:pt x="22529" y="16526"/>
                    <a:pt x="22529" y="16503"/>
                  </a:cubicBezTo>
                  <a:cubicBezTo>
                    <a:pt x="22506" y="16435"/>
                    <a:pt x="22483" y="16344"/>
                    <a:pt x="22461" y="16275"/>
                  </a:cubicBezTo>
                  <a:lnTo>
                    <a:pt x="22438" y="16161"/>
                  </a:lnTo>
                  <a:cubicBezTo>
                    <a:pt x="22415" y="16001"/>
                    <a:pt x="22369" y="15819"/>
                    <a:pt x="22324" y="15636"/>
                  </a:cubicBezTo>
                  <a:cubicBezTo>
                    <a:pt x="22278" y="15522"/>
                    <a:pt x="22232" y="15385"/>
                    <a:pt x="22210" y="15271"/>
                  </a:cubicBezTo>
                  <a:lnTo>
                    <a:pt x="22187" y="15202"/>
                  </a:lnTo>
                  <a:cubicBezTo>
                    <a:pt x="22141" y="15088"/>
                    <a:pt x="22118" y="14951"/>
                    <a:pt x="22073" y="14837"/>
                  </a:cubicBezTo>
                  <a:lnTo>
                    <a:pt x="22073" y="14791"/>
                  </a:lnTo>
                  <a:lnTo>
                    <a:pt x="22050" y="14769"/>
                  </a:lnTo>
                  <a:lnTo>
                    <a:pt x="22027" y="14677"/>
                  </a:lnTo>
                  <a:lnTo>
                    <a:pt x="22027" y="14632"/>
                  </a:lnTo>
                  <a:cubicBezTo>
                    <a:pt x="22004" y="14563"/>
                    <a:pt x="21981" y="14518"/>
                    <a:pt x="21981" y="14449"/>
                  </a:cubicBezTo>
                  <a:cubicBezTo>
                    <a:pt x="21958" y="14381"/>
                    <a:pt x="21936" y="14289"/>
                    <a:pt x="21913" y="14221"/>
                  </a:cubicBezTo>
                  <a:cubicBezTo>
                    <a:pt x="21890" y="14084"/>
                    <a:pt x="21844" y="13947"/>
                    <a:pt x="21799" y="13810"/>
                  </a:cubicBezTo>
                  <a:lnTo>
                    <a:pt x="21753" y="13605"/>
                  </a:lnTo>
                  <a:lnTo>
                    <a:pt x="21707" y="13468"/>
                  </a:lnTo>
                  <a:cubicBezTo>
                    <a:pt x="21662" y="13331"/>
                    <a:pt x="21639" y="13217"/>
                    <a:pt x="21593" y="13080"/>
                  </a:cubicBezTo>
                  <a:lnTo>
                    <a:pt x="21593" y="13057"/>
                  </a:lnTo>
                  <a:lnTo>
                    <a:pt x="21593" y="13034"/>
                  </a:lnTo>
                  <a:cubicBezTo>
                    <a:pt x="21548" y="12874"/>
                    <a:pt x="21502" y="12692"/>
                    <a:pt x="21456" y="12532"/>
                  </a:cubicBezTo>
                  <a:cubicBezTo>
                    <a:pt x="21433" y="12440"/>
                    <a:pt x="21411" y="12349"/>
                    <a:pt x="21365" y="12258"/>
                  </a:cubicBezTo>
                  <a:cubicBezTo>
                    <a:pt x="21342" y="12167"/>
                    <a:pt x="21319" y="12075"/>
                    <a:pt x="21297" y="11984"/>
                  </a:cubicBezTo>
                  <a:lnTo>
                    <a:pt x="21274" y="11938"/>
                  </a:lnTo>
                  <a:lnTo>
                    <a:pt x="21274" y="11915"/>
                  </a:lnTo>
                  <a:cubicBezTo>
                    <a:pt x="21228" y="11779"/>
                    <a:pt x="21205" y="11642"/>
                    <a:pt x="21182" y="11527"/>
                  </a:cubicBezTo>
                  <a:lnTo>
                    <a:pt x="21160" y="11482"/>
                  </a:lnTo>
                  <a:lnTo>
                    <a:pt x="21160" y="11459"/>
                  </a:lnTo>
                  <a:lnTo>
                    <a:pt x="21114" y="11276"/>
                  </a:lnTo>
                  <a:cubicBezTo>
                    <a:pt x="21091" y="11185"/>
                    <a:pt x="21068" y="11071"/>
                    <a:pt x="21045" y="10980"/>
                  </a:cubicBezTo>
                  <a:lnTo>
                    <a:pt x="21045" y="10911"/>
                  </a:lnTo>
                  <a:cubicBezTo>
                    <a:pt x="21023" y="10843"/>
                    <a:pt x="21000" y="10774"/>
                    <a:pt x="20977" y="10706"/>
                  </a:cubicBezTo>
                  <a:lnTo>
                    <a:pt x="20931" y="10546"/>
                  </a:lnTo>
                  <a:lnTo>
                    <a:pt x="20908" y="10455"/>
                  </a:lnTo>
                  <a:cubicBezTo>
                    <a:pt x="20863" y="10318"/>
                    <a:pt x="20840" y="10158"/>
                    <a:pt x="20794" y="9998"/>
                  </a:cubicBezTo>
                  <a:lnTo>
                    <a:pt x="20749" y="9861"/>
                  </a:lnTo>
                  <a:lnTo>
                    <a:pt x="20726" y="9770"/>
                  </a:lnTo>
                  <a:lnTo>
                    <a:pt x="20726" y="9747"/>
                  </a:lnTo>
                  <a:lnTo>
                    <a:pt x="20703" y="9633"/>
                  </a:lnTo>
                  <a:lnTo>
                    <a:pt x="20680" y="9587"/>
                  </a:lnTo>
                  <a:cubicBezTo>
                    <a:pt x="20657" y="9450"/>
                    <a:pt x="20612" y="9336"/>
                    <a:pt x="20589" y="9199"/>
                  </a:cubicBezTo>
                  <a:cubicBezTo>
                    <a:pt x="20520" y="9017"/>
                    <a:pt x="20475" y="8811"/>
                    <a:pt x="20429" y="8629"/>
                  </a:cubicBezTo>
                  <a:cubicBezTo>
                    <a:pt x="20384" y="8469"/>
                    <a:pt x="20361" y="8332"/>
                    <a:pt x="20315" y="8172"/>
                  </a:cubicBezTo>
                  <a:lnTo>
                    <a:pt x="20315" y="8149"/>
                  </a:lnTo>
                  <a:lnTo>
                    <a:pt x="20292" y="8081"/>
                  </a:lnTo>
                  <a:lnTo>
                    <a:pt x="20269" y="8035"/>
                  </a:lnTo>
                  <a:lnTo>
                    <a:pt x="20269" y="8012"/>
                  </a:lnTo>
                  <a:cubicBezTo>
                    <a:pt x="20247" y="7898"/>
                    <a:pt x="20224" y="7784"/>
                    <a:pt x="20178" y="7693"/>
                  </a:cubicBezTo>
                  <a:cubicBezTo>
                    <a:pt x="20155" y="7602"/>
                    <a:pt x="20132" y="7510"/>
                    <a:pt x="20087" y="7419"/>
                  </a:cubicBezTo>
                  <a:lnTo>
                    <a:pt x="20087" y="7373"/>
                  </a:lnTo>
                  <a:lnTo>
                    <a:pt x="20064" y="7282"/>
                  </a:lnTo>
                  <a:cubicBezTo>
                    <a:pt x="20018" y="7213"/>
                    <a:pt x="19995" y="7122"/>
                    <a:pt x="19973" y="7031"/>
                  </a:cubicBezTo>
                  <a:lnTo>
                    <a:pt x="19904" y="6825"/>
                  </a:lnTo>
                  <a:lnTo>
                    <a:pt x="19904" y="6757"/>
                  </a:lnTo>
                  <a:lnTo>
                    <a:pt x="19881" y="6688"/>
                  </a:lnTo>
                  <a:cubicBezTo>
                    <a:pt x="19813" y="6437"/>
                    <a:pt x="19744" y="6209"/>
                    <a:pt x="19676" y="5981"/>
                  </a:cubicBezTo>
                  <a:cubicBezTo>
                    <a:pt x="19653" y="5867"/>
                    <a:pt x="19607" y="5775"/>
                    <a:pt x="19585" y="5661"/>
                  </a:cubicBezTo>
                  <a:cubicBezTo>
                    <a:pt x="19539" y="5547"/>
                    <a:pt x="19516" y="5433"/>
                    <a:pt x="19471" y="5319"/>
                  </a:cubicBezTo>
                  <a:lnTo>
                    <a:pt x="19448" y="5182"/>
                  </a:lnTo>
                  <a:lnTo>
                    <a:pt x="19379" y="4999"/>
                  </a:lnTo>
                  <a:lnTo>
                    <a:pt x="19379" y="4931"/>
                  </a:lnTo>
                  <a:lnTo>
                    <a:pt x="19334" y="4840"/>
                  </a:lnTo>
                  <a:lnTo>
                    <a:pt x="19334" y="4862"/>
                  </a:lnTo>
                  <a:cubicBezTo>
                    <a:pt x="19334" y="4748"/>
                    <a:pt x="19288" y="4657"/>
                    <a:pt x="19265" y="4543"/>
                  </a:cubicBezTo>
                  <a:lnTo>
                    <a:pt x="19242" y="4474"/>
                  </a:lnTo>
                  <a:cubicBezTo>
                    <a:pt x="19219" y="4383"/>
                    <a:pt x="19197" y="4315"/>
                    <a:pt x="19174" y="4246"/>
                  </a:cubicBezTo>
                  <a:cubicBezTo>
                    <a:pt x="19151" y="4201"/>
                    <a:pt x="19151" y="4155"/>
                    <a:pt x="19128" y="4109"/>
                  </a:cubicBezTo>
                  <a:lnTo>
                    <a:pt x="19128" y="4086"/>
                  </a:lnTo>
                  <a:cubicBezTo>
                    <a:pt x="19105" y="4041"/>
                    <a:pt x="19105" y="3995"/>
                    <a:pt x="19082" y="3927"/>
                  </a:cubicBezTo>
                  <a:cubicBezTo>
                    <a:pt x="19060" y="3835"/>
                    <a:pt x="19014" y="3744"/>
                    <a:pt x="18991" y="3653"/>
                  </a:cubicBezTo>
                  <a:cubicBezTo>
                    <a:pt x="18968" y="3561"/>
                    <a:pt x="18946" y="3470"/>
                    <a:pt x="18923" y="3402"/>
                  </a:cubicBezTo>
                  <a:cubicBezTo>
                    <a:pt x="18900" y="3288"/>
                    <a:pt x="18854" y="3151"/>
                    <a:pt x="18831" y="3036"/>
                  </a:cubicBezTo>
                  <a:cubicBezTo>
                    <a:pt x="18809" y="2991"/>
                    <a:pt x="18786" y="2922"/>
                    <a:pt x="18763" y="2854"/>
                  </a:cubicBezTo>
                  <a:lnTo>
                    <a:pt x="18763" y="2831"/>
                  </a:lnTo>
                  <a:cubicBezTo>
                    <a:pt x="18740" y="2717"/>
                    <a:pt x="18694" y="2626"/>
                    <a:pt x="18672" y="2511"/>
                  </a:cubicBezTo>
                  <a:lnTo>
                    <a:pt x="18626" y="2375"/>
                  </a:lnTo>
                  <a:lnTo>
                    <a:pt x="18626" y="2352"/>
                  </a:lnTo>
                  <a:cubicBezTo>
                    <a:pt x="18603" y="2215"/>
                    <a:pt x="18557" y="2078"/>
                    <a:pt x="18512" y="1941"/>
                  </a:cubicBezTo>
                  <a:lnTo>
                    <a:pt x="18512" y="1918"/>
                  </a:lnTo>
                  <a:lnTo>
                    <a:pt x="18512" y="1895"/>
                  </a:lnTo>
                  <a:cubicBezTo>
                    <a:pt x="18489" y="1804"/>
                    <a:pt x="18466" y="1735"/>
                    <a:pt x="18443" y="1644"/>
                  </a:cubicBezTo>
                  <a:lnTo>
                    <a:pt x="18443" y="1576"/>
                  </a:lnTo>
                  <a:cubicBezTo>
                    <a:pt x="18421" y="1484"/>
                    <a:pt x="18398" y="1393"/>
                    <a:pt x="18375" y="1302"/>
                  </a:cubicBezTo>
                  <a:lnTo>
                    <a:pt x="18352" y="1210"/>
                  </a:lnTo>
                  <a:lnTo>
                    <a:pt x="18329" y="1188"/>
                  </a:lnTo>
                  <a:cubicBezTo>
                    <a:pt x="18284" y="1028"/>
                    <a:pt x="18238" y="845"/>
                    <a:pt x="18192" y="685"/>
                  </a:cubicBezTo>
                  <a:lnTo>
                    <a:pt x="18169" y="594"/>
                  </a:lnTo>
                  <a:cubicBezTo>
                    <a:pt x="18169" y="571"/>
                    <a:pt x="18147" y="526"/>
                    <a:pt x="18147" y="503"/>
                  </a:cubicBezTo>
                  <a:cubicBezTo>
                    <a:pt x="18169" y="434"/>
                    <a:pt x="18192" y="366"/>
                    <a:pt x="18147" y="320"/>
                  </a:cubicBezTo>
                  <a:lnTo>
                    <a:pt x="18124" y="297"/>
                  </a:lnTo>
                  <a:cubicBezTo>
                    <a:pt x="18078" y="275"/>
                    <a:pt x="18055" y="229"/>
                    <a:pt x="18033" y="206"/>
                  </a:cubicBezTo>
                  <a:cubicBezTo>
                    <a:pt x="17987" y="183"/>
                    <a:pt x="17941" y="160"/>
                    <a:pt x="17873" y="138"/>
                  </a:cubicBezTo>
                  <a:cubicBezTo>
                    <a:pt x="17804" y="92"/>
                    <a:pt x="17713" y="69"/>
                    <a:pt x="17576" y="46"/>
                  </a:cubicBezTo>
                  <a:cubicBezTo>
                    <a:pt x="17508" y="24"/>
                    <a:pt x="17416" y="24"/>
                    <a:pt x="173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" name="Google Shape;3569;p16"/>
            <p:cNvSpPr/>
            <p:nvPr/>
          </p:nvSpPr>
          <p:spPr>
            <a:xfrm>
              <a:off x="5955850" y="3356500"/>
              <a:ext cx="45100" cy="105750"/>
            </a:xfrm>
            <a:custGeom>
              <a:avLst/>
              <a:gdLst/>
              <a:ahLst/>
              <a:cxnLst/>
              <a:rect l="l" t="t" r="r" b="b"/>
              <a:pathLst>
                <a:path w="1804" h="4230" extrusionOk="0">
                  <a:moveTo>
                    <a:pt x="434" y="1"/>
                  </a:moveTo>
                  <a:cubicBezTo>
                    <a:pt x="411" y="1"/>
                    <a:pt x="389" y="24"/>
                    <a:pt x="389" y="24"/>
                  </a:cubicBezTo>
                  <a:lnTo>
                    <a:pt x="366" y="24"/>
                  </a:lnTo>
                  <a:cubicBezTo>
                    <a:pt x="297" y="24"/>
                    <a:pt x="229" y="46"/>
                    <a:pt x="183" y="92"/>
                  </a:cubicBezTo>
                  <a:cubicBezTo>
                    <a:pt x="160" y="92"/>
                    <a:pt x="138" y="115"/>
                    <a:pt x="115" y="115"/>
                  </a:cubicBezTo>
                  <a:cubicBezTo>
                    <a:pt x="92" y="138"/>
                    <a:pt x="69" y="160"/>
                    <a:pt x="46" y="183"/>
                  </a:cubicBezTo>
                  <a:cubicBezTo>
                    <a:pt x="23" y="229"/>
                    <a:pt x="1" y="275"/>
                    <a:pt x="23" y="343"/>
                  </a:cubicBezTo>
                  <a:cubicBezTo>
                    <a:pt x="23" y="366"/>
                    <a:pt x="46" y="412"/>
                    <a:pt x="46" y="434"/>
                  </a:cubicBezTo>
                  <a:cubicBezTo>
                    <a:pt x="69" y="457"/>
                    <a:pt x="69" y="457"/>
                    <a:pt x="92" y="457"/>
                  </a:cubicBezTo>
                  <a:cubicBezTo>
                    <a:pt x="92" y="480"/>
                    <a:pt x="92" y="503"/>
                    <a:pt x="92" y="526"/>
                  </a:cubicBezTo>
                  <a:cubicBezTo>
                    <a:pt x="115" y="549"/>
                    <a:pt x="115" y="571"/>
                    <a:pt x="115" y="571"/>
                  </a:cubicBezTo>
                  <a:cubicBezTo>
                    <a:pt x="115" y="594"/>
                    <a:pt x="115" y="594"/>
                    <a:pt x="115" y="594"/>
                  </a:cubicBezTo>
                  <a:cubicBezTo>
                    <a:pt x="138" y="685"/>
                    <a:pt x="160" y="754"/>
                    <a:pt x="183" y="845"/>
                  </a:cubicBezTo>
                  <a:cubicBezTo>
                    <a:pt x="206" y="891"/>
                    <a:pt x="229" y="959"/>
                    <a:pt x="252" y="1028"/>
                  </a:cubicBezTo>
                  <a:cubicBezTo>
                    <a:pt x="229" y="1051"/>
                    <a:pt x="206" y="1096"/>
                    <a:pt x="229" y="1119"/>
                  </a:cubicBezTo>
                  <a:cubicBezTo>
                    <a:pt x="229" y="1142"/>
                    <a:pt x="229" y="1142"/>
                    <a:pt x="229" y="1142"/>
                  </a:cubicBezTo>
                  <a:cubicBezTo>
                    <a:pt x="229" y="1142"/>
                    <a:pt x="229" y="1165"/>
                    <a:pt x="229" y="1165"/>
                  </a:cubicBezTo>
                  <a:cubicBezTo>
                    <a:pt x="229" y="1165"/>
                    <a:pt x="229" y="1188"/>
                    <a:pt x="229" y="1188"/>
                  </a:cubicBezTo>
                  <a:cubicBezTo>
                    <a:pt x="320" y="1507"/>
                    <a:pt x="411" y="1804"/>
                    <a:pt x="503" y="2123"/>
                  </a:cubicBezTo>
                  <a:cubicBezTo>
                    <a:pt x="548" y="2329"/>
                    <a:pt x="617" y="2534"/>
                    <a:pt x="663" y="2717"/>
                  </a:cubicBezTo>
                  <a:cubicBezTo>
                    <a:pt x="731" y="2922"/>
                    <a:pt x="799" y="3128"/>
                    <a:pt x="868" y="3310"/>
                  </a:cubicBezTo>
                  <a:cubicBezTo>
                    <a:pt x="936" y="3516"/>
                    <a:pt x="1005" y="3721"/>
                    <a:pt x="1073" y="3927"/>
                  </a:cubicBezTo>
                  <a:cubicBezTo>
                    <a:pt x="1119" y="3995"/>
                    <a:pt x="1142" y="4064"/>
                    <a:pt x="1165" y="4132"/>
                  </a:cubicBezTo>
                  <a:cubicBezTo>
                    <a:pt x="1187" y="4155"/>
                    <a:pt x="1187" y="4178"/>
                    <a:pt x="1233" y="4201"/>
                  </a:cubicBezTo>
                  <a:cubicBezTo>
                    <a:pt x="1256" y="4223"/>
                    <a:pt x="1279" y="4223"/>
                    <a:pt x="1302" y="4223"/>
                  </a:cubicBezTo>
                  <a:cubicBezTo>
                    <a:pt x="1314" y="4227"/>
                    <a:pt x="1327" y="4229"/>
                    <a:pt x="1340" y="4229"/>
                  </a:cubicBezTo>
                  <a:cubicBezTo>
                    <a:pt x="1400" y="4229"/>
                    <a:pt x="1465" y="4188"/>
                    <a:pt x="1484" y="4132"/>
                  </a:cubicBezTo>
                  <a:cubicBezTo>
                    <a:pt x="1484" y="4109"/>
                    <a:pt x="1484" y="4109"/>
                    <a:pt x="1484" y="4109"/>
                  </a:cubicBezTo>
                  <a:cubicBezTo>
                    <a:pt x="1507" y="4086"/>
                    <a:pt x="1507" y="4064"/>
                    <a:pt x="1507" y="4041"/>
                  </a:cubicBezTo>
                  <a:cubicBezTo>
                    <a:pt x="1507" y="3995"/>
                    <a:pt x="1507" y="3972"/>
                    <a:pt x="1507" y="3949"/>
                  </a:cubicBezTo>
                  <a:cubicBezTo>
                    <a:pt x="1534" y="3976"/>
                    <a:pt x="1568" y="3987"/>
                    <a:pt x="1606" y="3987"/>
                  </a:cubicBezTo>
                  <a:cubicBezTo>
                    <a:pt x="1633" y="3987"/>
                    <a:pt x="1661" y="3982"/>
                    <a:pt x="1690" y="3972"/>
                  </a:cubicBezTo>
                  <a:cubicBezTo>
                    <a:pt x="1712" y="3972"/>
                    <a:pt x="1735" y="3949"/>
                    <a:pt x="1758" y="3927"/>
                  </a:cubicBezTo>
                  <a:cubicBezTo>
                    <a:pt x="1804" y="3881"/>
                    <a:pt x="1804" y="3835"/>
                    <a:pt x="1804" y="3790"/>
                  </a:cubicBezTo>
                  <a:cubicBezTo>
                    <a:pt x="1804" y="3698"/>
                    <a:pt x="1758" y="3630"/>
                    <a:pt x="1758" y="3561"/>
                  </a:cubicBezTo>
                  <a:cubicBezTo>
                    <a:pt x="1735" y="3516"/>
                    <a:pt x="1712" y="3447"/>
                    <a:pt x="1690" y="3379"/>
                  </a:cubicBezTo>
                  <a:cubicBezTo>
                    <a:pt x="1667" y="3265"/>
                    <a:pt x="1644" y="3151"/>
                    <a:pt x="1598" y="3036"/>
                  </a:cubicBezTo>
                  <a:cubicBezTo>
                    <a:pt x="1576" y="2945"/>
                    <a:pt x="1530" y="2831"/>
                    <a:pt x="1507" y="2740"/>
                  </a:cubicBezTo>
                  <a:cubicBezTo>
                    <a:pt x="1461" y="2626"/>
                    <a:pt x="1439" y="2534"/>
                    <a:pt x="1393" y="2420"/>
                  </a:cubicBezTo>
                  <a:cubicBezTo>
                    <a:pt x="1347" y="2238"/>
                    <a:pt x="1302" y="2055"/>
                    <a:pt x="1233" y="1850"/>
                  </a:cubicBezTo>
                  <a:cubicBezTo>
                    <a:pt x="1187" y="1667"/>
                    <a:pt x="1119" y="1462"/>
                    <a:pt x="1073" y="1279"/>
                  </a:cubicBezTo>
                  <a:cubicBezTo>
                    <a:pt x="1073" y="1256"/>
                    <a:pt x="1051" y="1233"/>
                    <a:pt x="1051" y="1210"/>
                  </a:cubicBezTo>
                  <a:cubicBezTo>
                    <a:pt x="1028" y="1165"/>
                    <a:pt x="1028" y="1165"/>
                    <a:pt x="1005" y="1142"/>
                  </a:cubicBezTo>
                  <a:cubicBezTo>
                    <a:pt x="1005" y="1119"/>
                    <a:pt x="982" y="1096"/>
                    <a:pt x="982" y="1096"/>
                  </a:cubicBezTo>
                  <a:cubicBezTo>
                    <a:pt x="982" y="1051"/>
                    <a:pt x="959" y="1005"/>
                    <a:pt x="959" y="982"/>
                  </a:cubicBezTo>
                  <a:cubicBezTo>
                    <a:pt x="959" y="959"/>
                    <a:pt x="936" y="937"/>
                    <a:pt x="936" y="914"/>
                  </a:cubicBezTo>
                  <a:cubicBezTo>
                    <a:pt x="936" y="868"/>
                    <a:pt x="914" y="845"/>
                    <a:pt x="914" y="800"/>
                  </a:cubicBezTo>
                  <a:cubicBezTo>
                    <a:pt x="891" y="777"/>
                    <a:pt x="868" y="731"/>
                    <a:pt x="822" y="708"/>
                  </a:cubicBezTo>
                  <a:cubicBezTo>
                    <a:pt x="822" y="685"/>
                    <a:pt x="799" y="640"/>
                    <a:pt x="799" y="594"/>
                  </a:cubicBezTo>
                  <a:cubicBezTo>
                    <a:pt x="777" y="526"/>
                    <a:pt x="777" y="457"/>
                    <a:pt x="754" y="412"/>
                  </a:cubicBezTo>
                  <a:cubicBezTo>
                    <a:pt x="754" y="343"/>
                    <a:pt x="731" y="275"/>
                    <a:pt x="731" y="229"/>
                  </a:cubicBezTo>
                  <a:cubicBezTo>
                    <a:pt x="708" y="160"/>
                    <a:pt x="685" y="92"/>
                    <a:pt x="640" y="69"/>
                  </a:cubicBezTo>
                  <a:cubicBezTo>
                    <a:pt x="594" y="46"/>
                    <a:pt x="571" y="24"/>
                    <a:pt x="526" y="24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DEB3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" name="Google Shape;3570;p16"/>
            <p:cNvSpPr/>
            <p:nvPr/>
          </p:nvSpPr>
          <p:spPr>
            <a:xfrm>
              <a:off x="5979250" y="3443800"/>
              <a:ext cx="83325" cy="261200"/>
            </a:xfrm>
            <a:custGeom>
              <a:avLst/>
              <a:gdLst/>
              <a:ahLst/>
              <a:cxnLst/>
              <a:rect l="l" t="t" r="r" b="b"/>
              <a:pathLst>
                <a:path w="3333" h="10448" extrusionOk="0">
                  <a:moveTo>
                    <a:pt x="69" y="1"/>
                  </a:moveTo>
                  <a:cubicBezTo>
                    <a:pt x="23" y="1"/>
                    <a:pt x="0" y="47"/>
                    <a:pt x="0" y="115"/>
                  </a:cubicBezTo>
                  <a:cubicBezTo>
                    <a:pt x="46" y="298"/>
                    <a:pt x="115" y="480"/>
                    <a:pt x="160" y="663"/>
                  </a:cubicBezTo>
                  <a:cubicBezTo>
                    <a:pt x="160" y="663"/>
                    <a:pt x="160" y="686"/>
                    <a:pt x="160" y="709"/>
                  </a:cubicBezTo>
                  <a:cubicBezTo>
                    <a:pt x="183" y="777"/>
                    <a:pt x="206" y="823"/>
                    <a:pt x="206" y="891"/>
                  </a:cubicBezTo>
                  <a:cubicBezTo>
                    <a:pt x="229" y="960"/>
                    <a:pt x="251" y="1028"/>
                    <a:pt x="274" y="1097"/>
                  </a:cubicBezTo>
                  <a:cubicBezTo>
                    <a:pt x="297" y="1188"/>
                    <a:pt x="320" y="1256"/>
                    <a:pt x="343" y="1348"/>
                  </a:cubicBezTo>
                  <a:cubicBezTo>
                    <a:pt x="343" y="1348"/>
                    <a:pt x="343" y="1370"/>
                    <a:pt x="343" y="1393"/>
                  </a:cubicBezTo>
                  <a:cubicBezTo>
                    <a:pt x="320" y="1416"/>
                    <a:pt x="343" y="1439"/>
                    <a:pt x="343" y="1485"/>
                  </a:cubicBezTo>
                  <a:cubicBezTo>
                    <a:pt x="343" y="1507"/>
                    <a:pt x="366" y="1530"/>
                    <a:pt x="366" y="1576"/>
                  </a:cubicBezTo>
                  <a:cubicBezTo>
                    <a:pt x="366" y="1644"/>
                    <a:pt x="388" y="1736"/>
                    <a:pt x="411" y="1804"/>
                  </a:cubicBezTo>
                  <a:cubicBezTo>
                    <a:pt x="434" y="1895"/>
                    <a:pt x="457" y="1987"/>
                    <a:pt x="503" y="2078"/>
                  </a:cubicBezTo>
                  <a:cubicBezTo>
                    <a:pt x="548" y="2261"/>
                    <a:pt x="594" y="2420"/>
                    <a:pt x="640" y="2580"/>
                  </a:cubicBezTo>
                  <a:cubicBezTo>
                    <a:pt x="640" y="2603"/>
                    <a:pt x="640" y="2626"/>
                    <a:pt x="640" y="2649"/>
                  </a:cubicBezTo>
                  <a:cubicBezTo>
                    <a:pt x="685" y="2854"/>
                    <a:pt x="731" y="3037"/>
                    <a:pt x="776" y="3242"/>
                  </a:cubicBezTo>
                  <a:cubicBezTo>
                    <a:pt x="845" y="3448"/>
                    <a:pt x="891" y="3653"/>
                    <a:pt x="959" y="3881"/>
                  </a:cubicBezTo>
                  <a:cubicBezTo>
                    <a:pt x="982" y="3973"/>
                    <a:pt x="1005" y="4064"/>
                    <a:pt x="1028" y="4155"/>
                  </a:cubicBezTo>
                  <a:cubicBezTo>
                    <a:pt x="1073" y="4269"/>
                    <a:pt x="1096" y="4361"/>
                    <a:pt x="1142" y="4475"/>
                  </a:cubicBezTo>
                  <a:cubicBezTo>
                    <a:pt x="1142" y="4520"/>
                    <a:pt x="1164" y="4566"/>
                    <a:pt x="1187" y="4589"/>
                  </a:cubicBezTo>
                  <a:cubicBezTo>
                    <a:pt x="1210" y="4657"/>
                    <a:pt x="1233" y="4703"/>
                    <a:pt x="1256" y="4771"/>
                  </a:cubicBezTo>
                  <a:cubicBezTo>
                    <a:pt x="1256" y="4794"/>
                    <a:pt x="1256" y="4840"/>
                    <a:pt x="1279" y="4863"/>
                  </a:cubicBezTo>
                  <a:cubicBezTo>
                    <a:pt x="1279" y="4977"/>
                    <a:pt x="1301" y="5068"/>
                    <a:pt x="1324" y="5159"/>
                  </a:cubicBezTo>
                  <a:cubicBezTo>
                    <a:pt x="1347" y="5319"/>
                    <a:pt x="1370" y="5479"/>
                    <a:pt x="1416" y="5639"/>
                  </a:cubicBezTo>
                  <a:cubicBezTo>
                    <a:pt x="1438" y="5776"/>
                    <a:pt x="1461" y="5913"/>
                    <a:pt x="1507" y="6050"/>
                  </a:cubicBezTo>
                  <a:cubicBezTo>
                    <a:pt x="1530" y="6118"/>
                    <a:pt x="1553" y="6209"/>
                    <a:pt x="1575" y="6278"/>
                  </a:cubicBezTo>
                  <a:cubicBezTo>
                    <a:pt x="1598" y="6346"/>
                    <a:pt x="1644" y="6438"/>
                    <a:pt x="1667" y="6529"/>
                  </a:cubicBezTo>
                  <a:cubicBezTo>
                    <a:pt x="1667" y="6552"/>
                    <a:pt x="1667" y="6597"/>
                    <a:pt x="1689" y="6620"/>
                  </a:cubicBezTo>
                  <a:cubicBezTo>
                    <a:pt x="1689" y="6643"/>
                    <a:pt x="1712" y="6666"/>
                    <a:pt x="1735" y="6689"/>
                  </a:cubicBezTo>
                  <a:cubicBezTo>
                    <a:pt x="1781" y="6871"/>
                    <a:pt x="1804" y="7031"/>
                    <a:pt x="1872" y="7214"/>
                  </a:cubicBezTo>
                  <a:cubicBezTo>
                    <a:pt x="1895" y="7282"/>
                    <a:pt x="1895" y="7351"/>
                    <a:pt x="1918" y="7419"/>
                  </a:cubicBezTo>
                  <a:cubicBezTo>
                    <a:pt x="1941" y="7442"/>
                    <a:pt x="1941" y="7465"/>
                    <a:pt x="1941" y="7488"/>
                  </a:cubicBezTo>
                  <a:cubicBezTo>
                    <a:pt x="1963" y="7533"/>
                    <a:pt x="1963" y="7579"/>
                    <a:pt x="1986" y="7602"/>
                  </a:cubicBezTo>
                  <a:cubicBezTo>
                    <a:pt x="1986" y="7625"/>
                    <a:pt x="1986" y="7625"/>
                    <a:pt x="1986" y="7647"/>
                  </a:cubicBezTo>
                  <a:cubicBezTo>
                    <a:pt x="2055" y="7899"/>
                    <a:pt x="2123" y="8150"/>
                    <a:pt x="2192" y="8401"/>
                  </a:cubicBezTo>
                  <a:cubicBezTo>
                    <a:pt x="2237" y="8538"/>
                    <a:pt x="2283" y="8675"/>
                    <a:pt x="2329" y="8812"/>
                  </a:cubicBezTo>
                  <a:cubicBezTo>
                    <a:pt x="2329" y="8903"/>
                    <a:pt x="2351" y="8994"/>
                    <a:pt x="2397" y="9063"/>
                  </a:cubicBezTo>
                  <a:cubicBezTo>
                    <a:pt x="2397" y="9108"/>
                    <a:pt x="2420" y="9154"/>
                    <a:pt x="2420" y="9200"/>
                  </a:cubicBezTo>
                  <a:cubicBezTo>
                    <a:pt x="2443" y="9268"/>
                    <a:pt x="2466" y="9314"/>
                    <a:pt x="2466" y="9359"/>
                  </a:cubicBezTo>
                  <a:cubicBezTo>
                    <a:pt x="2511" y="9542"/>
                    <a:pt x="2557" y="9702"/>
                    <a:pt x="2602" y="9861"/>
                  </a:cubicBezTo>
                  <a:cubicBezTo>
                    <a:pt x="2625" y="9953"/>
                    <a:pt x="2648" y="10021"/>
                    <a:pt x="2671" y="10113"/>
                  </a:cubicBezTo>
                  <a:cubicBezTo>
                    <a:pt x="2694" y="10158"/>
                    <a:pt x="2717" y="10204"/>
                    <a:pt x="2717" y="10227"/>
                  </a:cubicBezTo>
                  <a:cubicBezTo>
                    <a:pt x="2739" y="10295"/>
                    <a:pt x="2762" y="10364"/>
                    <a:pt x="2808" y="10409"/>
                  </a:cubicBezTo>
                  <a:cubicBezTo>
                    <a:pt x="2835" y="10436"/>
                    <a:pt x="2861" y="10447"/>
                    <a:pt x="2893" y="10447"/>
                  </a:cubicBezTo>
                  <a:cubicBezTo>
                    <a:pt x="2915" y="10447"/>
                    <a:pt x="2939" y="10442"/>
                    <a:pt x="2968" y="10432"/>
                  </a:cubicBezTo>
                  <a:cubicBezTo>
                    <a:pt x="2991" y="10432"/>
                    <a:pt x="3013" y="10409"/>
                    <a:pt x="3036" y="10386"/>
                  </a:cubicBezTo>
                  <a:cubicBezTo>
                    <a:pt x="3059" y="10364"/>
                    <a:pt x="3082" y="10341"/>
                    <a:pt x="3082" y="10318"/>
                  </a:cubicBezTo>
                  <a:cubicBezTo>
                    <a:pt x="3082" y="10295"/>
                    <a:pt x="3082" y="10272"/>
                    <a:pt x="3082" y="10250"/>
                  </a:cubicBezTo>
                  <a:cubicBezTo>
                    <a:pt x="3082" y="10227"/>
                    <a:pt x="3082" y="10204"/>
                    <a:pt x="3082" y="10181"/>
                  </a:cubicBezTo>
                  <a:cubicBezTo>
                    <a:pt x="3150" y="10158"/>
                    <a:pt x="3196" y="10113"/>
                    <a:pt x="3219" y="10044"/>
                  </a:cubicBezTo>
                  <a:cubicBezTo>
                    <a:pt x="3219" y="10044"/>
                    <a:pt x="3219" y="10044"/>
                    <a:pt x="3219" y="10021"/>
                  </a:cubicBezTo>
                  <a:cubicBezTo>
                    <a:pt x="3287" y="9998"/>
                    <a:pt x="3333" y="9930"/>
                    <a:pt x="3310" y="9861"/>
                  </a:cubicBezTo>
                  <a:cubicBezTo>
                    <a:pt x="3310" y="9816"/>
                    <a:pt x="3310" y="9793"/>
                    <a:pt x="3310" y="9747"/>
                  </a:cubicBezTo>
                  <a:cubicBezTo>
                    <a:pt x="3310" y="9702"/>
                    <a:pt x="3333" y="9656"/>
                    <a:pt x="3310" y="9610"/>
                  </a:cubicBezTo>
                  <a:cubicBezTo>
                    <a:pt x="3264" y="9473"/>
                    <a:pt x="3242" y="9314"/>
                    <a:pt x="3196" y="9177"/>
                  </a:cubicBezTo>
                  <a:cubicBezTo>
                    <a:pt x="3150" y="9017"/>
                    <a:pt x="3105" y="8880"/>
                    <a:pt x="3059" y="8720"/>
                  </a:cubicBezTo>
                  <a:cubicBezTo>
                    <a:pt x="3059" y="8697"/>
                    <a:pt x="3036" y="8675"/>
                    <a:pt x="3036" y="8629"/>
                  </a:cubicBezTo>
                  <a:cubicBezTo>
                    <a:pt x="3036" y="8606"/>
                    <a:pt x="3013" y="8560"/>
                    <a:pt x="2968" y="8538"/>
                  </a:cubicBezTo>
                  <a:cubicBezTo>
                    <a:pt x="2922" y="8401"/>
                    <a:pt x="2876" y="8264"/>
                    <a:pt x="2854" y="8127"/>
                  </a:cubicBezTo>
                  <a:cubicBezTo>
                    <a:pt x="2876" y="8081"/>
                    <a:pt x="2899" y="8013"/>
                    <a:pt x="2876" y="7944"/>
                  </a:cubicBezTo>
                  <a:cubicBezTo>
                    <a:pt x="2854" y="7876"/>
                    <a:pt x="2831" y="7807"/>
                    <a:pt x="2808" y="7739"/>
                  </a:cubicBezTo>
                  <a:cubicBezTo>
                    <a:pt x="2785" y="7647"/>
                    <a:pt x="2762" y="7556"/>
                    <a:pt x="2739" y="7465"/>
                  </a:cubicBezTo>
                  <a:cubicBezTo>
                    <a:pt x="2671" y="7282"/>
                    <a:pt x="2625" y="7122"/>
                    <a:pt x="2580" y="6940"/>
                  </a:cubicBezTo>
                  <a:cubicBezTo>
                    <a:pt x="2557" y="6849"/>
                    <a:pt x="2534" y="6757"/>
                    <a:pt x="2511" y="6689"/>
                  </a:cubicBezTo>
                  <a:cubicBezTo>
                    <a:pt x="2488" y="6620"/>
                    <a:pt x="2488" y="6529"/>
                    <a:pt x="2466" y="6461"/>
                  </a:cubicBezTo>
                  <a:cubicBezTo>
                    <a:pt x="2466" y="6415"/>
                    <a:pt x="2443" y="6346"/>
                    <a:pt x="2420" y="6278"/>
                  </a:cubicBezTo>
                  <a:cubicBezTo>
                    <a:pt x="2420" y="6255"/>
                    <a:pt x="2397" y="6232"/>
                    <a:pt x="2397" y="6209"/>
                  </a:cubicBezTo>
                  <a:cubicBezTo>
                    <a:pt x="2374" y="6095"/>
                    <a:pt x="2351" y="5981"/>
                    <a:pt x="2329" y="5867"/>
                  </a:cubicBezTo>
                  <a:cubicBezTo>
                    <a:pt x="2329" y="5867"/>
                    <a:pt x="2329" y="5867"/>
                    <a:pt x="2329" y="5844"/>
                  </a:cubicBezTo>
                  <a:cubicBezTo>
                    <a:pt x="2306" y="5821"/>
                    <a:pt x="2306" y="5799"/>
                    <a:pt x="2283" y="5753"/>
                  </a:cubicBezTo>
                  <a:cubicBezTo>
                    <a:pt x="2260" y="5730"/>
                    <a:pt x="2237" y="5707"/>
                    <a:pt x="2192" y="5684"/>
                  </a:cubicBezTo>
                  <a:cubicBezTo>
                    <a:pt x="2146" y="5525"/>
                    <a:pt x="2100" y="5342"/>
                    <a:pt x="2055" y="5159"/>
                  </a:cubicBezTo>
                  <a:cubicBezTo>
                    <a:pt x="2009" y="4977"/>
                    <a:pt x="1941" y="4771"/>
                    <a:pt x="1895" y="4566"/>
                  </a:cubicBezTo>
                  <a:cubicBezTo>
                    <a:pt x="1918" y="4543"/>
                    <a:pt x="1941" y="4498"/>
                    <a:pt x="1941" y="4452"/>
                  </a:cubicBezTo>
                  <a:cubicBezTo>
                    <a:pt x="1941" y="4429"/>
                    <a:pt x="1941" y="4429"/>
                    <a:pt x="1918" y="4406"/>
                  </a:cubicBezTo>
                  <a:cubicBezTo>
                    <a:pt x="1918" y="4338"/>
                    <a:pt x="1895" y="4269"/>
                    <a:pt x="1872" y="4201"/>
                  </a:cubicBezTo>
                  <a:cubicBezTo>
                    <a:pt x="1849" y="4155"/>
                    <a:pt x="1826" y="4087"/>
                    <a:pt x="1804" y="4041"/>
                  </a:cubicBezTo>
                  <a:cubicBezTo>
                    <a:pt x="1804" y="4041"/>
                    <a:pt x="1804" y="4018"/>
                    <a:pt x="1804" y="3995"/>
                  </a:cubicBezTo>
                  <a:cubicBezTo>
                    <a:pt x="1781" y="3973"/>
                    <a:pt x="1781" y="3927"/>
                    <a:pt x="1781" y="3904"/>
                  </a:cubicBezTo>
                  <a:cubicBezTo>
                    <a:pt x="1712" y="3721"/>
                    <a:pt x="1689" y="3562"/>
                    <a:pt x="1644" y="3402"/>
                  </a:cubicBezTo>
                  <a:cubicBezTo>
                    <a:pt x="1621" y="3265"/>
                    <a:pt x="1575" y="3128"/>
                    <a:pt x="1553" y="3014"/>
                  </a:cubicBezTo>
                  <a:cubicBezTo>
                    <a:pt x="1553" y="2991"/>
                    <a:pt x="1553" y="2945"/>
                    <a:pt x="1530" y="2923"/>
                  </a:cubicBezTo>
                  <a:cubicBezTo>
                    <a:pt x="1530" y="2900"/>
                    <a:pt x="1530" y="2854"/>
                    <a:pt x="1530" y="2831"/>
                  </a:cubicBezTo>
                  <a:cubicBezTo>
                    <a:pt x="1507" y="2786"/>
                    <a:pt x="1507" y="2717"/>
                    <a:pt x="1484" y="2672"/>
                  </a:cubicBezTo>
                  <a:cubicBezTo>
                    <a:pt x="1484" y="2649"/>
                    <a:pt x="1484" y="2626"/>
                    <a:pt x="1461" y="2603"/>
                  </a:cubicBezTo>
                  <a:cubicBezTo>
                    <a:pt x="1461" y="2580"/>
                    <a:pt x="1461" y="2580"/>
                    <a:pt x="1461" y="2557"/>
                  </a:cubicBezTo>
                  <a:cubicBezTo>
                    <a:pt x="1438" y="2535"/>
                    <a:pt x="1438" y="2489"/>
                    <a:pt x="1438" y="2466"/>
                  </a:cubicBezTo>
                  <a:cubicBezTo>
                    <a:pt x="1438" y="2398"/>
                    <a:pt x="1416" y="2306"/>
                    <a:pt x="1393" y="2238"/>
                  </a:cubicBezTo>
                  <a:cubicBezTo>
                    <a:pt x="1393" y="2192"/>
                    <a:pt x="1370" y="2147"/>
                    <a:pt x="1324" y="2124"/>
                  </a:cubicBezTo>
                  <a:cubicBezTo>
                    <a:pt x="1324" y="2101"/>
                    <a:pt x="1301" y="2055"/>
                    <a:pt x="1301" y="2032"/>
                  </a:cubicBezTo>
                  <a:cubicBezTo>
                    <a:pt x="1279" y="1941"/>
                    <a:pt x="1256" y="1873"/>
                    <a:pt x="1233" y="1781"/>
                  </a:cubicBezTo>
                  <a:cubicBezTo>
                    <a:pt x="1187" y="1622"/>
                    <a:pt x="1142" y="1485"/>
                    <a:pt x="1096" y="1325"/>
                  </a:cubicBezTo>
                  <a:cubicBezTo>
                    <a:pt x="1050" y="1256"/>
                    <a:pt x="1028" y="1165"/>
                    <a:pt x="1005" y="1074"/>
                  </a:cubicBezTo>
                  <a:cubicBezTo>
                    <a:pt x="982" y="1005"/>
                    <a:pt x="936" y="914"/>
                    <a:pt x="913" y="823"/>
                  </a:cubicBezTo>
                  <a:cubicBezTo>
                    <a:pt x="891" y="709"/>
                    <a:pt x="845" y="572"/>
                    <a:pt x="822" y="457"/>
                  </a:cubicBezTo>
                  <a:cubicBezTo>
                    <a:pt x="822" y="435"/>
                    <a:pt x="822" y="412"/>
                    <a:pt x="822" y="389"/>
                  </a:cubicBezTo>
                  <a:cubicBezTo>
                    <a:pt x="799" y="343"/>
                    <a:pt x="799" y="252"/>
                    <a:pt x="754" y="229"/>
                  </a:cubicBezTo>
                  <a:cubicBezTo>
                    <a:pt x="731" y="206"/>
                    <a:pt x="731" y="206"/>
                    <a:pt x="708" y="206"/>
                  </a:cubicBezTo>
                  <a:cubicBezTo>
                    <a:pt x="662" y="184"/>
                    <a:pt x="617" y="184"/>
                    <a:pt x="571" y="184"/>
                  </a:cubicBezTo>
                  <a:cubicBezTo>
                    <a:pt x="548" y="206"/>
                    <a:pt x="525" y="206"/>
                    <a:pt x="503" y="229"/>
                  </a:cubicBezTo>
                  <a:cubicBezTo>
                    <a:pt x="480" y="184"/>
                    <a:pt x="434" y="161"/>
                    <a:pt x="388" y="161"/>
                  </a:cubicBezTo>
                  <a:cubicBezTo>
                    <a:pt x="320" y="161"/>
                    <a:pt x="251" y="229"/>
                    <a:pt x="251" y="298"/>
                  </a:cubicBezTo>
                  <a:cubicBezTo>
                    <a:pt x="251" y="290"/>
                    <a:pt x="251" y="282"/>
                    <a:pt x="251" y="275"/>
                  </a:cubicBezTo>
                  <a:cubicBezTo>
                    <a:pt x="229" y="252"/>
                    <a:pt x="229" y="206"/>
                    <a:pt x="206" y="184"/>
                  </a:cubicBezTo>
                  <a:cubicBezTo>
                    <a:pt x="206" y="138"/>
                    <a:pt x="183" y="69"/>
                    <a:pt x="160" y="24"/>
                  </a:cubicBezTo>
                  <a:cubicBezTo>
                    <a:pt x="160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DEB3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" name="Google Shape;3571;p16"/>
            <p:cNvSpPr/>
            <p:nvPr/>
          </p:nvSpPr>
          <p:spPr>
            <a:xfrm>
              <a:off x="6048875" y="3685750"/>
              <a:ext cx="91325" cy="293350"/>
            </a:xfrm>
            <a:custGeom>
              <a:avLst/>
              <a:gdLst/>
              <a:ahLst/>
              <a:cxnLst/>
              <a:rect l="l" t="t" r="r" b="b"/>
              <a:pathLst>
                <a:path w="3653" h="11734" extrusionOk="0">
                  <a:moveTo>
                    <a:pt x="297" y="1"/>
                  </a:moveTo>
                  <a:cubicBezTo>
                    <a:pt x="251" y="1"/>
                    <a:pt x="228" y="1"/>
                    <a:pt x="206" y="24"/>
                  </a:cubicBezTo>
                  <a:cubicBezTo>
                    <a:pt x="160" y="47"/>
                    <a:pt x="137" y="115"/>
                    <a:pt x="137" y="161"/>
                  </a:cubicBezTo>
                  <a:cubicBezTo>
                    <a:pt x="137" y="206"/>
                    <a:pt x="160" y="275"/>
                    <a:pt x="160" y="343"/>
                  </a:cubicBezTo>
                  <a:cubicBezTo>
                    <a:pt x="148" y="332"/>
                    <a:pt x="137" y="326"/>
                    <a:pt x="126" y="326"/>
                  </a:cubicBezTo>
                  <a:cubicBezTo>
                    <a:pt x="114" y="326"/>
                    <a:pt x="103" y="332"/>
                    <a:pt x="91" y="343"/>
                  </a:cubicBezTo>
                  <a:cubicBezTo>
                    <a:pt x="23" y="343"/>
                    <a:pt x="0" y="412"/>
                    <a:pt x="0" y="480"/>
                  </a:cubicBezTo>
                  <a:cubicBezTo>
                    <a:pt x="0" y="503"/>
                    <a:pt x="0" y="526"/>
                    <a:pt x="0" y="572"/>
                  </a:cubicBezTo>
                  <a:cubicBezTo>
                    <a:pt x="0" y="594"/>
                    <a:pt x="0" y="617"/>
                    <a:pt x="0" y="663"/>
                  </a:cubicBezTo>
                  <a:cubicBezTo>
                    <a:pt x="23" y="731"/>
                    <a:pt x="23" y="800"/>
                    <a:pt x="46" y="868"/>
                  </a:cubicBezTo>
                  <a:cubicBezTo>
                    <a:pt x="46" y="914"/>
                    <a:pt x="69" y="960"/>
                    <a:pt x="69" y="982"/>
                  </a:cubicBezTo>
                  <a:cubicBezTo>
                    <a:pt x="91" y="1096"/>
                    <a:pt x="114" y="1188"/>
                    <a:pt x="137" y="1279"/>
                  </a:cubicBezTo>
                  <a:cubicBezTo>
                    <a:pt x="160" y="1393"/>
                    <a:pt x="183" y="1507"/>
                    <a:pt x="206" y="1621"/>
                  </a:cubicBezTo>
                  <a:cubicBezTo>
                    <a:pt x="251" y="1736"/>
                    <a:pt x="274" y="1850"/>
                    <a:pt x="297" y="1964"/>
                  </a:cubicBezTo>
                  <a:cubicBezTo>
                    <a:pt x="365" y="2146"/>
                    <a:pt x="411" y="2329"/>
                    <a:pt x="479" y="2534"/>
                  </a:cubicBezTo>
                  <a:lnTo>
                    <a:pt x="571" y="2808"/>
                  </a:lnTo>
                  <a:cubicBezTo>
                    <a:pt x="594" y="2900"/>
                    <a:pt x="616" y="2991"/>
                    <a:pt x="639" y="3082"/>
                  </a:cubicBezTo>
                  <a:cubicBezTo>
                    <a:pt x="639" y="3105"/>
                    <a:pt x="639" y="3128"/>
                    <a:pt x="639" y="3151"/>
                  </a:cubicBezTo>
                  <a:cubicBezTo>
                    <a:pt x="662" y="3174"/>
                    <a:pt x="662" y="3219"/>
                    <a:pt x="662" y="3242"/>
                  </a:cubicBezTo>
                  <a:cubicBezTo>
                    <a:pt x="662" y="3288"/>
                    <a:pt x="685" y="3311"/>
                    <a:pt x="685" y="3356"/>
                  </a:cubicBezTo>
                  <a:cubicBezTo>
                    <a:pt x="708" y="3425"/>
                    <a:pt x="708" y="3493"/>
                    <a:pt x="731" y="3562"/>
                  </a:cubicBezTo>
                  <a:cubicBezTo>
                    <a:pt x="753" y="3676"/>
                    <a:pt x="776" y="3767"/>
                    <a:pt x="799" y="3881"/>
                  </a:cubicBezTo>
                  <a:cubicBezTo>
                    <a:pt x="867" y="4064"/>
                    <a:pt x="913" y="4246"/>
                    <a:pt x="982" y="4429"/>
                  </a:cubicBezTo>
                  <a:cubicBezTo>
                    <a:pt x="1004" y="4520"/>
                    <a:pt x="1027" y="4589"/>
                    <a:pt x="1050" y="4657"/>
                  </a:cubicBezTo>
                  <a:cubicBezTo>
                    <a:pt x="1073" y="4749"/>
                    <a:pt x="1096" y="4817"/>
                    <a:pt x="1119" y="4908"/>
                  </a:cubicBezTo>
                  <a:cubicBezTo>
                    <a:pt x="1187" y="5114"/>
                    <a:pt x="1233" y="5296"/>
                    <a:pt x="1301" y="5502"/>
                  </a:cubicBezTo>
                  <a:cubicBezTo>
                    <a:pt x="1301" y="5593"/>
                    <a:pt x="1324" y="5684"/>
                    <a:pt x="1347" y="5776"/>
                  </a:cubicBezTo>
                  <a:lnTo>
                    <a:pt x="1392" y="5981"/>
                  </a:lnTo>
                  <a:cubicBezTo>
                    <a:pt x="1415" y="6072"/>
                    <a:pt x="1461" y="6187"/>
                    <a:pt x="1484" y="6278"/>
                  </a:cubicBezTo>
                  <a:cubicBezTo>
                    <a:pt x="1507" y="6392"/>
                    <a:pt x="1552" y="6483"/>
                    <a:pt x="1575" y="6575"/>
                  </a:cubicBezTo>
                  <a:cubicBezTo>
                    <a:pt x="1621" y="6689"/>
                    <a:pt x="1644" y="6780"/>
                    <a:pt x="1689" y="6894"/>
                  </a:cubicBezTo>
                  <a:cubicBezTo>
                    <a:pt x="1712" y="7031"/>
                    <a:pt x="1758" y="7191"/>
                    <a:pt x="1780" y="7351"/>
                  </a:cubicBezTo>
                  <a:cubicBezTo>
                    <a:pt x="1895" y="7761"/>
                    <a:pt x="2009" y="8172"/>
                    <a:pt x="2123" y="8583"/>
                  </a:cubicBezTo>
                  <a:cubicBezTo>
                    <a:pt x="2146" y="8674"/>
                    <a:pt x="2168" y="8789"/>
                    <a:pt x="2191" y="8880"/>
                  </a:cubicBezTo>
                  <a:cubicBezTo>
                    <a:pt x="2214" y="8971"/>
                    <a:pt x="2237" y="9063"/>
                    <a:pt x="2283" y="9154"/>
                  </a:cubicBezTo>
                  <a:cubicBezTo>
                    <a:pt x="2283" y="9177"/>
                    <a:pt x="2283" y="9199"/>
                    <a:pt x="2305" y="9222"/>
                  </a:cubicBezTo>
                  <a:cubicBezTo>
                    <a:pt x="2305" y="9268"/>
                    <a:pt x="2328" y="9314"/>
                    <a:pt x="2328" y="9359"/>
                  </a:cubicBezTo>
                  <a:cubicBezTo>
                    <a:pt x="2351" y="9451"/>
                    <a:pt x="2374" y="9542"/>
                    <a:pt x="2397" y="9656"/>
                  </a:cubicBezTo>
                  <a:cubicBezTo>
                    <a:pt x="2397" y="9679"/>
                    <a:pt x="2420" y="9702"/>
                    <a:pt x="2420" y="9747"/>
                  </a:cubicBezTo>
                  <a:cubicBezTo>
                    <a:pt x="2442" y="9816"/>
                    <a:pt x="2465" y="9861"/>
                    <a:pt x="2465" y="9930"/>
                  </a:cubicBezTo>
                  <a:cubicBezTo>
                    <a:pt x="2488" y="10021"/>
                    <a:pt x="2511" y="10112"/>
                    <a:pt x="2534" y="10181"/>
                  </a:cubicBezTo>
                  <a:cubicBezTo>
                    <a:pt x="2602" y="10364"/>
                    <a:pt x="2648" y="10523"/>
                    <a:pt x="2693" y="10683"/>
                  </a:cubicBezTo>
                  <a:cubicBezTo>
                    <a:pt x="2716" y="10774"/>
                    <a:pt x="2739" y="10843"/>
                    <a:pt x="2762" y="10911"/>
                  </a:cubicBezTo>
                  <a:cubicBezTo>
                    <a:pt x="2785" y="10957"/>
                    <a:pt x="2808" y="11003"/>
                    <a:pt x="2808" y="11048"/>
                  </a:cubicBezTo>
                  <a:cubicBezTo>
                    <a:pt x="2830" y="11094"/>
                    <a:pt x="2830" y="11117"/>
                    <a:pt x="2830" y="11140"/>
                  </a:cubicBezTo>
                  <a:cubicBezTo>
                    <a:pt x="2808" y="11208"/>
                    <a:pt x="2808" y="11299"/>
                    <a:pt x="2830" y="11391"/>
                  </a:cubicBezTo>
                  <a:cubicBezTo>
                    <a:pt x="2830" y="11391"/>
                    <a:pt x="2830" y="11414"/>
                    <a:pt x="2830" y="11414"/>
                  </a:cubicBezTo>
                  <a:lnTo>
                    <a:pt x="2830" y="11436"/>
                  </a:lnTo>
                  <a:cubicBezTo>
                    <a:pt x="2830" y="11459"/>
                    <a:pt x="2853" y="11482"/>
                    <a:pt x="2853" y="11505"/>
                  </a:cubicBezTo>
                  <a:cubicBezTo>
                    <a:pt x="2853" y="11528"/>
                    <a:pt x="2876" y="11573"/>
                    <a:pt x="2899" y="11596"/>
                  </a:cubicBezTo>
                  <a:cubicBezTo>
                    <a:pt x="2967" y="11687"/>
                    <a:pt x="3082" y="11733"/>
                    <a:pt x="3196" y="11733"/>
                  </a:cubicBezTo>
                  <a:cubicBezTo>
                    <a:pt x="3241" y="11710"/>
                    <a:pt x="3287" y="11710"/>
                    <a:pt x="3333" y="11687"/>
                  </a:cubicBezTo>
                  <a:cubicBezTo>
                    <a:pt x="3355" y="11665"/>
                    <a:pt x="3355" y="11642"/>
                    <a:pt x="3378" y="11619"/>
                  </a:cubicBezTo>
                  <a:lnTo>
                    <a:pt x="3492" y="11619"/>
                  </a:lnTo>
                  <a:cubicBezTo>
                    <a:pt x="3538" y="11619"/>
                    <a:pt x="3584" y="11596"/>
                    <a:pt x="3606" y="11550"/>
                  </a:cubicBezTo>
                  <a:cubicBezTo>
                    <a:pt x="3629" y="11528"/>
                    <a:pt x="3652" y="11482"/>
                    <a:pt x="3652" y="11436"/>
                  </a:cubicBezTo>
                  <a:cubicBezTo>
                    <a:pt x="3652" y="11414"/>
                    <a:pt x="3652" y="11368"/>
                    <a:pt x="3629" y="11345"/>
                  </a:cubicBezTo>
                  <a:cubicBezTo>
                    <a:pt x="3629" y="11322"/>
                    <a:pt x="3629" y="11322"/>
                    <a:pt x="3629" y="11322"/>
                  </a:cubicBezTo>
                  <a:cubicBezTo>
                    <a:pt x="3629" y="11277"/>
                    <a:pt x="3606" y="11231"/>
                    <a:pt x="3606" y="11185"/>
                  </a:cubicBezTo>
                  <a:cubicBezTo>
                    <a:pt x="3584" y="11140"/>
                    <a:pt x="3584" y="11117"/>
                    <a:pt x="3561" y="11071"/>
                  </a:cubicBezTo>
                  <a:cubicBezTo>
                    <a:pt x="3538" y="11048"/>
                    <a:pt x="3538" y="11025"/>
                    <a:pt x="3515" y="11025"/>
                  </a:cubicBezTo>
                  <a:cubicBezTo>
                    <a:pt x="3515" y="10980"/>
                    <a:pt x="3515" y="10957"/>
                    <a:pt x="3515" y="10934"/>
                  </a:cubicBezTo>
                  <a:cubicBezTo>
                    <a:pt x="3492" y="10843"/>
                    <a:pt x="3470" y="10752"/>
                    <a:pt x="3447" y="10660"/>
                  </a:cubicBezTo>
                  <a:cubicBezTo>
                    <a:pt x="3378" y="10500"/>
                    <a:pt x="3333" y="10341"/>
                    <a:pt x="3287" y="10158"/>
                  </a:cubicBezTo>
                  <a:cubicBezTo>
                    <a:pt x="3241" y="9976"/>
                    <a:pt x="3173" y="9793"/>
                    <a:pt x="3127" y="9610"/>
                  </a:cubicBezTo>
                  <a:cubicBezTo>
                    <a:pt x="3104" y="9519"/>
                    <a:pt x="3082" y="9428"/>
                    <a:pt x="3059" y="9336"/>
                  </a:cubicBezTo>
                  <a:cubicBezTo>
                    <a:pt x="3059" y="9291"/>
                    <a:pt x="3036" y="9222"/>
                    <a:pt x="3013" y="9177"/>
                  </a:cubicBezTo>
                  <a:cubicBezTo>
                    <a:pt x="3013" y="9131"/>
                    <a:pt x="3013" y="9085"/>
                    <a:pt x="2990" y="9040"/>
                  </a:cubicBezTo>
                  <a:cubicBezTo>
                    <a:pt x="2990" y="9017"/>
                    <a:pt x="2967" y="8994"/>
                    <a:pt x="2967" y="8971"/>
                  </a:cubicBezTo>
                  <a:cubicBezTo>
                    <a:pt x="2967" y="8948"/>
                    <a:pt x="2967" y="8926"/>
                    <a:pt x="2967" y="8903"/>
                  </a:cubicBezTo>
                  <a:cubicBezTo>
                    <a:pt x="2945" y="8834"/>
                    <a:pt x="2922" y="8743"/>
                    <a:pt x="2899" y="8652"/>
                  </a:cubicBezTo>
                  <a:cubicBezTo>
                    <a:pt x="2876" y="8583"/>
                    <a:pt x="2853" y="8492"/>
                    <a:pt x="2830" y="8423"/>
                  </a:cubicBezTo>
                  <a:cubicBezTo>
                    <a:pt x="2762" y="8218"/>
                    <a:pt x="2716" y="8035"/>
                    <a:pt x="2648" y="7853"/>
                  </a:cubicBezTo>
                  <a:cubicBezTo>
                    <a:pt x="2648" y="7807"/>
                    <a:pt x="2625" y="7761"/>
                    <a:pt x="2625" y="7739"/>
                  </a:cubicBezTo>
                  <a:cubicBezTo>
                    <a:pt x="2625" y="7693"/>
                    <a:pt x="2602" y="7647"/>
                    <a:pt x="2602" y="7602"/>
                  </a:cubicBezTo>
                  <a:cubicBezTo>
                    <a:pt x="2579" y="7533"/>
                    <a:pt x="2557" y="7442"/>
                    <a:pt x="2557" y="7373"/>
                  </a:cubicBezTo>
                  <a:cubicBezTo>
                    <a:pt x="2534" y="7305"/>
                    <a:pt x="2534" y="7236"/>
                    <a:pt x="2511" y="7168"/>
                  </a:cubicBezTo>
                  <a:cubicBezTo>
                    <a:pt x="2511" y="7145"/>
                    <a:pt x="2488" y="7122"/>
                    <a:pt x="2465" y="7122"/>
                  </a:cubicBezTo>
                  <a:cubicBezTo>
                    <a:pt x="2465" y="7054"/>
                    <a:pt x="2442" y="7008"/>
                    <a:pt x="2442" y="6940"/>
                  </a:cubicBezTo>
                  <a:lnTo>
                    <a:pt x="2420" y="6848"/>
                  </a:lnTo>
                  <a:cubicBezTo>
                    <a:pt x="2420" y="6803"/>
                    <a:pt x="2397" y="6757"/>
                    <a:pt x="2397" y="6689"/>
                  </a:cubicBezTo>
                  <a:cubicBezTo>
                    <a:pt x="2374" y="6643"/>
                    <a:pt x="2328" y="6597"/>
                    <a:pt x="2260" y="6597"/>
                  </a:cubicBezTo>
                  <a:cubicBezTo>
                    <a:pt x="2237" y="6552"/>
                    <a:pt x="2237" y="6506"/>
                    <a:pt x="2214" y="6483"/>
                  </a:cubicBezTo>
                  <a:cubicBezTo>
                    <a:pt x="2146" y="6164"/>
                    <a:pt x="2077" y="5844"/>
                    <a:pt x="1986" y="5525"/>
                  </a:cubicBezTo>
                  <a:cubicBezTo>
                    <a:pt x="1986" y="5502"/>
                    <a:pt x="1986" y="5479"/>
                    <a:pt x="1986" y="5456"/>
                  </a:cubicBezTo>
                  <a:cubicBezTo>
                    <a:pt x="1986" y="5388"/>
                    <a:pt x="1963" y="5319"/>
                    <a:pt x="1940" y="5251"/>
                  </a:cubicBezTo>
                  <a:cubicBezTo>
                    <a:pt x="1940" y="5251"/>
                    <a:pt x="1940" y="5228"/>
                    <a:pt x="1940" y="5228"/>
                  </a:cubicBezTo>
                  <a:cubicBezTo>
                    <a:pt x="1963" y="5182"/>
                    <a:pt x="1963" y="5137"/>
                    <a:pt x="1940" y="5114"/>
                  </a:cubicBezTo>
                  <a:cubicBezTo>
                    <a:pt x="1917" y="4977"/>
                    <a:pt x="1895" y="4840"/>
                    <a:pt x="1849" y="4726"/>
                  </a:cubicBezTo>
                  <a:cubicBezTo>
                    <a:pt x="1826" y="4589"/>
                    <a:pt x="1780" y="4452"/>
                    <a:pt x="1735" y="4315"/>
                  </a:cubicBezTo>
                  <a:cubicBezTo>
                    <a:pt x="1712" y="4201"/>
                    <a:pt x="1666" y="4064"/>
                    <a:pt x="1644" y="3950"/>
                  </a:cubicBezTo>
                  <a:cubicBezTo>
                    <a:pt x="1621" y="3881"/>
                    <a:pt x="1621" y="3813"/>
                    <a:pt x="1598" y="3767"/>
                  </a:cubicBezTo>
                  <a:cubicBezTo>
                    <a:pt x="1575" y="3699"/>
                    <a:pt x="1575" y="3630"/>
                    <a:pt x="1552" y="3562"/>
                  </a:cubicBezTo>
                  <a:cubicBezTo>
                    <a:pt x="1529" y="3516"/>
                    <a:pt x="1529" y="3493"/>
                    <a:pt x="1507" y="3470"/>
                  </a:cubicBezTo>
                  <a:cubicBezTo>
                    <a:pt x="1461" y="3311"/>
                    <a:pt x="1415" y="3151"/>
                    <a:pt x="1392" y="2968"/>
                  </a:cubicBezTo>
                  <a:cubicBezTo>
                    <a:pt x="1370" y="2945"/>
                    <a:pt x="1370" y="2923"/>
                    <a:pt x="1370" y="2900"/>
                  </a:cubicBezTo>
                  <a:cubicBezTo>
                    <a:pt x="1370" y="2900"/>
                    <a:pt x="1370" y="2877"/>
                    <a:pt x="1370" y="2877"/>
                  </a:cubicBezTo>
                  <a:cubicBezTo>
                    <a:pt x="1392" y="2808"/>
                    <a:pt x="1370" y="2740"/>
                    <a:pt x="1347" y="2671"/>
                  </a:cubicBezTo>
                  <a:cubicBezTo>
                    <a:pt x="1324" y="2626"/>
                    <a:pt x="1301" y="2557"/>
                    <a:pt x="1278" y="2512"/>
                  </a:cubicBezTo>
                  <a:cubicBezTo>
                    <a:pt x="1255" y="2420"/>
                    <a:pt x="1210" y="2306"/>
                    <a:pt x="1187" y="2215"/>
                  </a:cubicBezTo>
                  <a:cubicBezTo>
                    <a:pt x="1141" y="2078"/>
                    <a:pt x="1096" y="1964"/>
                    <a:pt x="1050" y="1827"/>
                  </a:cubicBezTo>
                  <a:cubicBezTo>
                    <a:pt x="1027" y="1781"/>
                    <a:pt x="1027" y="1736"/>
                    <a:pt x="1004" y="1690"/>
                  </a:cubicBezTo>
                  <a:cubicBezTo>
                    <a:pt x="959" y="1507"/>
                    <a:pt x="913" y="1302"/>
                    <a:pt x="867" y="1119"/>
                  </a:cubicBezTo>
                  <a:cubicBezTo>
                    <a:pt x="822" y="937"/>
                    <a:pt x="776" y="731"/>
                    <a:pt x="731" y="549"/>
                  </a:cubicBezTo>
                  <a:cubicBezTo>
                    <a:pt x="708" y="526"/>
                    <a:pt x="708" y="503"/>
                    <a:pt x="685" y="480"/>
                  </a:cubicBezTo>
                  <a:cubicBezTo>
                    <a:pt x="685" y="457"/>
                    <a:pt x="662" y="457"/>
                    <a:pt x="639" y="457"/>
                  </a:cubicBezTo>
                  <a:lnTo>
                    <a:pt x="594" y="252"/>
                  </a:lnTo>
                  <a:cubicBezTo>
                    <a:pt x="594" y="252"/>
                    <a:pt x="594" y="229"/>
                    <a:pt x="594" y="229"/>
                  </a:cubicBezTo>
                  <a:cubicBezTo>
                    <a:pt x="571" y="206"/>
                    <a:pt x="571" y="161"/>
                    <a:pt x="571" y="138"/>
                  </a:cubicBezTo>
                  <a:cubicBezTo>
                    <a:pt x="548" y="92"/>
                    <a:pt x="525" y="69"/>
                    <a:pt x="479" y="47"/>
                  </a:cubicBezTo>
                  <a:cubicBezTo>
                    <a:pt x="457" y="24"/>
                    <a:pt x="411" y="24"/>
                    <a:pt x="388" y="24"/>
                  </a:cubicBezTo>
                  <a:lnTo>
                    <a:pt x="365" y="24"/>
                  </a:lnTo>
                  <a:cubicBezTo>
                    <a:pt x="342" y="1"/>
                    <a:pt x="320" y="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" name="Google Shape;3572;p16"/>
            <p:cNvSpPr/>
            <p:nvPr/>
          </p:nvSpPr>
          <p:spPr>
            <a:xfrm>
              <a:off x="5984375" y="3357075"/>
              <a:ext cx="197475" cy="606600"/>
            </a:xfrm>
            <a:custGeom>
              <a:avLst/>
              <a:gdLst/>
              <a:ahLst/>
              <a:cxnLst/>
              <a:rect l="l" t="t" r="r" b="b"/>
              <a:pathLst>
                <a:path w="7899" h="24264" extrusionOk="0">
                  <a:moveTo>
                    <a:pt x="845" y="1"/>
                  </a:moveTo>
                  <a:cubicBezTo>
                    <a:pt x="731" y="1"/>
                    <a:pt x="640" y="23"/>
                    <a:pt x="571" y="46"/>
                  </a:cubicBezTo>
                  <a:cubicBezTo>
                    <a:pt x="457" y="69"/>
                    <a:pt x="343" y="92"/>
                    <a:pt x="252" y="115"/>
                  </a:cubicBezTo>
                  <a:cubicBezTo>
                    <a:pt x="229" y="115"/>
                    <a:pt x="206" y="115"/>
                    <a:pt x="183" y="137"/>
                  </a:cubicBezTo>
                  <a:lnTo>
                    <a:pt x="115" y="137"/>
                  </a:lnTo>
                  <a:cubicBezTo>
                    <a:pt x="46" y="160"/>
                    <a:pt x="1" y="252"/>
                    <a:pt x="24" y="343"/>
                  </a:cubicBezTo>
                  <a:cubicBezTo>
                    <a:pt x="69" y="503"/>
                    <a:pt x="92" y="685"/>
                    <a:pt x="138" y="845"/>
                  </a:cubicBezTo>
                  <a:cubicBezTo>
                    <a:pt x="161" y="936"/>
                    <a:pt x="183" y="1050"/>
                    <a:pt x="206" y="1142"/>
                  </a:cubicBezTo>
                  <a:cubicBezTo>
                    <a:pt x="275" y="1439"/>
                    <a:pt x="366" y="1735"/>
                    <a:pt x="435" y="2032"/>
                  </a:cubicBezTo>
                  <a:cubicBezTo>
                    <a:pt x="571" y="2580"/>
                    <a:pt x="708" y="3105"/>
                    <a:pt x="868" y="3630"/>
                  </a:cubicBezTo>
                  <a:lnTo>
                    <a:pt x="937" y="3881"/>
                  </a:lnTo>
                  <a:cubicBezTo>
                    <a:pt x="1165" y="4748"/>
                    <a:pt x="1393" y="5593"/>
                    <a:pt x="1621" y="6460"/>
                  </a:cubicBezTo>
                  <a:lnTo>
                    <a:pt x="1895" y="7464"/>
                  </a:lnTo>
                  <a:lnTo>
                    <a:pt x="2945" y="11368"/>
                  </a:lnTo>
                  <a:lnTo>
                    <a:pt x="3972" y="15293"/>
                  </a:lnTo>
                  <a:lnTo>
                    <a:pt x="4497" y="17211"/>
                  </a:lnTo>
                  <a:lnTo>
                    <a:pt x="5022" y="19128"/>
                  </a:lnTo>
                  <a:cubicBezTo>
                    <a:pt x="5319" y="20269"/>
                    <a:pt x="5639" y="21411"/>
                    <a:pt x="5935" y="22529"/>
                  </a:cubicBezTo>
                  <a:lnTo>
                    <a:pt x="6004" y="22803"/>
                  </a:lnTo>
                  <a:cubicBezTo>
                    <a:pt x="6118" y="23168"/>
                    <a:pt x="6209" y="23465"/>
                    <a:pt x="6301" y="23784"/>
                  </a:cubicBezTo>
                  <a:lnTo>
                    <a:pt x="6323" y="23830"/>
                  </a:lnTo>
                  <a:cubicBezTo>
                    <a:pt x="6346" y="23876"/>
                    <a:pt x="6369" y="23944"/>
                    <a:pt x="6369" y="23990"/>
                  </a:cubicBezTo>
                  <a:cubicBezTo>
                    <a:pt x="6369" y="23990"/>
                    <a:pt x="6392" y="24013"/>
                    <a:pt x="6392" y="24036"/>
                  </a:cubicBezTo>
                  <a:lnTo>
                    <a:pt x="6392" y="24058"/>
                  </a:lnTo>
                  <a:lnTo>
                    <a:pt x="6415" y="24081"/>
                  </a:lnTo>
                  <a:cubicBezTo>
                    <a:pt x="6415" y="24081"/>
                    <a:pt x="6415" y="24104"/>
                    <a:pt x="6415" y="24104"/>
                  </a:cubicBezTo>
                  <a:lnTo>
                    <a:pt x="6438" y="24127"/>
                  </a:lnTo>
                  <a:cubicBezTo>
                    <a:pt x="6438" y="24150"/>
                    <a:pt x="6438" y="24150"/>
                    <a:pt x="6438" y="24150"/>
                  </a:cubicBezTo>
                  <a:cubicBezTo>
                    <a:pt x="6438" y="24218"/>
                    <a:pt x="6506" y="24264"/>
                    <a:pt x="6552" y="24264"/>
                  </a:cubicBezTo>
                  <a:cubicBezTo>
                    <a:pt x="6575" y="24264"/>
                    <a:pt x="6575" y="24264"/>
                    <a:pt x="6597" y="24241"/>
                  </a:cubicBezTo>
                  <a:cubicBezTo>
                    <a:pt x="6620" y="24241"/>
                    <a:pt x="6666" y="24218"/>
                    <a:pt x="6666" y="24172"/>
                  </a:cubicBezTo>
                  <a:cubicBezTo>
                    <a:pt x="6689" y="24195"/>
                    <a:pt x="6711" y="24195"/>
                    <a:pt x="6734" y="24218"/>
                  </a:cubicBezTo>
                  <a:lnTo>
                    <a:pt x="6780" y="24218"/>
                  </a:lnTo>
                  <a:cubicBezTo>
                    <a:pt x="6826" y="24218"/>
                    <a:pt x="6871" y="24195"/>
                    <a:pt x="6917" y="24172"/>
                  </a:cubicBezTo>
                  <a:cubicBezTo>
                    <a:pt x="6985" y="24150"/>
                    <a:pt x="7054" y="24127"/>
                    <a:pt x="7100" y="24104"/>
                  </a:cubicBezTo>
                  <a:lnTo>
                    <a:pt x="7168" y="24058"/>
                  </a:lnTo>
                  <a:lnTo>
                    <a:pt x="7236" y="24013"/>
                  </a:lnTo>
                  <a:cubicBezTo>
                    <a:pt x="7305" y="23990"/>
                    <a:pt x="7351" y="23944"/>
                    <a:pt x="7396" y="23899"/>
                  </a:cubicBezTo>
                  <a:cubicBezTo>
                    <a:pt x="7442" y="23876"/>
                    <a:pt x="7488" y="23830"/>
                    <a:pt x="7533" y="23784"/>
                  </a:cubicBezTo>
                  <a:lnTo>
                    <a:pt x="7579" y="23739"/>
                  </a:lnTo>
                  <a:cubicBezTo>
                    <a:pt x="7602" y="23693"/>
                    <a:pt x="7624" y="23670"/>
                    <a:pt x="7670" y="23625"/>
                  </a:cubicBezTo>
                  <a:cubicBezTo>
                    <a:pt x="7693" y="23579"/>
                    <a:pt x="7716" y="23533"/>
                    <a:pt x="7739" y="23488"/>
                  </a:cubicBezTo>
                  <a:cubicBezTo>
                    <a:pt x="7807" y="23374"/>
                    <a:pt x="7853" y="23237"/>
                    <a:pt x="7876" y="23054"/>
                  </a:cubicBezTo>
                  <a:cubicBezTo>
                    <a:pt x="7898" y="22986"/>
                    <a:pt x="7898" y="22894"/>
                    <a:pt x="7898" y="22803"/>
                  </a:cubicBezTo>
                  <a:cubicBezTo>
                    <a:pt x="7898" y="22712"/>
                    <a:pt x="7898" y="22620"/>
                    <a:pt x="7898" y="22529"/>
                  </a:cubicBezTo>
                  <a:cubicBezTo>
                    <a:pt x="7898" y="22415"/>
                    <a:pt x="7898" y="22324"/>
                    <a:pt x="7876" y="22232"/>
                  </a:cubicBezTo>
                  <a:cubicBezTo>
                    <a:pt x="7876" y="22164"/>
                    <a:pt x="7853" y="22095"/>
                    <a:pt x="7853" y="22027"/>
                  </a:cubicBezTo>
                  <a:cubicBezTo>
                    <a:pt x="7830" y="22004"/>
                    <a:pt x="7830" y="21958"/>
                    <a:pt x="7807" y="21913"/>
                  </a:cubicBezTo>
                  <a:lnTo>
                    <a:pt x="7784" y="21844"/>
                  </a:lnTo>
                  <a:cubicBezTo>
                    <a:pt x="7784" y="21799"/>
                    <a:pt x="7761" y="21730"/>
                    <a:pt x="7739" y="21662"/>
                  </a:cubicBezTo>
                  <a:lnTo>
                    <a:pt x="7739" y="21616"/>
                  </a:lnTo>
                  <a:cubicBezTo>
                    <a:pt x="7693" y="21479"/>
                    <a:pt x="7670" y="21342"/>
                    <a:pt x="7624" y="21205"/>
                  </a:cubicBezTo>
                  <a:cubicBezTo>
                    <a:pt x="7579" y="21045"/>
                    <a:pt x="7533" y="20886"/>
                    <a:pt x="7488" y="20703"/>
                  </a:cubicBezTo>
                  <a:cubicBezTo>
                    <a:pt x="7419" y="20498"/>
                    <a:pt x="7373" y="20292"/>
                    <a:pt x="7305" y="20064"/>
                  </a:cubicBezTo>
                  <a:cubicBezTo>
                    <a:pt x="7259" y="19927"/>
                    <a:pt x="7214" y="19767"/>
                    <a:pt x="7168" y="19607"/>
                  </a:cubicBezTo>
                  <a:lnTo>
                    <a:pt x="7168" y="19562"/>
                  </a:lnTo>
                  <a:cubicBezTo>
                    <a:pt x="7100" y="19356"/>
                    <a:pt x="7054" y="19174"/>
                    <a:pt x="7008" y="18968"/>
                  </a:cubicBezTo>
                  <a:cubicBezTo>
                    <a:pt x="6963" y="18854"/>
                    <a:pt x="6940" y="18717"/>
                    <a:pt x="6894" y="18603"/>
                  </a:cubicBezTo>
                  <a:cubicBezTo>
                    <a:pt x="6826" y="18329"/>
                    <a:pt x="6757" y="18055"/>
                    <a:pt x="6666" y="17781"/>
                  </a:cubicBezTo>
                  <a:cubicBezTo>
                    <a:pt x="6643" y="17713"/>
                    <a:pt x="6620" y="17644"/>
                    <a:pt x="6597" y="17553"/>
                  </a:cubicBezTo>
                  <a:lnTo>
                    <a:pt x="6575" y="17485"/>
                  </a:lnTo>
                  <a:cubicBezTo>
                    <a:pt x="6552" y="17393"/>
                    <a:pt x="6529" y="17279"/>
                    <a:pt x="6506" y="17188"/>
                  </a:cubicBezTo>
                  <a:cubicBezTo>
                    <a:pt x="6460" y="17051"/>
                    <a:pt x="6438" y="16914"/>
                    <a:pt x="6392" y="16777"/>
                  </a:cubicBezTo>
                  <a:lnTo>
                    <a:pt x="6323" y="16549"/>
                  </a:lnTo>
                  <a:cubicBezTo>
                    <a:pt x="6301" y="16458"/>
                    <a:pt x="6278" y="16343"/>
                    <a:pt x="6255" y="16252"/>
                  </a:cubicBezTo>
                  <a:cubicBezTo>
                    <a:pt x="6232" y="16161"/>
                    <a:pt x="6186" y="16070"/>
                    <a:pt x="6164" y="15955"/>
                  </a:cubicBezTo>
                  <a:cubicBezTo>
                    <a:pt x="6141" y="15841"/>
                    <a:pt x="6118" y="15727"/>
                    <a:pt x="6072" y="15613"/>
                  </a:cubicBezTo>
                  <a:cubicBezTo>
                    <a:pt x="6050" y="15522"/>
                    <a:pt x="6027" y="15408"/>
                    <a:pt x="6004" y="15316"/>
                  </a:cubicBezTo>
                  <a:cubicBezTo>
                    <a:pt x="5958" y="15088"/>
                    <a:pt x="5890" y="14883"/>
                    <a:pt x="5844" y="14677"/>
                  </a:cubicBezTo>
                  <a:cubicBezTo>
                    <a:pt x="5821" y="14563"/>
                    <a:pt x="5776" y="14449"/>
                    <a:pt x="5753" y="14358"/>
                  </a:cubicBezTo>
                  <a:cubicBezTo>
                    <a:pt x="5730" y="14243"/>
                    <a:pt x="5684" y="14129"/>
                    <a:pt x="5662" y="14038"/>
                  </a:cubicBezTo>
                  <a:cubicBezTo>
                    <a:pt x="5593" y="13741"/>
                    <a:pt x="5502" y="13445"/>
                    <a:pt x="5433" y="13171"/>
                  </a:cubicBezTo>
                  <a:lnTo>
                    <a:pt x="5319" y="12714"/>
                  </a:lnTo>
                  <a:cubicBezTo>
                    <a:pt x="5296" y="12646"/>
                    <a:pt x="5273" y="12577"/>
                    <a:pt x="5273" y="12509"/>
                  </a:cubicBezTo>
                  <a:lnTo>
                    <a:pt x="5228" y="12372"/>
                  </a:lnTo>
                  <a:lnTo>
                    <a:pt x="5205" y="12281"/>
                  </a:lnTo>
                  <a:cubicBezTo>
                    <a:pt x="5182" y="12189"/>
                    <a:pt x="5159" y="12121"/>
                    <a:pt x="5137" y="12052"/>
                  </a:cubicBezTo>
                  <a:cubicBezTo>
                    <a:pt x="5091" y="11847"/>
                    <a:pt x="5022" y="11641"/>
                    <a:pt x="4977" y="11436"/>
                  </a:cubicBezTo>
                  <a:cubicBezTo>
                    <a:pt x="4931" y="11276"/>
                    <a:pt x="4908" y="11116"/>
                    <a:pt x="4863" y="10957"/>
                  </a:cubicBezTo>
                  <a:lnTo>
                    <a:pt x="4817" y="10797"/>
                  </a:lnTo>
                  <a:cubicBezTo>
                    <a:pt x="4794" y="10637"/>
                    <a:pt x="4748" y="10477"/>
                    <a:pt x="4703" y="10318"/>
                  </a:cubicBezTo>
                  <a:lnTo>
                    <a:pt x="4657" y="10181"/>
                  </a:lnTo>
                  <a:lnTo>
                    <a:pt x="4589" y="9884"/>
                  </a:lnTo>
                  <a:cubicBezTo>
                    <a:pt x="4520" y="9541"/>
                    <a:pt x="4429" y="9222"/>
                    <a:pt x="4338" y="8902"/>
                  </a:cubicBezTo>
                  <a:lnTo>
                    <a:pt x="4292" y="8720"/>
                  </a:lnTo>
                  <a:cubicBezTo>
                    <a:pt x="4246" y="8583"/>
                    <a:pt x="4201" y="8423"/>
                    <a:pt x="4155" y="8263"/>
                  </a:cubicBezTo>
                  <a:lnTo>
                    <a:pt x="4132" y="8103"/>
                  </a:lnTo>
                  <a:cubicBezTo>
                    <a:pt x="4087" y="7944"/>
                    <a:pt x="4064" y="7807"/>
                    <a:pt x="4018" y="7647"/>
                  </a:cubicBezTo>
                  <a:cubicBezTo>
                    <a:pt x="3972" y="7487"/>
                    <a:pt x="3927" y="7350"/>
                    <a:pt x="3881" y="7190"/>
                  </a:cubicBezTo>
                  <a:lnTo>
                    <a:pt x="3835" y="6985"/>
                  </a:lnTo>
                  <a:cubicBezTo>
                    <a:pt x="3790" y="6894"/>
                    <a:pt x="3767" y="6780"/>
                    <a:pt x="3744" y="6665"/>
                  </a:cubicBezTo>
                  <a:cubicBezTo>
                    <a:pt x="3721" y="6620"/>
                    <a:pt x="3699" y="6551"/>
                    <a:pt x="3676" y="6483"/>
                  </a:cubicBezTo>
                  <a:cubicBezTo>
                    <a:pt x="3676" y="6437"/>
                    <a:pt x="3653" y="6392"/>
                    <a:pt x="3630" y="6346"/>
                  </a:cubicBezTo>
                  <a:cubicBezTo>
                    <a:pt x="3584" y="6163"/>
                    <a:pt x="3539" y="5981"/>
                    <a:pt x="3470" y="5730"/>
                  </a:cubicBezTo>
                  <a:cubicBezTo>
                    <a:pt x="3402" y="5501"/>
                    <a:pt x="3356" y="5296"/>
                    <a:pt x="3311" y="5091"/>
                  </a:cubicBezTo>
                  <a:cubicBezTo>
                    <a:pt x="3265" y="4885"/>
                    <a:pt x="3219" y="4703"/>
                    <a:pt x="3174" y="4497"/>
                  </a:cubicBezTo>
                  <a:lnTo>
                    <a:pt x="3174" y="4474"/>
                  </a:lnTo>
                  <a:cubicBezTo>
                    <a:pt x="3105" y="4246"/>
                    <a:pt x="3037" y="4041"/>
                    <a:pt x="2968" y="3812"/>
                  </a:cubicBezTo>
                  <a:cubicBezTo>
                    <a:pt x="2900" y="3584"/>
                    <a:pt x="2831" y="3379"/>
                    <a:pt x="2763" y="3173"/>
                  </a:cubicBezTo>
                  <a:cubicBezTo>
                    <a:pt x="2740" y="3105"/>
                    <a:pt x="2717" y="3059"/>
                    <a:pt x="2717" y="2991"/>
                  </a:cubicBezTo>
                  <a:cubicBezTo>
                    <a:pt x="2694" y="2945"/>
                    <a:pt x="2671" y="2899"/>
                    <a:pt x="2649" y="2854"/>
                  </a:cubicBezTo>
                  <a:cubicBezTo>
                    <a:pt x="2626" y="2762"/>
                    <a:pt x="2603" y="2671"/>
                    <a:pt x="2580" y="2580"/>
                  </a:cubicBezTo>
                  <a:lnTo>
                    <a:pt x="2557" y="2511"/>
                  </a:lnTo>
                  <a:cubicBezTo>
                    <a:pt x="2534" y="2443"/>
                    <a:pt x="2512" y="2352"/>
                    <a:pt x="2489" y="2260"/>
                  </a:cubicBezTo>
                  <a:lnTo>
                    <a:pt x="2466" y="2192"/>
                  </a:lnTo>
                  <a:lnTo>
                    <a:pt x="2443" y="2100"/>
                  </a:lnTo>
                  <a:cubicBezTo>
                    <a:pt x="2420" y="2032"/>
                    <a:pt x="2397" y="1963"/>
                    <a:pt x="2375" y="1918"/>
                  </a:cubicBezTo>
                  <a:lnTo>
                    <a:pt x="2375" y="1849"/>
                  </a:lnTo>
                  <a:cubicBezTo>
                    <a:pt x="2352" y="1758"/>
                    <a:pt x="2329" y="1690"/>
                    <a:pt x="2306" y="1621"/>
                  </a:cubicBezTo>
                  <a:lnTo>
                    <a:pt x="2283" y="1484"/>
                  </a:lnTo>
                  <a:cubicBezTo>
                    <a:pt x="2283" y="1416"/>
                    <a:pt x="2261" y="1370"/>
                    <a:pt x="2238" y="1302"/>
                  </a:cubicBezTo>
                  <a:cubicBezTo>
                    <a:pt x="2215" y="1165"/>
                    <a:pt x="2192" y="1073"/>
                    <a:pt x="2146" y="982"/>
                  </a:cubicBezTo>
                  <a:cubicBezTo>
                    <a:pt x="2124" y="868"/>
                    <a:pt x="2078" y="777"/>
                    <a:pt x="2032" y="685"/>
                  </a:cubicBezTo>
                  <a:cubicBezTo>
                    <a:pt x="1964" y="548"/>
                    <a:pt x="1895" y="411"/>
                    <a:pt x="1781" y="297"/>
                  </a:cubicBezTo>
                  <a:cubicBezTo>
                    <a:pt x="1667" y="183"/>
                    <a:pt x="1530" y="115"/>
                    <a:pt x="1348" y="46"/>
                  </a:cubicBezTo>
                  <a:cubicBezTo>
                    <a:pt x="1233" y="1"/>
                    <a:pt x="1096" y="1"/>
                    <a:pt x="95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" name="Google Shape;3573;p16"/>
            <p:cNvSpPr/>
            <p:nvPr/>
          </p:nvSpPr>
          <p:spPr>
            <a:xfrm>
              <a:off x="5950150" y="3396450"/>
              <a:ext cx="147825" cy="528300"/>
            </a:xfrm>
            <a:custGeom>
              <a:avLst/>
              <a:gdLst/>
              <a:ahLst/>
              <a:cxnLst/>
              <a:rect l="l" t="t" r="r" b="b"/>
              <a:pathLst>
                <a:path w="5913" h="21132" extrusionOk="0">
                  <a:moveTo>
                    <a:pt x="92" y="0"/>
                  </a:moveTo>
                  <a:cubicBezTo>
                    <a:pt x="23" y="0"/>
                    <a:pt x="0" y="69"/>
                    <a:pt x="23" y="137"/>
                  </a:cubicBezTo>
                  <a:cubicBezTo>
                    <a:pt x="92" y="388"/>
                    <a:pt x="160" y="662"/>
                    <a:pt x="206" y="913"/>
                  </a:cubicBezTo>
                  <a:cubicBezTo>
                    <a:pt x="274" y="1187"/>
                    <a:pt x="343" y="1461"/>
                    <a:pt x="411" y="1735"/>
                  </a:cubicBezTo>
                  <a:cubicBezTo>
                    <a:pt x="548" y="2306"/>
                    <a:pt x="685" y="2876"/>
                    <a:pt x="845" y="3447"/>
                  </a:cubicBezTo>
                  <a:cubicBezTo>
                    <a:pt x="1142" y="4657"/>
                    <a:pt x="1461" y="5867"/>
                    <a:pt x="1804" y="7076"/>
                  </a:cubicBezTo>
                  <a:cubicBezTo>
                    <a:pt x="2443" y="9519"/>
                    <a:pt x="3105" y="11984"/>
                    <a:pt x="3766" y="14449"/>
                  </a:cubicBezTo>
                  <a:cubicBezTo>
                    <a:pt x="4063" y="15567"/>
                    <a:pt x="4383" y="16709"/>
                    <a:pt x="4680" y="17827"/>
                  </a:cubicBezTo>
                  <a:cubicBezTo>
                    <a:pt x="4816" y="18375"/>
                    <a:pt x="4976" y="18923"/>
                    <a:pt x="5113" y="19448"/>
                  </a:cubicBezTo>
                  <a:cubicBezTo>
                    <a:pt x="5182" y="19744"/>
                    <a:pt x="5273" y="20064"/>
                    <a:pt x="5364" y="20361"/>
                  </a:cubicBezTo>
                  <a:cubicBezTo>
                    <a:pt x="5410" y="20566"/>
                    <a:pt x="5456" y="20771"/>
                    <a:pt x="5524" y="20977"/>
                  </a:cubicBezTo>
                  <a:cubicBezTo>
                    <a:pt x="5552" y="21076"/>
                    <a:pt x="5634" y="21132"/>
                    <a:pt x="5713" y="21132"/>
                  </a:cubicBezTo>
                  <a:cubicBezTo>
                    <a:pt x="5762" y="21132"/>
                    <a:pt x="5809" y="21111"/>
                    <a:pt x="5844" y="21068"/>
                  </a:cubicBezTo>
                  <a:cubicBezTo>
                    <a:pt x="5889" y="21023"/>
                    <a:pt x="5912" y="20954"/>
                    <a:pt x="5889" y="20886"/>
                  </a:cubicBezTo>
                  <a:cubicBezTo>
                    <a:pt x="5844" y="20680"/>
                    <a:pt x="5775" y="20452"/>
                    <a:pt x="5729" y="20246"/>
                  </a:cubicBezTo>
                  <a:cubicBezTo>
                    <a:pt x="5638" y="19950"/>
                    <a:pt x="5570" y="19653"/>
                    <a:pt x="5478" y="19356"/>
                  </a:cubicBezTo>
                  <a:cubicBezTo>
                    <a:pt x="5341" y="18786"/>
                    <a:pt x="5182" y="18238"/>
                    <a:pt x="5045" y="17690"/>
                  </a:cubicBezTo>
                  <a:cubicBezTo>
                    <a:pt x="4725" y="16526"/>
                    <a:pt x="4428" y="15385"/>
                    <a:pt x="4109" y="14221"/>
                  </a:cubicBezTo>
                  <a:cubicBezTo>
                    <a:pt x="3447" y="11778"/>
                    <a:pt x="2785" y="9313"/>
                    <a:pt x="2123" y="6848"/>
                  </a:cubicBezTo>
                  <a:cubicBezTo>
                    <a:pt x="1826" y="5684"/>
                    <a:pt x="1507" y="4497"/>
                    <a:pt x="1164" y="3333"/>
                  </a:cubicBezTo>
                  <a:cubicBezTo>
                    <a:pt x="1027" y="2762"/>
                    <a:pt x="868" y="2215"/>
                    <a:pt x="708" y="1667"/>
                  </a:cubicBezTo>
                  <a:cubicBezTo>
                    <a:pt x="617" y="1393"/>
                    <a:pt x="548" y="1119"/>
                    <a:pt x="457" y="845"/>
                  </a:cubicBezTo>
                  <a:cubicBezTo>
                    <a:pt x="411" y="731"/>
                    <a:pt x="388" y="617"/>
                    <a:pt x="343" y="503"/>
                  </a:cubicBezTo>
                  <a:cubicBezTo>
                    <a:pt x="297" y="366"/>
                    <a:pt x="274" y="206"/>
                    <a:pt x="229" y="69"/>
                  </a:cubicBezTo>
                  <a:cubicBezTo>
                    <a:pt x="229" y="23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" name="Google Shape;3574;p16"/>
            <p:cNvSpPr/>
            <p:nvPr/>
          </p:nvSpPr>
          <p:spPr>
            <a:xfrm>
              <a:off x="6024325" y="3739975"/>
              <a:ext cx="63375" cy="212300"/>
            </a:xfrm>
            <a:custGeom>
              <a:avLst/>
              <a:gdLst/>
              <a:ahLst/>
              <a:cxnLst/>
              <a:rect l="l" t="t" r="r" b="b"/>
              <a:pathLst>
                <a:path w="2535" h="8492" extrusionOk="0">
                  <a:moveTo>
                    <a:pt x="69" y="0"/>
                  </a:moveTo>
                  <a:cubicBezTo>
                    <a:pt x="23" y="0"/>
                    <a:pt x="1" y="69"/>
                    <a:pt x="1" y="114"/>
                  </a:cubicBezTo>
                  <a:cubicBezTo>
                    <a:pt x="160" y="685"/>
                    <a:pt x="275" y="1256"/>
                    <a:pt x="411" y="1826"/>
                  </a:cubicBezTo>
                  <a:cubicBezTo>
                    <a:pt x="548" y="2374"/>
                    <a:pt x="685" y="2922"/>
                    <a:pt x="845" y="3470"/>
                  </a:cubicBezTo>
                  <a:cubicBezTo>
                    <a:pt x="1119" y="4565"/>
                    <a:pt x="1416" y="5661"/>
                    <a:pt x="1690" y="6757"/>
                  </a:cubicBezTo>
                  <a:cubicBezTo>
                    <a:pt x="1781" y="7030"/>
                    <a:pt x="1849" y="7327"/>
                    <a:pt x="1918" y="7601"/>
                  </a:cubicBezTo>
                  <a:cubicBezTo>
                    <a:pt x="1964" y="7738"/>
                    <a:pt x="2009" y="7898"/>
                    <a:pt x="2032" y="8058"/>
                  </a:cubicBezTo>
                  <a:cubicBezTo>
                    <a:pt x="2055" y="8149"/>
                    <a:pt x="2101" y="8240"/>
                    <a:pt x="2123" y="8331"/>
                  </a:cubicBezTo>
                  <a:cubicBezTo>
                    <a:pt x="2123" y="8354"/>
                    <a:pt x="2123" y="8377"/>
                    <a:pt x="2146" y="8400"/>
                  </a:cubicBezTo>
                  <a:cubicBezTo>
                    <a:pt x="2169" y="8446"/>
                    <a:pt x="2237" y="8491"/>
                    <a:pt x="2306" y="8491"/>
                  </a:cubicBezTo>
                  <a:cubicBezTo>
                    <a:pt x="2420" y="8491"/>
                    <a:pt x="2534" y="8354"/>
                    <a:pt x="2489" y="8240"/>
                  </a:cubicBezTo>
                  <a:cubicBezTo>
                    <a:pt x="2443" y="8035"/>
                    <a:pt x="2374" y="7852"/>
                    <a:pt x="2329" y="7647"/>
                  </a:cubicBezTo>
                  <a:cubicBezTo>
                    <a:pt x="2260" y="7418"/>
                    <a:pt x="2215" y="7190"/>
                    <a:pt x="2146" y="6985"/>
                  </a:cubicBezTo>
                  <a:cubicBezTo>
                    <a:pt x="2009" y="6460"/>
                    <a:pt x="1872" y="5935"/>
                    <a:pt x="1735" y="5410"/>
                  </a:cubicBezTo>
                  <a:cubicBezTo>
                    <a:pt x="1416" y="4291"/>
                    <a:pt x="1119" y="3173"/>
                    <a:pt x="777" y="2055"/>
                  </a:cubicBezTo>
                  <a:cubicBezTo>
                    <a:pt x="685" y="1735"/>
                    <a:pt x="594" y="1393"/>
                    <a:pt x="503" y="1073"/>
                  </a:cubicBezTo>
                  <a:cubicBezTo>
                    <a:pt x="389" y="731"/>
                    <a:pt x="297" y="388"/>
                    <a:pt x="206" y="69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" name="Google Shape;3575;p16"/>
            <p:cNvSpPr/>
            <p:nvPr/>
          </p:nvSpPr>
          <p:spPr>
            <a:xfrm>
              <a:off x="5616900" y="3472925"/>
              <a:ext cx="164925" cy="568350"/>
            </a:xfrm>
            <a:custGeom>
              <a:avLst/>
              <a:gdLst/>
              <a:ahLst/>
              <a:cxnLst/>
              <a:rect l="l" t="t" r="r" b="b"/>
              <a:pathLst>
                <a:path w="6597" h="22734" extrusionOk="0">
                  <a:moveTo>
                    <a:pt x="206" y="0"/>
                  </a:moveTo>
                  <a:cubicBezTo>
                    <a:pt x="206" y="0"/>
                    <a:pt x="183" y="23"/>
                    <a:pt x="160" y="23"/>
                  </a:cubicBezTo>
                  <a:cubicBezTo>
                    <a:pt x="69" y="46"/>
                    <a:pt x="0" y="137"/>
                    <a:pt x="23" y="251"/>
                  </a:cubicBezTo>
                  <a:cubicBezTo>
                    <a:pt x="685" y="2648"/>
                    <a:pt x="1347" y="5022"/>
                    <a:pt x="2009" y="7418"/>
                  </a:cubicBezTo>
                  <a:cubicBezTo>
                    <a:pt x="2648" y="9769"/>
                    <a:pt x="3310" y="12097"/>
                    <a:pt x="3949" y="14448"/>
                  </a:cubicBezTo>
                  <a:cubicBezTo>
                    <a:pt x="4588" y="16754"/>
                    <a:pt x="5227" y="19059"/>
                    <a:pt x="5866" y="21364"/>
                  </a:cubicBezTo>
                  <a:cubicBezTo>
                    <a:pt x="5935" y="21661"/>
                    <a:pt x="6026" y="21958"/>
                    <a:pt x="6118" y="22232"/>
                  </a:cubicBezTo>
                  <a:cubicBezTo>
                    <a:pt x="6118" y="22300"/>
                    <a:pt x="6140" y="22369"/>
                    <a:pt x="6163" y="22437"/>
                  </a:cubicBezTo>
                  <a:cubicBezTo>
                    <a:pt x="6163" y="22460"/>
                    <a:pt x="6186" y="22483"/>
                    <a:pt x="6186" y="22506"/>
                  </a:cubicBezTo>
                  <a:cubicBezTo>
                    <a:pt x="6186" y="22529"/>
                    <a:pt x="6186" y="22529"/>
                    <a:pt x="6186" y="22551"/>
                  </a:cubicBezTo>
                  <a:cubicBezTo>
                    <a:pt x="6209" y="22597"/>
                    <a:pt x="6232" y="22643"/>
                    <a:pt x="6254" y="22666"/>
                  </a:cubicBezTo>
                  <a:cubicBezTo>
                    <a:pt x="6300" y="22734"/>
                    <a:pt x="6369" y="22734"/>
                    <a:pt x="6437" y="22734"/>
                  </a:cubicBezTo>
                  <a:cubicBezTo>
                    <a:pt x="6460" y="22711"/>
                    <a:pt x="6506" y="22711"/>
                    <a:pt x="6528" y="22688"/>
                  </a:cubicBezTo>
                  <a:cubicBezTo>
                    <a:pt x="6551" y="22643"/>
                    <a:pt x="6574" y="22597"/>
                    <a:pt x="6574" y="22551"/>
                  </a:cubicBezTo>
                  <a:cubicBezTo>
                    <a:pt x="6597" y="22483"/>
                    <a:pt x="6551" y="22392"/>
                    <a:pt x="6528" y="22346"/>
                  </a:cubicBezTo>
                  <a:cubicBezTo>
                    <a:pt x="6506" y="22232"/>
                    <a:pt x="6483" y="22141"/>
                    <a:pt x="6460" y="22049"/>
                  </a:cubicBezTo>
                  <a:cubicBezTo>
                    <a:pt x="6346" y="21684"/>
                    <a:pt x="6254" y="21319"/>
                    <a:pt x="6163" y="20954"/>
                  </a:cubicBezTo>
                  <a:cubicBezTo>
                    <a:pt x="5844" y="19835"/>
                    <a:pt x="5524" y="18717"/>
                    <a:pt x="5227" y="17598"/>
                  </a:cubicBezTo>
                  <a:cubicBezTo>
                    <a:pt x="4565" y="15247"/>
                    <a:pt x="3926" y="12896"/>
                    <a:pt x="3287" y="10545"/>
                  </a:cubicBezTo>
                  <a:cubicBezTo>
                    <a:pt x="2602" y="8103"/>
                    <a:pt x="1918" y="5638"/>
                    <a:pt x="1233" y="3173"/>
                  </a:cubicBezTo>
                  <a:cubicBezTo>
                    <a:pt x="959" y="2168"/>
                    <a:pt x="685" y="1164"/>
                    <a:pt x="411" y="160"/>
                  </a:cubicBezTo>
                  <a:cubicBezTo>
                    <a:pt x="388" y="69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" name="Google Shape;3576;p16"/>
            <p:cNvSpPr/>
            <p:nvPr/>
          </p:nvSpPr>
          <p:spPr>
            <a:xfrm>
              <a:off x="5578675" y="3467775"/>
              <a:ext cx="166650" cy="603175"/>
            </a:xfrm>
            <a:custGeom>
              <a:avLst/>
              <a:gdLst/>
              <a:ahLst/>
              <a:cxnLst/>
              <a:rect l="l" t="t" r="r" b="b"/>
              <a:pathLst>
                <a:path w="6666" h="24127" extrusionOk="0">
                  <a:moveTo>
                    <a:pt x="91" y="1"/>
                  </a:moveTo>
                  <a:cubicBezTo>
                    <a:pt x="46" y="23"/>
                    <a:pt x="0" y="69"/>
                    <a:pt x="23" y="115"/>
                  </a:cubicBezTo>
                  <a:cubicBezTo>
                    <a:pt x="708" y="2671"/>
                    <a:pt x="1392" y="5250"/>
                    <a:pt x="2100" y="7807"/>
                  </a:cubicBezTo>
                  <a:cubicBezTo>
                    <a:pt x="2853" y="10614"/>
                    <a:pt x="3606" y="13445"/>
                    <a:pt x="4383" y="16275"/>
                  </a:cubicBezTo>
                  <a:cubicBezTo>
                    <a:pt x="4999" y="18603"/>
                    <a:pt x="5638" y="20954"/>
                    <a:pt x="6277" y="23282"/>
                  </a:cubicBezTo>
                  <a:cubicBezTo>
                    <a:pt x="6323" y="23511"/>
                    <a:pt x="6391" y="23716"/>
                    <a:pt x="6437" y="23944"/>
                  </a:cubicBezTo>
                  <a:cubicBezTo>
                    <a:pt x="6460" y="23967"/>
                    <a:pt x="6460" y="23967"/>
                    <a:pt x="6460" y="23990"/>
                  </a:cubicBezTo>
                  <a:cubicBezTo>
                    <a:pt x="6460" y="24013"/>
                    <a:pt x="6460" y="24036"/>
                    <a:pt x="6482" y="24058"/>
                  </a:cubicBezTo>
                  <a:cubicBezTo>
                    <a:pt x="6482" y="24104"/>
                    <a:pt x="6551" y="24127"/>
                    <a:pt x="6597" y="24127"/>
                  </a:cubicBezTo>
                  <a:cubicBezTo>
                    <a:pt x="6642" y="24104"/>
                    <a:pt x="6665" y="24058"/>
                    <a:pt x="6665" y="24013"/>
                  </a:cubicBezTo>
                  <a:cubicBezTo>
                    <a:pt x="6254" y="22461"/>
                    <a:pt x="5843" y="20931"/>
                    <a:pt x="5410" y="19379"/>
                  </a:cubicBezTo>
                  <a:cubicBezTo>
                    <a:pt x="4679" y="16617"/>
                    <a:pt x="3926" y="13856"/>
                    <a:pt x="3196" y="11117"/>
                  </a:cubicBezTo>
                  <a:cubicBezTo>
                    <a:pt x="2465" y="8400"/>
                    <a:pt x="1735" y="5707"/>
                    <a:pt x="1004" y="3014"/>
                  </a:cubicBezTo>
                  <a:cubicBezTo>
                    <a:pt x="730" y="2032"/>
                    <a:pt x="479" y="1051"/>
                    <a:pt x="205" y="69"/>
                  </a:cubicBezTo>
                  <a:cubicBezTo>
                    <a:pt x="205" y="23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" name="Google Shape;3577;p16"/>
            <p:cNvSpPr/>
            <p:nvPr/>
          </p:nvSpPr>
          <p:spPr>
            <a:xfrm>
              <a:off x="6034025" y="3371350"/>
              <a:ext cx="151825" cy="546825"/>
            </a:xfrm>
            <a:custGeom>
              <a:avLst/>
              <a:gdLst/>
              <a:ahLst/>
              <a:cxnLst/>
              <a:rect l="l" t="t" r="r" b="b"/>
              <a:pathLst>
                <a:path w="6073" h="21873" extrusionOk="0">
                  <a:moveTo>
                    <a:pt x="92" y="0"/>
                  </a:moveTo>
                  <a:cubicBezTo>
                    <a:pt x="46" y="23"/>
                    <a:pt x="1" y="69"/>
                    <a:pt x="23" y="137"/>
                  </a:cubicBezTo>
                  <a:cubicBezTo>
                    <a:pt x="685" y="2602"/>
                    <a:pt x="1347" y="5067"/>
                    <a:pt x="2009" y="7532"/>
                  </a:cubicBezTo>
                  <a:cubicBezTo>
                    <a:pt x="2717" y="10112"/>
                    <a:pt x="3402" y="12691"/>
                    <a:pt x="4109" y="15270"/>
                  </a:cubicBezTo>
                  <a:cubicBezTo>
                    <a:pt x="4634" y="17233"/>
                    <a:pt x="5159" y="19196"/>
                    <a:pt x="5684" y="21182"/>
                  </a:cubicBezTo>
                  <a:cubicBezTo>
                    <a:pt x="5753" y="21387"/>
                    <a:pt x="5798" y="21593"/>
                    <a:pt x="5867" y="21798"/>
                  </a:cubicBezTo>
                  <a:cubicBezTo>
                    <a:pt x="5867" y="21836"/>
                    <a:pt x="5912" y="21873"/>
                    <a:pt x="5954" y="21873"/>
                  </a:cubicBezTo>
                  <a:cubicBezTo>
                    <a:pt x="5963" y="21873"/>
                    <a:pt x="5972" y="21871"/>
                    <a:pt x="5981" y="21867"/>
                  </a:cubicBezTo>
                  <a:cubicBezTo>
                    <a:pt x="6027" y="21844"/>
                    <a:pt x="6072" y="21798"/>
                    <a:pt x="6049" y="21753"/>
                  </a:cubicBezTo>
                  <a:cubicBezTo>
                    <a:pt x="5661" y="20269"/>
                    <a:pt x="5250" y="18785"/>
                    <a:pt x="4862" y="17302"/>
                  </a:cubicBezTo>
                  <a:cubicBezTo>
                    <a:pt x="4178" y="14814"/>
                    <a:pt x="3516" y="12303"/>
                    <a:pt x="2831" y="9792"/>
                  </a:cubicBezTo>
                  <a:cubicBezTo>
                    <a:pt x="2146" y="7281"/>
                    <a:pt x="1461" y="4748"/>
                    <a:pt x="800" y="2214"/>
                  </a:cubicBezTo>
                  <a:cubicBezTo>
                    <a:pt x="594" y="1507"/>
                    <a:pt x="411" y="799"/>
                    <a:pt x="206" y="69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" name="Google Shape;3578;p16"/>
            <p:cNvSpPr/>
            <p:nvPr/>
          </p:nvSpPr>
          <p:spPr>
            <a:xfrm>
              <a:off x="6136750" y="3959100"/>
              <a:ext cx="22275" cy="9725"/>
            </a:xfrm>
            <a:custGeom>
              <a:avLst/>
              <a:gdLst/>
              <a:ahLst/>
              <a:cxnLst/>
              <a:rect l="l" t="t" r="r" b="b"/>
              <a:pathLst>
                <a:path w="891" h="389" extrusionOk="0">
                  <a:moveTo>
                    <a:pt x="753" y="0"/>
                  </a:moveTo>
                  <a:cubicBezTo>
                    <a:pt x="502" y="69"/>
                    <a:pt x="251" y="137"/>
                    <a:pt x="0" y="206"/>
                  </a:cubicBezTo>
                  <a:cubicBezTo>
                    <a:pt x="23" y="251"/>
                    <a:pt x="46" y="320"/>
                    <a:pt x="69" y="365"/>
                  </a:cubicBezTo>
                  <a:cubicBezTo>
                    <a:pt x="69" y="365"/>
                    <a:pt x="69" y="388"/>
                    <a:pt x="91" y="388"/>
                  </a:cubicBezTo>
                  <a:cubicBezTo>
                    <a:pt x="320" y="320"/>
                    <a:pt x="571" y="251"/>
                    <a:pt x="822" y="183"/>
                  </a:cubicBezTo>
                  <a:cubicBezTo>
                    <a:pt x="868" y="183"/>
                    <a:pt x="890" y="114"/>
                    <a:pt x="890" y="69"/>
                  </a:cubicBezTo>
                  <a:cubicBezTo>
                    <a:pt x="868" y="23"/>
                    <a:pt x="822" y="0"/>
                    <a:pt x="7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" name="Google Shape;3579;p16"/>
            <p:cNvSpPr/>
            <p:nvPr/>
          </p:nvSpPr>
          <p:spPr>
            <a:xfrm>
              <a:off x="5741875" y="3968800"/>
              <a:ext cx="378925" cy="103450"/>
            </a:xfrm>
            <a:custGeom>
              <a:avLst/>
              <a:gdLst/>
              <a:ahLst/>
              <a:cxnLst/>
              <a:rect l="l" t="t" r="r" b="b"/>
              <a:pathLst>
                <a:path w="15157" h="4138" extrusionOk="0">
                  <a:moveTo>
                    <a:pt x="15133" y="0"/>
                  </a:moveTo>
                  <a:cubicBezTo>
                    <a:pt x="13376" y="457"/>
                    <a:pt x="11618" y="913"/>
                    <a:pt x="9861" y="1370"/>
                  </a:cubicBezTo>
                  <a:cubicBezTo>
                    <a:pt x="7692" y="1940"/>
                    <a:pt x="5501" y="2534"/>
                    <a:pt x="3310" y="3104"/>
                  </a:cubicBezTo>
                  <a:cubicBezTo>
                    <a:pt x="2237" y="3378"/>
                    <a:pt x="1164" y="3652"/>
                    <a:pt x="91" y="3949"/>
                  </a:cubicBezTo>
                  <a:cubicBezTo>
                    <a:pt x="46" y="3949"/>
                    <a:pt x="0" y="4017"/>
                    <a:pt x="23" y="4063"/>
                  </a:cubicBezTo>
                  <a:cubicBezTo>
                    <a:pt x="23" y="4100"/>
                    <a:pt x="69" y="4138"/>
                    <a:pt x="110" y="4138"/>
                  </a:cubicBezTo>
                  <a:cubicBezTo>
                    <a:pt x="120" y="4138"/>
                    <a:pt x="129" y="4136"/>
                    <a:pt x="137" y="4132"/>
                  </a:cubicBezTo>
                  <a:lnTo>
                    <a:pt x="4451" y="2990"/>
                  </a:lnTo>
                  <a:cubicBezTo>
                    <a:pt x="6665" y="2420"/>
                    <a:pt x="8879" y="1826"/>
                    <a:pt x="11093" y="1256"/>
                  </a:cubicBezTo>
                  <a:cubicBezTo>
                    <a:pt x="12463" y="890"/>
                    <a:pt x="13809" y="548"/>
                    <a:pt x="15156" y="183"/>
                  </a:cubicBezTo>
                  <a:cubicBezTo>
                    <a:pt x="15156" y="137"/>
                    <a:pt x="15156" y="114"/>
                    <a:pt x="15156" y="69"/>
                  </a:cubicBezTo>
                  <a:cubicBezTo>
                    <a:pt x="15133" y="46"/>
                    <a:pt x="15133" y="23"/>
                    <a:pt x="151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" name="Google Shape;3580;p16"/>
            <p:cNvSpPr/>
            <p:nvPr/>
          </p:nvSpPr>
          <p:spPr>
            <a:xfrm>
              <a:off x="5974100" y="3357075"/>
              <a:ext cx="19450" cy="9150"/>
            </a:xfrm>
            <a:custGeom>
              <a:avLst/>
              <a:gdLst/>
              <a:ahLst/>
              <a:cxnLst/>
              <a:rect l="l" t="t" r="r" b="b"/>
              <a:pathLst>
                <a:path w="778" h="366" extrusionOk="0">
                  <a:moveTo>
                    <a:pt x="640" y="1"/>
                  </a:moveTo>
                  <a:cubicBezTo>
                    <a:pt x="435" y="69"/>
                    <a:pt x="229" y="115"/>
                    <a:pt x="1" y="183"/>
                  </a:cubicBezTo>
                  <a:cubicBezTo>
                    <a:pt x="24" y="229"/>
                    <a:pt x="24" y="297"/>
                    <a:pt x="47" y="366"/>
                  </a:cubicBezTo>
                  <a:cubicBezTo>
                    <a:pt x="252" y="320"/>
                    <a:pt x="480" y="252"/>
                    <a:pt x="686" y="206"/>
                  </a:cubicBezTo>
                  <a:cubicBezTo>
                    <a:pt x="754" y="183"/>
                    <a:pt x="777" y="137"/>
                    <a:pt x="754" y="69"/>
                  </a:cubicBezTo>
                  <a:cubicBezTo>
                    <a:pt x="754" y="23"/>
                    <a:pt x="709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" name="Google Shape;3581;p16"/>
            <p:cNvSpPr/>
            <p:nvPr/>
          </p:nvSpPr>
          <p:spPr>
            <a:xfrm>
              <a:off x="5578675" y="3365625"/>
              <a:ext cx="379475" cy="104050"/>
            </a:xfrm>
            <a:custGeom>
              <a:avLst/>
              <a:gdLst/>
              <a:ahLst/>
              <a:cxnLst/>
              <a:rect l="l" t="t" r="r" b="b"/>
              <a:pathLst>
                <a:path w="15179" h="4162" extrusionOk="0">
                  <a:moveTo>
                    <a:pt x="15156" y="1"/>
                  </a:moveTo>
                  <a:cubicBezTo>
                    <a:pt x="13490" y="435"/>
                    <a:pt x="11846" y="868"/>
                    <a:pt x="10203" y="1302"/>
                  </a:cubicBezTo>
                  <a:cubicBezTo>
                    <a:pt x="8080" y="1873"/>
                    <a:pt x="5935" y="2443"/>
                    <a:pt x="3812" y="2991"/>
                  </a:cubicBezTo>
                  <a:cubicBezTo>
                    <a:pt x="2579" y="3311"/>
                    <a:pt x="1347" y="3630"/>
                    <a:pt x="114" y="3972"/>
                  </a:cubicBezTo>
                  <a:lnTo>
                    <a:pt x="91" y="3972"/>
                  </a:lnTo>
                  <a:cubicBezTo>
                    <a:pt x="46" y="3972"/>
                    <a:pt x="0" y="4041"/>
                    <a:pt x="23" y="4087"/>
                  </a:cubicBezTo>
                  <a:cubicBezTo>
                    <a:pt x="42" y="4124"/>
                    <a:pt x="75" y="4161"/>
                    <a:pt x="112" y="4161"/>
                  </a:cubicBezTo>
                  <a:cubicBezTo>
                    <a:pt x="120" y="4161"/>
                    <a:pt x="129" y="4159"/>
                    <a:pt x="137" y="4155"/>
                  </a:cubicBezTo>
                  <a:lnTo>
                    <a:pt x="160" y="4155"/>
                  </a:lnTo>
                  <a:cubicBezTo>
                    <a:pt x="1552" y="3790"/>
                    <a:pt x="2922" y="3425"/>
                    <a:pt x="4291" y="3059"/>
                  </a:cubicBezTo>
                  <a:cubicBezTo>
                    <a:pt x="6460" y="2489"/>
                    <a:pt x="8605" y="1941"/>
                    <a:pt x="10751" y="1370"/>
                  </a:cubicBezTo>
                  <a:cubicBezTo>
                    <a:pt x="12234" y="982"/>
                    <a:pt x="13718" y="594"/>
                    <a:pt x="15179" y="206"/>
                  </a:cubicBezTo>
                  <a:cubicBezTo>
                    <a:pt x="15179" y="184"/>
                    <a:pt x="15179" y="161"/>
                    <a:pt x="15179" y="138"/>
                  </a:cubicBezTo>
                  <a:cubicBezTo>
                    <a:pt x="15179" y="115"/>
                    <a:pt x="15179" y="115"/>
                    <a:pt x="15156" y="92"/>
                  </a:cubicBezTo>
                  <a:cubicBezTo>
                    <a:pt x="15156" y="92"/>
                    <a:pt x="15156" y="69"/>
                    <a:pt x="15156" y="47"/>
                  </a:cubicBezTo>
                  <a:cubicBezTo>
                    <a:pt x="15156" y="47"/>
                    <a:pt x="15156" y="24"/>
                    <a:pt x="151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" name="Google Shape;3582;p16"/>
            <p:cNvSpPr/>
            <p:nvPr/>
          </p:nvSpPr>
          <p:spPr>
            <a:xfrm>
              <a:off x="5579800" y="3466625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46" y="1"/>
                  </a:moveTo>
                  <a:cubicBezTo>
                    <a:pt x="24" y="1"/>
                    <a:pt x="1" y="24"/>
                    <a:pt x="1" y="47"/>
                  </a:cubicBezTo>
                  <a:cubicBezTo>
                    <a:pt x="1" y="47"/>
                    <a:pt x="1" y="69"/>
                    <a:pt x="1" y="69"/>
                  </a:cubicBezTo>
                  <a:cubicBezTo>
                    <a:pt x="1" y="92"/>
                    <a:pt x="1" y="92"/>
                    <a:pt x="1" y="115"/>
                  </a:cubicBezTo>
                  <a:cubicBezTo>
                    <a:pt x="1" y="138"/>
                    <a:pt x="1" y="138"/>
                    <a:pt x="1" y="161"/>
                  </a:cubicBezTo>
                  <a:cubicBezTo>
                    <a:pt x="1" y="184"/>
                    <a:pt x="24" y="184"/>
                    <a:pt x="24" y="206"/>
                  </a:cubicBezTo>
                  <a:cubicBezTo>
                    <a:pt x="24" y="229"/>
                    <a:pt x="46" y="229"/>
                    <a:pt x="46" y="229"/>
                  </a:cubicBezTo>
                  <a:lnTo>
                    <a:pt x="92" y="229"/>
                  </a:lnTo>
                  <a:cubicBezTo>
                    <a:pt x="92" y="229"/>
                    <a:pt x="115" y="206"/>
                    <a:pt x="115" y="206"/>
                  </a:cubicBezTo>
                  <a:cubicBezTo>
                    <a:pt x="115" y="184"/>
                    <a:pt x="115" y="184"/>
                    <a:pt x="115" y="161"/>
                  </a:cubicBezTo>
                  <a:cubicBezTo>
                    <a:pt x="92" y="161"/>
                    <a:pt x="92" y="138"/>
                    <a:pt x="92" y="138"/>
                  </a:cubicBezTo>
                  <a:cubicBezTo>
                    <a:pt x="92" y="138"/>
                    <a:pt x="92" y="115"/>
                    <a:pt x="92" y="115"/>
                  </a:cubicBezTo>
                  <a:cubicBezTo>
                    <a:pt x="92" y="115"/>
                    <a:pt x="92" y="92"/>
                    <a:pt x="92" y="92"/>
                  </a:cubicBezTo>
                  <a:cubicBezTo>
                    <a:pt x="92" y="92"/>
                    <a:pt x="92" y="69"/>
                    <a:pt x="92" y="69"/>
                  </a:cubicBezTo>
                  <a:cubicBezTo>
                    <a:pt x="115" y="47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" name="Google Shape;3583;p16"/>
            <p:cNvSpPr/>
            <p:nvPr/>
          </p:nvSpPr>
          <p:spPr>
            <a:xfrm>
              <a:off x="5579225" y="3466625"/>
              <a:ext cx="3450" cy="5975"/>
            </a:xfrm>
            <a:custGeom>
              <a:avLst/>
              <a:gdLst/>
              <a:ahLst/>
              <a:cxnLst/>
              <a:rect l="l" t="t" r="r" b="b"/>
              <a:pathLst>
                <a:path w="138" h="239" extrusionOk="0">
                  <a:moveTo>
                    <a:pt x="69" y="1"/>
                  </a:moveTo>
                  <a:cubicBezTo>
                    <a:pt x="47" y="1"/>
                    <a:pt x="47" y="24"/>
                    <a:pt x="47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69"/>
                    <a:pt x="1" y="92"/>
                    <a:pt x="1" y="92"/>
                  </a:cubicBezTo>
                  <a:cubicBezTo>
                    <a:pt x="1" y="115"/>
                    <a:pt x="1" y="138"/>
                    <a:pt x="1" y="138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84"/>
                    <a:pt x="24" y="206"/>
                    <a:pt x="24" y="206"/>
                  </a:cubicBezTo>
                  <a:cubicBezTo>
                    <a:pt x="24" y="223"/>
                    <a:pt x="47" y="239"/>
                    <a:pt x="68" y="239"/>
                  </a:cubicBezTo>
                  <a:cubicBezTo>
                    <a:pt x="77" y="239"/>
                    <a:pt x="85" y="236"/>
                    <a:pt x="92" y="229"/>
                  </a:cubicBezTo>
                  <a:cubicBezTo>
                    <a:pt x="115" y="206"/>
                    <a:pt x="115" y="184"/>
                    <a:pt x="115" y="161"/>
                  </a:cubicBezTo>
                  <a:cubicBezTo>
                    <a:pt x="92" y="161"/>
                    <a:pt x="92" y="161"/>
                    <a:pt x="92" y="138"/>
                  </a:cubicBezTo>
                  <a:cubicBezTo>
                    <a:pt x="92" y="115"/>
                    <a:pt x="92" y="115"/>
                    <a:pt x="92" y="115"/>
                  </a:cubicBezTo>
                  <a:cubicBezTo>
                    <a:pt x="92" y="115"/>
                    <a:pt x="92" y="92"/>
                    <a:pt x="92" y="92"/>
                  </a:cubicBezTo>
                  <a:cubicBezTo>
                    <a:pt x="115" y="92"/>
                    <a:pt x="115" y="92"/>
                    <a:pt x="115" y="69"/>
                  </a:cubicBezTo>
                  <a:cubicBezTo>
                    <a:pt x="138" y="69"/>
                    <a:pt x="138" y="47"/>
                    <a:pt x="115" y="47"/>
                  </a:cubicBezTo>
                  <a:cubicBezTo>
                    <a:pt x="115" y="24"/>
                    <a:pt x="115" y="24"/>
                    <a:pt x="92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" name="Google Shape;3584;p16"/>
            <p:cNvSpPr/>
            <p:nvPr/>
          </p:nvSpPr>
          <p:spPr>
            <a:xfrm>
              <a:off x="5578675" y="3466075"/>
              <a:ext cx="3425" cy="5725"/>
            </a:xfrm>
            <a:custGeom>
              <a:avLst/>
              <a:gdLst/>
              <a:ahLst/>
              <a:cxnLst/>
              <a:rect l="l" t="t" r="r" b="b"/>
              <a:pathLst>
                <a:path w="137" h="229" extrusionOk="0">
                  <a:moveTo>
                    <a:pt x="69" y="0"/>
                  </a:moveTo>
                  <a:cubicBezTo>
                    <a:pt x="69" y="23"/>
                    <a:pt x="46" y="23"/>
                    <a:pt x="46" y="23"/>
                  </a:cubicBezTo>
                  <a:cubicBezTo>
                    <a:pt x="46" y="46"/>
                    <a:pt x="23" y="46"/>
                    <a:pt x="23" y="69"/>
                  </a:cubicBezTo>
                  <a:cubicBezTo>
                    <a:pt x="23" y="69"/>
                    <a:pt x="23" y="91"/>
                    <a:pt x="23" y="91"/>
                  </a:cubicBezTo>
                  <a:cubicBezTo>
                    <a:pt x="23" y="114"/>
                    <a:pt x="0" y="137"/>
                    <a:pt x="23" y="137"/>
                  </a:cubicBezTo>
                  <a:cubicBezTo>
                    <a:pt x="23" y="160"/>
                    <a:pt x="23" y="183"/>
                    <a:pt x="23" y="183"/>
                  </a:cubicBezTo>
                  <a:cubicBezTo>
                    <a:pt x="23" y="206"/>
                    <a:pt x="46" y="206"/>
                    <a:pt x="46" y="228"/>
                  </a:cubicBezTo>
                  <a:lnTo>
                    <a:pt x="91" y="228"/>
                  </a:lnTo>
                  <a:cubicBezTo>
                    <a:pt x="91" y="228"/>
                    <a:pt x="114" y="206"/>
                    <a:pt x="114" y="206"/>
                  </a:cubicBezTo>
                  <a:cubicBezTo>
                    <a:pt x="114" y="206"/>
                    <a:pt x="114" y="183"/>
                    <a:pt x="114" y="160"/>
                  </a:cubicBezTo>
                  <a:cubicBezTo>
                    <a:pt x="114" y="160"/>
                    <a:pt x="114" y="137"/>
                    <a:pt x="114" y="114"/>
                  </a:cubicBezTo>
                  <a:lnTo>
                    <a:pt x="114" y="91"/>
                  </a:lnTo>
                  <a:lnTo>
                    <a:pt x="137" y="91"/>
                  </a:lnTo>
                  <a:cubicBezTo>
                    <a:pt x="137" y="69"/>
                    <a:pt x="137" y="23"/>
                    <a:pt x="114" y="23"/>
                  </a:cubicBezTo>
                  <a:cubicBezTo>
                    <a:pt x="114" y="0"/>
                    <a:pt x="91" y="0"/>
                    <a:pt x="91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" name="Google Shape;3585;p16"/>
            <p:cNvSpPr/>
            <p:nvPr/>
          </p:nvSpPr>
          <p:spPr>
            <a:xfrm>
              <a:off x="5578675" y="3466075"/>
              <a:ext cx="3425" cy="4575"/>
            </a:xfrm>
            <a:custGeom>
              <a:avLst/>
              <a:gdLst/>
              <a:ahLst/>
              <a:cxnLst/>
              <a:rect l="l" t="t" r="r" b="b"/>
              <a:pathLst>
                <a:path w="137" h="183" extrusionOk="0">
                  <a:moveTo>
                    <a:pt x="69" y="0"/>
                  </a:moveTo>
                  <a:cubicBezTo>
                    <a:pt x="69" y="23"/>
                    <a:pt x="46" y="23"/>
                    <a:pt x="46" y="23"/>
                  </a:cubicBezTo>
                  <a:cubicBezTo>
                    <a:pt x="46" y="23"/>
                    <a:pt x="46" y="23"/>
                    <a:pt x="23" y="46"/>
                  </a:cubicBezTo>
                  <a:cubicBezTo>
                    <a:pt x="23" y="46"/>
                    <a:pt x="23" y="46"/>
                    <a:pt x="23" y="69"/>
                  </a:cubicBezTo>
                  <a:cubicBezTo>
                    <a:pt x="0" y="69"/>
                    <a:pt x="0" y="91"/>
                    <a:pt x="0" y="91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lnTo>
                    <a:pt x="69" y="183"/>
                  </a:lnTo>
                  <a:cubicBezTo>
                    <a:pt x="91" y="183"/>
                    <a:pt x="91" y="183"/>
                    <a:pt x="114" y="160"/>
                  </a:cubicBezTo>
                  <a:cubicBezTo>
                    <a:pt x="114" y="160"/>
                    <a:pt x="114" y="137"/>
                    <a:pt x="114" y="137"/>
                  </a:cubicBezTo>
                  <a:cubicBezTo>
                    <a:pt x="114" y="114"/>
                    <a:pt x="114" y="114"/>
                    <a:pt x="114" y="114"/>
                  </a:cubicBezTo>
                  <a:cubicBezTo>
                    <a:pt x="114" y="114"/>
                    <a:pt x="114" y="91"/>
                    <a:pt x="114" y="91"/>
                  </a:cubicBezTo>
                  <a:cubicBezTo>
                    <a:pt x="137" y="91"/>
                    <a:pt x="137" y="69"/>
                    <a:pt x="137" y="69"/>
                  </a:cubicBezTo>
                  <a:cubicBezTo>
                    <a:pt x="137" y="46"/>
                    <a:pt x="137" y="46"/>
                    <a:pt x="137" y="23"/>
                  </a:cubicBezTo>
                  <a:cubicBezTo>
                    <a:pt x="137" y="23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" name="Google Shape;3586;p16"/>
            <p:cNvSpPr/>
            <p:nvPr/>
          </p:nvSpPr>
          <p:spPr>
            <a:xfrm>
              <a:off x="5578675" y="3465500"/>
              <a:ext cx="3425" cy="4575"/>
            </a:xfrm>
            <a:custGeom>
              <a:avLst/>
              <a:gdLst/>
              <a:ahLst/>
              <a:cxnLst/>
              <a:rect l="l" t="t" r="r" b="b"/>
              <a:pathLst>
                <a:path w="137" h="183" extrusionOk="0">
                  <a:moveTo>
                    <a:pt x="69" y="0"/>
                  </a:moveTo>
                  <a:cubicBezTo>
                    <a:pt x="69" y="0"/>
                    <a:pt x="69" y="0"/>
                    <a:pt x="69" y="23"/>
                  </a:cubicBezTo>
                  <a:lnTo>
                    <a:pt x="46" y="23"/>
                  </a:lnTo>
                  <a:cubicBezTo>
                    <a:pt x="23" y="46"/>
                    <a:pt x="23" y="46"/>
                    <a:pt x="23" y="69"/>
                  </a:cubicBezTo>
                  <a:cubicBezTo>
                    <a:pt x="23" y="69"/>
                    <a:pt x="0" y="92"/>
                    <a:pt x="0" y="92"/>
                  </a:cubicBezTo>
                  <a:cubicBezTo>
                    <a:pt x="0" y="114"/>
                    <a:pt x="0" y="114"/>
                    <a:pt x="0" y="137"/>
                  </a:cubicBezTo>
                  <a:cubicBezTo>
                    <a:pt x="0" y="160"/>
                    <a:pt x="0" y="160"/>
                    <a:pt x="23" y="183"/>
                  </a:cubicBezTo>
                  <a:lnTo>
                    <a:pt x="91" y="183"/>
                  </a:lnTo>
                  <a:cubicBezTo>
                    <a:pt x="91" y="160"/>
                    <a:pt x="114" y="160"/>
                    <a:pt x="114" y="137"/>
                  </a:cubicBezTo>
                  <a:cubicBezTo>
                    <a:pt x="114" y="137"/>
                    <a:pt x="114" y="114"/>
                    <a:pt x="91" y="114"/>
                  </a:cubicBezTo>
                  <a:lnTo>
                    <a:pt x="114" y="114"/>
                  </a:lnTo>
                  <a:cubicBezTo>
                    <a:pt x="114" y="92"/>
                    <a:pt x="114" y="92"/>
                    <a:pt x="114" y="92"/>
                  </a:cubicBezTo>
                  <a:cubicBezTo>
                    <a:pt x="137" y="69"/>
                    <a:pt x="137" y="23"/>
                    <a:pt x="114" y="23"/>
                  </a:cubicBezTo>
                  <a:cubicBezTo>
                    <a:pt x="91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" name="Google Shape;3587;p16"/>
            <p:cNvSpPr/>
            <p:nvPr/>
          </p:nvSpPr>
          <p:spPr>
            <a:xfrm>
              <a:off x="5578675" y="3465500"/>
              <a:ext cx="3425" cy="4575"/>
            </a:xfrm>
            <a:custGeom>
              <a:avLst/>
              <a:gdLst/>
              <a:ahLst/>
              <a:cxnLst/>
              <a:rect l="l" t="t" r="r" b="b"/>
              <a:pathLst>
                <a:path w="137" h="183" extrusionOk="0">
                  <a:moveTo>
                    <a:pt x="91" y="0"/>
                  </a:moveTo>
                  <a:cubicBezTo>
                    <a:pt x="69" y="0"/>
                    <a:pt x="46" y="23"/>
                    <a:pt x="46" y="23"/>
                  </a:cubicBezTo>
                  <a:cubicBezTo>
                    <a:pt x="23" y="46"/>
                    <a:pt x="23" y="46"/>
                    <a:pt x="23" y="69"/>
                  </a:cubicBezTo>
                  <a:cubicBezTo>
                    <a:pt x="23" y="69"/>
                    <a:pt x="23" y="69"/>
                    <a:pt x="23" y="92"/>
                  </a:cubicBezTo>
                  <a:cubicBezTo>
                    <a:pt x="0" y="92"/>
                    <a:pt x="0" y="114"/>
                    <a:pt x="0" y="114"/>
                  </a:cubicBezTo>
                  <a:cubicBezTo>
                    <a:pt x="0" y="160"/>
                    <a:pt x="23" y="183"/>
                    <a:pt x="46" y="183"/>
                  </a:cubicBezTo>
                  <a:cubicBezTo>
                    <a:pt x="91" y="183"/>
                    <a:pt x="114" y="160"/>
                    <a:pt x="114" y="137"/>
                  </a:cubicBezTo>
                  <a:cubicBezTo>
                    <a:pt x="114" y="114"/>
                    <a:pt x="114" y="114"/>
                    <a:pt x="114" y="114"/>
                  </a:cubicBezTo>
                  <a:cubicBezTo>
                    <a:pt x="114" y="114"/>
                    <a:pt x="114" y="92"/>
                    <a:pt x="114" y="92"/>
                  </a:cubicBezTo>
                  <a:cubicBezTo>
                    <a:pt x="114" y="92"/>
                    <a:pt x="114" y="92"/>
                    <a:pt x="114" y="69"/>
                  </a:cubicBezTo>
                  <a:cubicBezTo>
                    <a:pt x="137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" name="Google Shape;3588;p16"/>
            <p:cNvSpPr/>
            <p:nvPr/>
          </p:nvSpPr>
          <p:spPr>
            <a:xfrm>
              <a:off x="5741300" y="4068075"/>
              <a:ext cx="4575" cy="4025"/>
            </a:xfrm>
            <a:custGeom>
              <a:avLst/>
              <a:gdLst/>
              <a:ahLst/>
              <a:cxnLst/>
              <a:rect l="l" t="t" r="r" b="b"/>
              <a:pathLst>
                <a:path w="183" h="161" extrusionOk="0">
                  <a:moveTo>
                    <a:pt x="23" y="1"/>
                  </a:moveTo>
                  <a:cubicBezTo>
                    <a:pt x="0" y="1"/>
                    <a:pt x="0" y="24"/>
                    <a:pt x="0" y="69"/>
                  </a:cubicBezTo>
                  <a:cubicBezTo>
                    <a:pt x="0" y="69"/>
                    <a:pt x="0" y="92"/>
                    <a:pt x="23" y="92"/>
                  </a:cubicBezTo>
                  <a:cubicBezTo>
                    <a:pt x="23" y="92"/>
                    <a:pt x="23" y="115"/>
                    <a:pt x="23" y="115"/>
                  </a:cubicBezTo>
                  <a:cubicBezTo>
                    <a:pt x="46" y="115"/>
                    <a:pt x="46" y="138"/>
                    <a:pt x="46" y="138"/>
                  </a:cubicBezTo>
                  <a:cubicBezTo>
                    <a:pt x="69" y="138"/>
                    <a:pt x="69" y="138"/>
                    <a:pt x="92" y="161"/>
                  </a:cubicBezTo>
                  <a:lnTo>
                    <a:pt x="137" y="161"/>
                  </a:lnTo>
                  <a:cubicBezTo>
                    <a:pt x="160" y="161"/>
                    <a:pt x="183" y="115"/>
                    <a:pt x="183" y="92"/>
                  </a:cubicBezTo>
                  <a:cubicBezTo>
                    <a:pt x="160" y="69"/>
                    <a:pt x="137" y="46"/>
                    <a:pt x="114" y="46"/>
                  </a:cubicBezTo>
                  <a:lnTo>
                    <a:pt x="92" y="46"/>
                  </a:lnTo>
                  <a:cubicBezTo>
                    <a:pt x="92" y="46"/>
                    <a:pt x="92" y="24"/>
                    <a:pt x="92" y="24"/>
                  </a:cubicBezTo>
                  <a:cubicBezTo>
                    <a:pt x="92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" name="Google Shape;3589;p16"/>
            <p:cNvSpPr/>
            <p:nvPr/>
          </p:nvSpPr>
          <p:spPr>
            <a:xfrm>
              <a:off x="5740725" y="406750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23" y="1"/>
                  </a:moveTo>
                  <a:cubicBezTo>
                    <a:pt x="0" y="24"/>
                    <a:pt x="0" y="47"/>
                    <a:pt x="0" y="69"/>
                  </a:cubicBezTo>
                  <a:cubicBezTo>
                    <a:pt x="0" y="69"/>
                    <a:pt x="23" y="92"/>
                    <a:pt x="23" y="115"/>
                  </a:cubicBezTo>
                  <a:lnTo>
                    <a:pt x="46" y="115"/>
                  </a:lnTo>
                  <a:cubicBezTo>
                    <a:pt x="46" y="138"/>
                    <a:pt x="46" y="138"/>
                    <a:pt x="69" y="138"/>
                  </a:cubicBezTo>
                  <a:cubicBezTo>
                    <a:pt x="69" y="161"/>
                    <a:pt x="92" y="161"/>
                    <a:pt x="92" y="161"/>
                  </a:cubicBezTo>
                  <a:cubicBezTo>
                    <a:pt x="115" y="161"/>
                    <a:pt x="137" y="138"/>
                    <a:pt x="137" y="138"/>
                  </a:cubicBezTo>
                  <a:cubicBezTo>
                    <a:pt x="137" y="138"/>
                    <a:pt x="137" y="115"/>
                    <a:pt x="137" y="115"/>
                  </a:cubicBezTo>
                  <a:cubicBezTo>
                    <a:pt x="137" y="92"/>
                    <a:pt x="137" y="69"/>
                    <a:pt x="137" y="69"/>
                  </a:cubicBezTo>
                  <a:lnTo>
                    <a:pt x="115" y="69"/>
                  </a:lnTo>
                  <a:cubicBezTo>
                    <a:pt x="115" y="47"/>
                    <a:pt x="115" y="47"/>
                    <a:pt x="115" y="47"/>
                  </a:cubicBezTo>
                  <a:cubicBezTo>
                    <a:pt x="92" y="47"/>
                    <a:pt x="92" y="47"/>
                    <a:pt x="92" y="24"/>
                  </a:cubicBezTo>
                  <a:cubicBezTo>
                    <a:pt x="92" y="24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" name="Google Shape;3590;p16"/>
            <p:cNvSpPr/>
            <p:nvPr/>
          </p:nvSpPr>
          <p:spPr>
            <a:xfrm>
              <a:off x="5740725" y="4067500"/>
              <a:ext cx="4600" cy="4600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46" y="1"/>
                  </a:moveTo>
                  <a:cubicBezTo>
                    <a:pt x="0" y="24"/>
                    <a:pt x="0" y="47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23" y="115"/>
                    <a:pt x="23" y="138"/>
                    <a:pt x="46" y="138"/>
                  </a:cubicBezTo>
                  <a:cubicBezTo>
                    <a:pt x="46" y="138"/>
                    <a:pt x="46" y="161"/>
                    <a:pt x="69" y="161"/>
                  </a:cubicBezTo>
                  <a:lnTo>
                    <a:pt x="92" y="161"/>
                  </a:lnTo>
                  <a:cubicBezTo>
                    <a:pt x="92" y="161"/>
                    <a:pt x="115" y="161"/>
                    <a:pt x="115" y="184"/>
                  </a:cubicBezTo>
                  <a:cubicBezTo>
                    <a:pt x="137" y="184"/>
                    <a:pt x="160" y="161"/>
                    <a:pt x="160" y="138"/>
                  </a:cubicBezTo>
                  <a:cubicBezTo>
                    <a:pt x="183" y="115"/>
                    <a:pt x="160" y="92"/>
                    <a:pt x="137" y="69"/>
                  </a:cubicBezTo>
                  <a:lnTo>
                    <a:pt x="115" y="69"/>
                  </a:lnTo>
                  <a:cubicBezTo>
                    <a:pt x="115" y="47"/>
                    <a:pt x="92" y="47"/>
                    <a:pt x="92" y="47"/>
                  </a:cubicBezTo>
                  <a:cubicBezTo>
                    <a:pt x="92" y="24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" name="Google Shape;3591;p16"/>
            <p:cNvSpPr/>
            <p:nvPr/>
          </p:nvSpPr>
          <p:spPr>
            <a:xfrm>
              <a:off x="5740725" y="4067500"/>
              <a:ext cx="4600" cy="4600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23" y="1"/>
                  </a:moveTo>
                  <a:cubicBezTo>
                    <a:pt x="0" y="24"/>
                    <a:pt x="0" y="47"/>
                    <a:pt x="0" y="69"/>
                  </a:cubicBezTo>
                  <a:cubicBezTo>
                    <a:pt x="23" y="92"/>
                    <a:pt x="23" y="115"/>
                    <a:pt x="46" y="138"/>
                  </a:cubicBezTo>
                  <a:cubicBezTo>
                    <a:pt x="46" y="138"/>
                    <a:pt x="69" y="161"/>
                    <a:pt x="69" y="161"/>
                  </a:cubicBezTo>
                  <a:lnTo>
                    <a:pt x="92" y="161"/>
                  </a:lnTo>
                  <a:cubicBezTo>
                    <a:pt x="92" y="161"/>
                    <a:pt x="115" y="184"/>
                    <a:pt x="115" y="184"/>
                  </a:cubicBezTo>
                  <a:cubicBezTo>
                    <a:pt x="160" y="184"/>
                    <a:pt x="183" y="161"/>
                    <a:pt x="183" y="138"/>
                  </a:cubicBezTo>
                  <a:cubicBezTo>
                    <a:pt x="183" y="115"/>
                    <a:pt x="160" y="69"/>
                    <a:pt x="137" y="69"/>
                  </a:cubicBezTo>
                  <a:lnTo>
                    <a:pt x="115" y="69"/>
                  </a:lnTo>
                  <a:cubicBezTo>
                    <a:pt x="115" y="69"/>
                    <a:pt x="92" y="69"/>
                    <a:pt x="92" y="47"/>
                  </a:cubicBezTo>
                  <a:cubicBezTo>
                    <a:pt x="92" y="24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" name="Google Shape;3592;p16"/>
            <p:cNvSpPr/>
            <p:nvPr/>
          </p:nvSpPr>
          <p:spPr>
            <a:xfrm>
              <a:off x="6153850" y="3913450"/>
              <a:ext cx="33125" cy="50650"/>
            </a:xfrm>
            <a:custGeom>
              <a:avLst/>
              <a:gdLst/>
              <a:ahLst/>
              <a:cxnLst/>
              <a:rect l="l" t="t" r="r" b="b"/>
              <a:pathLst>
                <a:path w="1325" h="2026" extrusionOk="0">
                  <a:moveTo>
                    <a:pt x="860" y="1210"/>
                  </a:moveTo>
                  <a:cubicBezTo>
                    <a:pt x="845" y="1210"/>
                    <a:pt x="845" y="1213"/>
                    <a:pt x="845" y="1233"/>
                  </a:cubicBezTo>
                  <a:cubicBezTo>
                    <a:pt x="851" y="1225"/>
                    <a:pt x="856" y="1218"/>
                    <a:pt x="860" y="1210"/>
                  </a:cubicBezTo>
                  <a:close/>
                  <a:moveTo>
                    <a:pt x="1165" y="0"/>
                  </a:moveTo>
                  <a:cubicBezTo>
                    <a:pt x="1165" y="0"/>
                    <a:pt x="1142" y="0"/>
                    <a:pt x="1142" y="23"/>
                  </a:cubicBezTo>
                  <a:cubicBezTo>
                    <a:pt x="1074" y="23"/>
                    <a:pt x="1051" y="91"/>
                    <a:pt x="1074" y="137"/>
                  </a:cubicBezTo>
                  <a:cubicBezTo>
                    <a:pt x="1074" y="160"/>
                    <a:pt x="1097" y="183"/>
                    <a:pt x="1097" y="206"/>
                  </a:cubicBezTo>
                  <a:cubicBezTo>
                    <a:pt x="1119" y="297"/>
                    <a:pt x="1119" y="365"/>
                    <a:pt x="1119" y="457"/>
                  </a:cubicBezTo>
                  <a:cubicBezTo>
                    <a:pt x="1097" y="571"/>
                    <a:pt x="1074" y="685"/>
                    <a:pt x="1051" y="799"/>
                  </a:cubicBezTo>
                  <a:cubicBezTo>
                    <a:pt x="1008" y="950"/>
                    <a:pt x="944" y="1081"/>
                    <a:pt x="860" y="1210"/>
                  </a:cubicBezTo>
                  <a:lnTo>
                    <a:pt x="860" y="1210"/>
                  </a:lnTo>
                  <a:cubicBezTo>
                    <a:pt x="863" y="1210"/>
                    <a:pt x="865" y="1210"/>
                    <a:pt x="868" y="1210"/>
                  </a:cubicBezTo>
                  <a:cubicBezTo>
                    <a:pt x="777" y="1347"/>
                    <a:pt x="663" y="1461"/>
                    <a:pt x="549" y="1575"/>
                  </a:cubicBezTo>
                  <a:cubicBezTo>
                    <a:pt x="457" y="1644"/>
                    <a:pt x="389" y="1712"/>
                    <a:pt x="275" y="1758"/>
                  </a:cubicBezTo>
                  <a:cubicBezTo>
                    <a:pt x="206" y="1803"/>
                    <a:pt x="138" y="1826"/>
                    <a:pt x="69" y="1826"/>
                  </a:cubicBezTo>
                  <a:cubicBezTo>
                    <a:pt x="47" y="1849"/>
                    <a:pt x="24" y="1872"/>
                    <a:pt x="24" y="1895"/>
                  </a:cubicBezTo>
                  <a:cubicBezTo>
                    <a:pt x="1" y="1917"/>
                    <a:pt x="1" y="1940"/>
                    <a:pt x="24" y="1963"/>
                  </a:cubicBezTo>
                  <a:cubicBezTo>
                    <a:pt x="24" y="1986"/>
                    <a:pt x="47" y="2009"/>
                    <a:pt x="69" y="2009"/>
                  </a:cubicBezTo>
                  <a:cubicBezTo>
                    <a:pt x="81" y="2020"/>
                    <a:pt x="92" y="2026"/>
                    <a:pt x="104" y="2026"/>
                  </a:cubicBezTo>
                  <a:cubicBezTo>
                    <a:pt x="115" y="2026"/>
                    <a:pt x="126" y="2020"/>
                    <a:pt x="138" y="2009"/>
                  </a:cubicBezTo>
                  <a:cubicBezTo>
                    <a:pt x="184" y="2009"/>
                    <a:pt x="252" y="1986"/>
                    <a:pt x="298" y="1963"/>
                  </a:cubicBezTo>
                  <a:cubicBezTo>
                    <a:pt x="343" y="1963"/>
                    <a:pt x="389" y="1917"/>
                    <a:pt x="435" y="1895"/>
                  </a:cubicBezTo>
                  <a:cubicBezTo>
                    <a:pt x="526" y="1849"/>
                    <a:pt x="594" y="1781"/>
                    <a:pt x="663" y="1735"/>
                  </a:cubicBezTo>
                  <a:cubicBezTo>
                    <a:pt x="823" y="1575"/>
                    <a:pt x="960" y="1415"/>
                    <a:pt x="1074" y="1233"/>
                  </a:cubicBezTo>
                  <a:cubicBezTo>
                    <a:pt x="1165" y="1050"/>
                    <a:pt x="1234" y="868"/>
                    <a:pt x="1279" y="662"/>
                  </a:cubicBezTo>
                  <a:cubicBezTo>
                    <a:pt x="1325" y="479"/>
                    <a:pt x="1325" y="274"/>
                    <a:pt x="1256" y="69"/>
                  </a:cubicBezTo>
                  <a:cubicBezTo>
                    <a:pt x="1256" y="23"/>
                    <a:pt x="1211" y="0"/>
                    <a:pt x="11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" name="Google Shape;3593;p16"/>
            <p:cNvSpPr/>
            <p:nvPr/>
          </p:nvSpPr>
          <p:spPr>
            <a:xfrm>
              <a:off x="5987800" y="3353650"/>
              <a:ext cx="51950" cy="22425"/>
            </a:xfrm>
            <a:custGeom>
              <a:avLst/>
              <a:gdLst/>
              <a:ahLst/>
              <a:cxnLst/>
              <a:rect l="l" t="t" r="r" b="b"/>
              <a:pathLst>
                <a:path w="2078" h="897" extrusionOk="0">
                  <a:moveTo>
                    <a:pt x="1028" y="1"/>
                  </a:moveTo>
                  <a:cubicBezTo>
                    <a:pt x="914" y="1"/>
                    <a:pt x="800" y="23"/>
                    <a:pt x="686" y="23"/>
                  </a:cubicBezTo>
                  <a:cubicBezTo>
                    <a:pt x="480" y="69"/>
                    <a:pt x="275" y="115"/>
                    <a:pt x="92" y="138"/>
                  </a:cubicBezTo>
                  <a:cubicBezTo>
                    <a:pt x="46" y="160"/>
                    <a:pt x="1" y="206"/>
                    <a:pt x="24" y="274"/>
                  </a:cubicBezTo>
                  <a:cubicBezTo>
                    <a:pt x="24" y="320"/>
                    <a:pt x="92" y="343"/>
                    <a:pt x="138" y="343"/>
                  </a:cubicBezTo>
                  <a:cubicBezTo>
                    <a:pt x="366" y="297"/>
                    <a:pt x="594" y="229"/>
                    <a:pt x="845" y="206"/>
                  </a:cubicBezTo>
                  <a:cubicBezTo>
                    <a:pt x="902" y="195"/>
                    <a:pt x="965" y="189"/>
                    <a:pt x="1028" y="189"/>
                  </a:cubicBezTo>
                  <a:cubicBezTo>
                    <a:pt x="1091" y="189"/>
                    <a:pt x="1153" y="195"/>
                    <a:pt x="1211" y="206"/>
                  </a:cubicBezTo>
                  <a:cubicBezTo>
                    <a:pt x="1302" y="229"/>
                    <a:pt x="1370" y="252"/>
                    <a:pt x="1462" y="274"/>
                  </a:cubicBezTo>
                  <a:cubicBezTo>
                    <a:pt x="1507" y="320"/>
                    <a:pt x="1553" y="343"/>
                    <a:pt x="1621" y="389"/>
                  </a:cubicBezTo>
                  <a:cubicBezTo>
                    <a:pt x="1667" y="434"/>
                    <a:pt x="1690" y="480"/>
                    <a:pt x="1736" y="526"/>
                  </a:cubicBezTo>
                  <a:cubicBezTo>
                    <a:pt x="1781" y="571"/>
                    <a:pt x="1804" y="617"/>
                    <a:pt x="1827" y="685"/>
                  </a:cubicBezTo>
                  <a:cubicBezTo>
                    <a:pt x="1850" y="731"/>
                    <a:pt x="1850" y="777"/>
                    <a:pt x="1872" y="822"/>
                  </a:cubicBezTo>
                  <a:cubicBezTo>
                    <a:pt x="1872" y="860"/>
                    <a:pt x="1918" y="897"/>
                    <a:pt x="1960" y="897"/>
                  </a:cubicBezTo>
                  <a:cubicBezTo>
                    <a:pt x="1969" y="897"/>
                    <a:pt x="1978" y="895"/>
                    <a:pt x="1987" y="891"/>
                  </a:cubicBezTo>
                  <a:cubicBezTo>
                    <a:pt x="2032" y="891"/>
                    <a:pt x="2078" y="822"/>
                    <a:pt x="2055" y="777"/>
                  </a:cubicBezTo>
                  <a:cubicBezTo>
                    <a:pt x="2032" y="685"/>
                    <a:pt x="2009" y="594"/>
                    <a:pt x="1964" y="503"/>
                  </a:cubicBezTo>
                  <a:cubicBezTo>
                    <a:pt x="1918" y="434"/>
                    <a:pt x="1850" y="343"/>
                    <a:pt x="1781" y="274"/>
                  </a:cubicBezTo>
                  <a:cubicBezTo>
                    <a:pt x="1644" y="138"/>
                    <a:pt x="1462" y="69"/>
                    <a:pt x="1256" y="23"/>
                  </a:cubicBezTo>
                  <a:cubicBezTo>
                    <a:pt x="1188" y="1"/>
                    <a:pt x="1096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" name="Google Shape;3594;p16"/>
            <p:cNvSpPr/>
            <p:nvPr/>
          </p:nvSpPr>
          <p:spPr>
            <a:xfrm>
              <a:off x="5610625" y="3470050"/>
              <a:ext cx="163225" cy="575225"/>
            </a:xfrm>
            <a:custGeom>
              <a:avLst/>
              <a:gdLst/>
              <a:ahLst/>
              <a:cxnLst/>
              <a:rect l="l" t="t" r="r" b="b"/>
              <a:pathLst>
                <a:path w="6529" h="23009" extrusionOk="0">
                  <a:moveTo>
                    <a:pt x="206" y="1"/>
                  </a:moveTo>
                  <a:cubicBezTo>
                    <a:pt x="183" y="1"/>
                    <a:pt x="183" y="1"/>
                    <a:pt x="183" y="24"/>
                  </a:cubicBezTo>
                  <a:cubicBezTo>
                    <a:pt x="114" y="24"/>
                    <a:pt x="69" y="47"/>
                    <a:pt x="46" y="92"/>
                  </a:cubicBezTo>
                  <a:cubicBezTo>
                    <a:pt x="23" y="115"/>
                    <a:pt x="0" y="184"/>
                    <a:pt x="0" y="229"/>
                  </a:cubicBezTo>
                  <a:cubicBezTo>
                    <a:pt x="639" y="2535"/>
                    <a:pt x="1256" y="4840"/>
                    <a:pt x="1872" y="7145"/>
                  </a:cubicBezTo>
                  <a:cubicBezTo>
                    <a:pt x="2580" y="9702"/>
                    <a:pt x="3264" y="12281"/>
                    <a:pt x="3972" y="14837"/>
                  </a:cubicBezTo>
                  <a:cubicBezTo>
                    <a:pt x="4588" y="17120"/>
                    <a:pt x="5204" y="19402"/>
                    <a:pt x="5821" y="21685"/>
                  </a:cubicBezTo>
                  <a:cubicBezTo>
                    <a:pt x="5935" y="22073"/>
                    <a:pt x="6026" y="22438"/>
                    <a:pt x="6140" y="22826"/>
                  </a:cubicBezTo>
                  <a:cubicBezTo>
                    <a:pt x="6140" y="22895"/>
                    <a:pt x="6163" y="22917"/>
                    <a:pt x="6209" y="22963"/>
                  </a:cubicBezTo>
                  <a:cubicBezTo>
                    <a:pt x="6254" y="22986"/>
                    <a:pt x="6300" y="23009"/>
                    <a:pt x="6346" y="23009"/>
                  </a:cubicBezTo>
                  <a:cubicBezTo>
                    <a:pt x="6414" y="22986"/>
                    <a:pt x="6460" y="22963"/>
                    <a:pt x="6483" y="22917"/>
                  </a:cubicBezTo>
                  <a:cubicBezTo>
                    <a:pt x="6505" y="22895"/>
                    <a:pt x="6528" y="22826"/>
                    <a:pt x="6528" y="22781"/>
                  </a:cubicBezTo>
                  <a:cubicBezTo>
                    <a:pt x="6003" y="20863"/>
                    <a:pt x="5478" y="18946"/>
                    <a:pt x="4953" y="17029"/>
                  </a:cubicBezTo>
                  <a:cubicBezTo>
                    <a:pt x="4269" y="14449"/>
                    <a:pt x="3561" y="11870"/>
                    <a:pt x="2876" y="9291"/>
                  </a:cubicBezTo>
                  <a:cubicBezTo>
                    <a:pt x="2214" y="6940"/>
                    <a:pt x="1575" y="4566"/>
                    <a:pt x="936" y="2192"/>
                  </a:cubicBezTo>
                  <a:cubicBezTo>
                    <a:pt x="753" y="1530"/>
                    <a:pt x="571" y="845"/>
                    <a:pt x="388" y="184"/>
                  </a:cubicBezTo>
                  <a:cubicBezTo>
                    <a:pt x="388" y="138"/>
                    <a:pt x="365" y="92"/>
                    <a:pt x="320" y="47"/>
                  </a:cubicBezTo>
                  <a:cubicBezTo>
                    <a:pt x="274" y="24"/>
                    <a:pt x="251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" name="Google Shape;3595;p16"/>
            <p:cNvSpPr/>
            <p:nvPr/>
          </p:nvSpPr>
          <p:spPr>
            <a:xfrm>
              <a:off x="5952425" y="3360500"/>
              <a:ext cx="171800" cy="619725"/>
            </a:xfrm>
            <a:custGeom>
              <a:avLst/>
              <a:gdLst/>
              <a:ahLst/>
              <a:cxnLst/>
              <a:rect l="l" t="t" r="r" b="b"/>
              <a:pathLst>
                <a:path w="6872" h="24789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23" y="46"/>
                    <a:pt x="1" y="92"/>
                    <a:pt x="23" y="115"/>
                  </a:cubicBezTo>
                  <a:cubicBezTo>
                    <a:pt x="685" y="2625"/>
                    <a:pt x="1370" y="5136"/>
                    <a:pt x="2055" y="7670"/>
                  </a:cubicBezTo>
                  <a:cubicBezTo>
                    <a:pt x="2808" y="10409"/>
                    <a:pt x="3561" y="13171"/>
                    <a:pt x="4292" y="15933"/>
                  </a:cubicBezTo>
                  <a:cubicBezTo>
                    <a:pt x="4999" y="18535"/>
                    <a:pt x="5707" y="21137"/>
                    <a:pt x="6415" y="23739"/>
                  </a:cubicBezTo>
                  <a:cubicBezTo>
                    <a:pt x="6506" y="24058"/>
                    <a:pt x="6597" y="24378"/>
                    <a:pt x="6688" y="24697"/>
                  </a:cubicBezTo>
                  <a:cubicBezTo>
                    <a:pt x="6688" y="24697"/>
                    <a:pt x="6688" y="24720"/>
                    <a:pt x="6688" y="24720"/>
                  </a:cubicBezTo>
                  <a:cubicBezTo>
                    <a:pt x="6688" y="24743"/>
                    <a:pt x="6688" y="24766"/>
                    <a:pt x="6711" y="24766"/>
                  </a:cubicBezTo>
                  <a:cubicBezTo>
                    <a:pt x="6734" y="24789"/>
                    <a:pt x="6757" y="24789"/>
                    <a:pt x="6803" y="24789"/>
                  </a:cubicBezTo>
                  <a:cubicBezTo>
                    <a:pt x="6825" y="24789"/>
                    <a:pt x="6848" y="24766"/>
                    <a:pt x="6848" y="24766"/>
                  </a:cubicBezTo>
                  <a:cubicBezTo>
                    <a:pt x="6871" y="24743"/>
                    <a:pt x="6871" y="24697"/>
                    <a:pt x="6871" y="24675"/>
                  </a:cubicBezTo>
                  <a:cubicBezTo>
                    <a:pt x="6780" y="24309"/>
                    <a:pt x="6666" y="23921"/>
                    <a:pt x="6574" y="23533"/>
                  </a:cubicBezTo>
                  <a:lnTo>
                    <a:pt x="5593" y="19973"/>
                  </a:lnTo>
                  <a:lnTo>
                    <a:pt x="3265" y="11390"/>
                  </a:lnTo>
                  <a:cubicBezTo>
                    <a:pt x="2557" y="8743"/>
                    <a:pt x="1827" y="6095"/>
                    <a:pt x="1119" y="3447"/>
                  </a:cubicBezTo>
                  <a:cubicBezTo>
                    <a:pt x="822" y="2329"/>
                    <a:pt x="503" y="1210"/>
                    <a:pt x="206" y="69"/>
                  </a:cubicBezTo>
                  <a:cubicBezTo>
                    <a:pt x="206" y="46"/>
                    <a:pt x="183" y="23"/>
                    <a:pt x="160" y="23"/>
                  </a:cubicBezTo>
                  <a:cubicBezTo>
                    <a:pt x="160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" name="Google Shape;3596;p16"/>
            <p:cNvSpPr/>
            <p:nvPr/>
          </p:nvSpPr>
          <p:spPr>
            <a:xfrm>
              <a:off x="5971250" y="3353650"/>
              <a:ext cx="172375" cy="622025"/>
            </a:xfrm>
            <a:custGeom>
              <a:avLst/>
              <a:gdLst/>
              <a:ahLst/>
              <a:cxnLst/>
              <a:rect l="l" t="t" r="r" b="b"/>
              <a:pathLst>
                <a:path w="6895" h="24881" extrusionOk="0">
                  <a:moveTo>
                    <a:pt x="69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46"/>
                    <a:pt x="1" y="69"/>
                    <a:pt x="1" y="115"/>
                  </a:cubicBezTo>
                  <a:cubicBezTo>
                    <a:pt x="663" y="2580"/>
                    <a:pt x="1348" y="5045"/>
                    <a:pt x="2009" y="7510"/>
                  </a:cubicBezTo>
                  <a:cubicBezTo>
                    <a:pt x="2786" y="10363"/>
                    <a:pt x="3539" y="13194"/>
                    <a:pt x="4315" y="16047"/>
                  </a:cubicBezTo>
                  <a:lnTo>
                    <a:pt x="6438" y="23899"/>
                  </a:lnTo>
                  <a:cubicBezTo>
                    <a:pt x="6529" y="24195"/>
                    <a:pt x="6620" y="24492"/>
                    <a:pt x="6689" y="24789"/>
                  </a:cubicBezTo>
                  <a:cubicBezTo>
                    <a:pt x="6689" y="24812"/>
                    <a:pt x="6711" y="24834"/>
                    <a:pt x="6734" y="24857"/>
                  </a:cubicBezTo>
                  <a:cubicBezTo>
                    <a:pt x="6757" y="24880"/>
                    <a:pt x="6780" y="24880"/>
                    <a:pt x="6803" y="24880"/>
                  </a:cubicBezTo>
                  <a:cubicBezTo>
                    <a:pt x="6826" y="24880"/>
                    <a:pt x="6848" y="24857"/>
                    <a:pt x="6871" y="24834"/>
                  </a:cubicBezTo>
                  <a:cubicBezTo>
                    <a:pt x="6871" y="24812"/>
                    <a:pt x="6894" y="24789"/>
                    <a:pt x="6894" y="24766"/>
                  </a:cubicBezTo>
                  <a:cubicBezTo>
                    <a:pt x="6483" y="23328"/>
                    <a:pt x="6095" y="21867"/>
                    <a:pt x="5707" y="20429"/>
                  </a:cubicBezTo>
                  <a:cubicBezTo>
                    <a:pt x="4931" y="17530"/>
                    <a:pt x="4132" y="14654"/>
                    <a:pt x="3356" y="11756"/>
                  </a:cubicBezTo>
                  <a:cubicBezTo>
                    <a:pt x="2626" y="9017"/>
                    <a:pt x="1873" y="6300"/>
                    <a:pt x="1142" y="3561"/>
                  </a:cubicBezTo>
                  <a:cubicBezTo>
                    <a:pt x="823" y="2397"/>
                    <a:pt x="503" y="1233"/>
                    <a:pt x="183" y="69"/>
                  </a:cubicBezTo>
                  <a:cubicBezTo>
                    <a:pt x="183" y="46"/>
                    <a:pt x="183" y="23"/>
                    <a:pt x="161" y="23"/>
                  </a:cubicBezTo>
                  <a:cubicBezTo>
                    <a:pt x="138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" name="Google Shape;3597;p16"/>
            <p:cNvSpPr/>
            <p:nvPr/>
          </p:nvSpPr>
          <p:spPr>
            <a:xfrm>
              <a:off x="6119625" y="3971650"/>
              <a:ext cx="23425" cy="9825"/>
            </a:xfrm>
            <a:custGeom>
              <a:avLst/>
              <a:gdLst/>
              <a:ahLst/>
              <a:cxnLst/>
              <a:rect l="l" t="t" r="r" b="b"/>
              <a:pathLst>
                <a:path w="937" h="393" extrusionOk="0">
                  <a:moveTo>
                    <a:pt x="822" y="0"/>
                  </a:moveTo>
                  <a:cubicBezTo>
                    <a:pt x="799" y="0"/>
                    <a:pt x="776" y="0"/>
                    <a:pt x="754" y="23"/>
                  </a:cubicBezTo>
                  <a:cubicBezTo>
                    <a:pt x="754" y="23"/>
                    <a:pt x="731" y="46"/>
                    <a:pt x="708" y="46"/>
                  </a:cubicBezTo>
                  <a:cubicBezTo>
                    <a:pt x="640" y="92"/>
                    <a:pt x="571" y="114"/>
                    <a:pt x="503" y="137"/>
                  </a:cubicBezTo>
                  <a:cubicBezTo>
                    <a:pt x="411" y="160"/>
                    <a:pt x="343" y="183"/>
                    <a:pt x="252" y="183"/>
                  </a:cubicBezTo>
                  <a:lnTo>
                    <a:pt x="115" y="183"/>
                  </a:lnTo>
                  <a:cubicBezTo>
                    <a:pt x="69" y="183"/>
                    <a:pt x="23" y="229"/>
                    <a:pt x="23" y="274"/>
                  </a:cubicBezTo>
                  <a:cubicBezTo>
                    <a:pt x="0" y="320"/>
                    <a:pt x="46" y="366"/>
                    <a:pt x="92" y="388"/>
                  </a:cubicBezTo>
                  <a:cubicBezTo>
                    <a:pt x="128" y="391"/>
                    <a:pt x="164" y="393"/>
                    <a:pt x="200" y="393"/>
                  </a:cubicBezTo>
                  <a:cubicBezTo>
                    <a:pt x="455" y="393"/>
                    <a:pt x="690" y="320"/>
                    <a:pt x="891" y="160"/>
                  </a:cubicBezTo>
                  <a:cubicBezTo>
                    <a:pt x="936" y="137"/>
                    <a:pt x="936" y="69"/>
                    <a:pt x="891" y="23"/>
                  </a:cubicBezTo>
                  <a:cubicBezTo>
                    <a:pt x="891" y="0"/>
                    <a:pt x="845" y="0"/>
                    <a:pt x="8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" name="Google Shape;3598;p16"/>
            <p:cNvSpPr/>
            <p:nvPr/>
          </p:nvSpPr>
          <p:spPr>
            <a:xfrm>
              <a:off x="5952425" y="3353650"/>
              <a:ext cx="22850" cy="11150"/>
            </a:xfrm>
            <a:custGeom>
              <a:avLst/>
              <a:gdLst/>
              <a:ahLst/>
              <a:cxnLst/>
              <a:rect l="l" t="t" r="r" b="b"/>
              <a:pathLst>
                <a:path w="914" h="446" extrusionOk="0">
                  <a:moveTo>
                    <a:pt x="617" y="1"/>
                  </a:moveTo>
                  <a:cubicBezTo>
                    <a:pt x="548" y="23"/>
                    <a:pt x="480" y="46"/>
                    <a:pt x="411" y="69"/>
                  </a:cubicBezTo>
                  <a:cubicBezTo>
                    <a:pt x="275" y="115"/>
                    <a:pt x="138" y="183"/>
                    <a:pt x="46" y="274"/>
                  </a:cubicBezTo>
                  <a:cubicBezTo>
                    <a:pt x="1" y="297"/>
                    <a:pt x="1" y="366"/>
                    <a:pt x="23" y="411"/>
                  </a:cubicBezTo>
                  <a:cubicBezTo>
                    <a:pt x="46" y="434"/>
                    <a:pt x="69" y="446"/>
                    <a:pt x="92" y="446"/>
                  </a:cubicBezTo>
                  <a:cubicBezTo>
                    <a:pt x="115" y="446"/>
                    <a:pt x="138" y="434"/>
                    <a:pt x="160" y="411"/>
                  </a:cubicBezTo>
                  <a:cubicBezTo>
                    <a:pt x="183" y="389"/>
                    <a:pt x="229" y="366"/>
                    <a:pt x="252" y="343"/>
                  </a:cubicBezTo>
                  <a:cubicBezTo>
                    <a:pt x="343" y="297"/>
                    <a:pt x="411" y="252"/>
                    <a:pt x="503" y="229"/>
                  </a:cubicBezTo>
                  <a:cubicBezTo>
                    <a:pt x="594" y="206"/>
                    <a:pt x="685" y="183"/>
                    <a:pt x="754" y="183"/>
                  </a:cubicBezTo>
                  <a:lnTo>
                    <a:pt x="800" y="183"/>
                  </a:lnTo>
                  <a:cubicBezTo>
                    <a:pt x="822" y="183"/>
                    <a:pt x="845" y="183"/>
                    <a:pt x="868" y="160"/>
                  </a:cubicBezTo>
                  <a:cubicBezTo>
                    <a:pt x="891" y="138"/>
                    <a:pt x="914" y="115"/>
                    <a:pt x="914" y="92"/>
                  </a:cubicBezTo>
                  <a:cubicBezTo>
                    <a:pt x="914" y="46"/>
                    <a:pt x="868" y="1"/>
                    <a:pt x="8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" name="Google Shape;3599;p16"/>
            <p:cNvSpPr/>
            <p:nvPr/>
          </p:nvSpPr>
          <p:spPr>
            <a:xfrm>
              <a:off x="5780675" y="3854675"/>
              <a:ext cx="67350" cy="57450"/>
            </a:xfrm>
            <a:custGeom>
              <a:avLst/>
              <a:gdLst/>
              <a:ahLst/>
              <a:cxnLst/>
              <a:rect l="l" t="t" r="r" b="b"/>
              <a:pathLst>
                <a:path w="2694" h="2298" extrusionOk="0">
                  <a:moveTo>
                    <a:pt x="2488" y="0"/>
                  </a:moveTo>
                  <a:cubicBezTo>
                    <a:pt x="2443" y="23"/>
                    <a:pt x="2397" y="69"/>
                    <a:pt x="2397" y="114"/>
                  </a:cubicBezTo>
                  <a:cubicBezTo>
                    <a:pt x="2397" y="137"/>
                    <a:pt x="2397" y="137"/>
                    <a:pt x="2397" y="137"/>
                  </a:cubicBezTo>
                  <a:lnTo>
                    <a:pt x="2420" y="137"/>
                  </a:lnTo>
                  <a:cubicBezTo>
                    <a:pt x="2420" y="160"/>
                    <a:pt x="2420" y="160"/>
                    <a:pt x="2420" y="160"/>
                  </a:cubicBezTo>
                  <a:cubicBezTo>
                    <a:pt x="2420" y="160"/>
                    <a:pt x="2420" y="183"/>
                    <a:pt x="2420" y="183"/>
                  </a:cubicBezTo>
                  <a:cubicBezTo>
                    <a:pt x="2420" y="206"/>
                    <a:pt x="2420" y="206"/>
                    <a:pt x="2420" y="206"/>
                  </a:cubicBezTo>
                  <a:cubicBezTo>
                    <a:pt x="2420" y="228"/>
                    <a:pt x="2420" y="228"/>
                    <a:pt x="2420" y="228"/>
                  </a:cubicBezTo>
                  <a:lnTo>
                    <a:pt x="2443" y="228"/>
                  </a:lnTo>
                  <a:cubicBezTo>
                    <a:pt x="2443" y="228"/>
                    <a:pt x="2443" y="228"/>
                    <a:pt x="2443" y="251"/>
                  </a:cubicBezTo>
                  <a:cubicBezTo>
                    <a:pt x="2443" y="251"/>
                    <a:pt x="2443" y="274"/>
                    <a:pt x="2443" y="274"/>
                  </a:cubicBezTo>
                  <a:cubicBezTo>
                    <a:pt x="2443" y="320"/>
                    <a:pt x="2465" y="343"/>
                    <a:pt x="2465" y="388"/>
                  </a:cubicBezTo>
                  <a:cubicBezTo>
                    <a:pt x="2488" y="457"/>
                    <a:pt x="2488" y="548"/>
                    <a:pt x="2488" y="639"/>
                  </a:cubicBezTo>
                  <a:cubicBezTo>
                    <a:pt x="2488" y="617"/>
                    <a:pt x="2488" y="616"/>
                    <a:pt x="2488" y="616"/>
                  </a:cubicBezTo>
                  <a:lnTo>
                    <a:pt x="2488" y="616"/>
                  </a:lnTo>
                  <a:cubicBezTo>
                    <a:pt x="2511" y="799"/>
                    <a:pt x="2488" y="959"/>
                    <a:pt x="2465" y="1141"/>
                  </a:cubicBezTo>
                  <a:cubicBezTo>
                    <a:pt x="2443" y="1278"/>
                    <a:pt x="2397" y="1415"/>
                    <a:pt x="2328" y="1529"/>
                  </a:cubicBezTo>
                  <a:cubicBezTo>
                    <a:pt x="2283" y="1621"/>
                    <a:pt x="2237" y="1712"/>
                    <a:pt x="2169" y="1803"/>
                  </a:cubicBezTo>
                  <a:cubicBezTo>
                    <a:pt x="2100" y="1849"/>
                    <a:pt x="2054" y="1917"/>
                    <a:pt x="1986" y="1963"/>
                  </a:cubicBezTo>
                  <a:cubicBezTo>
                    <a:pt x="1918" y="2009"/>
                    <a:pt x="1849" y="2032"/>
                    <a:pt x="1781" y="2054"/>
                  </a:cubicBezTo>
                  <a:cubicBezTo>
                    <a:pt x="1690" y="2077"/>
                    <a:pt x="1622" y="2100"/>
                    <a:pt x="1555" y="2100"/>
                  </a:cubicBezTo>
                  <a:lnTo>
                    <a:pt x="1555" y="2100"/>
                  </a:lnTo>
                  <a:cubicBezTo>
                    <a:pt x="1470" y="2100"/>
                    <a:pt x="1387" y="2098"/>
                    <a:pt x="1324" y="2077"/>
                  </a:cubicBezTo>
                  <a:cubicBezTo>
                    <a:pt x="1233" y="2054"/>
                    <a:pt x="1141" y="2032"/>
                    <a:pt x="1073" y="1986"/>
                  </a:cubicBezTo>
                  <a:cubicBezTo>
                    <a:pt x="959" y="1940"/>
                    <a:pt x="868" y="1872"/>
                    <a:pt x="776" y="1803"/>
                  </a:cubicBezTo>
                  <a:cubicBezTo>
                    <a:pt x="662" y="1689"/>
                    <a:pt x="548" y="1575"/>
                    <a:pt x="457" y="1438"/>
                  </a:cubicBezTo>
                  <a:cubicBezTo>
                    <a:pt x="457" y="1438"/>
                    <a:pt x="457" y="1438"/>
                    <a:pt x="457" y="1461"/>
                  </a:cubicBezTo>
                  <a:cubicBezTo>
                    <a:pt x="343" y="1278"/>
                    <a:pt x="251" y="1096"/>
                    <a:pt x="183" y="913"/>
                  </a:cubicBezTo>
                  <a:cubicBezTo>
                    <a:pt x="183" y="890"/>
                    <a:pt x="160" y="868"/>
                    <a:pt x="137" y="868"/>
                  </a:cubicBezTo>
                  <a:cubicBezTo>
                    <a:pt x="126" y="856"/>
                    <a:pt x="114" y="850"/>
                    <a:pt x="103" y="850"/>
                  </a:cubicBezTo>
                  <a:cubicBezTo>
                    <a:pt x="92" y="850"/>
                    <a:pt x="80" y="856"/>
                    <a:pt x="69" y="868"/>
                  </a:cubicBezTo>
                  <a:cubicBezTo>
                    <a:pt x="46" y="868"/>
                    <a:pt x="23" y="890"/>
                    <a:pt x="23" y="913"/>
                  </a:cubicBezTo>
                  <a:cubicBezTo>
                    <a:pt x="0" y="936"/>
                    <a:pt x="0" y="959"/>
                    <a:pt x="23" y="1004"/>
                  </a:cubicBezTo>
                  <a:cubicBezTo>
                    <a:pt x="160" y="1392"/>
                    <a:pt x="388" y="1735"/>
                    <a:pt x="708" y="2009"/>
                  </a:cubicBezTo>
                  <a:cubicBezTo>
                    <a:pt x="890" y="2146"/>
                    <a:pt x="1096" y="2237"/>
                    <a:pt x="1301" y="2283"/>
                  </a:cubicBezTo>
                  <a:cubicBezTo>
                    <a:pt x="1377" y="2292"/>
                    <a:pt x="1449" y="2298"/>
                    <a:pt x="1520" y="2298"/>
                  </a:cubicBezTo>
                  <a:cubicBezTo>
                    <a:pt x="1620" y="2298"/>
                    <a:pt x="1719" y="2287"/>
                    <a:pt x="1826" y="2260"/>
                  </a:cubicBezTo>
                  <a:cubicBezTo>
                    <a:pt x="1918" y="2214"/>
                    <a:pt x="2009" y="2169"/>
                    <a:pt x="2077" y="2123"/>
                  </a:cubicBezTo>
                  <a:cubicBezTo>
                    <a:pt x="2123" y="2100"/>
                    <a:pt x="2169" y="2054"/>
                    <a:pt x="2214" y="2032"/>
                  </a:cubicBezTo>
                  <a:cubicBezTo>
                    <a:pt x="2260" y="1986"/>
                    <a:pt x="2306" y="1940"/>
                    <a:pt x="2328" y="1895"/>
                  </a:cubicBezTo>
                  <a:cubicBezTo>
                    <a:pt x="2443" y="1758"/>
                    <a:pt x="2534" y="1575"/>
                    <a:pt x="2579" y="1415"/>
                  </a:cubicBezTo>
                  <a:cubicBezTo>
                    <a:pt x="2648" y="1233"/>
                    <a:pt x="2694" y="1027"/>
                    <a:pt x="2694" y="822"/>
                  </a:cubicBezTo>
                  <a:cubicBezTo>
                    <a:pt x="2694" y="662"/>
                    <a:pt x="2671" y="502"/>
                    <a:pt x="2648" y="365"/>
                  </a:cubicBezTo>
                  <a:cubicBezTo>
                    <a:pt x="2648" y="365"/>
                    <a:pt x="2648" y="365"/>
                    <a:pt x="2648" y="343"/>
                  </a:cubicBezTo>
                  <a:cubicBezTo>
                    <a:pt x="2648" y="320"/>
                    <a:pt x="2648" y="274"/>
                    <a:pt x="2625" y="251"/>
                  </a:cubicBezTo>
                  <a:cubicBezTo>
                    <a:pt x="2625" y="228"/>
                    <a:pt x="2625" y="228"/>
                    <a:pt x="2625" y="206"/>
                  </a:cubicBezTo>
                  <a:cubicBezTo>
                    <a:pt x="2625" y="206"/>
                    <a:pt x="2625" y="183"/>
                    <a:pt x="2625" y="183"/>
                  </a:cubicBezTo>
                  <a:cubicBezTo>
                    <a:pt x="2625" y="160"/>
                    <a:pt x="2625" y="160"/>
                    <a:pt x="2625" y="160"/>
                  </a:cubicBezTo>
                  <a:cubicBezTo>
                    <a:pt x="2602" y="160"/>
                    <a:pt x="2602" y="160"/>
                    <a:pt x="2602" y="137"/>
                  </a:cubicBezTo>
                  <a:cubicBezTo>
                    <a:pt x="2602" y="114"/>
                    <a:pt x="2602" y="114"/>
                    <a:pt x="2602" y="114"/>
                  </a:cubicBezTo>
                  <a:lnTo>
                    <a:pt x="2602" y="91"/>
                  </a:lnTo>
                  <a:cubicBezTo>
                    <a:pt x="2579" y="46"/>
                    <a:pt x="2557" y="0"/>
                    <a:pt x="24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" name="Google Shape;3600;p16"/>
            <p:cNvSpPr/>
            <p:nvPr/>
          </p:nvSpPr>
          <p:spPr>
            <a:xfrm>
              <a:off x="5992375" y="3796450"/>
              <a:ext cx="68500" cy="57100"/>
            </a:xfrm>
            <a:custGeom>
              <a:avLst/>
              <a:gdLst/>
              <a:ahLst/>
              <a:cxnLst/>
              <a:rect l="l" t="t" r="r" b="b"/>
              <a:pathLst>
                <a:path w="2740" h="2284" extrusionOk="0">
                  <a:moveTo>
                    <a:pt x="2557" y="1"/>
                  </a:moveTo>
                  <a:cubicBezTo>
                    <a:pt x="2557" y="1"/>
                    <a:pt x="2557" y="1"/>
                    <a:pt x="2534" y="24"/>
                  </a:cubicBezTo>
                  <a:cubicBezTo>
                    <a:pt x="2488" y="24"/>
                    <a:pt x="2443" y="69"/>
                    <a:pt x="2466" y="138"/>
                  </a:cubicBezTo>
                  <a:cubicBezTo>
                    <a:pt x="2466" y="161"/>
                    <a:pt x="2466" y="161"/>
                    <a:pt x="2466" y="161"/>
                  </a:cubicBezTo>
                  <a:cubicBezTo>
                    <a:pt x="2466" y="184"/>
                    <a:pt x="2466" y="184"/>
                    <a:pt x="2488" y="184"/>
                  </a:cubicBezTo>
                  <a:cubicBezTo>
                    <a:pt x="2488" y="184"/>
                    <a:pt x="2488" y="184"/>
                    <a:pt x="2488" y="206"/>
                  </a:cubicBezTo>
                  <a:lnTo>
                    <a:pt x="2488" y="229"/>
                  </a:lnTo>
                  <a:cubicBezTo>
                    <a:pt x="2488" y="229"/>
                    <a:pt x="2488" y="252"/>
                    <a:pt x="2488" y="252"/>
                  </a:cubicBezTo>
                  <a:cubicBezTo>
                    <a:pt x="2511" y="298"/>
                    <a:pt x="2511" y="321"/>
                    <a:pt x="2511" y="366"/>
                  </a:cubicBezTo>
                  <a:cubicBezTo>
                    <a:pt x="2511" y="366"/>
                    <a:pt x="2511" y="389"/>
                    <a:pt x="2511" y="389"/>
                  </a:cubicBezTo>
                  <a:cubicBezTo>
                    <a:pt x="2534" y="435"/>
                    <a:pt x="2534" y="480"/>
                    <a:pt x="2534" y="526"/>
                  </a:cubicBezTo>
                  <a:cubicBezTo>
                    <a:pt x="2534" y="549"/>
                    <a:pt x="2534" y="572"/>
                    <a:pt x="2534" y="594"/>
                  </a:cubicBezTo>
                  <a:cubicBezTo>
                    <a:pt x="2557" y="777"/>
                    <a:pt x="2534" y="960"/>
                    <a:pt x="2511" y="1142"/>
                  </a:cubicBezTo>
                  <a:cubicBezTo>
                    <a:pt x="2488" y="1256"/>
                    <a:pt x="2443" y="1393"/>
                    <a:pt x="2374" y="1507"/>
                  </a:cubicBezTo>
                  <a:cubicBezTo>
                    <a:pt x="2329" y="1599"/>
                    <a:pt x="2283" y="1690"/>
                    <a:pt x="2214" y="1781"/>
                  </a:cubicBezTo>
                  <a:cubicBezTo>
                    <a:pt x="2169" y="1827"/>
                    <a:pt x="2100" y="1895"/>
                    <a:pt x="2032" y="1941"/>
                  </a:cubicBezTo>
                  <a:cubicBezTo>
                    <a:pt x="1963" y="1987"/>
                    <a:pt x="1895" y="2010"/>
                    <a:pt x="1826" y="2032"/>
                  </a:cubicBezTo>
                  <a:cubicBezTo>
                    <a:pt x="1758" y="2055"/>
                    <a:pt x="1689" y="2078"/>
                    <a:pt x="1621" y="2078"/>
                  </a:cubicBezTo>
                  <a:cubicBezTo>
                    <a:pt x="1530" y="2078"/>
                    <a:pt x="1461" y="2078"/>
                    <a:pt x="1370" y="2055"/>
                  </a:cubicBezTo>
                  <a:cubicBezTo>
                    <a:pt x="1279" y="2032"/>
                    <a:pt x="1187" y="2010"/>
                    <a:pt x="1119" y="1964"/>
                  </a:cubicBezTo>
                  <a:cubicBezTo>
                    <a:pt x="1005" y="1918"/>
                    <a:pt x="913" y="1850"/>
                    <a:pt x="822" y="1781"/>
                  </a:cubicBezTo>
                  <a:cubicBezTo>
                    <a:pt x="708" y="1667"/>
                    <a:pt x="594" y="1553"/>
                    <a:pt x="503" y="1416"/>
                  </a:cubicBezTo>
                  <a:cubicBezTo>
                    <a:pt x="388" y="1234"/>
                    <a:pt x="297" y="1074"/>
                    <a:pt x="251" y="868"/>
                  </a:cubicBezTo>
                  <a:cubicBezTo>
                    <a:pt x="229" y="846"/>
                    <a:pt x="206" y="800"/>
                    <a:pt x="206" y="754"/>
                  </a:cubicBezTo>
                  <a:cubicBezTo>
                    <a:pt x="206" y="731"/>
                    <a:pt x="183" y="709"/>
                    <a:pt x="160" y="686"/>
                  </a:cubicBezTo>
                  <a:cubicBezTo>
                    <a:pt x="145" y="686"/>
                    <a:pt x="130" y="676"/>
                    <a:pt x="115" y="676"/>
                  </a:cubicBezTo>
                  <a:cubicBezTo>
                    <a:pt x="107" y="676"/>
                    <a:pt x="99" y="678"/>
                    <a:pt x="92" y="686"/>
                  </a:cubicBezTo>
                  <a:cubicBezTo>
                    <a:pt x="46" y="686"/>
                    <a:pt x="0" y="731"/>
                    <a:pt x="23" y="800"/>
                  </a:cubicBezTo>
                  <a:cubicBezTo>
                    <a:pt x="69" y="982"/>
                    <a:pt x="137" y="1165"/>
                    <a:pt x="251" y="1348"/>
                  </a:cubicBezTo>
                  <a:cubicBezTo>
                    <a:pt x="343" y="1530"/>
                    <a:pt x="457" y="1690"/>
                    <a:pt x="594" y="1827"/>
                  </a:cubicBezTo>
                  <a:cubicBezTo>
                    <a:pt x="754" y="1987"/>
                    <a:pt x="913" y="2101"/>
                    <a:pt x="1119" y="2192"/>
                  </a:cubicBezTo>
                  <a:cubicBezTo>
                    <a:pt x="1256" y="2253"/>
                    <a:pt x="1403" y="2283"/>
                    <a:pt x="1547" y="2283"/>
                  </a:cubicBezTo>
                  <a:cubicBezTo>
                    <a:pt x="1618" y="2283"/>
                    <a:pt x="1689" y="2276"/>
                    <a:pt x="1758" y="2261"/>
                  </a:cubicBezTo>
                  <a:cubicBezTo>
                    <a:pt x="1872" y="2238"/>
                    <a:pt x="1963" y="2192"/>
                    <a:pt x="2077" y="2147"/>
                  </a:cubicBezTo>
                  <a:cubicBezTo>
                    <a:pt x="2146" y="2101"/>
                    <a:pt x="2214" y="2032"/>
                    <a:pt x="2283" y="1964"/>
                  </a:cubicBezTo>
                  <a:cubicBezTo>
                    <a:pt x="2420" y="1850"/>
                    <a:pt x="2511" y="1713"/>
                    <a:pt x="2580" y="1553"/>
                  </a:cubicBezTo>
                  <a:cubicBezTo>
                    <a:pt x="2671" y="1370"/>
                    <a:pt x="2717" y="1165"/>
                    <a:pt x="2739" y="960"/>
                  </a:cubicBezTo>
                  <a:cubicBezTo>
                    <a:pt x="2739" y="800"/>
                    <a:pt x="2739" y="640"/>
                    <a:pt x="2739" y="503"/>
                  </a:cubicBezTo>
                  <a:cubicBezTo>
                    <a:pt x="2739" y="503"/>
                    <a:pt x="2739" y="480"/>
                    <a:pt x="2739" y="480"/>
                  </a:cubicBezTo>
                  <a:cubicBezTo>
                    <a:pt x="2717" y="457"/>
                    <a:pt x="2717" y="412"/>
                    <a:pt x="2717" y="366"/>
                  </a:cubicBezTo>
                  <a:cubicBezTo>
                    <a:pt x="2717" y="343"/>
                    <a:pt x="2717" y="343"/>
                    <a:pt x="2717" y="321"/>
                  </a:cubicBezTo>
                  <a:lnTo>
                    <a:pt x="2694" y="321"/>
                  </a:lnTo>
                  <a:cubicBezTo>
                    <a:pt x="2694" y="275"/>
                    <a:pt x="2694" y="252"/>
                    <a:pt x="2694" y="206"/>
                  </a:cubicBezTo>
                  <a:lnTo>
                    <a:pt x="2671" y="206"/>
                  </a:lnTo>
                  <a:cubicBezTo>
                    <a:pt x="2671" y="206"/>
                    <a:pt x="2671" y="184"/>
                    <a:pt x="2671" y="184"/>
                  </a:cubicBezTo>
                  <a:cubicBezTo>
                    <a:pt x="2671" y="184"/>
                    <a:pt x="2671" y="161"/>
                    <a:pt x="2671" y="161"/>
                  </a:cubicBezTo>
                  <a:cubicBezTo>
                    <a:pt x="2671" y="161"/>
                    <a:pt x="2671" y="138"/>
                    <a:pt x="2671" y="138"/>
                  </a:cubicBezTo>
                  <a:cubicBezTo>
                    <a:pt x="2671" y="138"/>
                    <a:pt x="2671" y="115"/>
                    <a:pt x="2671" y="115"/>
                  </a:cubicBezTo>
                  <a:cubicBezTo>
                    <a:pt x="2671" y="115"/>
                    <a:pt x="2648" y="92"/>
                    <a:pt x="2648" y="92"/>
                  </a:cubicBezTo>
                  <a:cubicBezTo>
                    <a:pt x="2648" y="47"/>
                    <a:pt x="2602" y="1"/>
                    <a:pt x="25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" name="Google Shape;3601;p16"/>
            <p:cNvSpPr/>
            <p:nvPr/>
          </p:nvSpPr>
          <p:spPr>
            <a:xfrm>
              <a:off x="5881675" y="3830125"/>
              <a:ext cx="79900" cy="66225"/>
            </a:xfrm>
            <a:custGeom>
              <a:avLst/>
              <a:gdLst/>
              <a:ahLst/>
              <a:cxnLst/>
              <a:rect l="l" t="t" r="r" b="b"/>
              <a:pathLst>
                <a:path w="3196" h="2649" extrusionOk="0">
                  <a:moveTo>
                    <a:pt x="2229" y="1536"/>
                  </a:moveTo>
                  <a:cubicBezTo>
                    <a:pt x="2283" y="1536"/>
                    <a:pt x="2340" y="1541"/>
                    <a:pt x="2397" y="1553"/>
                  </a:cubicBezTo>
                  <a:cubicBezTo>
                    <a:pt x="2488" y="1576"/>
                    <a:pt x="2580" y="1576"/>
                    <a:pt x="2648" y="1621"/>
                  </a:cubicBezTo>
                  <a:cubicBezTo>
                    <a:pt x="2694" y="1644"/>
                    <a:pt x="2739" y="1667"/>
                    <a:pt x="2785" y="1713"/>
                  </a:cubicBezTo>
                  <a:cubicBezTo>
                    <a:pt x="2808" y="1713"/>
                    <a:pt x="2808" y="1735"/>
                    <a:pt x="2831" y="1735"/>
                  </a:cubicBezTo>
                  <a:cubicBezTo>
                    <a:pt x="2785" y="1781"/>
                    <a:pt x="2762" y="1850"/>
                    <a:pt x="2716" y="1895"/>
                  </a:cubicBezTo>
                  <a:cubicBezTo>
                    <a:pt x="2625" y="2009"/>
                    <a:pt x="2534" y="2101"/>
                    <a:pt x="2420" y="2169"/>
                  </a:cubicBezTo>
                  <a:cubicBezTo>
                    <a:pt x="2306" y="2260"/>
                    <a:pt x="2192" y="2329"/>
                    <a:pt x="2077" y="2374"/>
                  </a:cubicBezTo>
                  <a:cubicBezTo>
                    <a:pt x="1940" y="2443"/>
                    <a:pt x="1803" y="2466"/>
                    <a:pt x="1667" y="2489"/>
                  </a:cubicBezTo>
                  <a:cubicBezTo>
                    <a:pt x="1609" y="2500"/>
                    <a:pt x="1552" y="2506"/>
                    <a:pt x="1495" y="2506"/>
                  </a:cubicBezTo>
                  <a:cubicBezTo>
                    <a:pt x="1438" y="2506"/>
                    <a:pt x="1381" y="2500"/>
                    <a:pt x="1324" y="2489"/>
                  </a:cubicBezTo>
                  <a:lnTo>
                    <a:pt x="1301" y="2489"/>
                  </a:lnTo>
                  <a:cubicBezTo>
                    <a:pt x="1187" y="2466"/>
                    <a:pt x="1096" y="2443"/>
                    <a:pt x="1005" y="2420"/>
                  </a:cubicBezTo>
                  <a:cubicBezTo>
                    <a:pt x="1005" y="2420"/>
                    <a:pt x="1005" y="2397"/>
                    <a:pt x="1005" y="2397"/>
                  </a:cubicBezTo>
                  <a:cubicBezTo>
                    <a:pt x="1005" y="2374"/>
                    <a:pt x="1005" y="2374"/>
                    <a:pt x="1027" y="2352"/>
                  </a:cubicBezTo>
                  <a:cubicBezTo>
                    <a:pt x="1027" y="2306"/>
                    <a:pt x="1050" y="2238"/>
                    <a:pt x="1073" y="2192"/>
                  </a:cubicBezTo>
                  <a:cubicBezTo>
                    <a:pt x="1096" y="2123"/>
                    <a:pt x="1119" y="2078"/>
                    <a:pt x="1164" y="2032"/>
                  </a:cubicBezTo>
                  <a:cubicBezTo>
                    <a:pt x="1210" y="1964"/>
                    <a:pt x="1278" y="1895"/>
                    <a:pt x="1347" y="1850"/>
                  </a:cubicBezTo>
                  <a:cubicBezTo>
                    <a:pt x="1461" y="1758"/>
                    <a:pt x="1552" y="1713"/>
                    <a:pt x="1667" y="1667"/>
                  </a:cubicBezTo>
                  <a:cubicBezTo>
                    <a:pt x="1803" y="1598"/>
                    <a:pt x="1940" y="1576"/>
                    <a:pt x="2077" y="1553"/>
                  </a:cubicBezTo>
                  <a:cubicBezTo>
                    <a:pt x="2123" y="1541"/>
                    <a:pt x="2174" y="1536"/>
                    <a:pt x="2229" y="1536"/>
                  </a:cubicBezTo>
                  <a:close/>
                  <a:moveTo>
                    <a:pt x="2465" y="1"/>
                  </a:moveTo>
                  <a:cubicBezTo>
                    <a:pt x="2374" y="1"/>
                    <a:pt x="2306" y="1"/>
                    <a:pt x="2237" y="23"/>
                  </a:cubicBezTo>
                  <a:cubicBezTo>
                    <a:pt x="2146" y="46"/>
                    <a:pt x="2055" y="69"/>
                    <a:pt x="1986" y="138"/>
                  </a:cubicBezTo>
                  <a:cubicBezTo>
                    <a:pt x="1918" y="206"/>
                    <a:pt x="1872" y="275"/>
                    <a:pt x="1826" y="343"/>
                  </a:cubicBezTo>
                  <a:lnTo>
                    <a:pt x="1781" y="412"/>
                  </a:lnTo>
                  <a:cubicBezTo>
                    <a:pt x="1758" y="457"/>
                    <a:pt x="1735" y="503"/>
                    <a:pt x="1689" y="548"/>
                  </a:cubicBezTo>
                  <a:cubicBezTo>
                    <a:pt x="1667" y="594"/>
                    <a:pt x="1621" y="640"/>
                    <a:pt x="1598" y="663"/>
                  </a:cubicBezTo>
                  <a:lnTo>
                    <a:pt x="1552" y="685"/>
                  </a:lnTo>
                  <a:lnTo>
                    <a:pt x="1484" y="685"/>
                  </a:lnTo>
                  <a:cubicBezTo>
                    <a:pt x="1370" y="663"/>
                    <a:pt x="1278" y="617"/>
                    <a:pt x="1187" y="594"/>
                  </a:cubicBezTo>
                  <a:lnTo>
                    <a:pt x="1119" y="548"/>
                  </a:lnTo>
                  <a:cubicBezTo>
                    <a:pt x="1027" y="526"/>
                    <a:pt x="913" y="480"/>
                    <a:pt x="799" y="457"/>
                  </a:cubicBezTo>
                  <a:lnTo>
                    <a:pt x="731" y="457"/>
                  </a:lnTo>
                  <a:cubicBezTo>
                    <a:pt x="594" y="457"/>
                    <a:pt x="457" y="503"/>
                    <a:pt x="320" y="617"/>
                  </a:cubicBezTo>
                  <a:cubicBezTo>
                    <a:pt x="229" y="708"/>
                    <a:pt x="137" y="800"/>
                    <a:pt x="92" y="936"/>
                  </a:cubicBezTo>
                  <a:cubicBezTo>
                    <a:pt x="0" y="1142"/>
                    <a:pt x="23" y="1416"/>
                    <a:pt x="137" y="1690"/>
                  </a:cubicBezTo>
                  <a:cubicBezTo>
                    <a:pt x="183" y="1827"/>
                    <a:pt x="251" y="1941"/>
                    <a:pt x="343" y="2078"/>
                  </a:cubicBezTo>
                  <a:cubicBezTo>
                    <a:pt x="434" y="2192"/>
                    <a:pt x="525" y="2283"/>
                    <a:pt x="639" y="2374"/>
                  </a:cubicBezTo>
                  <a:cubicBezTo>
                    <a:pt x="754" y="2443"/>
                    <a:pt x="845" y="2511"/>
                    <a:pt x="959" y="2557"/>
                  </a:cubicBezTo>
                  <a:cubicBezTo>
                    <a:pt x="1073" y="2603"/>
                    <a:pt x="1187" y="2626"/>
                    <a:pt x="1324" y="2626"/>
                  </a:cubicBezTo>
                  <a:cubicBezTo>
                    <a:pt x="1370" y="2648"/>
                    <a:pt x="1415" y="2648"/>
                    <a:pt x="1461" y="2648"/>
                  </a:cubicBezTo>
                  <a:cubicBezTo>
                    <a:pt x="1598" y="2648"/>
                    <a:pt x="1758" y="2626"/>
                    <a:pt x="1918" y="2580"/>
                  </a:cubicBezTo>
                  <a:cubicBezTo>
                    <a:pt x="2077" y="2534"/>
                    <a:pt x="2214" y="2489"/>
                    <a:pt x="2374" y="2397"/>
                  </a:cubicBezTo>
                  <a:cubicBezTo>
                    <a:pt x="2648" y="2215"/>
                    <a:pt x="2853" y="1986"/>
                    <a:pt x="3013" y="1690"/>
                  </a:cubicBezTo>
                  <a:cubicBezTo>
                    <a:pt x="3059" y="1621"/>
                    <a:pt x="3082" y="1553"/>
                    <a:pt x="3105" y="1484"/>
                  </a:cubicBezTo>
                  <a:cubicBezTo>
                    <a:pt x="3127" y="1393"/>
                    <a:pt x="3150" y="1325"/>
                    <a:pt x="3173" y="1256"/>
                  </a:cubicBezTo>
                  <a:cubicBezTo>
                    <a:pt x="3196" y="1142"/>
                    <a:pt x="3196" y="1005"/>
                    <a:pt x="3173" y="868"/>
                  </a:cubicBezTo>
                  <a:cubicBezTo>
                    <a:pt x="3127" y="526"/>
                    <a:pt x="2922" y="92"/>
                    <a:pt x="2511" y="23"/>
                  </a:cubicBezTo>
                  <a:cubicBezTo>
                    <a:pt x="2488" y="1"/>
                    <a:pt x="2465" y="1"/>
                    <a:pt x="24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" name="Google Shape;3602;p16"/>
            <p:cNvSpPr/>
            <p:nvPr/>
          </p:nvSpPr>
          <p:spPr>
            <a:xfrm>
              <a:off x="5783525" y="3922700"/>
              <a:ext cx="33700" cy="22075"/>
            </a:xfrm>
            <a:custGeom>
              <a:avLst/>
              <a:gdLst/>
              <a:ahLst/>
              <a:cxnLst/>
              <a:rect l="l" t="t" r="r" b="b"/>
              <a:pathLst>
                <a:path w="1348" h="883" extrusionOk="0">
                  <a:moveTo>
                    <a:pt x="757" y="0"/>
                  </a:moveTo>
                  <a:cubicBezTo>
                    <a:pt x="698" y="0"/>
                    <a:pt x="635" y="6"/>
                    <a:pt x="571" y="18"/>
                  </a:cubicBezTo>
                  <a:cubicBezTo>
                    <a:pt x="229" y="109"/>
                    <a:pt x="0" y="338"/>
                    <a:pt x="46" y="566"/>
                  </a:cubicBezTo>
                  <a:cubicBezTo>
                    <a:pt x="83" y="769"/>
                    <a:pt x="299" y="882"/>
                    <a:pt x="561" y="882"/>
                  </a:cubicBezTo>
                  <a:cubicBezTo>
                    <a:pt x="623" y="882"/>
                    <a:pt x="688" y="876"/>
                    <a:pt x="754" y="863"/>
                  </a:cubicBezTo>
                  <a:cubicBezTo>
                    <a:pt x="1096" y="794"/>
                    <a:pt x="1347" y="543"/>
                    <a:pt x="1301" y="315"/>
                  </a:cubicBezTo>
                  <a:cubicBezTo>
                    <a:pt x="1264" y="127"/>
                    <a:pt x="1040" y="0"/>
                    <a:pt x="7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" name="Google Shape;3603;p16"/>
            <p:cNvSpPr/>
            <p:nvPr/>
          </p:nvSpPr>
          <p:spPr>
            <a:xfrm>
              <a:off x="6053425" y="3847325"/>
              <a:ext cx="31425" cy="20375"/>
            </a:xfrm>
            <a:custGeom>
              <a:avLst/>
              <a:gdLst/>
              <a:ahLst/>
              <a:cxnLst/>
              <a:rect l="l" t="t" r="r" b="b"/>
              <a:pathLst>
                <a:path w="1257" h="815" extrusionOk="0">
                  <a:moveTo>
                    <a:pt x="733" y="0"/>
                  </a:moveTo>
                  <a:cubicBezTo>
                    <a:pt x="674" y="0"/>
                    <a:pt x="612" y="7"/>
                    <a:pt x="549" y="20"/>
                  </a:cubicBezTo>
                  <a:cubicBezTo>
                    <a:pt x="229" y="89"/>
                    <a:pt x="1" y="317"/>
                    <a:pt x="46" y="522"/>
                  </a:cubicBezTo>
                  <a:cubicBezTo>
                    <a:pt x="84" y="691"/>
                    <a:pt x="291" y="814"/>
                    <a:pt x="555" y="814"/>
                  </a:cubicBezTo>
                  <a:cubicBezTo>
                    <a:pt x="611" y="814"/>
                    <a:pt x="670" y="808"/>
                    <a:pt x="731" y="796"/>
                  </a:cubicBezTo>
                  <a:cubicBezTo>
                    <a:pt x="1051" y="705"/>
                    <a:pt x="1256" y="477"/>
                    <a:pt x="1210" y="271"/>
                  </a:cubicBezTo>
                  <a:cubicBezTo>
                    <a:pt x="1174" y="106"/>
                    <a:pt x="975" y="0"/>
                    <a:pt x="7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04" name="Google Shape;3604;p16"/>
          <p:cNvGrpSpPr/>
          <p:nvPr/>
        </p:nvGrpSpPr>
        <p:grpSpPr>
          <a:xfrm flipH="1">
            <a:off x="921451" y="4865394"/>
            <a:ext cx="1429553" cy="1500029"/>
            <a:chOff x="-818813" y="1823137"/>
            <a:chExt cx="1579734" cy="1657613"/>
          </a:xfrm>
        </p:grpSpPr>
        <p:sp>
          <p:nvSpPr>
            <p:cNvPr id="3605" name="Google Shape;3605;p16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" name="Google Shape;3606;p16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" name="Google Shape;3607;p16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" name="Google Shape;3608;p16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" name="Google Shape;3609;p16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" name="Google Shape;3610;p16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" name="Google Shape;3611;p16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" name="Google Shape;3612;p16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" name="Google Shape;3613;p16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" name="Google Shape;3614;p16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" name="Google Shape;3615;p16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" name="Google Shape;3616;p16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7" name="Google Shape;3617;p16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8" name="Google Shape;3618;p16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" name="Google Shape;3619;p16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" name="Google Shape;3620;p16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" name="Google Shape;3621;p16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" name="Google Shape;3622;p16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" name="Google Shape;3623;p16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" name="Google Shape;3624;p16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" name="Google Shape;3625;p16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" name="Google Shape;3626;p16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" name="Google Shape;3627;p16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" name="Google Shape;3628;p16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" name="Google Shape;3629;p16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" name="Google Shape;3630;p16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" name="Google Shape;3631;p16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" name="Google Shape;3632;p16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" name="Google Shape;3633;p16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" name="Google Shape;3634;p16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" name="Google Shape;3635;p16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" name="Google Shape;3636;p16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" name="Google Shape;3637;p16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" name="Google Shape;3638;p16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" name="Google Shape;3639;p16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" name="Google Shape;3640;p16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" name="Google Shape;3641;p16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" name="Google Shape;3642;p16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" name="Google Shape;3643;p16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" name="Google Shape;3644;p16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" name="Google Shape;3645;p16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" name="Google Shape;3646;p16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" name="Google Shape;3647;p16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" name="Google Shape;3648;p16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" name="Google Shape;3649;p16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" name="Google Shape;3650;p16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" name="Google Shape;3651;p16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" name="Google Shape;3652;p16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" name="Google Shape;3653;p16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" name="Google Shape;3654;p16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" name="Google Shape;3655;p16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" name="Google Shape;3656;p16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" name="Google Shape;3657;p16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" name="Google Shape;3658;p16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" name="Google Shape;3659;p16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" name="Google Shape;3660;p16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" name="Google Shape;3661;p16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" name="Google Shape;3662;p16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" name="Google Shape;3663;p16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" name="Google Shape;3664;p16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" name="Google Shape;3665;p16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" name="Google Shape;3666;p16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67" name="Google Shape;3667;p16"/>
          <p:cNvGrpSpPr/>
          <p:nvPr/>
        </p:nvGrpSpPr>
        <p:grpSpPr>
          <a:xfrm rot="5400000">
            <a:off x="11237418" y="296836"/>
            <a:ext cx="521341" cy="572405"/>
            <a:chOff x="818450" y="719950"/>
            <a:chExt cx="162075" cy="177950"/>
          </a:xfrm>
        </p:grpSpPr>
        <p:sp>
          <p:nvSpPr>
            <p:cNvPr id="3668" name="Google Shape;3668;p16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" name="Google Shape;3669;p16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" name="Google Shape;3670;p16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71" name="Google Shape;3671;p16"/>
          <p:cNvGrpSpPr/>
          <p:nvPr/>
        </p:nvGrpSpPr>
        <p:grpSpPr>
          <a:xfrm rot="-350702" flipH="1">
            <a:off x="128536" y="4157246"/>
            <a:ext cx="439517" cy="565111"/>
            <a:chOff x="3526675" y="707075"/>
            <a:chExt cx="187750" cy="241400"/>
          </a:xfrm>
        </p:grpSpPr>
        <p:sp>
          <p:nvSpPr>
            <p:cNvPr id="3672" name="Google Shape;3672;p16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" name="Google Shape;3673;p16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" name="Google Shape;3674;p16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675" name="Google Shape;3675;p16"/>
          <p:cNvSpPr/>
          <p:nvPr/>
        </p:nvSpPr>
        <p:spPr>
          <a:xfrm rot="-1258828" flipH="1">
            <a:off x="8650468" y="64012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76" name="Google Shape;3676;p16"/>
          <p:cNvSpPr/>
          <p:nvPr/>
        </p:nvSpPr>
        <p:spPr>
          <a:xfrm flipH="1">
            <a:off x="9288229" y="11474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77" name="Google Shape;3677;p16"/>
          <p:cNvSpPr/>
          <p:nvPr/>
        </p:nvSpPr>
        <p:spPr>
          <a:xfrm flipH="1">
            <a:off x="11394427" y="38271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78" name="Google Shape;3678;p16"/>
          <p:cNvSpPr/>
          <p:nvPr/>
        </p:nvSpPr>
        <p:spPr>
          <a:xfrm rot="690445" flipH="1">
            <a:off x="2804212" y="5541673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79" name="Google Shape;3679;p16"/>
          <p:cNvSpPr/>
          <p:nvPr/>
        </p:nvSpPr>
        <p:spPr>
          <a:xfrm flipH="1">
            <a:off x="3267076" y="10865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680" name="Google Shape;3680;p16"/>
          <p:cNvGrpSpPr/>
          <p:nvPr/>
        </p:nvGrpSpPr>
        <p:grpSpPr>
          <a:xfrm rot="-3230776" flipH="1">
            <a:off x="588858" y="548317"/>
            <a:ext cx="665187" cy="714412"/>
            <a:chOff x="539500" y="356300"/>
            <a:chExt cx="347201" cy="372894"/>
          </a:xfrm>
        </p:grpSpPr>
        <p:sp>
          <p:nvSpPr>
            <p:cNvPr id="3681" name="Google Shape;3681;p16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" name="Google Shape;3682;p16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" name="Google Shape;3683;p16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" name="Google Shape;3684;p16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" name="Google Shape;3685;p16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" name="Google Shape;3686;p16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" name="Google Shape;3687;p16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" name="Google Shape;3688;p16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" name="Google Shape;3689;p16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" name="Google Shape;3690;p16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" name="Google Shape;3691;p16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92" name="Google Shape;3692;p16"/>
          <p:cNvGrpSpPr/>
          <p:nvPr/>
        </p:nvGrpSpPr>
        <p:grpSpPr>
          <a:xfrm rot="1687898" flipH="1">
            <a:off x="11093189" y="5855408"/>
            <a:ext cx="456072" cy="557843"/>
            <a:chOff x="2019050" y="1133325"/>
            <a:chExt cx="153525" cy="187750"/>
          </a:xfrm>
        </p:grpSpPr>
        <p:sp>
          <p:nvSpPr>
            <p:cNvPr id="3693" name="Google Shape;3693;p16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" name="Google Shape;3694;p16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" name="Google Shape;3695;p16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" name="Google Shape;3696;p16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697" name="Google Shape;3697;p16"/>
          <p:cNvSpPr/>
          <p:nvPr/>
        </p:nvSpPr>
        <p:spPr>
          <a:xfrm flipH="1">
            <a:off x="5070296" y="6419180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98" name="Google Shape;3698;p16"/>
          <p:cNvSpPr/>
          <p:nvPr/>
        </p:nvSpPr>
        <p:spPr>
          <a:xfrm flipH="1">
            <a:off x="570427" y="26438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99" name="Google Shape;3699;p16"/>
          <p:cNvSpPr txBox="1">
            <a:spLocks noGrp="1"/>
          </p:cNvSpPr>
          <p:nvPr>
            <p:ph type="body" idx="1"/>
          </p:nvPr>
        </p:nvSpPr>
        <p:spPr>
          <a:xfrm>
            <a:off x="950800" y="2713800"/>
            <a:ext cx="4958400" cy="346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Char char="●"/>
              <a:defRPr sz="1667">
                <a:solidFill>
                  <a:srgbClr val="434343"/>
                </a:solidFill>
              </a:defRPr>
            </a:lvl1pPr>
            <a:lvl2pPr marL="1219170" lvl="1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>
                <a:solidFill>
                  <a:srgbClr val="434343"/>
                </a:solidFill>
              </a:defRPr>
            </a:lvl2pPr>
            <a:lvl3pPr marL="1828754" lvl="2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>
                <a:solidFill>
                  <a:srgbClr val="434343"/>
                </a:solidFill>
              </a:defRPr>
            </a:lvl3pPr>
            <a:lvl4pPr marL="2438339" lvl="3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>
                <a:solidFill>
                  <a:srgbClr val="434343"/>
                </a:solidFill>
              </a:defRPr>
            </a:lvl4pPr>
            <a:lvl5pPr marL="3047924" lvl="4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>
                <a:solidFill>
                  <a:srgbClr val="434343"/>
                </a:solidFill>
              </a:defRPr>
            </a:lvl5pPr>
            <a:lvl6pPr marL="3657509" lvl="5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>
                <a:solidFill>
                  <a:srgbClr val="434343"/>
                </a:solidFill>
              </a:defRPr>
            </a:lvl6pPr>
            <a:lvl7pPr marL="4267093" lvl="6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>
                <a:solidFill>
                  <a:srgbClr val="434343"/>
                </a:solidFill>
              </a:defRPr>
            </a:lvl7pPr>
            <a:lvl8pPr marL="4876678" lvl="7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>
                <a:solidFill>
                  <a:srgbClr val="434343"/>
                </a:solidFill>
              </a:defRPr>
            </a:lvl8pPr>
            <a:lvl9pPr marL="5486263" lvl="8" indent="-406390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200"/>
              <a:buFont typeface="Roboto Condensed Light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3700" name="Google Shape;3700;p16"/>
          <p:cNvSpPr txBox="1">
            <a:spLocks noGrp="1"/>
          </p:cNvSpPr>
          <p:nvPr>
            <p:ph type="body" idx="2"/>
          </p:nvPr>
        </p:nvSpPr>
        <p:spPr>
          <a:xfrm>
            <a:off x="6264308" y="2713800"/>
            <a:ext cx="4958400" cy="346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"/>
              <a:buFont typeface="Kavoon"/>
              <a:buChar char="●"/>
              <a:defRPr sz="3333">
                <a:solidFill>
                  <a:schemeClr val="lt2"/>
                </a:solidFill>
                <a:latin typeface="Kavoon"/>
                <a:ea typeface="Kavoon"/>
                <a:cs typeface="Kavoon"/>
                <a:sym typeface="Kavoon"/>
              </a:defRPr>
            </a:lvl1pPr>
            <a:lvl2pPr marL="1219170" lvl="1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>
                <a:solidFill>
                  <a:srgbClr val="434343"/>
                </a:solidFill>
              </a:defRPr>
            </a:lvl2pPr>
            <a:lvl3pPr marL="1828754" lvl="2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>
                <a:solidFill>
                  <a:srgbClr val="434343"/>
                </a:solidFill>
              </a:defRPr>
            </a:lvl3pPr>
            <a:lvl4pPr marL="2438339" lvl="3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>
                <a:solidFill>
                  <a:srgbClr val="434343"/>
                </a:solidFill>
              </a:defRPr>
            </a:lvl4pPr>
            <a:lvl5pPr marL="3047924" lvl="4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>
                <a:solidFill>
                  <a:srgbClr val="434343"/>
                </a:solidFill>
              </a:defRPr>
            </a:lvl5pPr>
            <a:lvl6pPr marL="3657509" lvl="5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>
                <a:solidFill>
                  <a:srgbClr val="434343"/>
                </a:solidFill>
              </a:defRPr>
            </a:lvl6pPr>
            <a:lvl7pPr marL="4267093" lvl="6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>
                <a:solidFill>
                  <a:srgbClr val="434343"/>
                </a:solidFill>
              </a:defRPr>
            </a:lvl7pPr>
            <a:lvl8pPr marL="4876678" lvl="7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>
                <a:solidFill>
                  <a:srgbClr val="434343"/>
                </a:solidFill>
              </a:defRPr>
            </a:lvl8pPr>
            <a:lvl9pPr marL="5486263" lvl="8" indent="-406390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200"/>
              <a:buFont typeface="Roboto Condensed Light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3701" name="Google Shape;3701;p1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486067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37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3" name="Google Shape;3703;p17"/>
          <p:cNvSpPr/>
          <p:nvPr/>
        </p:nvSpPr>
        <p:spPr>
          <a:xfrm rot="10800000" flipH="1">
            <a:off x="9744132" y="-790478"/>
            <a:ext cx="2994133" cy="3531300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3704" name="Google Shape;3704;p17"/>
          <p:cNvSpPr/>
          <p:nvPr/>
        </p:nvSpPr>
        <p:spPr>
          <a:xfrm rot="10800000" flipH="1">
            <a:off x="-1116266" y="4551450"/>
            <a:ext cx="3717100" cy="3513300"/>
          </a:xfrm>
          <a:custGeom>
            <a:avLst/>
            <a:gdLst/>
            <a:ahLst/>
            <a:cxnLst/>
            <a:rect l="l" t="t" r="r" b="b"/>
            <a:pathLst>
              <a:path w="111513" h="105399" extrusionOk="0">
                <a:moveTo>
                  <a:pt x="4178" y="101700"/>
                </a:moveTo>
                <a:cubicBezTo>
                  <a:pt x="6451" y="114400"/>
                  <a:pt x="16878" y="89535"/>
                  <a:pt x="24231" y="85658"/>
                </a:cubicBezTo>
                <a:cubicBezTo>
                  <a:pt x="31584" y="81781"/>
                  <a:pt x="43080" y="83385"/>
                  <a:pt x="48294" y="78439"/>
                </a:cubicBezTo>
                <a:cubicBezTo>
                  <a:pt x="53508" y="73493"/>
                  <a:pt x="49364" y="61595"/>
                  <a:pt x="55513" y="55980"/>
                </a:cubicBezTo>
                <a:cubicBezTo>
                  <a:pt x="61663" y="50365"/>
                  <a:pt x="79309" y="50232"/>
                  <a:pt x="85191" y="44751"/>
                </a:cubicBezTo>
                <a:cubicBezTo>
                  <a:pt x="91073" y="39270"/>
                  <a:pt x="87062" y="29778"/>
                  <a:pt x="90805" y="23094"/>
                </a:cubicBezTo>
                <a:cubicBezTo>
                  <a:pt x="94548" y="16410"/>
                  <a:pt x="121017" y="6919"/>
                  <a:pt x="107649" y="4646"/>
                </a:cubicBezTo>
                <a:cubicBezTo>
                  <a:pt x="94281" y="2373"/>
                  <a:pt x="27840" y="-6718"/>
                  <a:pt x="10595" y="9458"/>
                </a:cubicBezTo>
                <a:cubicBezTo>
                  <a:pt x="-6650" y="25634"/>
                  <a:pt x="1905" y="89000"/>
                  <a:pt x="4178" y="10170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pic>
        <p:nvPicPr>
          <p:cNvPr id="3705" name="Google Shape;3705;p1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706" name="Google Shape;3706;p17"/>
          <p:cNvGrpSpPr/>
          <p:nvPr/>
        </p:nvGrpSpPr>
        <p:grpSpPr>
          <a:xfrm rot="8949076">
            <a:off x="306057" y="4565047"/>
            <a:ext cx="268944" cy="417464"/>
            <a:chOff x="1036425" y="2562175"/>
            <a:chExt cx="119850" cy="186050"/>
          </a:xfrm>
        </p:grpSpPr>
        <p:sp>
          <p:nvSpPr>
            <p:cNvPr id="3707" name="Google Shape;3707;p17"/>
            <p:cNvSpPr/>
            <p:nvPr/>
          </p:nvSpPr>
          <p:spPr>
            <a:xfrm>
              <a:off x="1036425" y="2562175"/>
              <a:ext cx="119850" cy="111300"/>
            </a:xfrm>
            <a:custGeom>
              <a:avLst/>
              <a:gdLst/>
              <a:ahLst/>
              <a:cxnLst/>
              <a:rect l="l" t="t" r="r" b="b"/>
              <a:pathLst>
                <a:path w="4794" h="4452" extrusionOk="0">
                  <a:moveTo>
                    <a:pt x="4634" y="1"/>
                  </a:moveTo>
                  <a:cubicBezTo>
                    <a:pt x="4634" y="1"/>
                    <a:pt x="4611" y="1"/>
                    <a:pt x="4588" y="24"/>
                  </a:cubicBezTo>
                  <a:cubicBezTo>
                    <a:pt x="4064" y="298"/>
                    <a:pt x="3607" y="572"/>
                    <a:pt x="3173" y="845"/>
                  </a:cubicBezTo>
                  <a:lnTo>
                    <a:pt x="2671" y="1165"/>
                  </a:lnTo>
                  <a:cubicBezTo>
                    <a:pt x="2101" y="1530"/>
                    <a:pt x="1667" y="1827"/>
                    <a:pt x="1302" y="2124"/>
                  </a:cubicBezTo>
                  <a:cubicBezTo>
                    <a:pt x="1028" y="2329"/>
                    <a:pt x="822" y="2535"/>
                    <a:pt x="617" y="2717"/>
                  </a:cubicBezTo>
                  <a:cubicBezTo>
                    <a:pt x="526" y="2808"/>
                    <a:pt x="434" y="2923"/>
                    <a:pt x="366" y="3014"/>
                  </a:cubicBezTo>
                  <a:cubicBezTo>
                    <a:pt x="275" y="3105"/>
                    <a:pt x="206" y="3196"/>
                    <a:pt x="160" y="3311"/>
                  </a:cubicBezTo>
                  <a:cubicBezTo>
                    <a:pt x="46" y="3516"/>
                    <a:pt x="1" y="3699"/>
                    <a:pt x="23" y="3858"/>
                  </a:cubicBezTo>
                  <a:cubicBezTo>
                    <a:pt x="69" y="4041"/>
                    <a:pt x="183" y="4201"/>
                    <a:pt x="389" y="4315"/>
                  </a:cubicBezTo>
                  <a:cubicBezTo>
                    <a:pt x="457" y="4383"/>
                    <a:pt x="548" y="4406"/>
                    <a:pt x="663" y="4429"/>
                  </a:cubicBezTo>
                  <a:cubicBezTo>
                    <a:pt x="731" y="4452"/>
                    <a:pt x="799" y="4452"/>
                    <a:pt x="868" y="4452"/>
                  </a:cubicBezTo>
                  <a:lnTo>
                    <a:pt x="959" y="4452"/>
                  </a:lnTo>
                  <a:cubicBezTo>
                    <a:pt x="1142" y="4429"/>
                    <a:pt x="1324" y="4361"/>
                    <a:pt x="1530" y="4246"/>
                  </a:cubicBezTo>
                  <a:cubicBezTo>
                    <a:pt x="1735" y="4155"/>
                    <a:pt x="1918" y="3995"/>
                    <a:pt x="2146" y="3790"/>
                  </a:cubicBezTo>
                  <a:cubicBezTo>
                    <a:pt x="2329" y="3630"/>
                    <a:pt x="2511" y="3425"/>
                    <a:pt x="2740" y="3174"/>
                  </a:cubicBezTo>
                  <a:cubicBezTo>
                    <a:pt x="3082" y="2763"/>
                    <a:pt x="3424" y="2306"/>
                    <a:pt x="3812" y="1713"/>
                  </a:cubicBezTo>
                  <a:cubicBezTo>
                    <a:pt x="4064" y="1348"/>
                    <a:pt x="4292" y="960"/>
                    <a:pt x="4588" y="480"/>
                  </a:cubicBezTo>
                  <a:lnTo>
                    <a:pt x="4657" y="343"/>
                  </a:lnTo>
                  <a:lnTo>
                    <a:pt x="4703" y="252"/>
                  </a:lnTo>
                  <a:lnTo>
                    <a:pt x="4748" y="161"/>
                  </a:lnTo>
                  <a:cubicBezTo>
                    <a:pt x="4794" y="115"/>
                    <a:pt x="4771" y="69"/>
                    <a:pt x="4725" y="47"/>
                  </a:cubicBezTo>
                  <a:cubicBezTo>
                    <a:pt x="4725" y="24"/>
                    <a:pt x="4703" y="24"/>
                    <a:pt x="4703" y="24"/>
                  </a:cubicBezTo>
                  <a:cubicBezTo>
                    <a:pt x="4680" y="24"/>
                    <a:pt x="4657" y="1"/>
                    <a:pt x="4634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" name="Google Shape;3708;p17"/>
            <p:cNvSpPr/>
            <p:nvPr/>
          </p:nvSpPr>
          <p:spPr>
            <a:xfrm>
              <a:off x="1095200" y="2640925"/>
              <a:ext cx="51375" cy="107300"/>
            </a:xfrm>
            <a:custGeom>
              <a:avLst/>
              <a:gdLst/>
              <a:ahLst/>
              <a:cxnLst/>
              <a:rect l="l" t="t" r="r" b="b"/>
              <a:pathLst>
                <a:path w="2055" h="4292" extrusionOk="0">
                  <a:moveTo>
                    <a:pt x="1918" y="1"/>
                  </a:moveTo>
                  <a:cubicBezTo>
                    <a:pt x="1895" y="24"/>
                    <a:pt x="1895" y="24"/>
                    <a:pt x="1895" y="46"/>
                  </a:cubicBezTo>
                  <a:cubicBezTo>
                    <a:pt x="1849" y="46"/>
                    <a:pt x="1827" y="69"/>
                    <a:pt x="1827" y="92"/>
                  </a:cubicBezTo>
                  <a:cubicBezTo>
                    <a:pt x="1781" y="138"/>
                    <a:pt x="1758" y="183"/>
                    <a:pt x="1735" y="229"/>
                  </a:cubicBezTo>
                  <a:cubicBezTo>
                    <a:pt x="1598" y="457"/>
                    <a:pt x="1439" y="663"/>
                    <a:pt x="1302" y="868"/>
                  </a:cubicBezTo>
                  <a:lnTo>
                    <a:pt x="1279" y="914"/>
                  </a:lnTo>
                  <a:cubicBezTo>
                    <a:pt x="1096" y="1165"/>
                    <a:pt x="936" y="1393"/>
                    <a:pt x="822" y="1599"/>
                  </a:cubicBezTo>
                  <a:cubicBezTo>
                    <a:pt x="617" y="1895"/>
                    <a:pt x="480" y="2146"/>
                    <a:pt x="343" y="2420"/>
                  </a:cubicBezTo>
                  <a:cubicBezTo>
                    <a:pt x="183" y="2717"/>
                    <a:pt x="92" y="2991"/>
                    <a:pt x="46" y="3242"/>
                  </a:cubicBezTo>
                  <a:cubicBezTo>
                    <a:pt x="1" y="3356"/>
                    <a:pt x="1" y="3493"/>
                    <a:pt x="1" y="3607"/>
                  </a:cubicBezTo>
                  <a:cubicBezTo>
                    <a:pt x="1" y="3721"/>
                    <a:pt x="23" y="3813"/>
                    <a:pt x="69" y="3904"/>
                  </a:cubicBezTo>
                  <a:cubicBezTo>
                    <a:pt x="115" y="3995"/>
                    <a:pt x="183" y="4087"/>
                    <a:pt x="275" y="4155"/>
                  </a:cubicBezTo>
                  <a:cubicBezTo>
                    <a:pt x="343" y="4201"/>
                    <a:pt x="434" y="4246"/>
                    <a:pt x="526" y="4269"/>
                  </a:cubicBezTo>
                  <a:cubicBezTo>
                    <a:pt x="571" y="4269"/>
                    <a:pt x="617" y="4292"/>
                    <a:pt x="640" y="4292"/>
                  </a:cubicBezTo>
                  <a:cubicBezTo>
                    <a:pt x="685" y="4292"/>
                    <a:pt x="731" y="4269"/>
                    <a:pt x="777" y="4269"/>
                  </a:cubicBezTo>
                  <a:cubicBezTo>
                    <a:pt x="845" y="4246"/>
                    <a:pt x="914" y="4223"/>
                    <a:pt x="982" y="4178"/>
                  </a:cubicBezTo>
                  <a:cubicBezTo>
                    <a:pt x="1142" y="4041"/>
                    <a:pt x="1256" y="3881"/>
                    <a:pt x="1324" y="3721"/>
                  </a:cubicBezTo>
                  <a:cubicBezTo>
                    <a:pt x="1461" y="3516"/>
                    <a:pt x="1530" y="3265"/>
                    <a:pt x="1598" y="3059"/>
                  </a:cubicBezTo>
                  <a:cubicBezTo>
                    <a:pt x="1667" y="2854"/>
                    <a:pt x="1713" y="2603"/>
                    <a:pt x="1781" y="2283"/>
                  </a:cubicBezTo>
                  <a:cubicBezTo>
                    <a:pt x="1872" y="1827"/>
                    <a:pt x="1941" y="1348"/>
                    <a:pt x="2009" y="777"/>
                  </a:cubicBezTo>
                  <a:cubicBezTo>
                    <a:pt x="2032" y="526"/>
                    <a:pt x="2032" y="298"/>
                    <a:pt x="2055" y="92"/>
                  </a:cubicBezTo>
                  <a:cubicBezTo>
                    <a:pt x="2055" y="69"/>
                    <a:pt x="2055" y="46"/>
                    <a:pt x="2032" y="24"/>
                  </a:cubicBezTo>
                  <a:cubicBezTo>
                    <a:pt x="2032" y="24"/>
                    <a:pt x="2009" y="1"/>
                    <a:pt x="1986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09" name="Google Shape;3709;p17"/>
          <p:cNvGrpSpPr/>
          <p:nvPr/>
        </p:nvGrpSpPr>
        <p:grpSpPr>
          <a:xfrm rot="-6298890">
            <a:off x="264617" y="5626089"/>
            <a:ext cx="1212504" cy="1027059"/>
            <a:chOff x="6536750" y="766975"/>
            <a:chExt cx="776100" cy="657400"/>
          </a:xfrm>
        </p:grpSpPr>
        <p:sp>
          <p:nvSpPr>
            <p:cNvPr id="3710" name="Google Shape;3710;p17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" name="Google Shape;3711;p17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" name="Google Shape;3712;p17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" name="Google Shape;3713;p17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" name="Google Shape;3714;p17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" name="Google Shape;3715;p17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" name="Google Shape;3716;p17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" name="Google Shape;3717;p17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" name="Google Shape;3718;p17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" name="Google Shape;3719;p17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" name="Google Shape;3720;p17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" name="Google Shape;3721;p17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" name="Google Shape;3722;p17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" name="Google Shape;3723;p17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" name="Google Shape;3724;p17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" name="Google Shape;3725;p17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" name="Google Shape;3726;p17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" name="Google Shape;3727;p17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" name="Google Shape;3728;p17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" name="Google Shape;3729;p17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0" name="Google Shape;3730;p17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1" name="Google Shape;3731;p17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2" name="Google Shape;3732;p17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3" name="Google Shape;3733;p17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4" name="Google Shape;3734;p17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5" name="Google Shape;3735;p17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6" name="Google Shape;3736;p17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7" name="Google Shape;3737;p17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8" name="Google Shape;3738;p17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9" name="Google Shape;3739;p17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0" name="Google Shape;3740;p17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1" name="Google Shape;3741;p17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2" name="Google Shape;3742;p17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3" name="Google Shape;3743;p17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4" name="Google Shape;3744;p17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5" name="Google Shape;3745;p17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6" name="Google Shape;3746;p17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7" name="Google Shape;3747;p17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8" name="Google Shape;3748;p17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9" name="Google Shape;3749;p17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0" name="Google Shape;3750;p17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1" name="Google Shape;3751;p17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2" name="Google Shape;3752;p17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3" name="Google Shape;3753;p17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4" name="Google Shape;3754;p17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5" name="Google Shape;3755;p17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6" name="Google Shape;3756;p17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7" name="Google Shape;3757;p17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8" name="Google Shape;3758;p17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9" name="Google Shape;3759;p17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0" name="Google Shape;3760;p17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1" name="Google Shape;3761;p17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2" name="Google Shape;3762;p17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3" name="Google Shape;3763;p17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4" name="Google Shape;3764;p17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5" name="Google Shape;3765;p17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6" name="Google Shape;3766;p17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7" name="Google Shape;3767;p17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8" name="Google Shape;3768;p17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9" name="Google Shape;3769;p17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0" name="Google Shape;3770;p17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1" name="Google Shape;3771;p17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2" name="Google Shape;3772;p17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3" name="Google Shape;3773;p17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4" name="Google Shape;3774;p17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5" name="Google Shape;3775;p17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6" name="Google Shape;3776;p17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7" name="Google Shape;3777;p17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8" name="Google Shape;3778;p17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9" name="Google Shape;3779;p17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0" name="Google Shape;3780;p17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1" name="Google Shape;3781;p17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2" name="Google Shape;3782;p17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3" name="Google Shape;3783;p17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4" name="Google Shape;3784;p17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5" name="Google Shape;3785;p17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6" name="Google Shape;3786;p17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7" name="Google Shape;3787;p17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8" name="Google Shape;3788;p17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9" name="Google Shape;3789;p17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0" name="Google Shape;3790;p17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1" name="Google Shape;3791;p17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2" name="Google Shape;3792;p17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3" name="Google Shape;3793;p17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4" name="Google Shape;3794;p17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5" name="Google Shape;3795;p17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6" name="Google Shape;3796;p17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7" name="Google Shape;3797;p17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8" name="Google Shape;3798;p17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9" name="Google Shape;3799;p17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0" name="Google Shape;3800;p17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1" name="Google Shape;3801;p17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2" name="Google Shape;3802;p17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3" name="Google Shape;3803;p17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4" name="Google Shape;3804;p17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5" name="Google Shape;3805;p17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6" name="Google Shape;3806;p17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7" name="Google Shape;3807;p17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8" name="Google Shape;3808;p17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9" name="Google Shape;3809;p17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0" name="Google Shape;3810;p17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1" name="Google Shape;3811;p17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2" name="Google Shape;3812;p17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3" name="Google Shape;3813;p17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4" name="Google Shape;3814;p17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5" name="Google Shape;3815;p17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6" name="Google Shape;3816;p17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7" name="Google Shape;3817;p17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8" name="Google Shape;3818;p17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9" name="Google Shape;3819;p17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0" name="Google Shape;3820;p17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1" name="Google Shape;3821;p17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2" name="Google Shape;3822;p17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3" name="Google Shape;3823;p17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4" name="Google Shape;3824;p17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5" name="Google Shape;3825;p17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6" name="Google Shape;3826;p17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7" name="Google Shape;3827;p17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8" name="Google Shape;3828;p17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9" name="Google Shape;3829;p17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0" name="Google Shape;3830;p17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1" name="Google Shape;3831;p17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2" name="Google Shape;3832;p17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3" name="Google Shape;3833;p17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4" name="Google Shape;3834;p17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5" name="Google Shape;3835;p17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6" name="Google Shape;3836;p17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7" name="Google Shape;3837;p17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8" name="Google Shape;3838;p17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9" name="Google Shape;3839;p17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0" name="Google Shape;3840;p17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1" name="Google Shape;3841;p17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2" name="Google Shape;3842;p17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3" name="Google Shape;3843;p17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4" name="Google Shape;3844;p17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5" name="Google Shape;3845;p17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6" name="Google Shape;3846;p17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7" name="Google Shape;3847;p17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8" name="Google Shape;3848;p17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9" name="Google Shape;3849;p17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0" name="Google Shape;3850;p17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1" name="Google Shape;3851;p17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2" name="Google Shape;3852;p17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3" name="Google Shape;3853;p17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4" name="Google Shape;3854;p17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5" name="Google Shape;3855;p17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6" name="Google Shape;3856;p17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7" name="Google Shape;3857;p17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8" name="Google Shape;3858;p17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9" name="Google Shape;3859;p17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0" name="Google Shape;3860;p17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1" name="Google Shape;3861;p17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2" name="Google Shape;3862;p17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3" name="Google Shape;3863;p17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4" name="Google Shape;3864;p17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5" name="Google Shape;3865;p17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6" name="Google Shape;3866;p17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7" name="Google Shape;3867;p17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8" name="Google Shape;3868;p17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9" name="Google Shape;3869;p17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0" name="Google Shape;3870;p17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1" name="Google Shape;3871;p17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2" name="Google Shape;3872;p17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3" name="Google Shape;3873;p17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4" name="Google Shape;3874;p17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5" name="Google Shape;3875;p17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6" name="Google Shape;3876;p17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7" name="Google Shape;3877;p17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8" name="Google Shape;3878;p17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9" name="Google Shape;3879;p17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0" name="Google Shape;3880;p17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1" name="Google Shape;3881;p17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2" name="Google Shape;3882;p17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3" name="Google Shape;3883;p17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4" name="Google Shape;3884;p17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5" name="Google Shape;3885;p17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6" name="Google Shape;3886;p17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7" name="Google Shape;3887;p17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8" name="Google Shape;3888;p17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89" name="Google Shape;3889;p17"/>
          <p:cNvGrpSpPr/>
          <p:nvPr/>
        </p:nvGrpSpPr>
        <p:grpSpPr>
          <a:xfrm rot="-2700000" flipH="1">
            <a:off x="10987872" y="319269"/>
            <a:ext cx="976305" cy="1521076"/>
            <a:chOff x="231900" y="729199"/>
            <a:chExt cx="1185086" cy="1846354"/>
          </a:xfrm>
        </p:grpSpPr>
        <p:sp>
          <p:nvSpPr>
            <p:cNvPr id="3890" name="Google Shape;3890;p17"/>
            <p:cNvSpPr/>
            <p:nvPr/>
          </p:nvSpPr>
          <p:spPr>
            <a:xfrm>
              <a:off x="231900" y="729199"/>
              <a:ext cx="1185086" cy="1846354"/>
            </a:xfrm>
            <a:custGeom>
              <a:avLst/>
              <a:gdLst/>
              <a:ahLst/>
              <a:cxnLst/>
              <a:rect l="l" t="t" r="r" b="b"/>
              <a:pathLst>
                <a:path w="21434" h="33394" extrusionOk="0">
                  <a:moveTo>
                    <a:pt x="3310" y="0"/>
                  </a:moveTo>
                  <a:cubicBezTo>
                    <a:pt x="3013" y="0"/>
                    <a:pt x="2694" y="46"/>
                    <a:pt x="2443" y="137"/>
                  </a:cubicBezTo>
                  <a:cubicBezTo>
                    <a:pt x="1963" y="274"/>
                    <a:pt x="1552" y="571"/>
                    <a:pt x="1233" y="982"/>
                  </a:cubicBezTo>
                  <a:cubicBezTo>
                    <a:pt x="1073" y="1164"/>
                    <a:pt x="982" y="1347"/>
                    <a:pt x="913" y="1461"/>
                  </a:cubicBezTo>
                  <a:cubicBezTo>
                    <a:pt x="845" y="1598"/>
                    <a:pt x="776" y="1758"/>
                    <a:pt x="708" y="1940"/>
                  </a:cubicBezTo>
                  <a:cubicBezTo>
                    <a:pt x="616" y="2214"/>
                    <a:pt x="571" y="2488"/>
                    <a:pt x="525" y="2785"/>
                  </a:cubicBezTo>
                  <a:cubicBezTo>
                    <a:pt x="457" y="3333"/>
                    <a:pt x="480" y="3858"/>
                    <a:pt x="502" y="4246"/>
                  </a:cubicBezTo>
                  <a:cubicBezTo>
                    <a:pt x="502" y="4405"/>
                    <a:pt x="502" y="4542"/>
                    <a:pt x="525" y="4679"/>
                  </a:cubicBezTo>
                  <a:cubicBezTo>
                    <a:pt x="343" y="5889"/>
                    <a:pt x="228" y="7167"/>
                    <a:pt x="183" y="8788"/>
                  </a:cubicBezTo>
                  <a:cubicBezTo>
                    <a:pt x="183" y="8811"/>
                    <a:pt x="160" y="8833"/>
                    <a:pt x="160" y="8856"/>
                  </a:cubicBezTo>
                  <a:cubicBezTo>
                    <a:pt x="160" y="8879"/>
                    <a:pt x="137" y="8902"/>
                    <a:pt x="137" y="8925"/>
                  </a:cubicBezTo>
                  <a:cubicBezTo>
                    <a:pt x="0" y="9381"/>
                    <a:pt x="46" y="9838"/>
                    <a:pt x="228" y="10271"/>
                  </a:cubicBezTo>
                  <a:lnTo>
                    <a:pt x="6072" y="23898"/>
                  </a:lnTo>
                  <a:cubicBezTo>
                    <a:pt x="6049" y="23967"/>
                    <a:pt x="6026" y="24012"/>
                    <a:pt x="6026" y="24081"/>
                  </a:cubicBezTo>
                  <a:cubicBezTo>
                    <a:pt x="5980" y="24218"/>
                    <a:pt x="5935" y="24355"/>
                    <a:pt x="5912" y="24492"/>
                  </a:cubicBezTo>
                  <a:cubicBezTo>
                    <a:pt x="5866" y="24720"/>
                    <a:pt x="5866" y="24925"/>
                    <a:pt x="5866" y="25039"/>
                  </a:cubicBezTo>
                  <a:cubicBezTo>
                    <a:pt x="5866" y="25268"/>
                    <a:pt x="5912" y="25473"/>
                    <a:pt x="5935" y="25610"/>
                  </a:cubicBezTo>
                  <a:cubicBezTo>
                    <a:pt x="6003" y="25907"/>
                    <a:pt x="6117" y="26135"/>
                    <a:pt x="6186" y="26272"/>
                  </a:cubicBezTo>
                  <a:cubicBezTo>
                    <a:pt x="6277" y="26409"/>
                    <a:pt x="6346" y="26546"/>
                    <a:pt x="6460" y="26660"/>
                  </a:cubicBezTo>
                  <a:cubicBezTo>
                    <a:pt x="6460" y="26751"/>
                    <a:pt x="6483" y="26843"/>
                    <a:pt x="6505" y="26888"/>
                  </a:cubicBezTo>
                  <a:cubicBezTo>
                    <a:pt x="6574" y="27185"/>
                    <a:pt x="6711" y="27482"/>
                    <a:pt x="6916" y="27756"/>
                  </a:cubicBezTo>
                  <a:cubicBezTo>
                    <a:pt x="7099" y="28007"/>
                    <a:pt x="7327" y="28212"/>
                    <a:pt x="7578" y="28395"/>
                  </a:cubicBezTo>
                  <a:cubicBezTo>
                    <a:pt x="7692" y="28851"/>
                    <a:pt x="7806" y="29353"/>
                    <a:pt x="7989" y="29833"/>
                  </a:cubicBezTo>
                  <a:cubicBezTo>
                    <a:pt x="8172" y="30403"/>
                    <a:pt x="8377" y="30883"/>
                    <a:pt x="8651" y="31339"/>
                  </a:cubicBezTo>
                  <a:cubicBezTo>
                    <a:pt x="8788" y="31567"/>
                    <a:pt x="8948" y="31818"/>
                    <a:pt x="9108" y="32047"/>
                  </a:cubicBezTo>
                  <a:cubicBezTo>
                    <a:pt x="9244" y="32229"/>
                    <a:pt x="9404" y="32389"/>
                    <a:pt x="9564" y="32549"/>
                  </a:cubicBezTo>
                  <a:cubicBezTo>
                    <a:pt x="9724" y="32686"/>
                    <a:pt x="9929" y="32823"/>
                    <a:pt x="10135" y="32937"/>
                  </a:cubicBezTo>
                  <a:cubicBezTo>
                    <a:pt x="10409" y="33074"/>
                    <a:pt x="10705" y="33188"/>
                    <a:pt x="11002" y="33256"/>
                  </a:cubicBezTo>
                  <a:cubicBezTo>
                    <a:pt x="11367" y="33348"/>
                    <a:pt x="11732" y="33393"/>
                    <a:pt x="12143" y="33393"/>
                  </a:cubicBezTo>
                  <a:lnTo>
                    <a:pt x="12212" y="33393"/>
                  </a:lnTo>
                  <a:cubicBezTo>
                    <a:pt x="12531" y="33393"/>
                    <a:pt x="12874" y="33348"/>
                    <a:pt x="13262" y="33302"/>
                  </a:cubicBezTo>
                  <a:cubicBezTo>
                    <a:pt x="13855" y="33211"/>
                    <a:pt x="14494" y="33051"/>
                    <a:pt x="15202" y="32823"/>
                  </a:cubicBezTo>
                  <a:cubicBezTo>
                    <a:pt x="15818" y="32640"/>
                    <a:pt x="16412" y="32389"/>
                    <a:pt x="17028" y="32092"/>
                  </a:cubicBezTo>
                  <a:cubicBezTo>
                    <a:pt x="17530" y="31841"/>
                    <a:pt x="18032" y="31545"/>
                    <a:pt x="18512" y="31248"/>
                  </a:cubicBezTo>
                  <a:cubicBezTo>
                    <a:pt x="19082" y="30883"/>
                    <a:pt x="19539" y="30495"/>
                    <a:pt x="19972" y="30107"/>
                  </a:cubicBezTo>
                  <a:cubicBezTo>
                    <a:pt x="20201" y="29878"/>
                    <a:pt x="20429" y="29627"/>
                    <a:pt x="20611" y="29376"/>
                  </a:cubicBezTo>
                  <a:cubicBezTo>
                    <a:pt x="20863" y="29057"/>
                    <a:pt x="21068" y="28691"/>
                    <a:pt x="21205" y="28372"/>
                  </a:cubicBezTo>
                  <a:cubicBezTo>
                    <a:pt x="21205" y="28349"/>
                    <a:pt x="21228" y="28303"/>
                    <a:pt x="21251" y="28281"/>
                  </a:cubicBezTo>
                  <a:cubicBezTo>
                    <a:pt x="21388" y="27938"/>
                    <a:pt x="21433" y="27596"/>
                    <a:pt x="21433" y="27231"/>
                  </a:cubicBezTo>
                  <a:cubicBezTo>
                    <a:pt x="21433" y="27002"/>
                    <a:pt x="21410" y="26774"/>
                    <a:pt x="21365" y="26569"/>
                  </a:cubicBezTo>
                  <a:cubicBezTo>
                    <a:pt x="21296" y="26272"/>
                    <a:pt x="21205" y="25998"/>
                    <a:pt x="21114" y="25747"/>
                  </a:cubicBezTo>
                  <a:cubicBezTo>
                    <a:pt x="20954" y="25245"/>
                    <a:pt x="20726" y="24765"/>
                    <a:pt x="20429" y="24263"/>
                  </a:cubicBezTo>
                  <a:cubicBezTo>
                    <a:pt x="20155" y="23784"/>
                    <a:pt x="19835" y="23327"/>
                    <a:pt x="19516" y="22894"/>
                  </a:cubicBezTo>
                  <a:cubicBezTo>
                    <a:pt x="19539" y="22711"/>
                    <a:pt x="19539" y="22506"/>
                    <a:pt x="19516" y="22323"/>
                  </a:cubicBezTo>
                  <a:cubicBezTo>
                    <a:pt x="19447" y="21958"/>
                    <a:pt x="19333" y="21616"/>
                    <a:pt x="19151" y="21319"/>
                  </a:cubicBezTo>
                  <a:cubicBezTo>
                    <a:pt x="19082" y="21228"/>
                    <a:pt x="19037" y="21136"/>
                    <a:pt x="18945" y="21045"/>
                  </a:cubicBezTo>
                  <a:cubicBezTo>
                    <a:pt x="18945" y="20954"/>
                    <a:pt x="18922" y="20885"/>
                    <a:pt x="18900" y="20794"/>
                  </a:cubicBezTo>
                  <a:cubicBezTo>
                    <a:pt x="18808" y="20429"/>
                    <a:pt x="18626" y="20086"/>
                    <a:pt x="18352" y="19790"/>
                  </a:cubicBezTo>
                  <a:cubicBezTo>
                    <a:pt x="18169" y="19561"/>
                    <a:pt x="17941" y="19356"/>
                    <a:pt x="17644" y="19196"/>
                  </a:cubicBezTo>
                  <a:cubicBezTo>
                    <a:pt x="17553" y="19128"/>
                    <a:pt x="17439" y="19082"/>
                    <a:pt x="17347" y="19036"/>
                  </a:cubicBezTo>
                  <a:lnTo>
                    <a:pt x="11504" y="5387"/>
                  </a:lnTo>
                  <a:cubicBezTo>
                    <a:pt x="11436" y="5250"/>
                    <a:pt x="11367" y="5136"/>
                    <a:pt x="11299" y="5022"/>
                  </a:cubicBezTo>
                  <a:cubicBezTo>
                    <a:pt x="11185" y="4839"/>
                    <a:pt x="11048" y="4679"/>
                    <a:pt x="10888" y="4565"/>
                  </a:cubicBezTo>
                  <a:cubicBezTo>
                    <a:pt x="10523" y="4246"/>
                    <a:pt x="10180" y="3972"/>
                    <a:pt x="9838" y="3721"/>
                  </a:cubicBezTo>
                  <a:cubicBezTo>
                    <a:pt x="9496" y="3492"/>
                    <a:pt x="9153" y="3241"/>
                    <a:pt x="8742" y="2967"/>
                  </a:cubicBezTo>
                  <a:cubicBezTo>
                    <a:pt x="8058" y="2556"/>
                    <a:pt x="7373" y="2146"/>
                    <a:pt x="6688" y="1758"/>
                  </a:cubicBezTo>
                  <a:lnTo>
                    <a:pt x="6528" y="1621"/>
                  </a:lnTo>
                  <a:cubicBezTo>
                    <a:pt x="6300" y="1392"/>
                    <a:pt x="6117" y="1233"/>
                    <a:pt x="5935" y="1096"/>
                  </a:cubicBezTo>
                  <a:cubicBezTo>
                    <a:pt x="5661" y="867"/>
                    <a:pt x="5387" y="662"/>
                    <a:pt x="5113" y="525"/>
                  </a:cubicBezTo>
                  <a:cubicBezTo>
                    <a:pt x="4953" y="434"/>
                    <a:pt x="4771" y="342"/>
                    <a:pt x="4611" y="274"/>
                  </a:cubicBezTo>
                  <a:cubicBezTo>
                    <a:pt x="4405" y="183"/>
                    <a:pt x="4200" y="114"/>
                    <a:pt x="3995" y="69"/>
                  </a:cubicBezTo>
                  <a:cubicBezTo>
                    <a:pt x="3766" y="23"/>
                    <a:pt x="3538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1" name="Google Shape;3891;p17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2" name="Google Shape;3892;p17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3" name="Google Shape;3893;p17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4" name="Google Shape;3894;p17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rgbClr val="FEA4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5" name="Google Shape;3895;p17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6" name="Google Shape;3896;p17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7" name="Google Shape;3897;p17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8" name="Google Shape;3898;p17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9" name="Google Shape;3899;p17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0" name="Google Shape;3900;p17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1" name="Google Shape;3901;p17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2" name="Google Shape;3902;p17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DC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3" name="Google Shape;3903;p17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4" name="Google Shape;3904;p17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5" name="Google Shape;3905;p17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6" name="Google Shape;3906;p17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7" name="Google Shape;3907;p17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8" name="Google Shape;3908;p17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9" name="Google Shape;3909;p17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0" name="Google Shape;3910;p17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1" name="Google Shape;3911;p17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2" name="Google Shape;3912;p17"/>
            <p:cNvSpPr/>
            <p:nvPr/>
          </p:nvSpPr>
          <p:spPr>
            <a:xfrm>
              <a:off x="739192" y="2064413"/>
              <a:ext cx="16476" cy="45448"/>
            </a:xfrm>
            <a:custGeom>
              <a:avLst/>
              <a:gdLst/>
              <a:ahLst/>
              <a:cxnLst/>
              <a:rect l="l" t="t" r="r" b="b"/>
              <a:pathLst>
                <a:path w="298" h="822" extrusionOk="0">
                  <a:moveTo>
                    <a:pt x="161" y="0"/>
                  </a:moveTo>
                  <a:cubicBezTo>
                    <a:pt x="138" y="0"/>
                    <a:pt x="115" y="0"/>
                    <a:pt x="92" y="23"/>
                  </a:cubicBezTo>
                  <a:cubicBezTo>
                    <a:pt x="69" y="46"/>
                    <a:pt x="47" y="91"/>
                    <a:pt x="24" y="137"/>
                  </a:cubicBezTo>
                  <a:cubicBezTo>
                    <a:pt x="24" y="183"/>
                    <a:pt x="1" y="228"/>
                    <a:pt x="1" y="297"/>
                  </a:cubicBezTo>
                  <a:cubicBezTo>
                    <a:pt x="1" y="388"/>
                    <a:pt x="1" y="480"/>
                    <a:pt x="24" y="571"/>
                  </a:cubicBezTo>
                  <a:cubicBezTo>
                    <a:pt x="24" y="616"/>
                    <a:pt x="24" y="685"/>
                    <a:pt x="24" y="731"/>
                  </a:cubicBezTo>
                  <a:cubicBezTo>
                    <a:pt x="47" y="776"/>
                    <a:pt x="92" y="822"/>
                    <a:pt x="138" y="822"/>
                  </a:cubicBezTo>
                  <a:cubicBezTo>
                    <a:pt x="184" y="799"/>
                    <a:pt x="206" y="753"/>
                    <a:pt x="206" y="708"/>
                  </a:cubicBezTo>
                  <a:lnTo>
                    <a:pt x="184" y="571"/>
                  </a:lnTo>
                  <a:cubicBezTo>
                    <a:pt x="184" y="502"/>
                    <a:pt x="184" y="411"/>
                    <a:pt x="184" y="343"/>
                  </a:cubicBezTo>
                  <a:cubicBezTo>
                    <a:pt x="184" y="297"/>
                    <a:pt x="184" y="228"/>
                    <a:pt x="184" y="183"/>
                  </a:cubicBezTo>
                  <a:cubicBezTo>
                    <a:pt x="229" y="183"/>
                    <a:pt x="252" y="183"/>
                    <a:pt x="275" y="160"/>
                  </a:cubicBezTo>
                  <a:cubicBezTo>
                    <a:pt x="298" y="114"/>
                    <a:pt x="298" y="69"/>
                    <a:pt x="252" y="46"/>
                  </a:cubicBezTo>
                  <a:cubicBezTo>
                    <a:pt x="252" y="46"/>
                    <a:pt x="252" y="23"/>
                    <a:pt x="252" y="23"/>
                  </a:cubicBezTo>
                  <a:cubicBezTo>
                    <a:pt x="229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3" name="Google Shape;3913;p17"/>
            <p:cNvSpPr/>
            <p:nvPr/>
          </p:nvSpPr>
          <p:spPr>
            <a:xfrm>
              <a:off x="753125" y="2059326"/>
              <a:ext cx="31571" cy="101015"/>
            </a:xfrm>
            <a:custGeom>
              <a:avLst/>
              <a:gdLst/>
              <a:ahLst/>
              <a:cxnLst/>
              <a:rect l="l" t="t" r="r" b="b"/>
              <a:pathLst>
                <a:path w="571" h="1827" extrusionOk="0">
                  <a:moveTo>
                    <a:pt x="107" y="93"/>
                  </a:moveTo>
                  <a:lnTo>
                    <a:pt x="107" y="93"/>
                  </a:lnTo>
                  <a:cubicBezTo>
                    <a:pt x="101" y="95"/>
                    <a:pt x="91" y="101"/>
                    <a:pt x="91" y="115"/>
                  </a:cubicBezTo>
                  <a:cubicBezTo>
                    <a:pt x="99" y="107"/>
                    <a:pt x="104" y="100"/>
                    <a:pt x="107" y="93"/>
                  </a:cubicBezTo>
                  <a:close/>
                  <a:moveTo>
                    <a:pt x="183" y="1"/>
                  </a:moveTo>
                  <a:cubicBezTo>
                    <a:pt x="160" y="1"/>
                    <a:pt x="114" y="24"/>
                    <a:pt x="114" y="69"/>
                  </a:cubicBezTo>
                  <a:cubicBezTo>
                    <a:pt x="114" y="69"/>
                    <a:pt x="114" y="80"/>
                    <a:pt x="107" y="93"/>
                  </a:cubicBezTo>
                  <a:lnTo>
                    <a:pt x="107" y="93"/>
                  </a:lnTo>
                  <a:cubicBezTo>
                    <a:pt x="111" y="92"/>
                    <a:pt x="114" y="92"/>
                    <a:pt x="114" y="92"/>
                  </a:cubicBezTo>
                  <a:lnTo>
                    <a:pt x="114" y="92"/>
                  </a:lnTo>
                  <a:lnTo>
                    <a:pt x="91" y="115"/>
                  </a:lnTo>
                  <a:cubicBezTo>
                    <a:pt x="91" y="161"/>
                    <a:pt x="69" y="229"/>
                    <a:pt x="46" y="275"/>
                  </a:cubicBezTo>
                  <a:cubicBezTo>
                    <a:pt x="46" y="320"/>
                    <a:pt x="23" y="343"/>
                    <a:pt x="23" y="366"/>
                  </a:cubicBezTo>
                  <a:cubicBezTo>
                    <a:pt x="23" y="412"/>
                    <a:pt x="0" y="457"/>
                    <a:pt x="0" y="503"/>
                  </a:cubicBezTo>
                  <a:cubicBezTo>
                    <a:pt x="0" y="617"/>
                    <a:pt x="0" y="731"/>
                    <a:pt x="0" y="823"/>
                  </a:cubicBezTo>
                  <a:cubicBezTo>
                    <a:pt x="0" y="868"/>
                    <a:pt x="0" y="914"/>
                    <a:pt x="0" y="937"/>
                  </a:cubicBezTo>
                  <a:cubicBezTo>
                    <a:pt x="23" y="982"/>
                    <a:pt x="23" y="1028"/>
                    <a:pt x="23" y="1074"/>
                  </a:cubicBezTo>
                  <a:cubicBezTo>
                    <a:pt x="46" y="1165"/>
                    <a:pt x="69" y="1256"/>
                    <a:pt x="91" y="1325"/>
                  </a:cubicBezTo>
                  <a:cubicBezTo>
                    <a:pt x="91" y="1393"/>
                    <a:pt x="114" y="1439"/>
                    <a:pt x="137" y="1485"/>
                  </a:cubicBezTo>
                  <a:cubicBezTo>
                    <a:pt x="183" y="1553"/>
                    <a:pt x="205" y="1621"/>
                    <a:pt x="251" y="1690"/>
                  </a:cubicBezTo>
                  <a:cubicBezTo>
                    <a:pt x="297" y="1736"/>
                    <a:pt x="342" y="1804"/>
                    <a:pt x="411" y="1827"/>
                  </a:cubicBezTo>
                  <a:lnTo>
                    <a:pt x="457" y="1827"/>
                  </a:lnTo>
                  <a:cubicBezTo>
                    <a:pt x="502" y="1827"/>
                    <a:pt x="525" y="1804"/>
                    <a:pt x="548" y="1781"/>
                  </a:cubicBezTo>
                  <a:cubicBezTo>
                    <a:pt x="548" y="1758"/>
                    <a:pt x="571" y="1736"/>
                    <a:pt x="571" y="1713"/>
                  </a:cubicBezTo>
                  <a:cubicBezTo>
                    <a:pt x="548" y="1667"/>
                    <a:pt x="548" y="1644"/>
                    <a:pt x="525" y="1621"/>
                  </a:cubicBezTo>
                  <a:cubicBezTo>
                    <a:pt x="502" y="1621"/>
                    <a:pt x="502" y="1621"/>
                    <a:pt x="502" y="1599"/>
                  </a:cubicBezTo>
                  <a:cubicBezTo>
                    <a:pt x="479" y="1576"/>
                    <a:pt x="434" y="1553"/>
                    <a:pt x="411" y="1507"/>
                  </a:cubicBezTo>
                  <a:cubicBezTo>
                    <a:pt x="388" y="1439"/>
                    <a:pt x="365" y="1370"/>
                    <a:pt x="320" y="1325"/>
                  </a:cubicBezTo>
                  <a:cubicBezTo>
                    <a:pt x="297" y="1233"/>
                    <a:pt x="274" y="1165"/>
                    <a:pt x="251" y="1096"/>
                  </a:cubicBezTo>
                  <a:cubicBezTo>
                    <a:pt x="251" y="1096"/>
                    <a:pt x="251" y="1074"/>
                    <a:pt x="251" y="1074"/>
                  </a:cubicBezTo>
                  <a:cubicBezTo>
                    <a:pt x="228" y="1005"/>
                    <a:pt x="228" y="914"/>
                    <a:pt x="205" y="845"/>
                  </a:cubicBezTo>
                  <a:cubicBezTo>
                    <a:pt x="205" y="754"/>
                    <a:pt x="183" y="640"/>
                    <a:pt x="183" y="549"/>
                  </a:cubicBezTo>
                  <a:cubicBezTo>
                    <a:pt x="183" y="503"/>
                    <a:pt x="183" y="457"/>
                    <a:pt x="205" y="412"/>
                  </a:cubicBezTo>
                  <a:cubicBezTo>
                    <a:pt x="205" y="366"/>
                    <a:pt x="205" y="343"/>
                    <a:pt x="205" y="298"/>
                  </a:cubicBezTo>
                  <a:cubicBezTo>
                    <a:pt x="228" y="229"/>
                    <a:pt x="251" y="161"/>
                    <a:pt x="274" y="92"/>
                  </a:cubicBezTo>
                  <a:cubicBezTo>
                    <a:pt x="274" y="47"/>
                    <a:pt x="251" y="1"/>
                    <a:pt x="205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4" name="Google Shape;3914;p17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5" name="Google Shape;3915;p17"/>
            <p:cNvSpPr/>
            <p:nvPr/>
          </p:nvSpPr>
          <p:spPr>
            <a:xfrm>
              <a:off x="777066" y="2156527"/>
              <a:ext cx="29083" cy="69444"/>
            </a:xfrm>
            <a:custGeom>
              <a:avLst/>
              <a:gdLst/>
              <a:ahLst/>
              <a:cxnLst/>
              <a:rect l="l" t="t" r="r" b="b"/>
              <a:pathLst>
                <a:path w="526" h="1256" extrusionOk="0">
                  <a:moveTo>
                    <a:pt x="92" y="0"/>
                  </a:moveTo>
                  <a:cubicBezTo>
                    <a:pt x="69" y="0"/>
                    <a:pt x="24" y="23"/>
                    <a:pt x="24" y="46"/>
                  </a:cubicBezTo>
                  <a:cubicBezTo>
                    <a:pt x="24" y="115"/>
                    <a:pt x="1" y="160"/>
                    <a:pt x="1" y="206"/>
                  </a:cubicBezTo>
                  <a:cubicBezTo>
                    <a:pt x="1" y="297"/>
                    <a:pt x="1" y="366"/>
                    <a:pt x="1" y="457"/>
                  </a:cubicBezTo>
                  <a:cubicBezTo>
                    <a:pt x="24" y="503"/>
                    <a:pt x="24" y="571"/>
                    <a:pt x="24" y="640"/>
                  </a:cubicBezTo>
                  <a:cubicBezTo>
                    <a:pt x="46" y="685"/>
                    <a:pt x="46" y="754"/>
                    <a:pt x="69" y="799"/>
                  </a:cubicBezTo>
                  <a:cubicBezTo>
                    <a:pt x="92" y="891"/>
                    <a:pt x="138" y="982"/>
                    <a:pt x="206" y="1073"/>
                  </a:cubicBezTo>
                  <a:cubicBezTo>
                    <a:pt x="206" y="1096"/>
                    <a:pt x="229" y="1142"/>
                    <a:pt x="252" y="1165"/>
                  </a:cubicBezTo>
                  <a:cubicBezTo>
                    <a:pt x="275" y="1187"/>
                    <a:pt x="320" y="1233"/>
                    <a:pt x="366" y="1256"/>
                  </a:cubicBezTo>
                  <a:cubicBezTo>
                    <a:pt x="389" y="1256"/>
                    <a:pt x="434" y="1256"/>
                    <a:pt x="480" y="1233"/>
                  </a:cubicBezTo>
                  <a:cubicBezTo>
                    <a:pt x="526" y="1210"/>
                    <a:pt x="526" y="1142"/>
                    <a:pt x="526" y="1096"/>
                  </a:cubicBezTo>
                  <a:cubicBezTo>
                    <a:pt x="503" y="1050"/>
                    <a:pt x="480" y="1050"/>
                    <a:pt x="457" y="1005"/>
                  </a:cubicBezTo>
                  <a:lnTo>
                    <a:pt x="434" y="1005"/>
                  </a:lnTo>
                  <a:cubicBezTo>
                    <a:pt x="389" y="959"/>
                    <a:pt x="366" y="913"/>
                    <a:pt x="343" y="868"/>
                  </a:cubicBezTo>
                  <a:cubicBezTo>
                    <a:pt x="297" y="822"/>
                    <a:pt x="275" y="754"/>
                    <a:pt x="252" y="685"/>
                  </a:cubicBezTo>
                  <a:cubicBezTo>
                    <a:pt x="229" y="640"/>
                    <a:pt x="206" y="571"/>
                    <a:pt x="206" y="525"/>
                  </a:cubicBezTo>
                  <a:cubicBezTo>
                    <a:pt x="184" y="414"/>
                    <a:pt x="162" y="324"/>
                    <a:pt x="161" y="213"/>
                  </a:cubicBezTo>
                  <a:lnTo>
                    <a:pt x="161" y="213"/>
                  </a:lnTo>
                  <a:cubicBezTo>
                    <a:pt x="161" y="173"/>
                    <a:pt x="163" y="132"/>
                    <a:pt x="183" y="92"/>
                  </a:cubicBezTo>
                  <a:cubicBezTo>
                    <a:pt x="183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6" name="Google Shape;3916;p17"/>
            <p:cNvSpPr/>
            <p:nvPr/>
          </p:nvSpPr>
          <p:spPr>
            <a:xfrm>
              <a:off x="755613" y="2053023"/>
              <a:ext cx="37929" cy="109087"/>
            </a:xfrm>
            <a:custGeom>
              <a:avLst/>
              <a:gdLst/>
              <a:ahLst/>
              <a:cxnLst/>
              <a:rect l="l" t="t" r="r" b="b"/>
              <a:pathLst>
                <a:path w="686" h="1973" extrusionOk="0">
                  <a:moveTo>
                    <a:pt x="389" y="1"/>
                  </a:moveTo>
                  <a:cubicBezTo>
                    <a:pt x="366" y="1"/>
                    <a:pt x="366" y="1"/>
                    <a:pt x="343" y="24"/>
                  </a:cubicBezTo>
                  <a:cubicBezTo>
                    <a:pt x="297" y="46"/>
                    <a:pt x="252" y="92"/>
                    <a:pt x="206" y="138"/>
                  </a:cubicBezTo>
                  <a:cubicBezTo>
                    <a:pt x="160" y="206"/>
                    <a:pt x="115" y="252"/>
                    <a:pt x="92" y="320"/>
                  </a:cubicBezTo>
                  <a:cubicBezTo>
                    <a:pt x="24" y="457"/>
                    <a:pt x="1" y="617"/>
                    <a:pt x="1" y="754"/>
                  </a:cubicBezTo>
                  <a:cubicBezTo>
                    <a:pt x="1" y="868"/>
                    <a:pt x="1" y="959"/>
                    <a:pt x="1" y="1051"/>
                  </a:cubicBezTo>
                  <a:cubicBezTo>
                    <a:pt x="1" y="1142"/>
                    <a:pt x="24" y="1210"/>
                    <a:pt x="46" y="1302"/>
                  </a:cubicBezTo>
                  <a:cubicBezTo>
                    <a:pt x="69" y="1370"/>
                    <a:pt x="92" y="1439"/>
                    <a:pt x="115" y="1507"/>
                  </a:cubicBezTo>
                  <a:cubicBezTo>
                    <a:pt x="138" y="1576"/>
                    <a:pt x="183" y="1644"/>
                    <a:pt x="206" y="1713"/>
                  </a:cubicBezTo>
                  <a:cubicBezTo>
                    <a:pt x="252" y="1758"/>
                    <a:pt x="275" y="1804"/>
                    <a:pt x="320" y="1850"/>
                  </a:cubicBezTo>
                  <a:cubicBezTo>
                    <a:pt x="343" y="1872"/>
                    <a:pt x="366" y="1895"/>
                    <a:pt x="389" y="1918"/>
                  </a:cubicBezTo>
                  <a:cubicBezTo>
                    <a:pt x="412" y="1918"/>
                    <a:pt x="434" y="1941"/>
                    <a:pt x="457" y="1941"/>
                  </a:cubicBezTo>
                  <a:cubicBezTo>
                    <a:pt x="480" y="1964"/>
                    <a:pt x="480" y="1964"/>
                    <a:pt x="503" y="1964"/>
                  </a:cubicBezTo>
                  <a:cubicBezTo>
                    <a:pt x="515" y="1970"/>
                    <a:pt x="529" y="1973"/>
                    <a:pt x="543" y="1973"/>
                  </a:cubicBezTo>
                  <a:cubicBezTo>
                    <a:pt x="582" y="1973"/>
                    <a:pt x="623" y="1951"/>
                    <a:pt x="640" y="1918"/>
                  </a:cubicBezTo>
                  <a:cubicBezTo>
                    <a:pt x="663" y="1895"/>
                    <a:pt x="663" y="1895"/>
                    <a:pt x="685" y="1872"/>
                  </a:cubicBezTo>
                  <a:cubicBezTo>
                    <a:pt x="685" y="1827"/>
                    <a:pt x="685" y="1781"/>
                    <a:pt x="663" y="1758"/>
                  </a:cubicBezTo>
                  <a:cubicBezTo>
                    <a:pt x="640" y="1758"/>
                    <a:pt x="640" y="1735"/>
                    <a:pt x="617" y="1735"/>
                  </a:cubicBezTo>
                  <a:cubicBezTo>
                    <a:pt x="617" y="1713"/>
                    <a:pt x="594" y="1690"/>
                    <a:pt x="571" y="1690"/>
                  </a:cubicBezTo>
                  <a:cubicBezTo>
                    <a:pt x="549" y="1667"/>
                    <a:pt x="526" y="1644"/>
                    <a:pt x="503" y="1621"/>
                  </a:cubicBezTo>
                  <a:cubicBezTo>
                    <a:pt x="480" y="1599"/>
                    <a:pt x="457" y="1553"/>
                    <a:pt x="434" y="1507"/>
                  </a:cubicBezTo>
                  <a:cubicBezTo>
                    <a:pt x="389" y="1439"/>
                    <a:pt x="366" y="1393"/>
                    <a:pt x="343" y="1325"/>
                  </a:cubicBezTo>
                  <a:cubicBezTo>
                    <a:pt x="320" y="1256"/>
                    <a:pt x="297" y="1210"/>
                    <a:pt x="275" y="1142"/>
                  </a:cubicBezTo>
                  <a:cubicBezTo>
                    <a:pt x="275" y="1074"/>
                    <a:pt x="252" y="982"/>
                    <a:pt x="252" y="914"/>
                  </a:cubicBezTo>
                  <a:cubicBezTo>
                    <a:pt x="252" y="830"/>
                    <a:pt x="252" y="766"/>
                    <a:pt x="252" y="686"/>
                  </a:cubicBezTo>
                  <a:cubicBezTo>
                    <a:pt x="252" y="640"/>
                    <a:pt x="252" y="594"/>
                    <a:pt x="252" y="571"/>
                  </a:cubicBezTo>
                  <a:cubicBezTo>
                    <a:pt x="252" y="526"/>
                    <a:pt x="252" y="480"/>
                    <a:pt x="275" y="457"/>
                  </a:cubicBezTo>
                  <a:cubicBezTo>
                    <a:pt x="297" y="389"/>
                    <a:pt x="320" y="320"/>
                    <a:pt x="343" y="275"/>
                  </a:cubicBezTo>
                  <a:cubicBezTo>
                    <a:pt x="366" y="252"/>
                    <a:pt x="389" y="229"/>
                    <a:pt x="412" y="206"/>
                  </a:cubicBezTo>
                  <a:cubicBezTo>
                    <a:pt x="412" y="183"/>
                    <a:pt x="434" y="183"/>
                    <a:pt x="457" y="161"/>
                  </a:cubicBezTo>
                  <a:cubicBezTo>
                    <a:pt x="503" y="138"/>
                    <a:pt x="503" y="69"/>
                    <a:pt x="480" y="46"/>
                  </a:cubicBezTo>
                  <a:cubicBezTo>
                    <a:pt x="457" y="24"/>
                    <a:pt x="434" y="1"/>
                    <a:pt x="389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7" name="Google Shape;3917;p17"/>
            <p:cNvSpPr/>
            <p:nvPr/>
          </p:nvSpPr>
          <p:spPr>
            <a:xfrm>
              <a:off x="779609" y="2155255"/>
              <a:ext cx="37929" cy="71269"/>
            </a:xfrm>
            <a:custGeom>
              <a:avLst/>
              <a:gdLst/>
              <a:ahLst/>
              <a:cxnLst/>
              <a:rect l="l" t="t" r="r" b="b"/>
              <a:pathLst>
                <a:path w="686" h="1289" extrusionOk="0">
                  <a:moveTo>
                    <a:pt x="183" y="1"/>
                  </a:moveTo>
                  <a:cubicBezTo>
                    <a:pt x="160" y="1"/>
                    <a:pt x="137" y="23"/>
                    <a:pt x="115" y="46"/>
                  </a:cubicBezTo>
                  <a:cubicBezTo>
                    <a:pt x="92" y="69"/>
                    <a:pt x="69" y="115"/>
                    <a:pt x="46" y="138"/>
                  </a:cubicBezTo>
                  <a:cubicBezTo>
                    <a:pt x="46" y="183"/>
                    <a:pt x="23" y="229"/>
                    <a:pt x="23" y="252"/>
                  </a:cubicBezTo>
                  <a:cubicBezTo>
                    <a:pt x="0" y="320"/>
                    <a:pt x="0" y="389"/>
                    <a:pt x="23" y="457"/>
                  </a:cubicBezTo>
                  <a:cubicBezTo>
                    <a:pt x="23" y="503"/>
                    <a:pt x="23" y="571"/>
                    <a:pt x="46" y="617"/>
                  </a:cubicBezTo>
                  <a:lnTo>
                    <a:pt x="46" y="594"/>
                  </a:lnTo>
                  <a:cubicBezTo>
                    <a:pt x="69" y="685"/>
                    <a:pt x="92" y="754"/>
                    <a:pt x="115" y="822"/>
                  </a:cubicBezTo>
                  <a:cubicBezTo>
                    <a:pt x="137" y="868"/>
                    <a:pt x="183" y="936"/>
                    <a:pt x="206" y="982"/>
                  </a:cubicBezTo>
                  <a:cubicBezTo>
                    <a:pt x="251" y="1051"/>
                    <a:pt x="297" y="1096"/>
                    <a:pt x="343" y="1142"/>
                  </a:cubicBezTo>
                  <a:cubicBezTo>
                    <a:pt x="366" y="1165"/>
                    <a:pt x="388" y="1188"/>
                    <a:pt x="434" y="1210"/>
                  </a:cubicBezTo>
                  <a:cubicBezTo>
                    <a:pt x="434" y="1233"/>
                    <a:pt x="457" y="1233"/>
                    <a:pt x="480" y="1256"/>
                  </a:cubicBezTo>
                  <a:cubicBezTo>
                    <a:pt x="503" y="1256"/>
                    <a:pt x="503" y="1256"/>
                    <a:pt x="525" y="1279"/>
                  </a:cubicBezTo>
                  <a:lnTo>
                    <a:pt x="548" y="1279"/>
                  </a:lnTo>
                  <a:cubicBezTo>
                    <a:pt x="555" y="1285"/>
                    <a:pt x="565" y="1288"/>
                    <a:pt x="578" y="1288"/>
                  </a:cubicBezTo>
                  <a:cubicBezTo>
                    <a:pt x="607" y="1288"/>
                    <a:pt x="646" y="1272"/>
                    <a:pt x="662" y="1256"/>
                  </a:cubicBezTo>
                  <a:cubicBezTo>
                    <a:pt x="685" y="1233"/>
                    <a:pt x="685" y="1210"/>
                    <a:pt x="685" y="1165"/>
                  </a:cubicBezTo>
                  <a:cubicBezTo>
                    <a:pt x="685" y="1142"/>
                    <a:pt x="662" y="1142"/>
                    <a:pt x="662" y="1119"/>
                  </a:cubicBezTo>
                  <a:lnTo>
                    <a:pt x="640" y="1119"/>
                  </a:lnTo>
                  <a:cubicBezTo>
                    <a:pt x="640" y="1096"/>
                    <a:pt x="617" y="1073"/>
                    <a:pt x="594" y="1073"/>
                  </a:cubicBezTo>
                  <a:cubicBezTo>
                    <a:pt x="594" y="1051"/>
                    <a:pt x="571" y="1051"/>
                    <a:pt x="571" y="1028"/>
                  </a:cubicBezTo>
                  <a:cubicBezTo>
                    <a:pt x="525" y="1005"/>
                    <a:pt x="503" y="982"/>
                    <a:pt x="480" y="959"/>
                  </a:cubicBezTo>
                  <a:cubicBezTo>
                    <a:pt x="411" y="891"/>
                    <a:pt x="366" y="822"/>
                    <a:pt x="320" y="731"/>
                  </a:cubicBezTo>
                  <a:cubicBezTo>
                    <a:pt x="274" y="663"/>
                    <a:pt x="229" y="571"/>
                    <a:pt x="206" y="480"/>
                  </a:cubicBezTo>
                  <a:cubicBezTo>
                    <a:pt x="206" y="434"/>
                    <a:pt x="183" y="366"/>
                    <a:pt x="183" y="320"/>
                  </a:cubicBezTo>
                  <a:cubicBezTo>
                    <a:pt x="183" y="274"/>
                    <a:pt x="206" y="252"/>
                    <a:pt x="206" y="229"/>
                  </a:cubicBezTo>
                  <a:cubicBezTo>
                    <a:pt x="206" y="206"/>
                    <a:pt x="206" y="183"/>
                    <a:pt x="229" y="183"/>
                  </a:cubicBezTo>
                  <a:cubicBezTo>
                    <a:pt x="229" y="160"/>
                    <a:pt x="229" y="160"/>
                    <a:pt x="251" y="138"/>
                  </a:cubicBezTo>
                  <a:cubicBezTo>
                    <a:pt x="274" y="115"/>
                    <a:pt x="274" y="46"/>
                    <a:pt x="229" y="23"/>
                  </a:cubicBezTo>
                  <a:cubicBezTo>
                    <a:pt x="229" y="23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8" name="Google Shape;3918;p17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9" name="Google Shape;3919;p17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0" name="Google Shape;3920;p17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1" name="Google Shape;3921;p17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2" name="Google Shape;3922;p17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3" name="Google Shape;3923;p17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4" name="Google Shape;3924;p17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5" name="Google Shape;3925;p17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6" name="Google Shape;3926;p17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7" name="Google Shape;3927;p17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8" name="Google Shape;3928;p17"/>
            <p:cNvSpPr/>
            <p:nvPr/>
          </p:nvSpPr>
          <p:spPr>
            <a:xfrm>
              <a:off x="818700" y="2204464"/>
              <a:ext cx="45504" cy="12717"/>
            </a:xfrm>
            <a:custGeom>
              <a:avLst/>
              <a:gdLst/>
              <a:ahLst/>
              <a:cxnLst/>
              <a:rect l="l" t="t" r="r" b="b"/>
              <a:pathLst>
                <a:path w="823" h="230" extrusionOk="0">
                  <a:moveTo>
                    <a:pt x="754" y="1"/>
                  </a:moveTo>
                  <a:cubicBezTo>
                    <a:pt x="709" y="24"/>
                    <a:pt x="686" y="24"/>
                    <a:pt x="640" y="46"/>
                  </a:cubicBezTo>
                  <a:cubicBezTo>
                    <a:pt x="594" y="69"/>
                    <a:pt x="549" y="69"/>
                    <a:pt x="503" y="69"/>
                  </a:cubicBezTo>
                  <a:cubicBezTo>
                    <a:pt x="457" y="92"/>
                    <a:pt x="389" y="92"/>
                    <a:pt x="343" y="92"/>
                  </a:cubicBezTo>
                  <a:cubicBezTo>
                    <a:pt x="252" y="115"/>
                    <a:pt x="138" y="138"/>
                    <a:pt x="47" y="138"/>
                  </a:cubicBezTo>
                  <a:cubicBezTo>
                    <a:pt x="24" y="138"/>
                    <a:pt x="1" y="161"/>
                    <a:pt x="1" y="183"/>
                  </a:cubicBezTo>
                  <a:cubicBezTo>
                    <a:pt x="1" y="206"/>
                    <a:pt x="24" y="229"/>
                    <a:pt x="47" y="229"/>
                  </a:cubicBezTo>
                  <a:cubicBezTo>
                    <a:pt x="184" y="229"/>
                    <a:pt x="298" y="206"/>
                    <a:pt x="412" y="183"/>
                  </a:cubicBezTo>
                  <a:cubicBezTo>
                    <a:pt x="457" y="183"/>
                    <a:pt x="503" y="183"/>
                    <a:pt x="572" y="161"/>
                  </a:cubicBezTo>
                  <a:cubicBezTo>
                    <a:pt x="640" y="161"/>
                    <a:pt x="731" y="115"/>
                    <a:pt x="800" y="92"/>
                  </a:cubicBezTo>
                  <a:cubicBezTo>
                    <a:pt x="823" y="92"/>
                    <a:pt x="823" y="46"/>
                    <a:pt x="823" y="24"/>
                  </a:cubicBezTo>
                  <a:cubicBezTo>
                    <a:pt x="823" y="1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9" name="Google Shape;3929;p17"/>
            <p:cNvSpPr/>
            <p:nvPr/>
          </p:nvSpPr>
          <p:spPr>
            <a:xfrm>
              <a:off x="818700" y="2199433"/>
              <a:ext cx="64468" cy="17748"/>
            </a:xfrm>
            <a:custGeom>
              <a:avLst/>
              <a:gdLst/>
              <a:ahLst/>
              <a:cxnLst/>
              <a:rect l="l" t="t" r="r" b="b"/>
              <a:pathLst>
                <a:path w="1166" h="321" extrusionOk="0">
                  <a:moveTo>
                    <a:pt x="1119" y="0"/>
                  </a:moveTo>
                  <a:cubicBezTo>
                    <a:pt x="937" y="46"/>
                    <a:pt x="754" y="92"/>
                    <a:pt x="572" y="137"/>
                  </a:cubicBezTo>
                  <a:cubicBezTo>
                    <a:pt x="480" y="160"/>
                    <a:pt x="412" y="160"/>
                    <a:pt x="321" y="183"/>
                  </a:cubicBezTo>
                  <a:cubicBezTo>
                    <a:pt x="298" y="183"/>
                    <a:pt x="275" y="206"/>
                    <a:pt x="252" y="206"/>
                  </a:cubicBezTo>
                  <a:lnTo>
                    <a:pt x="47" y="206"/>
                  </a:lnTo>
                  <a:cubicBezTo>
                    <a:pt x="24" y="229"/>
                    <a:pt x="1" y="252"/>
                    <a:pt x="1" y="274"/>
                  </a:cubicBezTo>
                  <a:cubicBezTo>
                    <a:pt x="1" y="274"/>
                    <a:pt x="24" y="297"/>
                    <a:pt x="24" y="297"/>
                  </a:cubicBezTo>
                  <a:cubicBezTo>
                    <a:pt x="47" y="320"/>
                    <a:pt x="47" y="320"/>
                    <a:pt x="69" y="320"/>
                  </a:cubicBezTo>
                  <a:cubicBezTo>
                    <a:pt x="115" y="320"/>
                    <a:pt x="161" y="320"/>
                    <a:pt x="206" y="297"/>
                  </a:cubicBezTo>
                  <a:lnTo>
                    <a:pt x="343" y="297"/>
                  </a:lnTo>
                  <a:cubicBezTo>
                    <a:pt x="366" y="274"/>
                    <a:pt x="412" y="274"/>
                    <a:pt x="457" y="274"/>
                  </a:cubicBezTo>
                  <a:cubicBezTo>
                    <a:pt x="480" y="252"/>
                    <a:pt x="480" y="252"/>
                    <a:pt x="503" y="252"/>
                  </a:cubicBezTo>
                  <a:cubicBezTo>
                    <a:pt x="526" y="252"/>
                    <a:pt x="549" y="252"/>
                    <a:pt x="572" y="229"/>
                  </a:cubicBezTo>
                  <a:cubicBezTo>
                    <a:pt x="754" y="183"/>
                    <a:pt x="937" y="137"/>
                    <a:pt x="1119" y="92"/>
                  </a:cubicBezTo>
                  <a:cubicBezTo>
                    <a:pt x="1142" y="92"/>
                    <a:pt x="1165" y="92"/>
                    <a:pt x="1165" y="69"/>
                  </a:cubicBezTo>
                  <a:cubicBezTo>
                    <a:pt x="1165" y="69"/>
                    <a:pt x="1165" y="46"/>
                    <a:pt x="1165" y="46"/>
                  </a:cubicBezTo>
                  <a:cubicBezTo>
                    <a:pt x="1165" y="23"/>
                    <a:pt x="1165" y="23"/>
                    <a:pt x="1165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0" name="Google Shape;3930;p17"/>
            <p:cNvSpPr/>
            <p:nvPr/>
          </p:nvSpPr>
          <p:spPr>
            <a:xfrm>
              <a:off x="793487" y="2207007"/>
              <a:ext cx="17693" cy="12661"/>
            </a:xfrm>
            <a:custGeom>
              <a:avLst/>
              <a:gdLst/>
              <a:ahLst/>
              <a:cxnLst/>
              <a:rect l="l" t="t" r="r" b="b"/>
              <a:pathLst>
                <a:path w="320" h="229" extrusionOk="0">
                  <a:moveTo>
                    <a:pt x="46" y="0"/>
                  </a:moveTo>
                  <a:cubicBezTo>
                    <a:pt x="23" y="0"/>
                    <a:pt x="23" y="0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46" y="115"/>
                    <a:pt x="92" y="137"/>
                    <a:pt x="137" y="160"/>
                  </a:cubicBezTo>
                  <a:cubicBezTo>
                    <a:pt x="160" y="183"/>
                    <a:pt x="206" y="206"/>
                    <a:pt x="252" y="229"/>
                  </a:cubicBezTo>
                  <a:cubicBezTo>
                    <a:pt x="274" y="229"/>
                    <a:pt x="297" y="229"/>
                    <a:pt x="297" y="206"/>
                  </a:cubicBezTo>
                  <a:cubicBezTo>
                    <a:pt x="320" y="183"/>
                    <a:pt x="297" y="137"/>
                    <a:pt x="274" y="137"/>
                  </a:cubicBezTo>
                  <a:cubicBezTo>
                    <a:pt x="229" y="115"/>
                    <a:pt x="183" y="92"/>
                    <a:pt x="137" y="69"/>
                  </a:cubicBezTo>
                  <a:cubicBezTo>
                    <a:pt x="115" y="46"/>
                    <a:pt x="92" y="23"/>
                    <a:pt x="69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1" name="Google Shape;3931;p17"/>
            <p:cNvSpPr/>
            <p:nvPr/>
          </p:nvSpPr>
          <p:spPr>
            <a:xfrm>
              <a:off x="788456" y="2204464"/>
              <a:ext cx="22724" cy="16476"/>
            </a:xfrm>
            <a:custGeom>
              <a:avLst/>
              <a:gdLst/>
              <a:ahLst/>
              <a:cxnLst/>
              <a:rect l="l" t="t" r="r" b="b"/>
              <a:pathLst>
                <a:path w="411" h="298" extrusionOk="0">
                  <a:moveTo>
                    <a:pt x="23" y="1"/>
                  </a:moveTo>
                  <a:cubicBezTo>
                    <a:pt x="0" y="24"/>
                    <a:pt x="0" y="24"/>
                    <a:pt x="0" y="46"/>
                  </a:cubicBezTo>
                  <a:cubicBezTo>
                    <a:pt x="0" y="46"/>
                    <a:pt x="0" y="69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46" y="138"/>
                    <a:pt x="69" y="161"/>
                    <a:pt x="91" y="161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28" y="229"/>
                    <a:pt x="251" y="252"/>
                    <a:pt x="274" y="252"/>
                  </a:cubicBezTo>
                  <a:cubicBezTo>
                    <a:pt x="274" y="275"/>
                    <a:pt x="297" y="275"/>
                    <a:pt x="297" y="275"/>
                  </a:cubicBezTo>
                  <a:cubicBezTo>
                    <a:pt x="320" y="298"/>
                    <a:pt x="343" y="298"/>
                    <a:pt x="365" y="298"/>
                  </a:cubicBezTo>
                  <a:cubicBezTo>
                    <a:pt x="388" y="298"/>
                    <a:pt x="411" y="252"/>
                    <a:pt x="411" y="229"/>
                  </a:cubicBezTo>
                  <a:cubicBezTo>
                    <a:pt x="411" y="229"/>
                    <a:pt x="388" y="206"/>
                    <a:pt x="388" y="206"/>
                  </a:cubicBezTo>
                  <a:cubicBezTo>
                    <a:pt x="365" y="183"/>
                    <a:pt x="365" y="183"/>
                    <a:pt x="343" y="183"/>
                  </a:cubicBezTo>
                  <a:cubicBezTo>
                    <a:pt x="320" y="183"/>
                    <a:pt x="297" y="161"/>
                    <a:pt x="274" y="161"/>
                  </a:cubicBezTo>
                  <a:cubicBezTo>
                    <a:pt x="228" y="138"/>
                    <a:pt x="206" y="115"/>
                    <a:pt x="183" y="92"/>
                  </a:cubicBezTo>
                  <a:cubicBezTo>
                    <a:pt x="160" y="92"/>
                    <a:pt x="137" y="69"/>
                    <a:pt x="114" y="69"/>
                  </a:cubicBezTo>
                  <a:cubicBezTo>
                    <a:pt x="114" y="46"/>
                    <a:pt x="91" y="46"/>
                    <a:pt x="91" y="24"/>
                  </a:cubicBezTo>
                  <a:lnTo>
                    <a:pt x="69" y="24"/>
                  </a:ln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2" name="Google Shape;3932;p17"/>
            <p:cNvSpPr/>
            <p:nvPr/>
          </p:nvSpPr>
          <p:spPr>
            <a:xfrm>
              <a:off x="767003" y="2207007"/>
              <a:ext cx="34114" cy="17693"/>
            </a:xfrm>
            <a:custGeom>
              <a:avLst/>
              <a:gdLst/>
              <a:ahLst/>
              <a:cxnLst/>
              <a:rect l="l" t="t" r="r" b="b"/>
              <a:pathLst>
                <a:path w="617" h="320" extrusionOk="0">
                  <a:moveTo>
                    <a:pt x="69" y="0"/>
                  </a:moveTo>
                  <a:cubicBezTo>
                    <a:pt x="46" y="0"/>
                    <a:pt x="23" y="23"/>
                    <a:pt x="23" y="23"/>
                  </a:cubicBezTo>
                  <a:cubicBezTo>
                    <a:pt x="23" y="46"/>
                    <a:pt x="0" y="46"/>
                    <a:pt x="23" y="69"/>
                  </a:cubicBezTo>
                  <a:cubicBezTo>
                    <a:pt x="23" y="69"/>
                    <a:pt x="23" y="92"/>
                    <a:pt x="23" y="92"/>
                  </a:cubicBezTo>
                  <a:cubicBezTo>
                    <a:pt x="46" y="115"/>
                    <a:pt x="69" y="137"/>
                    <a:pt x="91" y="160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51" y="252"/>
                    <a:pt x="297" y="274"/>
                    <a:pt x="343" y="274"/>
                  </a:cubicBezTo>
                  <a:cubicBezTo>
                    <a:pt x="365" y="297"/>
                    <a:pt x="411" y="297"/>
                    <a:pt x="434" y="320"/>
                  </a:cubicBezTo>
                  <a:lnTo>
                    <a:pt x="571" y="320"/>
                  </a:lnTo>
                  <a:cubicBezTo>
                    <a:pt x="571" y="320"/>
                    <a:pt x="594" y="320"/>
                    <a:pt x="594" y="297"/>
                  </a:cubicBezTo>
                  <a:cubicBezTo>
                    <a:pt x="616" y="297"/>
                    <a:pt x="616" y="274"/>
                    <a:pt x="616" y="252"/>
                  </a:cubicBezTo>
                  <a:cubicBezTo>
                    <a:pt x="616" y="229"/>
                    <a:pt x="594" y="206"/>
                    <a:pt x="548" y="206"/>
                  </a:cubicBezTo>
                  <a:lnTo>
                    <a:pt x="434" y="206"/>
                  </a:lnTo>
                  <a:cubicBezTo>
                    <a:pt x="411" y="206"/>
                    <a:pt x="388" y="206"/>
                    <a:pt x="388" y="183"/>
                  </a:cubicBezTo>
                  <a:lnTo>
                    <a:pt x="343" y="183"/>
                  </a:lnTo>
                  <a:cubicBezTo>
                    <a:pt x="320" y="160"/>
                    <a:pt x="297" y="160"/>
                    <a:pt x="297" y="160"/>
                  </a:cubicBezTo>
                  <a:cubicBezTo>
                    <a:pt x="251" y="137"/>
                    <a:pt x="206" y="115"/>
                    <a:pt x="183" y="92"/>
                  </a:cubicBezTo>
                  <a:cubicBezTo>
                    <a:pt x="160" y="92"/>
                    <a:pt x="160" y="69"/>
                    <a:pt x="137" y="69"/>
                  </a:cubicBezTo>
                  <a:cubicBezTo>
                    <a:pt x="114" y="46"/>
                    <a:pt x="114" y="46"/>
                    <a:pt x="91" y="23"/>
                  </a:cubicBezTo>
                  <a:cubicBezTo>
                    <a:pt x="91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3" name="Google Shape;3933;p17"/>
            <p:cNvSpPr/>
            <p:nvPr/>
          </p:nvSpPr>
          <p:spPr>
            <a:xfrm>
              <a:off x="787184" y="2155255"/>
              <a:ext cx="39145" cy="70716"/>
            </a:xfrm>
            <a:custGeom>
              <a:avLst/>
              <a:gdLst/>
              <a:ahLst/>
              <a:cxnLst/>
              <a:rect l="l" t="t" r="r" b="b"/>
              <a:pathLst>
                <a:path w="708" h="1279" extrusionOk="0">
                  <a:moveTo>
                    <a:pt x="114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46" y="92"/>
                    <a:pt x="23" y="138"/>
                    <a:pt x="23" y="160"/>
                  </a:cubicBezTo>
                  <a:cubicBezTo>
                    <a:pt x="23" y="206"/>
                    <a:pt x="0" y="252"/>
                    <a:pt x="0" y="274"/>
                  </a:cubicBezTo>
                  <a:cubicBezTo>
                    <a:pt x="0" y="320"/>
                    <a:pt x="0" y="366"/>
                    <a:pt x="0" y="411"/>
                  </a:cubicBezTo>
                  <a:cubicBezTo>
                    <a:pt x="0" y="457"/>
                    <a:pt x="23" y="480"/>
                    <a:pt x="23" y="503"/>
                  </a:cubicBezTo>
                  <a:cubicBezTo>
                    <a:pt x="23" y="526"/>
                    <a:pt x="23" y="571"/>
                    <a:pt x="46" y="617"/>
                  </a:cubicBezTo>
                  <a:cubicBezTo>
                    <a:pt x="46" y="663"/>
                    <a:pt x="69" y="708"/>
                    <a:pt x="92" y="777"/>
                  </a:cubicBezTo>
                  <a:cubicBezTo>
                    <a:pt x="114" y="822"/>
                    <a:pt x="137" y="868"/>
                    <a:pt x="183" y="914"/>
                  </a:cubicBezTo>
                  <a:cubicBezTo>
                    <a:pt x="206" y="959"/>
                    <a:pt x="229" y="1005"/>
                    <a:pt x="274" y="1051"/>
                  </a:cubicBezTo>
                  <a:cubicBezTo>
                    <a:pt x="297" y="1096"/>
                    <a:pt x="343" y="1119"/>
                    <a:pt x="388" y="1165"/>
                  </a:cubicBezTo>
                  <a:cubicBezTo>
                    <a:pt x="411" y="1188"/>
                    <a:pt x="434" y="1210"/>
                    <a:pt x="457" y="1233"/>
                  </a:cubicBezTo>
                  <a:cubicBezTo>
                    <a:pt x="480" y="1233"/>
                    <a:pt x="503" y="1256"/>
                    <a:pt x="525" y="1256"/>
                  </a:cubicBezTo>
                  <a:cubicBezTo>
                    <a:pt x="548" y="1279"/>
                    <a:pt x="571" y="1279"/>
                    <a:pt x="617" y="1279"/>
                  </a:cubicBezTo>
                  <a:cubicBezTo>
                    <a:pt x="662" y="1279"/>
                    <a:pt x="685" y="1233"/>
                    <a:pt x="708" y="1188"/>
                  </a:cubicBezTo>
                  <a:cubicBezTo>
                    <a:pt x="708" y="1165"/>
                    <a:pt x="708" y="1165"/>
                    <a:pt x="708" y="1142"/>
                  </a:cubicBezTo>
                  <a:cubicBezTo>
                    <a:pt x="685" y="1119"/>
                    <a:pt x="662" y="1096"/>
                    <a:pt x="639" y="1073"/>
                  </a:cubicBezTo>
                  <a:cubicBezTo>
                    <a:pt x="617" y="1073"/>
                    <a:pt x="617" y="1051"/>
                    <a:pt x="594" y="1051"/>
                  </a:cubicBezTo>
                  <a:cubicBezTo>
                    <a:pt x="548" y="1028"/>
                    <a:pt x="503" y="982"/>
                    <a:pt x="457" y="936"/>
                  </a:cubicBezTo>
                  <a:cubicBezTo>
                    <a:pt x="411" y="891"/>
                    <a:pt x="388" y="845"/>
                    <a:pt x="343" y="777"/>
                  </a:cubicBezTo>
                  <a:cubicBezTo>
                    <a:pt x="320" y="731"/>
                    <a:pt x="274" y="685"/>
                    <a:pt x="251" y="640"/>
                  </a:cubicBezTo>
                  <a:cubicBezTo>
                    <a:pt x="206" y="548"/>
                    <a:pt x="183" y="480"/>
                    <a:pt x="160" y="389"/>
                  </a:cubicBezTo>
                  <a:cubicBezTo>
                    <a:pt x="160" y="320"/>
                    <a:pt x="137" y="252"/>
                    <a:pt x="160" y="183"/>
                  </a:cubicBezTo>
                  <a:cubicBezTo>
                    <a:pt x="160" y="138"/>
                    <a:pt x="160" y="115"/>
                    <a:pt x="183" y="69"/>
                  </a:cubicBezTo>
                  <a:cubicBezTo>
                    <a:pt x="183" y="46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4" name="Google Shape;3934;p17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5" name="Google Shape;3935;p17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6" name="Google Shape;3936;p17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7" name="Google Shape;3937;p17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8" name="Google Shape;3938;p17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9" name="Google Shape;3939;p17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0" name="Google Shape;3940;p17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1" name="Google Shape;3941;p17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2" name="Google Shape;3942;p17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3" name="Google Shape;3943;p17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4" name="Google Shape;3944;p17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5" name="Google Shape;3945;p17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6" name="Google Shape;3946;p17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7" name="Google Shape;3947;p17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8" name="Google Shape;3948;p17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9" name="Google Shape;3949;p17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0" name="Google Shape;3950;p17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1" name="Google Shape;3951;p17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2" name="Google Shape;3952;p17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3" name="Google Shape;3953;p17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4" name="Google Shape;3954;p17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5" name="Google Shape;3955;p17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6" name="Google Shape;3956;p17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7" name="Google Shape;3957;p17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8" name="Google Shape;3958;p17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9" name="Google Shape;3959;p17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0" name="Google Shape;3960;p17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1" name="Google Shape;3961;p17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2" name="Google Shape;3962;p17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3" name="Google Shape;3963;p17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4" name="Google Shape;3964;p17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5" name="Google Shape;3965;p17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6" name="Google Shape;3966;p17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7" name="Google Shape;3967;p17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8" name="Google Shape;3968;p17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9" name="Google Shape;3969;p17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0" name="Google Shape;3970;p17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1" name="Google Shape;3971;p17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2" name="Google Shape;3972;p17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3" name="Google Shape;3973;p17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4" name="Google Shape;3974;p17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5" name="Google Shape;3975;p17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6" name="Google Shape;3976;p17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7" name="Google Shape;3977;p17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8" name="Google Shape;3978;p17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9" name="Google Shape;3979;p17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0" name="Google Shape;3980;p17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1" name="Google Shape;3981;p17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2" name="Google Shape;3982;p17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3" name="Google Shape;3983;p17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4" name="Google Shape;3984;p17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5" name="Google Shape;3985;p17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6" name="Google Shape;3986;p17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7" name="Google Shape;3987;p17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8" name="Google Shape;3988;p17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9" name="Google Shape;3989;p17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0" name="Google Shape;3990;p17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1" name="Google Shape;3991;p17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2" name="Google Shape;3992;p17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3" name="Google Shape;3993;p17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4" name="Google Shape;3994;p17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5" name="Google Shape;3995;p17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6" name="Google Shape;3996;p17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7" name="Google Shape;3997;p17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8" name="Google Shape;3998;p17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9" name="Google Shape;3999;p17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0" name="Google Shape;4000;p17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1" name="Google Shape;4001;p17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2" name="Google Shape;4002;p17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3" name="Google Shape;4003;p17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4" name="Google Shape;4004;p17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5" name="Google Shape;4005;p17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6" name="Google Shape;4006;p17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7" name="Google Shape;4007;p17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8" name="Google Shape;4008;p17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9" name="Google Shape;4009;p17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0" name="Google Shape;4010;p17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1" name="Google Shape;4011;p17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2" name="Google Shape;4012;p17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3" name="Google Shape;4013;p17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4" name="Google Shape;4014;p17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5" name="Google Shape;4015;p17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6" name="Google Shape;4016;p17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7" name="Google Shape;4017;p17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8" name="Google Shape;4018;p17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9" name="Google Shape;4019;p17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0" name="Google Shape;4020;p17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1" name="Google Shape;4021;p17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2" name="Google Shape;4022;p17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3" name="Google Shape;4023;p17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4" name="Google Shape;4024;p17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5" name="Google Shape;4025;p17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6" name="Google Shape;4026;p17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7" name="Google Shape;4027;p17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8" name="Google Shape;4028;p17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9" name="Google Shape;4029;p17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0" name="Google Shape;4030;p17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1" name="Google Shape;4031;p17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2" name="Google Shape;4032;p17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3" name="Google Shape;4033;p17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4" name="Google Shape;4034;p17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5" name="Google Shape;4035;p17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6" name="Google Shape;4036;p17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7" name="Google Shape;4037;p17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8" name="Google Shape;4038;p17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9" name="Google Shape;4039;p17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0" name="Google Shape;4040;p17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1" name="Google Shape;4041;p17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2" name="Google Shape;4042;p17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3" name="Google Shape;4043;p17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4" name="Google Shape;4044;p17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5" name="Google Shape;4045;p17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6" name="Google Shape;4046;p17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7" name="Google Shape;4047;p17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8" name="Google Shape;4048;p17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9" name="Google Shape;4049;p17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0" name="Google Shape;4050;p17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1" name="Google Shape;4051;p17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2" name="Google Shape;4052;p17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3" name="Google Shape;4053;p17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4" name="Google Shape;4054;p17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5" name="Google Shape;4055;p17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6" name="Google Shape;4056;p17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7" name="Google Shape;4057;p17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58" name="Google Shape;4058;p17"/>
          <p:cNvGrpSpPr/>
          <p:nvPr/>
        </p:nvGrpSpPr>
        <p:grpSpPr>
          <a:xfrm rot="10109270">
            <a:off x="11493921" y="2451657"/>
            <a:ext cx="439516" cy="565108"/>
            <a:chOff x="3526675" y="707075"/>
            <a:chExt cx="187750" cy="241400"/>
          </a:xfrm>
        </p:grpSpPr>
        <p:sp>
          <p:nvSpPr>
            <p:cNvPr id="4059" name="Google Shape;4059;p17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0" name="Google Shape;4060;p17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1" name="Google Shape;4061;p17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62" name="Google Shape;4062;p17"/>
          <p:cNvGrpSpPr/>
          <p:nvPr/>
        </p:nvGrpSpPr>
        <p:grpSpPr>
          <a:xfrm rot="3230776">
            <a:off x="11001619" y="5950883"/>
            <a:ext cx="665187" cy="714412"/>
            <a:chOff x="539500" y="356300"/>
            <a:chExt cx="347201" cy="372894"/>
          </a:xfrm>
        </p:grpSpPr>
        <p:sp>
          <p:nvSpPr>
            <p:cNvPr id="4063" name="Google Shape;4063;p17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4" name="Google Shape;4064;p17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5" name="Google Shape;4065;p17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6" name="Google Shape;4066;p17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7" name="Google Shape;4067;p17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8" name="Google Shape;4068;p17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9" name="Google Shape;4069;p17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0" name="Google Shape;4070;p17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1" name="Google Shape;4071;p17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2" name="Google Shape;4072;p17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3" name="Google Shape;4073;p17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74" name="Google Shape;4074;p17"/>
          <p:cNvGrpSpPr/>
          <p:nvPr/>
        </p:nvGrpSpPr>
        <p:grpSpPr>
          <a:xfrm rot="-1687898">
            <a:off x="322636" y="524275"/>
            <a:ext cx="456072" cy="557843"/>
            <a:chOff x="2019050" y="1133325"/>
            <a:chExt cx="153525" cy="187750"/>
          </a:xfrm>
        </p:grpSpPr>
        <p:sp>
          <p:nvSpPr>
            <p:cNvPr id="4075" name="Google Shape;4075;p17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6" name="Google Shape;4076;p17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7" name="Google Shape;4077;p17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8" name="Google Shape;4078;p17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079" name="Google Shape;4079;p17"/>
          <p:cNvSpPr/>
          <p:nvPr/>
        </p:nvSpPr>
        <p:spPr>
          <a:xfrm>
            <a:off x="218064" y="2740831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80" name="Google Shape;4080;p17"/>
          <p:cNvSpPr/>
          <p:nvPr/>
        </p:nvSpPr>
        <p:spPr>
          <a:xfrm>
            <a:off x="1975381" y="2775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81" name="Google Shape;4081;p17"/>
          <p:cNvSpPr/>
          <p:nvPr/>
        </p:nvSpPr>
        <p:spPr>
          <a:xfrm rot="-2332220">
            <a:off x="3679736" y="6361761"/>
            <a:ext cx="452696" cy="147519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82" name="Google Shape;4082;p17"/>
          <p:cNvSpPr/>
          <p:nvPr/>
        </p:nvSpPr>
        <p:spPr>
          <a:xfrm rot="1327221">
            <a:off x="11591904" y="4438725"/>
            <a:ext cx="452697" cy="147520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83" name="Google Shape;4083;p17"/>
          <p:cNvSpPr/>
          <p:nvPr/>
        </p:nvSpPr>
        <p:spPr>
          <a:xfrm>
            <a:off x="7790781" y="64015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84" name="Google Shape;4084;p17"/>
          <p:cNvSpPr/>
          <p:nvPr/>
        </p:nvSpPr>
        <p:spPr>
          <a:xfrm>
            <a:off x="8072130" y="196831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85" name="Google Shape;4085;p17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086" name="Google Shape;4086;p17"/>
          <p:cNvSpPr txBox="1">
            <a:spLocks noGrp="1"/>
          </p:cNvSpPr>
          <p:nvPr>
            <p:ph type="title" idx="2"/>
          </p:nvPr>
        </p:nvSpPr>
        <p:spPr>
          <a:xfrm>
            <a:off x="950800" y="4170400"/>
            <a:ext cx="3026800" cy="4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087" name="Google Shape;4087;p17"/>
          <p:cNvSpPr txBox="1">
            <a:spLocks noGrp="1"/>
          </p:cNvSpPr>
          <p:nvPr>
            <p:ph type="subTitle" idx="1"/>
          </p:nvPr>
        </p:nvSpPr>
        <p:spPr>
          <a:xfrm>
            <a:off x="950800" y="4603033"/>
            <a:ext cx="3026800" cy="98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88" name="Google Shape;4088;p17"/>
          <p:cNvSpPr txBox="1">
            <a:spLocks noGrp="1"/>
          </p:cNvSpPr>
          <p:nvPr>
            <p:ph type="title" idx="3"/>
          </p:nvPr>
        </p:nvSpPr>
        <p:spPr>
          <a:xfrm>
            <a:off x="4582596" y="4170400"/>
            <a:ext cx="3026800" cy="4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089" name="Google Shape;4089;p17"/>
          <p:cNvSpPr txBox="1">
            <a:spLocks noGrp="1"/>
          </p:cNvSpPr>
          <p:nvPr>
            <p:ph type="subTitle" idx="4"/>
          </p:nvPr>
        </p:nvSpPr>
        <p:spPr>
          <a:xfrm>
            <a:off x="4582597" y="4603033"/>
            <a:ext cx="3026800" cy="98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90" name="Google Shape;4090;p17"/>
          <p:cNvSpPr txBox="1">
            <a:spLocks noGrp="1"/>
          </p:cNvSpPr>
          <p:nvPr>
            <p:ph type="title" idx="5"/>
          </p:nvPr>
        </p:nvSpPr>
        <p:spPr>
          <a:xfrm>
            <a:off x="8214401" y="4170400"/>
            <a:ext cx="3026800" cy="4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091" name="Google Shape;4091;p17"/>
          <p:cNvSpPr txBox="1">
            <a:spLocks noGrp="1"/>
          </p:cNvSpPr>
          <p:nvPr>
            <p:ph type="subTitle" idx="6"/>
          </p:nvPr>
        </p:nvSpPr>
        <p:spPr>
          <a:xfrm>
            <a:off x="8214404" y="4603033"/>
            <a:ext cx="3026800" cy="98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660502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40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3" name="Google Shape;4093;p18"/>
          <p:cNvSpPr/>
          <p:nvPr/>
        </p:nvSpPr>
        <p:spPr>
          <a:xfrm>
            <a:off x="-1069933" y="-1032978"/>
            <a:ext cx="3717100" cy="3513300"/>
          </a:xfrm>
          <a:custGeom>
            <a:avLst/>
            <a:gdLst/>
            <a:ahLst/>
            <a:cxnLst/>
            <a:rect l="l" t="t" r="r" b="b"/>
            <a:pathLst>
              <a:path w="111513" h="105399" extrusionOk="0">
                <a:moveTo>
                  <a:pt x="4178" y="101700"/>
                </a:moveTo>
                <a:cubicBezTo>
                  <a:pt x="6451" y="114400"/>
                  <a:pt x="16878" y="89535"/>
                  <a:pt x="24231" y="85658"/>
                </a:cubicBezTo>
                <a:cubicBezTo>
                  <a:pt x="31584" y="81781"/>
                  <a:pt x="43080" y="83385"/>
                  <a:pt x="48294" y="78439"/>
                </a:cubicBezTo>
                <a:cubicBezTo>
                  <a:pt x="53508" y="73493"/>
                  <a:pt x="49364" y="61595"/>
                  <a:pt x="55513" y="55980"/>
                </a:cubicBezTo>
                <a:cubicBezTo>
                  <a:pt x="61663" y="50365"/>
                  <a:pt x="79309" y="50232"/>
                  <a:pt x="85191" y="44751"/>
                </a:cubicBezTo>
                <a:cubicBezTo>
                  <a:pt x="91073" y="39270"/>
                  <a:pt x="87062" y="29778"/>
                  <a:pt x="90805" y="23094"/>
                </a:cubicBezTo>
                <a:cubicBezTo>
                  <a:pt x="94548" y="16410"/>
                  <a:pt x="121017" y="6919"/>
                  <a:pt x="107649" y="4646"/>
                </a:cubicBezTo>
                <a:cubicBezTo>
                  <a:pt x="94281" y="2373"/>
                  <a:pt x="27840" y="-6718"/>
                  <a:pt x="10595" y="9458"/>
                </a:cubicBezTo>
                <a:cubicBezTo>
                  <a:pt x="-6650" y="25634"/>
                  <a:pt x="1905" y="89000"/>
                  <a:pt x="4178" y="10170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4094" name="Google Shape;4094;p18"/>
          <p:cNvSpPr/>
          <p:nvPr/>
        </p:nvSpPr>
        <p:spPr>
          <a:xfrm>
            <a:off x="9881534" y="3580799"/>
            <a:ext cx="3251029" cy="3834285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pic>
        <p:nvPicPr>
          <p:cNvPr id="4095" name="Google Shape;4095;p1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096" name="Google Shape;4096;p18"/>
          <p:cNvGrpSpPr/>
          <p:nvPr/>
        </p:nvGrpSpPr>
        <p:grpSpPr>
          <a:xfrm flipH="1">
            <a:off x="146070" y="303251"/>
            <a:ext cx="1285089" cy="1343821"/>
            <a:chOff x="6290250" y="1718800"/>
            <a:chExt cx="911325" cy="952975"/>
          </a:xfrm>
        </p:grpSpPr>
        <p:sp>
          <p:nvSpPr>
            <p:cNvPr id="4097" name="Google Shape;4097;p18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8" name="Google Shape;4098;p18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9" name="Google Shape;4099;p18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0" name="Google Shape;4100;p18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1" name="Google Shape;4101;p18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2" name="Google Shape;4102;p18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3" name="Google Shape;4103;p18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4" name="Google Shape;4104;p18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5" name="Google Shape;4105;p18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6" name="Google Shape;4106;p18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7" name="Google Shape;4107;p18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8" name="Google Shape;4108;p18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9" name="Google Shape;4109;p18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0" name="Google Shape;4110;p18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1" name="Google Shape;4111;p18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2" name="Google Shape;4112;p18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3" name="Google Shape;4113;p18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4" name="Google Shape;4114;p18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5" name="Google Shape;4115;p18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6" name="Google Shape;4116;p18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7" name="Google Shape;4117;p18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8" name="Google Shape;4118;p18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9" name="Google Shape;4119;p18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0" name="Google Shape;4120;p18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1" name="Google Shape;4121;p18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2" name="Google Shape;4122;p18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3" name="Google Shape;4123;p18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4" name="Google Shape;4124;p18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5" name="Google Shape;4125;p18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6" name="Google Shape;4126;p18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7" name="Google Shape;4127;p18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8" name="Google Shape;4128;p18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9" name="Google Shape;4129;p18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0" name="Google Shape;4130;p18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1" name="Google Shape;4131;p18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2" name="Google Shape;4132;p18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3" name="Google Shape;4133;p18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4" name="Google Shape;4134;p18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5" name="Google Shape;4135;p18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6" name="Google Shape;4136;p18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7" name="Google Shape;4137;p18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8" name="Google Shape;4138;p18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9" name="Google Shape;4139;p18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0" name="Google Shape;4140;p18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1" name="Google Shape;4141;p18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2" name="Google Shape;4142;p18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3" name="Google Shape;4143;p18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4" name="Google Shape;4144;p18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5" name="Google Shape;4145;p18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6" name="Google Shape;4146;p18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7" name="Google Shape;4147;p18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8" name="Google Shape;4148;p18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9" name="Google Shape;4149;p18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0" name="Google Shape;4150;p18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1" name="Google Shape;4151;p18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2" name="Google Shape;4152;p18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3" name="Google Shape;4153;p18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4" name="Google Shape;4154;p18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5" name="Google Shape;4155;p18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6" name="Google Shape;4156;p18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7" name="Google Shape;4157;p18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8" name="Google Shape;4158;p18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9" name="Google Shape;4159;p18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0" name="Google Shape;4160;p18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1" name="Google Shape;4161;p18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2" name="Google Shape;4162;p18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3" name="Google Shape;4163;p18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4" name="Google Shape;4164;p18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5" name="Google Shape;4165;p18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6" name="Google Shape;4166;p18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7" name="Google Shape;4167;p18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8" name="Google Shape;4168;p18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9" name="Google Shape;4169;p18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0" name="Google Shape;4170;p18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1" name="Google Shape;4171;p18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2" name="Google Shape;4172;p18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3" name="Google Shape;4173;p18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4" name="Google Shape;4174;p18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5" name="Google Shape;4175;p18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6" name="Google Shape;4176;p18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7" name="Google Shape;4177;p18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8" name="Google Shape;4178;p18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9" name="Google Shape;4179;p18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0" name="Google Shape;4180;p18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1" name="Google Shape;4181;p18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2" name="Google Shape;4182;p18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3" name="Google Shape;4183;p18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4" name="Google Shape;4184;p18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5" name="Google Shape;4185;p18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6" name="Google Shape;4186;p18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7" name="Google Shape;4187;p18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8" name="Google Shape;4188;p18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9" name="Google Shape;4189;p18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0" name="Google Shape;4190;p18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1" name="Google Shape;4191;p18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2" name="Google Shape;4192;p18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3" name="Google Shape;4193;p18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4" name="Google Shape;4194;p18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5" name="Google Shape;4195;p18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6" name="Google Shape;4196;p18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7" name="Google Shape;4197;p18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8" name="Google Shape;4198;p18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9" name="Google Shape;4199;p18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0" name="Google Shape;4200;p18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1" name="Google Shape;4201;p18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2" name="Google Shape;4202;p18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3" name="Google Shape;4203;p18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4" name="Google Shape;4204;p18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5" name="Google Shape;4205;p18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6" name="Google Shape;4206;p18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7" name="Google Shape;4207;p18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8" name="Google Shape;4208;p18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9" name="Google Shape;4209;p18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0" name="Google Shape;4210;p18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1" name="Google Shape;4211;p18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2" name="Google Shape;4212;p18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3" name="Google Shape;4213;p18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4" name="Google Shape;4214;p18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5" name="Google Shape;4215;p18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6" name="Google Shape;4216;p18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7" name="Google Shape;4217;p18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8" name="Google Shape;4218;p18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9" name="Google Shape;4219;p18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0" name="Google Shape;4220;p18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1" name="Google Shape;4221;p18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2" name="Google Shape;4222;p18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3" name="Google Shape;4223;p18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4" name="Google Shape;4224;p18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5" name="Google Shape;4225;p18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6" name="Google Shape;4226;p18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7" name="Google Shape;4227;p18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8" name="Google Shape;4228;p18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9" name="Google Shape;4229;p18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0" name="Google Shape;4230;p18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1" name="Google Shape;4231;p18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2" name="Google Shape;4232;p18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3" name="Google Shape;4233;p18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4" name="Google Shape;4234;p18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5" name="Google Shape;4235;p18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6" name="Google Shape;4236;p18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7" name="Google Shape;4237;p18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8" name="Google Shape;4238;p18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9" name="Google Shape;4239;p18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0" name="Google Shape;4240;p18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1" name="Google Shape;4241;p18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2" name="Google Shape;4242;p18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3" name="Google Shape;4243;p18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4" name="Google Shape;4244;p18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5" name="Google Shape;4245;p18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6" name="Google Shape;4246;p18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7" name="Google Shape;4247;p18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8" name="Google Shape;4248;p18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9" name="Google Shape;4249;p18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0" name="Google Shape;4250;p18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1" name="Google Shape;4251;p18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2" name="Google Shape;4252;p18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3" name="Google Shape;4253;p18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4" name="Google Shape;4254;p18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5" name="Google Shape;4255;p18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6" name="Google Shape;4256;p18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7" name="Google Shape;4257;p18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8" name="Google Shape;4258;p18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9" name="Google Shape;4259;p18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0" name="Google Shape;4260;p18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1" name="Google Shape;4261;p18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2" name="Google Shape;4262;p18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3" name="Google Shape;4263;p18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4" name="Google Shape;4264;p18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5" name="Google Shape;4265;p18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6" name="Google Shape;4266;p18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7" name="Google Shape;4267;p18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8" name="Google Shape;4268;p18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9" name="Google Shape;4269;p18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0" name="Google Shape;4270;p18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1" name="Google Shape;4271;p18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2" name="Google Shape;4272;p18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3" name="Google Shape;4273;p18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4" name="Google Shape;4274;p18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5" name="Google Shape;4275;p18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6" name="Google Shape;4276;p18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7" name="Google Shape;4277;p18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8" name="Google Shape;4278;p18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9" name="Google Shape;4279;p18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0" name="Google Shape;4280;p18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1" name="Google Shape;4281;p18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2" name="Google Shape;4282;p18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3" name="Google Shape;4283;p18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4" name="Google Shape;4284;p18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5" name="Google Shape;4285;p18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6" name="Google Shape;4286;p18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7" name="Google Shape;4287;p18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8" name="Google Shape;4288;p18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9" name="Google Shape;4289;p18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0" name="Google Shape;4290;p18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1" name="Google Shape;4291;p18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2" name="Google Shape;4292;p18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3" name="Google Shape;4293;p18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4" name="Google Shape;4294;p18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5" name="Google Shape;4295;p18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6" name="Google Shape;4296;p18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7" name="Google Shape;4297;p18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8" name="Google Shape;4298;p18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9" name="Google Shape;4299;p18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0" name="Google Shape;4300;p18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1" name="Google Shape;4301;p18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2" name="Google Shape;4302;p18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3" name="Google Shape;4303;p18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4" name="Google Shape;4304;p18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5" name="Google Shape;4305;p18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6" name="Google Shape;4306;p18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7" name="Google Shape;4307;p18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8" name="Google Shape;4308;p18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9" name="Google Shape;4309;p18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0" name="Google Shape;4310;p18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1" name="Google Shape;4311;p18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2" name="Google Shape;4312;p18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3" name="Google Shape;4313;p18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4" name="Google Shape;4314;p18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5" name="Google Shape;4315;p18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6" name="Google Shape;4316;p18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7" name="Google Shape;4317;p18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8" name="Google Shape;4318;p18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9" name="Google Shape;4319;p18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0" name="Google Shape;4320;p18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1" name="Google Shape;4321;p18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2" name="Google Shape;4322;p18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3" name="Google Shape;4323;p18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4" name="Google Shape;4324;p18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5" name="Google Shape;4325;p18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6" name="Google Shape;4326;p18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7" name="Google Shape;4327;p18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8" name="Google Shape;4328;p18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9" name="Google Shape;4329;p18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0" name="Google Shape;4330;p18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1" name="Google Shape;4331;p18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2" name="Google Shape;4332;p18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3" name="Google Shape;4333;p18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4" name="Google Shape;4334;p18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5" name="Google Shape;4335;p18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6" name="Google Shape;4336;p18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7" name="Google Shape;4337;p18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8" name="Google Shape;4338;p18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9" name="Google Shape;4339;p18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0" name="Google Shape;4340;p18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1" name="Google Shape;4341;p18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2" name="Google Shape;4342;p18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3" name="Google Shape;4343;p18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4" name="Google Shape;4344;p18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5" name="Google Shape;4345;p18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6" name="Google Shape;4346;p18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7" name="Google Shape;4347;p18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8" name="Google Shape;4348;p18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9" name="Google Shape;4349;p18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0" name="Google Shape;4350;p18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1" name="Google Shape;4351;p18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2" name="Google Shape;4352;p18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3" name="Google Shape;4353;p18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4" name="Google Shape;4354;p18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5" name="Google Shape;4355;p18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6" name="Google Shape;4356;p18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7" name="Google Shape;4357;p18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8" name="Google Shape;4358;p18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9" name="Google Shape;4359;p18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0" name="Google Shape;4360;p18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1" name="Google Shape;4361;p18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2" name="Google Shape;4362;p18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3" name="Google Shape;4363;p18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4" name="Google Shape;4364;p18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5" name="Google Shape;4365;p18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6" name="Google Shape;4366;p18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7" name="Google Shape;4367;p18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8" name="Google Shape;4368;p18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9" name="Google Shape;4369;p18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0" name="Google Shape;4370;p18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1" name="Google Shape;4371;p18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2" name="Google Shape;4372;p18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3" name="Google Shape;4373;p18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4" name="Google Shape;4374;p18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5" name="Google Shape;4375;p18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6" name="Google Shape;4376;p18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7" name="Google Shape;4377;p18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8" name="Google Shape;4378;p18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9" name="Google Shape;4379;p18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0" name="Google Shape;4380;p18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1" name="Google Shape;4381;p18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2" name="Google Shape;4382;p18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3" name="Google Shape;4383;p18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4" name="Google Shape;4384;p18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5" name="Google Shape;4385;p18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6" name="Google Shape;4386;p18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7" name="Google Shape;4387;p18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8" name="Google Shape;4388;p18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9" name="Google Shape;4389;p18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0" name="Google Shape;4390;p18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1" name="Google Shape;4391;p18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2" name="Google Shape;4392;p18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3" name="Google Shape;4393;p18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4" name="Google Shape;4394;p18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5" name="Google Shape;4395;p18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6" name="Google Shape;4396;p18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7" name="Google Shape;4397;p18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8" name="Google Shape;4398;p18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99" name="Google Shape;4399;p18"/>
          <p:cNvGrpSpPr/>
          <p:nvPr/>
        </p:nvGrpSpPr>
        <p:grpSpPr>
          <a:xfrm>
            <a:off x="10684212" y="5293845"/>
            <a:ext cx="1458576" cy="1331051"/>
            <a:chOff x="4097300" y="529025"/>
            <a:chExt cx="796050" cy="726450"/>
          </a:xfrm>
        </p:grpSpPr>
        <p:sp>
          <p:nvSpPr>
            <p:cNvPr id="4400" name="Google Shape;4400;p18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1" name="Google Shape;4401;p18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2" name="Google Shape;4402;p18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3" name="Google Shape;4403;p18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4" name="Google Shape;4404;p18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5" name="Google Shape;4405;p18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6" name="Google Shape;4406;p18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7" name="Google Shape;4407;p18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8" name="Google Shape;4408;p18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9" name="Google Shape;4409;p18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0" name="Google Shape;4410;p18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1" name="Google Shape;4411;p18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2" name="Google Shape;4412;p18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3" name="Google Shape;4413;p18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4" name="Google Shape;4414;p18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5" name="Google Shape;4415;p18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6" name="Google Shape;4416;p18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7" name="Google Shape;4417;p18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8" name="Google Shape;4418;p18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9" name="Google Shape;4419;p18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0" name="Google Shape;4420;p18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1" name="Google Shape;4421;p18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2" name="Google Shape;4422;p18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3" name="Google Shape;4423;p18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4" name="Google Shape;4424;p18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5" name="Google Shape;4425;p18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6" name="Google Shape;4426;p18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7" name="Google Shape;4427;p18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8" name="Google Shape;4428;p18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9" name="Google Shape;4429;p18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0" name="Google Shape;4430;p18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1" name="Google Shape;4431;p18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2" name="Google Shape;4432;p18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3" name="Google Shape;4433;p18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4" name="Google Shape;4434;p18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5" name="Google Shape;4435;p18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6" name="Google Shape;4436;p18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7" name="Google Shape;4437;p18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8" name="Google Shape;4438;p18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9" name="Google Shape;4439;p18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0" name="Google Shape;4440;p18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1" name="Google Shape;4441;p18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2" name="Google Shape;4442;p18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3" name="Google Shape;4443;p18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4" name="Google Shape;4444;p18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5" name="Google Shape;4445;p18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6" name="Google Shape;4446;p18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7" name="Google Shape;4447;p18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8" name="Google Shape;4448;p18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9" name="Google Shape;4449;p18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0" name="Google Shape;4450;p18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1" name="Google Shape;4451;p18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2" name="Google Shape;4452;p18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3" name="Google Shape;4453;p18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4" name="Google Shape;4454;p18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5" name="Google Shape;4455;p18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6" name="Google Shape;4456;p18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7" name="Google Shape;4457;p18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8" name="Google Shape;4458;p18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9" name="Google Shape;4459;p18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0" name="Google Shape;4460;p18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1" name="Google Shape;4461;p18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2" name="Google Shape;4462;p18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3" name="Google Shape;4463;p18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4" name="Google Shape;4464;p18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5" name="Google Shape;4465;p18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6" name="Google Shape;4466;p18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7" name="Google Shape;4467;p18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8" name="Google Shape;4468;p18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9" name="Google Shape;4469;p18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0" name="Google Shape;4470;p18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1" name="Google Shape;4471;p18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2" name="Google Shape;4472;p18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3" name="Google Shape;4473;p18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4" name="Google Shape;4474;p18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5" name="Google Shape;4475;p18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6" name="Google Shape;4476;p18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7" name="Google Shape;4477;p18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8" name="Google Shape;4478;p18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79" name="Google Shape;4479;p18"/>
          <p:cNvGrpSpPr/>
          <p:nvPr/>
        </p:nvGrpSpPr>
        <p:grpSpPr>
          <a:xfrm rot="-1377965">
            <a:off x="719461" y="5793865"/>
            <a:ext cx="462931" cy="680865"/>
            <a:chOff x="3716700" y="1378700"/>
            <a:chExt cx="135825" cy="199750"/>
          </a:xfrm>
        </p:grpSpPr>
        <p:sp>
          <p:nvSpPr>
            <p:cNvPr id="4480" name="Google Shape;4480;p18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1" name="Google Shape;4481;p18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2" name="Google Shape;4482;p18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3" name="Google Shape;4483;p18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84" name="Google Shape;4484;p18"/>
          <p:cNvGrpSpPr/>
          <p:nvPr/>
        </p:nvGrpSpPr>
        <p:grpSpPr>
          <a:xfrm rot="-1687898">
            <a:off x="11440836" y="696241"/>
            <a:ext cx="456072" cy="557843"/>
            <a:chOff x="2019050" y="1133325"/>
            <a:chExt cx="153525" cy="187750"/>
          </a:xfrm>
        </p:grpSpPr>
        <p:sp>
          <p:nvSpPr>
            <p:cNvPr id="4485" name="Google Shape;4485;p18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6" name="Google Shape;4486;p18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7" name="Google Shape;4487;p18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8" name="Google Shape;4488;p18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89" name="Google Shape;4489;p18"/>
          <p:cNvGrpSpPr/>
          <p:nvPr/>
        </p:nvGrpSpPr>
        <p:grpSpPr>
          <a:xfrm rot="-5400000">
            <a:off x="296495" y="1903463"/>
            <a:ext cx="620120" cy="680860"/>
            <a:chOff x="818450" y="719950"/>
            <a:chExt cx="162075" cy="177950"/>
          </a:xfrm>
        </p:grpSpPr>
        <p:sp>
          <p:nvSpPr>
            <p:cNvPr id="4490" name="Google Shape;4490;p18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1" name="Google Shape;4491;p18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2" name="Google Shape;4492;p18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93" name="Google Shape;4493;p18"/>
          <p:cNvGrpSpPr/>
          <p:nvPr/>
        </p:nvGrpSpPr>
        <p:grpSpPr>
          <a:xfrm rot="672145">
            <a:off x="11652561" y="4479355"/>
            <a:ext cx="439524" cy="565119"/>
            <a:chOff x="3526675" y="707075"/>
            <a:chExt cx="187750" cy="241400"/>
          </a:xfrm>
        </p:grpSpPr>
        <p:sp>
          <p:nvSpPr>
            <p:cNvPr id="4494" name="Google Shape;4494;p18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5" name="Google Shape;4495;p18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6" name="Google Shape;4496;p18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97" name="Google Shape;4497;p18"/>
          <p:cNvGrpSpPr/>
          <p:nvPr/>
        </p:nvGrpSpPr>
        <p:grpSpPr>
          <a:xfrm>
            <a:off x="5619635" y="5801789"/>
            <a:ext cx="1033573" cy="919945"/>
            <a:chOff x="4748225" y="4600750"/>
            <a:chExt cx="332125" cy="295625"/>
          </a:xfrm>
        </p:grpSpPr>
        <p:sp>
          <p:nvSpPr>
            <p:cNvPr id="4498" name="Google Shape;4498;p18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9" name="Google Shape;4499;p18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0" name="Google Shape;4500;p18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1" name="Google Shape;4501;p18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2" name="Google Shape;4502;p18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3" name="Google Shape;4503;p18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4" name="Google Shape;4504;p18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5" name="Google Shape;4505;p18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6" name="Google Shape;4506;p18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7" name="Google Shape;4507;p18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8" name="Google Shape;4508;p18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9" name="Google Shape;4509;p18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0" name="Google Shape;4510;p18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1" name="Google Shape;4511;p18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2" name="Google Shape;4512;p18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3" name="Google Shape;4513;p18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4" name="Google Shape;4514;p18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5" name="Google Shape;4515;p18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6" name="Google Shape;4516;p18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7" name="Google Shape;4517;p18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8" name="Google Shape;4518;p18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9" name="Google Shape;4519;p18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0" name="Google Shape;4520;p18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1" name="Google Shape;4521;p18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2" name="Google Shape;4522;p18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3" name="Google Shape;4523;p18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4" name="Google Shape;4524;p18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5" name="Google Shape;4525;p18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6" name="Google Shape;4526;p18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7" name="Google Shape;4527;p18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8" name="Google Shape;4528;p18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9" name="Google Shape;4529;p18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0" name="Google Shape;4530;p18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1" name="Google Shape;4531;p18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2" name="Google Shape;4532;p18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3" name="Google Shape;4533;p18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4" name="Google Shape;4534;p18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5" name="Google Shape;4535;p18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6" name="Google Shape;4536;p18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7" name="Google Shape;4537;p18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8" name="Google Shape;4538;p18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9" name="Google Shape;4539;p18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0" name="Google Shape;4540;p18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1" name="Google Shape;4541;p18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2" name="Google Shape;4542;p18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3" name="Google Shape;4543;p18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4" name="Google Shape;4544;p18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5" name="Google Shape;4545;p18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6" name="Google Shape;4546;p18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7" name="Google Shape;4547;p18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8" name="Google Shape;4548;p18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9" name="Google Shape;4549;p18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0" name="Google Shape;4550;p18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1" name="Google Shape;4551;p18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2" name="Google Shape;4552;p18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3" name="Google Shape;4553;p18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4" name="Google Shape;4554;p18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5" name="Google Shape;4555;p18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6" name="Google Shape;4556;p18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7" name="Google Shape;4557;p18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8" name="Google Shape;4558;p18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9" name="Google Shape;4559;p18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0" name="Google Shape;4560;p18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1" name="Google Shape;4561;p18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2" name="Google Shape;4562;p18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563" name="Google Shape;4563;p18"/>
          <p:cNvSpPr/>
          <p:nvPr/>
        </p:nvSpPr>
        <p:spPr>
          <a:xfrm>
            <a:off x="2368848" y="2353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64" name="Google Shape;4564;p18"/>
          <p:cNvSpPr/>
          <p:nvPr/>
        </p:nvSpPr>
        <p:spPr>
          <a:xfrm rot="1258828">
            <a:off x="3059505" y="64012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65" name="Google Shape;4565;p18"/>
          <p:cNvSpPr/>
          <p:nvPr/>
        </p:nvSpPr>
        <p:spPr>
          <a:xfrm>
            <a:off x="8844548" y="627140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66" name="Google Shape;4566;p18"/>
          <p:cNvSpPr/>
          <p:nvPr/>
        </p:nvSpPr>
        <p:spPr>
          <a:xfrm>
            <a:off x="9051830" y="235380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67" name="Google Shape;4567;p18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568" name="Google Shape;4568;p18"/>
          <p:cNvSpPr txBox="1">
            <a:spLocks noGrp="1"/>
          </p:cNvSpPr>
          <p:nvPr>
            <p:ph type="title" idx="2"/>
          </p:nvPr>
        </p:nvSpPr>
        <p:spPr>
          <a:xfrm>
            <a:off x="950800" y="4083367"/>
            <a:ext cx="2572800" cy="60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569" name="Google Shape;4569;p18"/>
          <p:cNvSpPr txBox="1">
            <a:spLocks noGrp="1"/>
          </p:cNvSpPr>
          <p:nvPr>
            <p:ph type="subTitle" idx="1"/>
          </p:nvPr>
        </p:nvSpPr>
        <p:spPr>
          <a:xfrm>
            <a:off x="950800" y="4688600"/>
            <a:ext cx="2572800" cy="60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70" name="Google Shape;4570;p18"/>
          <p:cNvSpPr txBox="1">
            <a:spLocks noGrp="1"/>
          </p:cNvSpPr>
          <p:nvPr>
            <p:ph type="title" idx="3"/>
          </p:nvPr>
        </p:nvSpPr>
        <p:spPr>
          <a:xfrm>
            <a:off x="3523397" y="4083367"/>
            <a:ext cx="2572800" cy="60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571" name="Google Shape;4571;p18"/>
          <p:cNvSpPr txBox="1">
            <a:spLocks noGrp="1"/>
          </p:cNvSpPr>
          <p:nvPr>
            <p:ph type="subTitle" idx="4"/>
          </p:nvPr>
        </p:nvSpPr>
        <p:spPr>
          <a:xfrm>
            <a:off x="3523396" y="4688600"/>
            <a:ext cx="2572800" cy="60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72" name="Google Shape;4572;p18"/>
          <p:cNvSpPr txBox="1">
            <a:spLocks noGrp="1"/>
          </p:cNvSpPr>
          <p:nvPr>
            <p:ph type="title" idx="5"/>
          </p:nvPr>
        </p:nvSpPr>
        <p:spPr>
          <a:xfrm>
            <a:off x="6096001" y="4083367"/>
            <a:ext cx="2572800" cy="60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573" name="Google Shape;4573;p18"/>
          <p:cNvSpPr txBox="1">
            <a:spLocks noGrp="1"/>
          </p:cNvSpPr>
          <p:nvPr>
            <p:ph type="subTitle" idx="6"/>
          </p:nvPr>
        </p:nvSpPr>
        <p:spPr>
          <a:xfrm>
            <a:off x="6096001" y="4688600"/>
            <a:ext cx="2572800" cy="60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74" name="Google Shape;4574;p18"/>
          <p:cNvSpPr txBox="1">
            <a:spLocks noGrp="1"/>
          </p:cNvSpPr>
          <p:nvPr>
            <p:ph type="title" idx="7"/>
          </p:nvPr>
        </p:nvSpPr>
        <p:spPr>
          <a:xfrm>
            <a:off x="8668599" y="4083367"/>
            <a:ext cx="2572800" cy="60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575" name="Google Shape;4575;p18"/>
          <p:cNvSpPr txBox="1">
            <a:spLocks noGrp="1"/>
          </p:cNvSpPr>
          <p:nvPr>
            <p:ph type="subTitle" idx="8"/>
          </p:nvPr>
        </p:nvSpPr>
        <p:spPr>
          <a:xfrm>
            <a:off x="8668599" y="4688600"/>
            <a:ext cx="2572800" cy="60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76" name="Google Shape;4576;p18"/>
          <p:cNvSpPr/>
          <p:nvPr/>
        </p:nvSpPr>
        <p:spPr>
          <a:xfrm>
            <a:off x="11597730" y="2924180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77" name="Google Shape;4577;p18"/>
          <p:cNvSpPr/>
          <p:nvPr/>
        </p:nvSpPr>
        <p:spPr>
          <a:xfrm>
            <a:off x="397681" y="42692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628566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9" name="Google Shape;4579;p19"/>
          <p:cNvSpPr/>
          <p:nvPr/>
        </p:nvSpPr>
        <p:spPr>
          <a:xfrm>
            <a:off x="9744132" y="4131050"/>
            <a:ext cx="2994133" cy="3531300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4580" name="Google Shape;4580;p19"/>
          <p:cNvSpPr/>
          <p:nvPr/>
        </p:nvSpPr>
        <p:spPr>
          <a:xfrm>
            <a:off x="-847750" y="-781478"/>
            <a:ext cx="3717100" cy="3513300"/>
          </a:xfrm>
          <a:custGeom>
            <a:avLst/>
            <a:gdLst/>
            <a:ahLst/>
            <a:cxnLst/>
            <a:rect l="l" t="t" r="r" b="b"/>
            <a:pathLst>
              <a:path w="111513" h="105399" extrusionOk="0">
                <a:moveTo>
                  <a:pt x="4178" y="101700"/>
                </a:moveTo>
                <a:cubicBezTo>
                  <a:pt x="6451" y="114400"/>
                  <a:pt x="16878" y="89535"/>
                  <a:pt x="24231" y="85658"/>
                </a:cubicBezTo>
                <a:cubicBezTo>
                  <a:pt x="31584" y="81781"/>
                  <a:pt x="43080" y="83385"/>
                  <a:pt x="48294" y="78439"/>
                </a:cubicBezTo>
                <a:cubicBezTo>
                  <a:pt x="53508" y="73493"/>
                  <a:pt x="49364" y="61595"/>
                  <a:pt x="55513" y="55980"/>
                </a:cubicBezTo>
                <a:cubicBezTo>
                  <a:pt x="61663" y="50365"/>
                  <a:pt x="79309" y="50232"/>
                  <a:pt x="85191" y="44751"/>
                </a:cubicBezTo>
                <a:cubicBezTo>
                  <a:pt x="91073" y="39270"/>
                  <a:pt x="87062" y="29778"/>
                  <a:pt x="90805" y="23094"/>
                </a:cubicBezTo>
                <a:cubicBezTo>
                  <a:pt x="94548" y="16410"/>
                  <a:pt x="121017" y="6919"/>
                  <a:pt x="107649" y="4646"/>
                </a:cubicBezTo>
                <a:cubicBezTo>
                  <a:pt x="94281" y="2373"/>
                  <a:pt x="27840" y="-6718"/>
                  <a:pt x="10595" y="9458"/>
                </a:cubicBezTo>
                <a:cubicBezTo>
                  <a:pt x="-6650" y="25634"/>
                  <a:pt x="1905" y="89000"/>
                  <a:pt x="4178" y="10170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pic>
        <p:nvPicPr>
          <p:cNvPr id="4581" name="Google Shape;4581;p1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582" name="Google Shape;4582;p19"/>
          <p:cNvGrpSpPr/>
          <p:nvPr/>
        </p:nvGrpSpPr>
        <p:grpSpPr>
          <a:xfrm rot="1137128" flipH="1">
            <a:off x="11012477" y="498569"/>
            <a:ext cx="857911" cy="763628"/>
            <a:chOff x="4748225" y="4600750"/>
            <a:chExt cx="332125" cy="295625"/>
          </a:xfrm>
        </p:grpSpPr>
        <p:sp>
          <p:nvSpPr>
            <p:cNvPr id="4583" name="Google Shape;4583;p19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4" name="Google Shape;4584;p19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5" name="Google Shape;4585;p19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6" name="Google Shape;4586;p19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7" name="Google Shape;4587;p19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8" name="Google Shape;4588;p19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9" name="Google Shape;4589;p19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0" name="Google Shape;4590;p19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1" name="Google Shape;4591;p19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2" name="Google Shape;4592;p19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3" name="Google Shape;4593;p19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4" name="Google Shape;4594;p19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5" name="Google Shape;4595;p19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6" name="Google Shape;4596;p19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7" name="Google Shape;4597;p19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8" name="Google Shape;4598;p19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9" name="Google Shape;4599;p19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0" name="Google Shape;4600;p19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1" name="Google Shape;4601;p19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2" name="Google Shape;4602;p19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3" name="Google Shape;4603;p19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4" name="Google Shape;4604;p19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5" name="Google Shape;4605;p19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6" name="Google Shape;4606;p19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7" name="Google Shape;4607;p19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8" name="Google Shape;4608;p19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9" name="Google Shape;4609;p19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0" name="Google Shape;4610;p19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1" name="Google Shape;4611;p19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2" name="Google Shape;4612;p19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3" name="Google Shape;4613;p19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4" name="Google Shape;4614;p19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5" name="Google Shape;4615;p19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6" name="Google Shape;4616;p19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7" name="Google Shape;4617;p19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8" name="Google Shape;4618;p19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9" name="Google Shape;4619;p19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0" name="Google Shape;4620;p19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1" name="Google Shape;4621;p19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2" name="Google Shape;4622;p19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3" name="Google Shape;4623;p19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4" name="Google Shape;4624;p19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5" name="Google Shape;4625;p19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6" name="Google Shape;4626;p19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7" name="Google Shape;4627;p19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8" name="Google Shape;4628;p19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9" name="Google Shape;4629;p19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0" name="Google Shape;4630;p19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1" name="Google Shape;4631;p19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2" name="Google Shape;4632;p19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3" name="Google Shape;4633;p19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4" name="Google Shape;4634;p19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5" name="Google Shape;4635;p19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6" name="Google Shape;4636;p19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7" name="Google Shape;4637;p19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8" name="Google Shape;4638;p19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9" name="Google Shape;4639;p19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0" name="Google Shape;4640;p19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1" name="Google Shape;4641;p19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2" name="Google Shape;4642;p19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3" name="Google Shape;4643;p19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4" name="Google Shape;4644;p19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5" name="Google Shape;4645;p19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6" name="Google Shape;4646;p19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7" name="Google Shape;4647;p19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48" name="Google Shape;4648;p19"/>
          <p:cNvGrpSpPr/>
          <p:nvPr/>
        </p:nvGrpSpPr>
        <p:grpSpPr>
          <a:xfrm rot="-1687887">
            <a:off x="370539" y="5650671"/>
            <a:ext cx="603816" cy="738580"/>
            <a:chOff x="2019050" y="1133325"/>
            <a:chExt cx="153525" cy="187750"/>
          </a:xfrm>
        </p:grpSpPr>
        <p:sp>
          <p:nvSpPr>
            <p:cNvPr id="4649" name="Google Shape;4649;p19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0" name="Google Shape;4650;p19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1" name="Google Shape;4651;p19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2" name="Google Shape;4652;p19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53" name="Google Shape;4653;p19"/>
          <p:cNvGrpSpPr/>
          <p:nvPr/>
        </p:nvGrpSpPr>
        <p:grpSpPr>
          <a:xfrm rot="4727724">
            <a:off x="11352431" y="4314775"/>
            <a:ext cx="620120" cy="680860"/>
            <a:chOff x="818450" y="719950"/>
            <a:chExt cx="162075" cy="177950"/>
          </a:xfrm>
        </p:grpSpPr>
        <p:sp>
          <p:nvSpPr>
            <p:cNvPr id="4654" name="Google Shape;4654;p19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5" name="Google Shape;4655;p19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6" name="Google Shape;4656;p19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57" name="Google Shape;4657;p19"/>
          <p:cNvGrpSpPr/>
          <p:nvPr/>
        </p:nvGrpSpPr>
        <p:grpSpPr>
          <a:xfrm rot="10127855" flipH="1">
            <a:off x="282794" y="2054355"/>
            <a:ext cx="439524" cy="565119"/>
            <a:chOff x="3526675" y="707075"/>
            <a:chExt cx="187750" cy="241400"/>
          </a:xfrm>
        </p:grpSpPr>
        <p:sp>
          <p:nvSpPr>
            <p:cNvPr id="4658" name="Google Shape;4658;p19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9" name="Google Shape;4659;p19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0" name="Google Shape;4660;p19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61" name="Google Shape;4661;p19"/>
          <p:cNvSpPr/>
          <p:nvPr/>
        </p:nvSpPr>
        <p:spPr>
          <a:xfrm>
            <a:off x="318348" y="41079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62" name="Google Shape;4662;p19"/>
          <p:cNvSpPr/>
          <p:nvPr/>
        </p:nvSpPr>
        <p:spPr>
          <a:xfrm>
            <a:off x="11591364" y="2193880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63" name="Google Shape;4663;p19"/>
          <p:cNvSpPr/>
          <p:nvPr/>
        </p:nvSpPr>
        <p:spPr>
          <a:xfrm>
            <a:off x="4119940" y="2719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64" name="Google Shape;4664;p19"/>
          <p:cNvSpPr/>
          <p:nvPr/>
        </p:nvSpPr>
        <p:spPr>
          <a:xfrm>
            <a:off x="2381697" y="6281780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65" name="Google Shape;4665;p19"/>
          <p:cNvGrpSpPr/>
          <p:nvPr/>
        </p:nvGrpSpPr>
        <p:grpSpPr>
          <a:xfrm rot="-1070470">
            <a:off x="186215" y="623471"/>
            <a:ext cx="1212527" cy="1027077"/>
            <a:chOff x="6536750" y="766975"/>
            <a:chExt cx="776100" cy="657400"/>
          </a:xfrm>
        </p:grpSpPr>
        <p:sp>
          <p:nvSpPr>
            <p:cNvPr id="4666" name="Google Shape;4666;p19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7" name="Google Shape;4667;p19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8" name="Google Shape;4668;p19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9" name="Google Shape;4669;p19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0" name="Google Shape;4670;p19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1" name="Google Shape;4671;p19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2" name="Google Shape;4672;p19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3" name="Google Shape;4673;p19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4" name="Google Shape;4674;p19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5" name="Google Shape;4675;p19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6" name="Google Shape;4676;p19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7" name="Google Shape;4677;p19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8" name="Google Shape;4678;p19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9" name="Google Shape;4679;p19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0" name="Google Shape;4680;p19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1" name="Google Shape;4681;p19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2" name="Google Shape;4682;p19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3" name="Google Shape;4683;p19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4" name="Google Shape;4684;p19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5" name="Google Shape;4685;p19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6" name="Google Shape;4686;p19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7" name="Google Shape;4687;p19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8" name="Google Shape;4688;p19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9" name="Google Shape;4689;p19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0" name="Google Shape;4690;p19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1" name="Google Shape;4691;p19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2" name="Google Shape;4692;p19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3" name="Google Shape;4693;p19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4" name="Google Shape;4694;p19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5" name="Google Shape;4695;p19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6" name="Google Shape;4696;p19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7" name="Google Shape;4697;p19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8" name="Google Shape;4698;p19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9" name="Google Shape;4699;p19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0" name="Google Shape;4700;p19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1" name="Google Shape;4701;p19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2" name="Google Shape;4702;p19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3" name="Google Shape;4703;p19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4" name="Google Shape;4704;p19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5" name="Google Shape;4705;p19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6" name="Google Shape;4706;p19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7" name="Google Shape;4707;p19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8" name="Google Shape;4708;p19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9" name="Google Shape;4709;p19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0" name="Google Shape;4710;p19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1" name="Google Shape;4711;p19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2" name="Google Shape;4712;p19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3" name="Google Shape;4713;p19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4" name="Google Shape;4714;p19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5" name="Google Shape;4715;p19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6" name="Google Shape;4716;p19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7" name="Google Shape;4717;p19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8" name="Google Shape;4718;p19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9" name="Google Shape;4719;p19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0" name="Google Shape;4720;p19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1" name="Google Shape;4721;p19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2" name="Google Shape;4722;p19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3" name="Google Shape;4723;p19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4" name="Google Shape;4724;p19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5" name="Google Shape;4725;p19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6" name="Google Shape;4726;p19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7" name="Google Shape;4727;p19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8" name="Google Shape;4728;p19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9" name="Google Shape;4729;p19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0" name="Google Shape;4730;p19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1" name="Google Shape;4731;p19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2" name="Google Shape;4732;p19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3" name="Google Shape;4733;p19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4" name="Google Shape;4734;p19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5" name="Google Shape;4735;p19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6" name="Google Shape;4736;p19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7" name="Google Shape;4737;p19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8" name="Google Shape;4738;p19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9" name="Google Shape;4739;p19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0" name="Google Shape;4740;p19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1" name="Google Shape;4741;p19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2" name="Google Shape;4742;p19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3" name="Google Shape;4743;p19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4" name="Google Shape;4744;p19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5" name="Google Shape;4745;p19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6" name="Google Shape;4746;p19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7" name="Google Shape;4747;p19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8" name="Google Shape;4748;p19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9" name="Google Shape;4749;p19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0" name="Google Shape;4750;p19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1" name="Google Shape;4751;p19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2" name="Google Shape;4752;p19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3" name="Google Shape;4753;p19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4" name="Google Shape;4754;p19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5" name="Google Shape;4755;p19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6" name="Google Shape;4756;p19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7" name="Google Shape;4757;p19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8" name="Google Shape;4758;p19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9" name="Google Shape;4759;p19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0" name="Google Shape;4760;p19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1" name="Google Shape;4761;p19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2" name="Google Shape;4762;p19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3" name="Google Shape;4763;p19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4" name="Google Shape;4764;p19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5" name="Google Shape;4765;p19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6" name="Google Shape;4766;p19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7" name="Google Shape;4767;p19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8" name="Google Shape;4768;p19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9" name="Google Shape;4769;p19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0" name="Google Shape;4770;p19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1" name="Google Shape;4771;p19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2" name="Google Shape;4772;p19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3" name="Google Shape;4773;p19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4" name="Google Shape;4774;p19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5" name="Google Shape;4775;p19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6" name="Google Shape;4776;p19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7" name="Google Shape;4777;p19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8" name="Google Shape;4778;p19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9" name="Google Shape;4779;p19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0" name="Google Shape;4780;p19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1" name="Google Shape;4781;p19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2" name="Google Shape;4782;p19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3" name="Google Shape;4783;p19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4" name="Google Shape;4784;p19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5" name="Google Shape;4785;p19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6" name="Google Shape;4786;p19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7" name="Google Shape;4787;p19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8" name="Google Shape;4788;p19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9" name="Google Shape;4789;p19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0" name="Google Shape;4790;p19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1" name="Google Shape;4791;p19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2" name="Google Shape;4792;p19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3" name="Google Shape;4793;p19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4" name="Google Shape;4794;p19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5" name="Google Shape;4795;p19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6" name="Google Shape;4796;p19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7" name="Google Shape;4797;p19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8" name="Google Shape;4798;p19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9" name="Google Shape;4799;p19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0" name="Google Shape;4800;p19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1" name="Google Shape;4801;p19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2" name="Google Shape;4802;p19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3" name="Google Shape;4803;p19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4" name="Google Shape;4804;p19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5" name="Google Shape;4805;p19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6" name="Google Shape;4806;p19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7" name="Google Shape;4807;p19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8" name="Google Shape;4808;p19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9" name="Google Shape;4809;p19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0" name="Google Shape;4810;p19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1" name="Google Shape;4811;p19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2" name="Google Shape;4812;p19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3" name="Google Shape;4813;p19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4" name="Google Shape;4814;p19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5" name="Google Shape;4815;p19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6" name="Google Shape;4816;p19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7" name="Google Shape;4817;p19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8" name="Google Shape;4818;p19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9" name="Google Shape;4819;p19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0" name="Google Shape;4820;p19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1" name="Google Shape;4821;p19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2" name="Google Shape;4822;p19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3" name="Google Shape;4823;p19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4" name="Google Shape;4824;p19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5" name="Google Shape;4825;p19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6" name="Google Shape;4826;p19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7" name="Google Shape;4827;p19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8" name="Google Shape;4828;p19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9" name="Google Shape;4829;p19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0" name="Google Shape;4830;p19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1" name="Google Shape;4831;p19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2" name="Google Shape;4832;p19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3" name="Google Shape;4833;p19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4" name="Google Shape;4834;p19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5" name="Google Shape;4835;p19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6" name="Google Shape;4836;p19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7" name="Google Shape;4837;p19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8" name="Google Shape;4838;p19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9" name="Google Shape;4839;p19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0" name="Google Shape;4840;p19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1" name="Google Shape;4841;p19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2" name="Google Shape;4842;p19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3" name="Google Shape;4843;p19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4" name="Google Shape;4844;p19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845" name="Google Shape;4845;p19"/>
          <p:cNvSpPr/>
          <p:nvPr/>
        </p:nvSpPr>
        <p:spPr>
          <a:xfrm rot="1152610">
            <a:off x="6216705" y="6373231"/>
            <a:ext cx="452696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846" name="Google Shape;4846;p19"/>
          <p:cNvSpPr/>
          <p:nvPr/>
        </p:nvSpPr>
        <p:spPr>
          <a:xfrm>
            <a:off x="9713348" y="2719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847" name="Google Shape;4847;p19"/>
          <p:cNvSpPr/>
          <p:nvPr/>
        </p:nvSpPr>
        <p:spPr>
          <a:xfrm>
            <a:off x="9147030" y="6394280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848" name="Google Shape;4848;p19"/>
          <p:cNvGrpSpPr/>
          <p:nvPr/>
        </p:nvGrpSpPr>
        <p:grpSpPr>
          <a:xfrm rot="2700000">
            <a:off x="10862918" y="5329411"/>
            <a:ext cx="914407" cy="1424637"/>
            <a:chOff x="231900" y="729199"/>
            <a:chExt cx="1185086" cy="1846354"/>
          </a:xfrm>
        </p:grpSpPr>
        <p:sp>
          <p:nvSpPr>
            <p:cNvPr id="4849" name="Google Shape;4849;p19"/>
            <p:cNvSpPr/>
            <p:nvPr/>
          </p:nvSpPr>
          <p:spPr>
            <a:xfrm>
              <a:off x="231900" y="729199"/>
              <a:ext cx="1185086" cy="1846354"/>
            </a:xfrm>
            <a:custGeom>
              <a:avLst/>
              <a:gdLst/>
              <a:ahLst/>
              <a:cxnLst/>
              <a:rect l="l" t="t" r="r" b="b"/>
              <a:pathLst>
                <a:path w="21434" h="33394" extrusionOk="0">
                  <a:moveTo>
                    <a:pt x="3310" y="0"/>
                  </a:moveTo>
                  <a:cubicBezTo>
                    <a:pt x="3013" y="0"/>
                    <a:pt x="2694" y="46"/>
                    <a:pt x="2443" y="137"/>
                  </a:cubicBezTo>
                  <a:cubicBezTo>
                    <a:pt x="1963" y="274"/>
                    <a:pt x="1552" y="571"/>
                    <a:pt x="1233" y="982"/>
                  </a:cubicBezTo>
                  <a:cubicBezTo>
                    <a:pt x="1073" y="1164"/>
                    <a:pt x="982" y="1347"/>
                    <a:pt x="913" y="1461"/>
                  </a:cubicBezTo>
                  <a:cubicBezTo>
                    <a:pt x="845" y="1598"/>
                    <a:pt x="776" y="1758"/>
                    <a:pt x="708" y="1940"/>
                  </a:cubicBezTo>
                  <a:cubicBezTo>
                    <a:pt x="616" y="2214"/>
                    <a:pt x="571" y="2488"/>
                    <a:pt x="525" y="2785"/>
                  </a:cubicBezTo>
                  <a:cubicBezTo>
                    <a:pt x="457" y="3333"/>
                    <a:pt x="480" y="3858"/>
                    <a:pt x="502" y="4246"/>
                  </a:cubicBezTo>
                  <a:cubicBezTo>
                    <a:pt x="502" y="4405"/>
                    <a:pt x="502" y="4542"/>
                    <a:pt x="525" y="4679"/>
                  </a:cubicBezTo>
                  <a:cubicBezTo>
                    <a:pt x="343" y="5889"/>
                    <a:pt x="228" y="7167"/>
                    <a:pt x="183" y="8788"/>
                  </a:cubicBezTo>
                  <a:cubicBezTo>
                    <a:pt x="183" y="8811"/>
                    <a:pt x="160" y="8833"/>
                    <a:pt x="160" y="8856"/>
                  </a:cubicBezTo>
                  <a:cubicBezTo>
                    <a:pt x="160" y="8879"/>
                    <a:pt x="137" y="8902"/>
                    <a:pt x="137" y="8925"/>
                  </a:cubicBezTo>
                  <a:cubicBezTo>
                    <a:pt x="0" y="9381"/>
                    <a:pt x="46" y="9838"/>
                    <a:pt x="228" y="10271"/>
                  </a:cubicBezTo>
                  <a:lnTo>
                    <a:pt x="6072" y="23898"/>
                  </a:lnTo>
                  <a:cubicBezTo>
                    <a:pt x="6049" y="23967"/>
                    <a:pt x="6026" y="24012"/>
                    <a:pt x="6026" y="24081"/>
                  </a:cubicBezTo>
                  <a:cubicBezTo>
                    <a:pt x="5980" y="24218"/>
                    <a:pt x="5935" y="24355"/>
                    <a:pt x="5912" y="24492"/>
                  </a:cubicBezTo>
                  <a:cubicBezTo>
                    <a:pt x="5866" y="24720"/>
                    <a:pt x="5866" y="24925"/>
                    <a:pt x="5866" y="25039"/>
                  </a:cubicBezTo>
                  <a:cubicBezTo>
                    <a:pt x="5866" y="25268"/>
                    <a:pt x="5912" y="25473"/>
                    <a:pt x="5935" y="25610"/>
                  </a:cubicBezTo>
                  <a:cubicBezTo>
                    <a:pt x="6003" y="25907"/>
                    <a:pt x="6117" y="26135"/>
                    <a:pt x="6186" y="26272"/>
                  </a:cubicBezTo>
                  <a:cubicBezTo>
                    <a:pt x="6277" y="26409"/>
                    <a:pt x="6346" y="26546"/>
                    <a:pt x="6460" y="26660"/>
                  </a:cubicBezTo>
                  <a:cubicBezTo>
                    <a:pt x="6460" y="26751"/>
                    <a:pt x="6483" y="26843"/>
                    <a:pt x="6505" y="26888"/>
                  </a:cubicBezTo>
                  <a:cubicBezTo>
                    <a:pt x="6574" y="27185"/>
                    <a:pt x="6711" y="27482"/>
                    <a:pt x="6916" y="27756"/>
                  </a:cubicBezTo>
                  <a:cubicBezTo>
                    <a:pt x="7099" y="28007"/>
                    <a:pt x="7327" y="28212"/>
                    <a:pt x="7578" y="28395"/>
                  </a:cubicBezTo>
                  <a:cubicBezTo>
                    <a:pt x="7692" y="28851"/>
                    <a:pt x="7806" y="29353"/>
                    <a:pt x="7989" y="29833"/>
                  </a:cubicBezTo>
                  <a:cubicBezTo>
                    <a:pt x="8172" y="30403"/>
                    <a:pt x="8377" y="30883"/>
                    <a:pt x="8651" y="31339"/>
                  </a:cubicBezTo>
                  <a:cubicBezTo>
                    <a:pt x="8788" y="31567"/>
                    <a:pt x="8948" y="31818"/>
                    <a:pt x="9108" y="32047"/>
                  </a:cubicBezTo>
                  <a:cubicBezTo>
                    <a:pt x="9244" y="32229"/>
                    <a:pt x="9404" y="32389"/>
                    <a:pt x="9564" y="32549"/>
                  </a:cubicBezTo>
                  <a:cubicBezTo>
                    <a:pt x="9724" y="32686"/>
                    <a:pt x="9929" y="32823"/>
                    <a:pt x="10135" y="32937"/>
                  </a:cubicBezTo>
                  <a:cubicBezTo>
                    <a:pt x="10409" y="33074"/>
                    <a:pt x="10705" y="33188"/>
                    <a:pt x="11002" y="33256"/>
                  </a:cubicBezTo>
                  <a:cubicBezTo>
                    <a:pt x="11367" y="33348"/>
                    <a:pt x="11732" y="33393"/>
                    <a:pt x="12143" y="33393"/>
                  </a:cubicBezTo>
                  <a:lnTo>
                    <a:pt x="12212" y="33393"/>
                  </a:lnTo>
                  <a:cubicBezTo>
                    <a:pt x="12531" y="33393"/>
                    <a:pt x="12874" y="33348"/>
                    <a:pt x="13262" y="33302"/>
                  </a:cubicBezTo>
                  <a:cubicBezTo>
                    <a:pt x="13855" y="33211"/>
                    <a:pt x="14494" y="33051"/>
                    <a:pt x="15202" y="32823"/>
                  </a:cubicBezTo>
                  <a:cubicBezTo>
                    <a:pt x="15818" y="32640"/>
                    <a:pt x="16412" y="32389"/>
                    <a:pt x="17028" y="32092"/>
                  </a:cubicBezTo>
                  <a:cubicBezTo>
                    <a:pt x="17530" y="31841"/>
                    <a:pt x="18032" y="31545"/>
                    <a:pt x="18512" y="31248"/>
                  </a:cubicBezTo>
                  <a:cubicBezTo>
                    <a:pt x="19082" y="30883"/>
                    <a:pt x="19539" y="30495"/>
                    <a:pt x="19972" y="30107"/>
                  </a:cubicBezTo>
                  <a:cubicBezTo>
                    <a:pt x="20201" y="29878"/>
                    <a:pt x="20429" y="29627"/>
                    <a:pt x="20611" y="29376"/>
                  </a:cubicBezTo>
                  <a:cubicBezTo>
                    <a:pt x="20863" y="29057"/>
                    <a:pt x="21068" y="28691"/>
                    <a:pt x="21205" y="28372"/>
                  </a:cubicBezTo>
                  <a:cubicBezTo>
                    <a:pt x="21205" y="28349"/>
                    <a:pt x="21228" y="28303"/>
                    <a:pt x="21251" y="28281"/>
                  </a:cubicBezTo>
                  <a:cubicBezTo>
                    <a:pt x="21388" y="27938"/>
                    <a:pt x="21433" y="27596"/>
                    <a:pt x="21433" y="27231"/>
                  </a:cubicBezTo>
                  <a:cubicBezTo>
                    <a:pt x="21433" y="27002"/>
                    <a:pt x="21410" y="26774"/>
                    <a:pt x="21365" y="26569"/>
                  </a:cubicBezTo>
                  <a:cubicBezTo>
                    <a:pt x="21296" y="26272"/>
                    <a:pt x="21205" y="25998"/>
                    <a:pt x="21114" y="25747"/>
                  </a:cubicBezTo>
                  <a:cubicBezTo>
                    <a:pt x="20954" y="25245"/>
                    <a:pt x="20726" y="24765"/>
                    <a:pt x="20429" y="24263"/>
                  </a:cubicBezTo>
                  <a:cubicBezTo>
                    <a:pt x="20155" y="23784"/>
                    <a:pt x="19835" y="23327"/>
                    <a:pt x="19516" y="22894"/>
                  </a:cubicBezTo>
                  <a:cubicBezTo>
                    <a:pt x="19539" y="22711"/>
                    <a:pt x="19539" y="22506"/>
                    <a:pt x="19516" y="22323"/>
                  </a:cubicBezTo>
                  <a:cubicBezTo>
                    <a:pt x="19447" y="21958"/>
                    <a:pt x="19333" y="21616"/>
                    <a:pt x="19151" y="21319"/>
                  </a:cubicBezTo>
                  <a:cubicBezTo>
                    <a:pt x="19082" y="21228"/>
                    <a:pt x="19037" y="21136"/>
                    <a:pt x="18945" y="21045"/>
                  </a:cubicBezTo>
                  <a:cubicBezTo>
                    <a:pt x="18945" y="20954"/>
                    <a:pt x="18922" y="20885"/>
                    <a:pt x="18900" y="20794"/>
                  </a:cubicBezTo>
                  <a:cubicBezTo>
                    <a:pt x="18808" y="20429"/>
                    <a:pt x="18626" y="20086"/>
                    <a:pt x="18352" y="19790"/>
                  </a:cubicBezTo>
                  <a:cubicBezTo>
                    <a:pt x="18169" y="19561"/>
                    <a:pt x="17941" y="19356"/>
                    <a:pt x="17644" y="19196"/>
                  </a:cubicBezTo>
                  <a:cubicBezTo>
                    <a:pt x="17553" y="19128"/>
                    <a:pt x="17439" y="19082"/>
                    <a:pt x="17347" y="19036"/>
                  </a:cubicBezTo>
                  <a:lnTo>
                    <a:pt x="11504" y="5387"/>
                  </a:lnTo>
                  <a:cubicBezTo>
                    <a:pt x="11436" y="5250"/>
                    <a:pt x="11367" y="5136"/>
                    <a:pt x="11299" y="5022"/>
                  </a:cubicBezTo>
                  <a:cubicBezTo>
                    <a:pt x="11185" y="4839"/>
                    <a:pt x="11048" y="4679"/>
                    <a:pt x="10888" y="4565"/>
                  </a:cubicBezTo>
                  <a:cubicBezTo>
                    <a:pt x="10523" y="4246"/>
                    <a:pt x="10180" y="3972"/>
                    <a:pt x="9838" y="3721"/>
                  </a:cubicBezTo>
                  <a:cubicBezTo>
                    <a:pt x="9496" y="3492"/>
                    <a:pt x="9153" y="3241"/>
                    <a:pt x="8742" y="2967"/>
                  </a:cubicBezTo>
                  <a:cubicBezTo>
                    <a:pt x="8058" y="2556"/>
                    <a:pt x="7373" y="2146"/>
                    <a:pt x="6688" y="1758"/>
                  </a:cubicBezTo>
                  <a:lnTo>
                    <a:pt x="6528" y="1621"/>
                  </a:lnTo>
                  <a:cubicBezTo>
                    <a:pt x="6300" y="1392"/>
                    <a:pt x="6117" y="1233"/>
                    <a:pt x="5935" y="1096"/>
                  </a:cubicBezTo>
                  <a:cubicBezTo>
                    <a:pt x="5661" y="867"/>
                    <a:pt x="5387" y="662"/>
                    <a:pt x="5113" y="525"/>
                  </a:cubicBezTo>
                  <a:cubicBezTo>
                    <a:pt x="4953" y="434"/>
                    <a:pt x="4771" y="342"/>
                    <a:pt x="4611" y="274"/>
                  </a:cubicBezTo>
                  <a:cubicBezTo>
                    <a:pt x="4405" y="183"/>
                    <a:pt x="4200" y="114"/>
                    <a:pt x="3995" y="69"/>
                  </a:cubicBezTo>
                  <a:cubicBezTo>
                    <a:pt x="3766" y="23"/>
                    <a:pt x="3538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0" name="Google Shape;4850;p19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1" name="Google Shape;4851;p19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2" name="Google Shape;4852;p19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3" name="Google Shape;4853;p19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rgbClr val="FEA4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4" name="Google Shape;4854;p19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5" name="Google Shape;4855;p19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6" name="Google Shape;4856;p19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7" name="Google Shape;4857;p19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8" name="Google Shape;4858;p19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9" name="Google Shape;4859;p19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0" name="Google Shape;4860;p19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1" name="Google Shape;4861;p19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DC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2" name="Google Shape;4862;p19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3" name="Google Shape;4863;p19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4" name="Google Shape;4864;p19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5" name="Google Shape;4865;p19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6" name="Google Shape;4866;p19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7" name="Google Shape;4867;p19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8" name="Google Shape;4868;p19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9" name="Google Shape;4869;p19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0" name="Google Shape;4870;p19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1" name="Google Shape;4871;p19"/>
            <p:cNvSpPr/>
            <p:nvPr/>
          </p:nvSpPr>
          <p:spPr>
            <a:xfrm>
              <a:off x="739192" y="2064413"/>
              <a:ext cx="16476" cy="45448"/>
            </a:xfrm>
            <a:custGeom>
              <a:avLst/>
              <a:gdLst/>
              <a:ahLst/>
              <a:cxnLst/>
              <a:rect l="l" t="t" r="r" b="b"/>
              <a:pathLst>
                <a:path w="298" h="822" extrusionOk="0">
                  <a:moveTo>
                    <a:pt x="161" y="0"/>
                  </a:moveTo>
                  <a:cubicBezTo>
                    <a:pt x="138" y="0"/>
                    <a:pt x="115" y="0"/>
                    <a:pt x="92" y="23"/>
                  </a:cubicBezTo>
                  <a:cubicBezTo>
                    <a:pt x="69" y="46"/>
                    <a:pt x="47" y="91"/>
                    <a:pt x="24" y="137"/>
                  </a:cubicBezTo>
                  <a:cubicBezTo>
                    <a:pt x="24" y="183"/>
                    <a:pt x="1" y="228"/>
                    <a:pt x="1" y="297"/>
                  </a:cubicBezTo>
                  <a:cubicBezTo>
                    <a:pt x="1" y="388"/>
                    <a:pt x="1" y="480"/>
                    <a:pt x="24" y="571"/>
                  </a:cubicBezTo>
                  <a:cubicBezTo>
                    <a:pt x="24" y="616"/>
                    <a:pt x="24" y="685"/>
                    <a:pt x="24" y="731"/>
                  </a:cubicBezTo>
                  <a:cubicBezTo>
                    <a:pt x="47" y="776"/>
                    <a:pt x="92" y="822"/>
                    <a:pt x="138" y="822"/>
                  </a:cubicBezTo>
                  <a:cubicBezTo>
                    <a:pt x="184" y="799"/>
                    <a:pt x="206" y="753"/>
                    <a:pt x="206" y="708"/>
                  </a:cubicBezTo>
                  <a:lnTo>
                    <a:pt x="184" y="571"/>
                  </a:lnTo>
                  <a:cubicBezTo>
                    <a:pt x="184" y="502"/>
                    <a:pt x="184" y="411"/>
                    <a:pt x="184" y="343"/>
                  </a:cubicBezTo>
                  <a:cubicBezTo>
                    <a:pt x="184" y="297"/>
                    <a:pt x="184" y="228"/>
                    <a:pt x="184" y="183"/>
                  </a:cubicBezTo>
                  <a:cubicBezTo>
                    <a:pt x="229" y="183"/>
                    <a:pt x="252" y="183"/>
                    <a:pt x="275" y="160"/>
                  </a:cubicBezTo>
                  <a:cubicBezTo>
                    <a:pt x="298" y="114"/>
                    <a:pt x="298" y="69"/>
                    <a:pt x="252" y="46"/>
                  </a:cubicBezTo>
                  <a:cubicBezTo>
                    <a:pt x="252" y="46"/>
                    <a:pt x="252" y="23"/>
                    <a:pt x="252" y="23"/>
                  </a:cubicBezTo>
                  <a:cubicBezTo>
                    <a:pt x="229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2" name="Google Shape;4872;p19"/>
            <p:cNvSpPr/>
            <p:nvPr/>
          </p:nvSpPr>
          <p:spPr>
            <a:xfrm>
              <a:off x="753125" y="2059326"/>
              <a:ext cx="31571" cy="101015"/>
            </a:xfrm>
            <a:custGeom>
              <a:avLst/>
              <a:gdLst/>
              <a:ahLst/>
              <a:cxnLst/>
              <a:rect l="l" t="t" r="r" b="b"/>
              <a:pathLst>
                <a:path w="571" h="1827" extrusionOk="0">
                  <a:moveTo>
                    <a:pt x="107" y="93"/>
                  </a:moveTo>
                  <a:lnTo>
                    <a:pt x="107" y="93"/>
                  </a:lnTo>
                  <a:cubicBezTo>
                    <a:pt x="101" y="95"/>
                    <a:pt x="91" y="101"/>
                    <a:pt x="91" y="115"/>
                  </a:cubicBezTo>
                  <a:cubicBezTo>
                    <a:pt x="99" y="107"/>
                    <a:pt x="104" y="100"/>
                    <a:pt x="107" y="93"/>
                  </a:cubicBezTo>
                  <a:close/>
                  <a:moveTo>
                    <a:pt x="183" y="1"/>
                  </a:moveTo>
                  <a:cubicBezTo>
                    <a:pt x="160" y="1"/>
                    <a:pt x="114" y="24"/>
                    <a:pt x="114" y="69"/>
                  </a:cubicBezTo>
                  <a:cubicBezTo>
                    <a:pt x="114" y="69"/>
                    <a:pt x="114" y="80"/>
                    <a:pt x="107" y="93"/>
                  </a:cubicBezTo>
                  <a:lnTo>
                    <a:pt x="107" y="93"/>
                  </a:lnTo>
                  <a:cubicBezTo>
                    <a:pt x="111" y="92"/>
                    <a:pt x="114" y="92"/>
                    <a:pt x="114" y="92"/>
                  </a:cubicBezTo>
                  <a:lnTo>
                    <a:pt x="114" y="92"/>
                  </a:lnTo>
                  <a:lnTo>
                    <a:pt x="91" y="115"/>
                  </a:lnTo>
                  <a:cubicBezTo>
                    <a:pt x="91" y="161"/>
                    <a:pt x="69" y="229"/>
                    <a:pt x="46" y="275"/>
                  </a:cubicBezTo>
                  <a:cubicBezTo>
                    <a:pt x="46" y="320"/>
                    <a:pt x="23" y="343"/>
                    <a:pt x="23" y="366"/>
                  </a:cubicBezTo>
                  <a:cubicBezTo>
                    <a:pt x="23" y="412"/>
                    <a:pt x="0" y="457"/>
                    <a:pt x="0" y="503"/>
                  </a:cubicBezTo>
                  <a:cubicBezTo>
                    <a:pt x="0" y="617"/>
                    <a:pt x="0" y="731"/>
                    <a:pt x="0" y="823"/>
                  </a:cubicBezTo>
                  <a:cubicBezTo>
                    <a:pt x="0" y="868"/>
                    <a:pt x="0" y="914"/>
                    <a:pt x="0" y="937"/>
                  </a:cubicBezTo>
                  <a:cubicBezTo>
                    <a:pt x="23" y="982"/>
                    <a:pt x="23" y="1028"/>
                    <a:pt x="23" y="1074"/>
                  </a:cubicBezTo>
                  <a:cubicBezTo>
                    <a:pt x="46" y="1165"/>
                    <a:pt x="69" y="1256"/>
                    <a:pt x="91" y="1325"/>
                  </a:cubicBezTo>
                  <a:cubicBezTo>
                    <a:pt x="91" y="1393"/>
                    <a:pt x="114" y="1439"/>
                    <a:pt x="137" y="1485"/>
                  </a:cubicBezTo>
                  <a:cubicBezTo>
                    <a:pt x="183" y="1553"/>
                    <a:pt x="205" y="1621"/>
                    <a:pt x="251" y="1690"/>
                  </a:cubicBezTo>
                  <a:cubicBezTo>
                    <a:pt x="297" y="1736"/>
                    <a:pt x="342" y="1804"/>
                    <a:pt x="411" y="1827"/>
                  </a:cubicBezTo>
                  <a:lnTo>
                    <a:pt x="457" y="1827"/>
                  </a:lnTo>
                  <a:cubicBezTo>
                    <a:pt x="502" y="1827"/>
                    <a:pt x="525" y="1804"/>
                    <a:pt x="548" y="1781"/>
                  </a:cubicBezTo>
                  <a:cubicBezTo>
                    <a:pt x="548" y="1758"/>
                    <a:pt x="571" y="1736"/>
                    <a:pt x="571" y="1713"/>
                  </a:cubicBezTo>
                  <a:cubicBezTo>
                    <a:pt x="548" y="1667"/>
                    <a:pt x="548" y="1644"/>
                    <a:pt x="525" y="1621"/>
                  </a:cubicBezTo>
                  <a:cubicBezTo>
                    <a:pt x="502" y="1621"/>
                    <a:pt x="502" y="1621"/>
                    <a:pt x="502" y="1599"/>
                  </a:cubicBezTo>
                  <a:cubicBezTo>
                    <a:pt x="479" y="1576"/>
                    <a:pt x="434" y="1553"/>
                    <a:pt x="411" y="1507"/>
                  </a:cubicBezTo>
                  <a:cubicBezTo>
                    <a:pt x="388" y="1439"/>
                    <a:pt x="365" y="1370"/>
                    <a:pt x="320" y="1325"/>
                  </a:cubicBezTo>
                  <a:cubicBezTo>
                    <a:pt x="297" y="1233"/>
                    <a:pt x="274" y="1165"/>
                    <a:pt x="251" y="1096"/>
                  </a:cubicBezTo>
                  <a:cubicBezTo>
                    <a:pt x="251" y="1096"/>
                    <a:pt x="251" y="1074"/>
                    <a:pt x="251" y="1074"/>
                  </a:cubicBezTo>
                  <a:cubicBezTo>
                    <a:pt x="228" y="1005"/>
                    <a:pt x="228" y="914"/>
                    <a:pt x="205" y="845"/>
                  </a:cubicBezTo>
                  <a:cubicBezTo>
                    <a:pt x="205" y="754"/>
                    <a:pt x="183" y="640"/>
                    <a:pt x="183" y="549"/>
                  </a:cubicBezTo>
                  <a:cubicBezTo>
                    <a:pt x="183" y="503"/>
                    <a:pt x="183" y="457"/>
                    <a:pt x="205" y="412"/>
                  </a:cubicBezTo>
                  <a:cubicBezTo>
                    <a:pt x="205" y="366"/>
                    <a:pt x="205" y="343"/>
                    <a:pt x="205" y="298"/>
                  </a:cubicBezTo>
                  <a:cubicBezTo>
                    <a:pt x="228" y="229"/>
                    <a:pt x="251" y="161"/>
                    <a:pt x="274" y="92"/>
                  </a:cubicBezTo>
                  <a:cubicBezTo>
                    <a:pt x="274" y="47"/>
                    <a:pt x="251" y="1"/>
                    <a:pt x="205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3" name="Google Shape;4873;p19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4" name="Google Shape;4874;p19"/>
            <p:cNvSpPr/>
            <p:nvPr/>
          </p:nvSpPr>
          <p:spPr>
            <a:xfrm>
              <a:off x="777066" y="2156527"/>
              <a:ext cx="29083" cy="69444"/>
            </a:xfrm>
            <a:custGeom>
              <a:avLst/>
              <a:gdLst/>
              <a:ahLst/>
              <a:cxnLst/>
              <a:rect l="l" t="t" r="r" b="b"/>
              <a:pathLst>
                <a:path w="526" h="1256" extrusionOk="0">
                  <a:moveTo>
                    <a:pt x="92" y="0"/>
                  </a:moveTo>
                  <a:cubicBezTo>
                    <a:pt x="69" y="0"/>
                    <a:pt x="24" y="23"/>
                    <a:pt x="24" y="46"/>
                  </a:cubicBezTo>
                  <a:cubicBezTo>
                    <a:pt x="24" y="115"/>
                    <a:pt x="1" y="160"/>
                    <a:pt x="1" y="206"/>
                  </a:cubicBezTo>
                  <a:cubicBezTo>
                    <a:pt x="1" y="297"/>
                    <a:pt x="1" y="366"/>
                    <a:pt x="1" y="457"/>
                  </a:cubicBezTo>
                  <a:cubicBezTo>
                    <a:pt x="24" y="503"/>
                    <a:pt x="24" y="571"/>
                    <a:pt x="24" y="640"/>
                  </a:cubicBezTo>
                  <a:cubicBezTo>
                    <a:pt x="46" y="685"/>
                    <a:pt x="46" y="754"/>
                    <a:pt x="69" y="799"/>
                  </a:cubicBezTo>
                  <a:cubicBezTo>
                    <a:pt x="92" y="891"/>
                    <a:pt x="138" y="982"/>
                    <a:pt x="206" y="1073"/>
                  </a:cubicBezTo>
                  <a:cubicBezTo>
                    <a:pt x="206" y="1096"/>
                    <a:pt x="229" y="1142"/>
                    <a:pt x="252" y="1165"/>
                  </a:cubicBezTo>
                  <a:cubicBezTo>
                    <a:pt x="275" y="1187"/>
                    <a:pt x="320" y="1233"/>
                    <a:pt x="366" y="1256"/>
                  </a:cubicBezTo>
                  <a:cubicBezTo>
                    <a:pt x="389" y="1256"/>
                    <a:pt x="434" y="1256"/>
                    <a:pt x="480" y="1233"/>
                  </a:cubicBezTo>
                  <a:cubicBezTo>
                    <a:pt x="526" y="1210"/>
                    <a:pt x="526" y="1142"/>
                    <a:pt x="526" y="1096"/>
                  </a:cubicBezTo>
                  <a:cubicBezTo>
                    <a:pt x="503" y="1050"/>
                    <a:pt x="480" y="1050"/>
                    <a:pt x="457" y="1005"/>
                  </a:cubicBezTo>
                  <a:lnTo>
                    <a:pt x="434" y="1005"/>
                  </a:lnTo>
                  <a:cubicBezTo>
                    <a:pt x="389" y="959"/>
                    <a:pt x="366" y="913"/>
                    <a:pt x="343" y="868"/>
                  </a:cubicBezTo>
                  <a:cubicBezTo>
                    <a:pt x="297" y="822"/>
                    <a:pt x="275" y="754"/>
                    <a:pt x="252" y="685"/>
                  </a:cubicBezTo>
                  <a:cubicBezTo>
                    <a:pt x="229" y="640"/>
                    <a:pt x="206" y="571"/>
                    <a:pt x="206" y="525"/>
                  </a:cubicBezTo>
                  <a:cubicBezTo>
                    <a:pt x="184" y="414"/>
                    <a:pt x="162" y="324"/>
                    <a:pt x="161" y="213"/>
                  </a:cubicBezTo>
                  <a:lnTo>
                    <a:pt x="161" y="213"/>
                  </a:lnTo>
                  <a:cubicBezTo>
                    <a:pt x="161" y="173"/>
                    <a:pt x="163" y="132"/>
                    <a:pt x="183" y="92"/>
                  </a:cubicBezTo>
                  <a:cubicBezTo>
                    <a:pt x="183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5" name="Google Shape;4875;p19"/>
            <p:cNvSpPr/>
            <p:nvPr/>
          </p:nvSpPr>
          <p:spPr>
            <a:xfrm>
              <a:off x="755613" y="2053023"/>
              <a:ext cx="37929" cy="109087"/>
            </a:xfrm>
            <a:custGeom>
              <a:avLst/>
              <a:gdLst/>
              <a:ahLst/>
              <a:cxnLst/>
              <a:rect l="l" t="t" r="r" b="b"/>
              <a:pathLst>
                <a:path w="686" h="1973" extrusionOk="0">
                  <a:moveTo>
                    <a:pt x="389" y="1"/>
                  </a:moveTo>
                  <a:cubicBezTo>
                    <a:pt x="366" y="1"/>
                    <a:pt x="366" y="1"/>
                    <a:pt x="343" y="24"/>
                  </a:cubicBezTo>
                  <a:cubicBezTo>
                    <a:pt x="297" y="46"/>
                    <a:pt x="252" y="92"/>
                    <a:pt x="206" y="138"/>
                  </a:cubicBezTo>
                  <a:cubicBezTo>
                    <a:pt x="160" y="206"/>
                    <a:pt x="115" y="252"/>
                    <a:pt x="92" y="320"/>
                  </a:cubicBezTo>
                  <a:cubicBezTo>
                    <a:pt x="24" y="457"/>
                    <a:pt x="1" y="617"/>
                    <a:pt x="1" y="754"/>
                  </a:cubicBezTo>
                  <a:cubicBezTo>
                    <a:pt x="1" y="868"/>
                    <a:pt x="1" y="959"/>
                    <a:pt x="1" y="1051"/>
                  </a:cubicBezTo>
                  <a:cubicBezTo>
                    <a:pt x="1" y="1142"/>
                    <a:pt x="24" y="1210"/>
                    <a:pt x="46" y="1302"/>
                  </a:cubicBezTo>
                  <a:cubicBezTo>
                    <a:pt x="69" y="1370"/>
                    <a:pt x="92" y="1439"/>
                    <a:pt x="115" y="1507"/>
                  </a:cubicBezTo>
                  <a:cubicBezTo>
                    <a:pt x="138" y="1576"/>
                    <a:pt x="183" y="1644"/>
                    <a:pt x="206" y="1713"/>
                  </a:cubicBezTo>
                  <a:cubicBezTo>
                    <a:pt x="252" y="1758"/>
                    <a:pt x="275" y="1804"/>
                    <a:pt x="320" y="1850"/>
                  </a:cubicBezTo>
                  <a:cubicBezTo>
                    <a:pt x="343" y="1872"/>
                    <a:pt x="366" y="1895"/>
                    <a:pt x="389" y="1918"/>
                  </a:cubicBezTo>
                  <a:cubicBezTo>
                    <a:pt x="412" y="1918"/>
                    <a:pt x="434" y="1941"/>
                    <a:pt x="457" y="1941"/>
                  </a:cubicBezTo>
                  <a:cubicBezTo>
                    <a:pt x="480" y="1964"/>
                    <a:pt x="480" y="1964"/>
                    <a:pt x="503" y="1964"/>
                  </a:cubicBezTo>
                  <a:cubicBezTo>
                    <a:pt x="515" y="1970"/>
                    <a:pt x="529" y="1973"/>
                    <a:pt x="543" y="1973"/>
                  </a:cubicBezTo>
                  <a:cubicBezTo>
                    <a:pt x="582" y="1973"/>
                    <a:pt x="623" y="1951"/>
                    <a:pt x="640" y="1918"/>
                  </a:cubicBezTo>
                  <a:cubicBezTo>
                    <a:pt x="663" y="1895"/>
                    <a:pt x="663" y="1895"/>
                    <a:pt x="685" y="1872"/>
                  </a:cubicBezTo>
                  <a:cubicBezTo>
                    <a:pt x="685" y="1827"/>
                    <a:pt x="685" y="1781"/>
                    <a:pt x="663" y="1758"/>
                  </a:cubicBezTo>
                  <a:cubicBezTo>
                    <a:pt x="640" y="1758"/>
                    <a:pt x="640" y="1735"/>
                    <a:pt x="617" y="1735"/>
                  </a:cubicBezTo>
                  <a:cubicBezTo>
                    <a:pt x="617" y="1713"/>
                    <a:pt x="594" y="1690"/>
                    <a:pt x="571" y="1690"/>
                  </a:cubicBezTo>
                  <a:cubicBezTo>
                    <a:pt x="549" y="1667"/>
                    <a:pt x="526" y="1644"/>
                    <a:pt x="503" y="1621"/>
                  </a:cubicBezTo>
                  <a:cubicBezTo>
                    <a:pt x="480" y="1599"/>
                    <a:pt x="457" y="1553"/>
                    <a:pt x="434" y="1507"/>
                  </a:cubicBezTo>
                  <a:cubicBezTo>
                    <a:pt x="389" y="1439"/>
                    <a:pt x="366" y="1393"/>
                    <a:pt x="343" y="1325"/>
                  </a:cubicBezTo>
                  <a:cubicBezTo>
                    <a:pt x="320" y="1256"/>
                    <a:pt x="297" y="1210"/>
                    <a:pt x="275" y="1142"/>
                  </a:cubicBezTo>
                  <a:cubicBezTo>
                    <a:pt x="275" y="1074"/>
                    <a:pt x="252" y="982"/>
                    <a:pt x="252" y="914"/>
                  </a:cubicBezTo>
                  <a:cubicBezTo>
                    <a:pt x="252" y="830"/>
                    <a:pt x="252" y="766"/>
                    <a:pt x="252" y="686"/>
                  </a:cubicBezTo>
                  <a:cubicBezTo>
                    <a:pt x="252" y="640"/>
                    <a:pt x="252" y="594"/>
                    <a:pt x="252" y="571"/>
                  </a:cubicBezTo>
                  <a:cubicBezTo>
                    <a:pt x="252" y="526"/>
                    <a:pt x="252" y="480"/>
                    <a:pt x="275" y="457"/>
                  </a:cubicBezTo>
                  <a:cubicBezTo>
                    <a:pt x="297" y="389"/>
                    <a:pt x="320" y="320"/>
                    <a:pt x="343" y="275"/>
                  </a:cubicBezTo>
                  <a:cubicBezTo>
                    <a:pt x="366" y="252"/>
                    <a:pt x="389" y="229"/>
                    <a:pt x="412" y="206"/>
                  </a:cubicBezTo>
                  <a:cubicBezTo>
                    <a:pt x="412" y="183"/>
                    <a:pt x="434" y="183"/>
                    <a:pt x="457" y="161"/>
                  </a:cubicBezTo>
                  <a:cubicBezTo>
                    <a:pt x="503" y="138"/>
                    <a:pt x="503" y="69"/>
                    <a:pt x="480" y="46"/>
                  </a:cubicBezTo>
                  <a:cubicBezTo>
                    <a:pt x="457" y="24"/>
                    <a:pt x="434" y="1"/>
                    <a:pt x="389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6" name="Google Shape;4876;p19"/>
            <p:cNvSpPr/>
            <p:nvPr/>
          </p:nvSpPr>
          <p:spPr>
            <a:xfrm>
              <a:off x="779609" y="2155255"/>
              <a:ext cx="37929" cy="71269"/>
            </a:xfrm>
            <a:custGeom>
              <a:avLst/>
              <a:gdLst/>
              <a:ahLst/>
              <a:cxnLst/>
              <a:rect l="l" t="t" r="r" b="b"/>
              <a:pathLst>
                <a:path w="686" h="1289" extrusionOk="0">
                  <a:moveTo>
                    <a:pt x="183" y="1"/>
                  </a:moveTo>
                  <a:cubicBezTo>
                    <a:pt x="160" y="1"/>
                    <a:pt x="137" y="23"/>
                    <a:pt x="115" y="46"/>
                  </a:cubicBezTo>
                  <a:cubicBezTo>
                    <a:pt x="92" y="69"/>
                    <a:pt x="69" y="115"/>
                    <a:pt x="46" y="138"/>
                  </a:cubicBezTo>
                  <a:cubicBezTo>
                    <a:pt x="46" y="183"/>
                    <a:pt x="23" y="229"/>
                    <a:pt x="23" y="252"/>
                  </a:cubicBezTo>
                  <a:cubicBezTo>
                    <a:pt x="0" y="320"/>
                    <a:pt x="0" y="389"/>
                    <a:pt x="23" y="457"/>
                  </a:cubicBezTo>
                  <a:cubicBezTo>
                    <a:pt x="23" y="503"/>
                    <a:pt x="23" y="571"/>
                    <a:pt x="46" y="617"/>
                  </a:cubicBezTo>
                  <a:lnTo>
                    <a:pt x="46" y="594"/>
                  </a:lnTo>
                  <a:cubicBezTo>
                    <a:pt x="69" y="685"/>
                    <a:pt x="92" y="754"/>
                    <a:pt x="115" y="822"/>
                  </a:cubicBezTo>
                  <a:cubicBezTo>
                    <a:pt x="137" y="868"/>
                    <a:pt x="183" y="936"/>
                    <a:pt x="206" y="982"/>
                  </a:cubicBezTo>
                  <a:cubicBezTo>
                    <a:pt x="251" y="1051"/>
                    <a:pt x="297" y="1096"/>
                    <a:pt x="343" y="1142"/>
                  </a:cubicBezTo>
                  <a:cubicBezTo>
                    <a:pt x="366" y="1165"/>
                    <a:pt x="388" y="1188"/>
                    <a:pt x="434" y="1210"/>
                  </a:cubicBezTo>
                  <a:cubicBezTo>
                    <a:pt x="434" y="1233"/>
                    <a:pt x="457" y="1233"/>
                    <a:pt x="480" y="1256"/>
                  </a:cubicBezTo>
                  <a:cubicBezTo>
                    <a:pt x="503" y="1256"/>
                    <a:pt x="503" y="1256"/>
                    <a:pt x="525" y="1279"/>
                  </a:cubicBezTo>
                  <a:lnTo>
                    <a:pt x="548" y="1279"/>
                  </a:lnTo>
                  <a:cubicBezTo>
                    <a:pt x="555" y="1285"/>
                    <a:pt x="565" y="1288"/>
                    <a:pt x="578" y="1288"/>
                  </a:cubicBezTo>
                  <a:cubicBezTo>
                    <a:pt x="607" y="1288"/>
                    <a:pt x="646" y="1272"/>
                    <a:pt x="662" y="1256"/>
                  </a:cubicBezTo>
                  <a:cubicBezTo>
                    <a:pt x="685" y="1233"/>
                    <a:pt x="685" y="1210"/>
                    <a:pt x="685" y="1165"/>
                  </a:cubicBezTo>
                  <a:cubicBezTo>
                    <a:pt x="685" y="1142"/>
                    <a:pt x="662" y="1142"/>
                    <a:pt x="662" y="1119"/>
                  </a:cubicBezTo>
                  <a:lnTo>
                    <a:pt x="640" y="1119"/>
                  </a:lnTo>
                  <a:cubicBezTo>
                    <a:pt x="640" y="1096"/>
                    <a:pt x="617" y="1073"/>
                    <a:pt x="594" y="1073"/>
                  </a:cubicBezTo>
                  <a:cubicBezTo>
                    <a:pt x="594" y="1051"/>
                    <a:pt x="571" y="1051"/>
                    <a:pt x="571" y="1028"/>
                  </a:cubicBezTo>
                  <a:cubicBezTo>
                    <a:pt x="525" y="1005"/>
                    <a:pt x="503" y="982"/>
                    <a:pt x="480" y="959"/>
                  </a:cubicBezTo>
                  <a:cubicBezTo>
                    <a:pt x="411" y="891"/>
                    <a:pt x="366" y="822"/>
                    <a:pt x="320" y="731"/>
                  </a:cubicBezTo>
                  <a:cubicBezTo>
                    <a:pt x="274" y="663"/>
                    <a:pt x="229" y="571"/>
                    <a:pt x="206" y="480"/>
                  </a:cubicBezTo>
                  <a:cubicBezTo>
                    <a:pt x="206" y="434"/>
                    <a:pt x="183" y="366"/>
                    <a:pt x="183" y="320"/>
                  </a:cubicBezTo>
                  <a:cubicBezTo>
                    <a:pt x="183" y="274"/>
                    <a:pt x="206" y="252"/>
                    <a:pt x="206" y="229"/>
                  </a:cubicBezTo>
                  <a:cubicBezTo>
                    <a:pt x="206" y="206"/>
                    <a:pt x="206" y="183"/>
                    <a:pt x="229" y="183"/>
                  </a:cubicBezTo>
                  <a:cubicBezTo>
                    <a:pt x="229" y="160"/>
                    <a:pt x="229" y="160"/>
                    <a:pt x="251" y="138"/>
                  </a:cubicBezTo>
                  <a:cubicBezTo>
                    <a:pt x="274" y="115"/>
                    <a:pt x="274" y="46"/>
                    <a:pt x="229" y="23"/>
                  </a:cubicBezTo>
                  <a:cubicBezTo>
                    <a:pt x="229" y="23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7" name="Google Shape;4877;p19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8" name="Google Shape;4878;p19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9" name="Google Shape;4879;p19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0" name="Google Shape;4880;p19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1" name="Google Shape;4881;p19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2" name="Google Shape;4882;p19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3" name="Google Shape;4883;p19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4" name="Google Shape;4884;p19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5" name="Google Shape;4885;p19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6" name="Google Shape;4886;p19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7" name="Google Shape;4887;p19"/>
            <p:cNvSpPr/>
            <p:nvPr/>
          </p:nvSpPr>
          <p:spPr>
            <a:xfrm>
              <a:off x="818700" y="2204464"/>
              <a:ext cx="45504" cy="12717"/>
            </a:xfrm>
            <a:custGeom>
              <a:avLst/>
              <a:gdLst/>
              <a:ahLst/>
              <a:cxnLst/>
              <a:rect l="l" t="t" r="r" b="b"/>
              <a:pathLst>
                <a:path w="823" h="230" extrusionOk="0">
                  <a:moveTo>
                    <a:pt x="754" y="1"/>
                  </a:moveTo>
                  <a:cubicBezTo>
                    <a:pt x="709" y="24"/>
                    <a:pt x="686" y="24"/>
                    <a:pt x="640" y="46"/>
                  </a:cubicBezTo>
                  <a:cubicBezTo>
                    <a:pt x="594" y="69"/>
                    <a:pt x="549" y="69"/>
                    <a:pt x="503" y="69"/>
                  </a:cubicBezTo>
                  <a:cubicBezTo>
                    <a:pt x="457" y="92"/>
                    <a:pt x="389" y="92"/>
                    <a:pt x="343" y="92"/>
                  </a:cubicBezTo>
                  <a:cubicBezTo>
                    <a:pt x="252" y="115"/>
                    <a:pt x="138" y="138"/>
                    <a:pt x="47" y="138"/>
                  </a:cubicBezTo>
                  <a:cubicBezTo>
                    <a:pt x="24" y="138"/>
                    <a:pt x="1" y="161"/>
                    <a:pt x="1" y="183"/>
                  </a:cubicBezTo>
                  <a:cubicBezTo>
                    <a:pt x="1" y="206"/>
                    <a:pt x="24" y="229"/>
                    <a:pt x="47" y="229"/>
                  </a:cubicBezTo>
                  <a:cubicBezTo>
                    <a:pt x="184" y="229"/>
                    <a:pt x="298" y="206"/>
                    <a:pt x="412" y="183"/>
                  </a:cubicBezTo>
                  <a:cubicBezTo>
                    <a:pt x="457" y="183"/>
                    <a:pt x="503" y="183"/>
                    <a:pt x="572" y="161"/>
                  </a:cubicBezTo>
                  <a:cubicBezTo>
                    <a:pt x="640" y="161"/>
                    <a:pt x="731" y="115"/>
                    <a:pt x="800" y="92"/>
                  </a:cubicBezTo>
                  <a:cubicBezTo>
                    <a:pt x="823" y="92"/>
                    <a:pt x="823" y="46"/>
                    <a:pt x="823" y="24"/>
                  </a:cubicBezTo>
                  <a:cubicBezTo>
                    <a:pt x="823" y="1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8" name="Google Shape;4888;p19"/>
            <p:cNvSpPr/>
            <p:nvPr/>
          </p:nvSpPr>
          <p:spPr>
            <a:xfrm>
              <a:off x="818700" y="2199433"/>
              <a:ext cx="64468" cy="17748"/>
            </a:xfrm>
            <a:custGeom>
              <a:avLst/>
              <a:gdLst/>
              <a:ahLst/>
              <a:cxnLst/>
              <a:rect l="l" t="t" r="r" b="b"/>
              <a:pathLst>
                <a:path w="1166" h="321" extrusionOk="0">
                  <a:moveTo>
                    <a:pt x="1119" y="0"/>
                  </a:moveTo>
                  <a:cubicBezTo>
                    <a:pt x="937" y="46"/>
                    <a:pt x="754" y="92"/>
                    <a:pt x="572" y="137"/>
                  </a:cubicBezTo>
                  <a:cubicBezTo>
                    <a:pt x="480" y="160"/>
                    <a:pt x="412" y="160"/>
                    <a:pt x="321" y="183"/>
                  </a:cubicBezTo>
                  <a:cubicBezTo>
                    <a:pt x="298" y="183"/>
                    <a:pt x="275" y="206"/>
                    <a:pt x="252" y="206"/>
                  </a:cubicBezTo>
                  <a:lnTo>
                    <a:pt x="47" y="206"/>
                  </a:lnTo>
                  <a:cubicBezTo>
                    <a:pt x="24" y="229"/>
                    <a:pt x="1" y="252"/>
                    <a:pt x="1" y="274"/>
                  </a:cubicBezTo>
                  <a:cubicBezTo>
                    <a:pt x="1" y="274"/>
                    <a:pt x="24" y="297"/>
                    <a:pt x="24" y="297"/>
                  </a:cubicBezTo>
                  <a:cubicBezTo>
                    <a:pt x="47" y="320"/>
                    <a:pt x="47" y="320"/>
                    <a:pt x="69" y="320"/>
                  </a:cubicBezTo>
                  <a:cubicBezTo>
                    <a:pt x="115" y="320"/>
                    <a:pt x="161" y="320"/>
                    <a:pt x="206" y="297"/>
                  </a:cubicBezTo>
                  <a:lnTo>
                    <a:pt x="343" y="297"/>
                  </a:lnTo>
                  <a:cubicBezTo>
                    <a:pt x="366" y="274"/>
                    <a:pt x="412" y="274"/>
                    <a:pt x="457" y="274"/>
                  </a:cubicBezTo>
                  <a:cubicBezTo>
                    <a:pt x="480" y="252"/>
                    <a:pt x="480" y="252"/>
                    <a:pt x="503" y="252"/>
                  </a:cubicBezTo>
                  <a:cubicBezTo>
                    <a:pt x="526" y="252"/>
                    <a:pt x="549" y="252"/>
                    <a:pt x="572" y="229"/>
                  </a:cubicBezTo>
                  <a:cubicBezTo>
                    <a:pt x="754" y="183"/>
                    <a:pt x="937" y="137"/>
                    <a:pt x="1119" y="92"/>
                  </a:cubicBezTo>
                  <a:cubicBezTo>
                    <a:pt x="1142" y="92"/>
                    <a:pt x="1165" y="92"/>
                    <a:pt x="1165" y="69"/>
                  </a:cubicBezTo>
                  <a:cubicBezTo>
                    <a:pt x="1165" y="69"/>
                    <a:pt x="1165" y="46"/>
                    <a:pt x="1165" y="46"/>
                  </a:cubicBezTo>
                  <a:cubicBezTo>
                    <a:pt x="1165" y="23"/>
                    <a:pt x="1165" y="23"/>
                    <a:pt x="1165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9" name="Google Shape;4889;p19"/>
            <p:cNvSpPr/>
            <p:nvPr/>
          </p:nvSpPr>
          <p:spPr>
            <a:xfrm>
              <a:off x="793487" y="2207007"/>
              <a:ext cx="17693" cy="12661"/>
            </a:xfrm>
            <a:custGeom>
              <a:avLst/>
              <a:gdLst/>
              <a:ahLst/>
              <a:cxnLst/>
              <a:rect l="l" t="t" r="r" b="b"/>
              <a:pathLst>
                <a:path w="320" h="229" extrusionOk="0">
                  <a:moveTo>
                    <a:pt x="46" y="0"/>
                  </a:moveTo>
                  <a:cubicBezTo>
                    <a:pt x="23" y="0"/>
                    <a:pt x="23" y="0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46" y="115"/>
                    <a:pt x="92" y="137"/>
                    <a:pt x="137" y="160"/>
                  </a:cubicBezTo>
                  <a:cubicBezTo>
                    <a:pt x="160" y="183"/>
                    <a:pt x="206" y="206"/>
                    <a:pt x="252" y="229"/>
                  </a:cubicBezTo>
                  <a:cubicBezTo>
                    <a:pt x="274" y="229"/>
                    <a:pt x="297" y="229"/>
                    <a:pt x="297" y="206"/>
                  </a:cubicBezTo>
                  <a:cubicBezTo>
                    <a:pt x="320" y="183"/>
                    <a:pt x="297" y="137"/>
                    <a:pt x="274" y="137"/>
                  </a:cubicBezTo>
                  <a:cubicBezTo>
                    <a:pt x="229" y="115"/>
                    <a:pt x="183" y="92"/>
                    <a:pt x="137" y="69"/>
                  </a:cubicBezTo>
                  <a:cubicBezTo>
                    <a:pt x="115" y="46"/>
                    <a:pt x="92" y="23"/>
                    <a:pt x="69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0" name="Google Shape;4890;p19"/>
            <p:cNvSpPr/>
            <p:nvPr/>
          </p:nvSpPr>
          <p:spPr>
            <a:xfrm>
              <a:off x="788456" y="2204464"/>
              <a:ext cx="22724" cy="16476"/>
            </a:xfrm>
            <a:custGeom>
              <a:avLst/>
              <a:gdLst/>
              <a:ahLst/>
              <a:cxnLst/>
              <a:rect l="l" t="t" r="r" b="b"/>
              <a:pathLst>
                <a:path w="411" h="298" extrusionOk="0">
                  <a:moveTo>
                    <a:pt x="23" y="1"/>
                  </a:moveTo>
                  <a:cubicBezTo>
                    <a:pt x="0" y="24"/>
                    <a:pt x="0" y="24"/>
                    <a:pt x="0" y="46"/>
                  </a:cubicBezTo>
                  <a:cubicBezTo>
                    <a:pt x="0" y="46"/>
                    <a:pt x="0" y="69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46" y="138"/>
                    <a:pt x="69" y="161"/>
                    <a:pt x="91" y="161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28" y="229"/>
                    <a:pt x="251" y="252"/>
                    <a:pt x="274" y="252"/>
                  </a:cubicBezTo>
                  <a:cubicBezTo>
                    <a:pt x="274" y="275"/>
                    <a:pt x="297" y="275"/>
                    <a:pt x="297" y="275"/>
                  </a:cubicBezTo>
                  <a:cubicBezTo>
                    <a:pt x="320" y="298"/>
                    <a:pt x="343" y="298"/>
                    <a:pt x="365" y="298"/>
                  </a:cubicBezTo>
                  <a:cubicBezTo>
                    <a:pt x="388" y="298"/>
                    <a:pt x="411" y="252"/>
                    <a:pt x="411" y="229"/>
                  </a:cubicBezTo>
                  <a:cubicBezTo>
                    <a:pt x="411" y="229"/>
                    <a:pt x="388" y="206"/>
                    <a:pt x="388" y="206"/>
                  </a:cubicBezTo>
                  <a:cubicBezTo>
                    <a:pt x="365" y="183"/>
                    <a:pt x="365" y="183"/>
                    <a:pt x="343" y="183"/>
                  </a:cubicBezTo>
                  <a:cubicBezTo>
                    <a:pt x="320" y="183"/>
                    <a:pt x="297" y="161"/>
                    <a:pt x="274" y="161"/>
                  </a:cubicBezTo>
                  <a:cubicBezTo>
                    <a:pt x="228" y="138"/>
                    <a:pt x="206" y="115"/>
                    <a:pt x="183" y="92"/>
                  </a:cubicBezTo>
                  <a:cubicBezTo>
                    <a:pt x="160" y="92"/>
                    <a:pt x="137" y="69"/>
                    <a:pt x="114" y="69"/>
                  </a:cubicBezTo>
                  <a:cubicBezTo>
                    <a:pt x="114" y="46"/>
                    <a:pt x="91" y="46"/>
                    <a:pt x="91" y="24"/>
                  </a:cubicBezTo>
                  <a:lnTo>
                    <a:pt x="69" y="24"/>
                  </a:ln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1" name="Google Shape;4891;p19"/>
            <p:cNvSpPr/>
            <p:nvPr/>
          </p:nvSpPr>
          <p:spPr>
            <a:xfrm>
              <a:off x="767003" y="2207007"/>
              <a:ext cx="34114" cy="17693"/>
            </a:xfrm>
            <a:custGeom>
              <a:avLst/>
              <a:gdLst/>
              <a:ahLst/>
              <a:cxnLst/>
              <a:rect l="l" t="t" r="r" b="b"/>
              <a:pathLst>
                <a:path w="617" h="320" extrusionOk="0">
                  <a:moveTo>
                    <a:pt x="69" y="0"/>
                  </a:moveTo>
                  <a:cubicBezTo>
                    <a:pt x="46" y="0"/>
                    <a:pt x="23" y="23"/>
                    <a:pt x="23" y="23"/>
                  </a:cubicBezTo>
                  <a:cubicBezTo>
                    <a:pt x="23" y="46"/>
                    <a:pt x="0" y="46"/>
                    <a:pt x="23" y="69"/>
                  </a:cubicBezTo>
                  <a:cubicBezTo>
                    <a:pt x="23" y="69"/>
                    <a:pt x="23" y="92"/>
                    <a:pt x="23" y="92"/>
                  </a:cubicBezTo>
                  <a:cubicBezTo>
                    <a:pt x="46" y="115"/>
                    <a:pt x="69" y="137"/>
                    <a:pt x="91" y="160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51" y="252"/>
                    <a:pt x="297" y="274"/>
                    <a:pt x="343" y="274"/>
                  </a:cubicBezTo>
                  <a:cubicBezTo>
                    <a:pt x="365" y="297"/>
                    <a:pt x="411" y="297"/>
                    <a:pt x="434" y="320"/>
                  </a:cubicBezTo>
                  <a:lnTo>
                    <a:pt x="571" y="320"/>
                  </a:lnTo>
                  <a:cubicBezTo>
                    <a:pt x="571" y="320"/>
                    <a:pt x="594" y="320"/>
                    <a:pt x="594" y="297"/>
                  </a:cubicBezTo>
                  <a:cubicBezTo>
                    <a:pt x="616" y="297"/>
                    <a:pt x="616" y="274"/>
                    <a:pt x="616" y="252"/>
                  </a:cubicBezTo>
                  <a:cubicBezTo>
                    <a:pt x="616" y="229"/>
                    <a:pt x="594" y="206"/>
                    <a:pt x="548" y="206"/>
                  </a:cubicBezTo>
                  <a:lnTo>
                    <a:pt x="434" y="206"/>
                  </a:lnTo>
                  <a:cubicBezTo>
                    <a:pt x="411" y="206"/>
                    <a:pt x="388" y="206"/>
                    <a:pt x="388" y="183"/>
                  </a:cubicBezTo>
                  <a:lnTo>
                    <a:pt x="343" y="183"/>
                  </a:lnTo>
                  <a:cubicBezTo>
                    <a:pt x="320" y="160"/>
                    <a:pt x="297" y="160"/>
                    <a:pt x="297" y="160"/>
                  </a:cubicBezTo>
                  <a:cubicBezTo>
                    <a:pt x="251" y="137"/>
                    <a:pt x="206" y="115"/>
                    <a:pt x="183" y="92"/>
                  </a:cubicBezTo>
                  <a:cubicBezTo>
                    <a:pt x="160" y="92"/>
                    <a:pt x="160" y="69"/>
                    <a:pt x="137" y="69"/>
                  </a:cubicBezTo>
                  <a:cubicBezTo>
                    <a:pt x="114" y="46"/>
                    <a:pt x="114" y="46"/>
                    <a:pt x="91" y="23"/>
                  </a:cubicBezTo>
                  <a:cubicBezTo>
                    <a:pt x="91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2" name="Google Shape;4892;p19"/>
            <p:cNvSpPr/>
            <p:nvPr/>
          </p:nvSpPr>
          <p:spPr>
            <a:xfrm>
              <a:off x="787184" y="2155255"/>
              <a:ext cx="39145" cy="70716"/>
            </a:xfrm>
            <a:custGeom>
              <a:avLst/>
              <a:gdLst/>
              <a:ahLst/>
              <a:cxnLst/>
              <a:rect l="l" t="t" r="r" b="b"/>
              <a:pathLst>
                <a:path w="708" h="1279" extrusionOk="0">
                  <a:moveTo>
                    <a:pt x="114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46" y="92"/>
                    <a:pt x="23" y="138"/>
                    <a:pt x="23" y="160"/>
                  </a:cubicBezTo>
                  <a:cubicBezTo>
                    <a:pt x="23" y="206"/>
                    <a:pt x="0" y="252"/>
                    <a:pt x="0" y="274"/>
                  </a:cubicBezTo>
                  <a:cubicBezTo>
                    <a:pt x="0" y="320"/>
                    <a:pt x="0" y="366"/>
                    <a:pt x="0" y="411"/>
                  </a:cubicBezTo>
                  <a:cubicBezTo>
                    <a:pt x="0" y="457"/>
                    <a:pt x="23" y="480"/>
                    <a:pt x="23" y="503"/>
                  </a:cubicBezTo>
                  <a:cubicBezTo>
                    <a:pt x="23" y="526"/>
                    <a:pt x="23" y="571"/>
                    <a:pt x="46" y="617"/>
                  </a:cubicBezTo>
                  <a:cubicBezTo>
                    <a:pt x="46" y="663"/>
                    <a:pt x="69" y="708"/>
                    <a:pt x="92" y="777"/>
                  </a:cubicBezTo>
                  <a:cubicBezTo>
                    <a:pt x="114" y="822"/>
                    <a:pt x="137" y="868"/>
                    <a:pt x="183" y="914"/>
                  </a:cubicBezTo>
                  <a:cubicBezTo>
                    <a:pt x="206" y="959"/>
                    <a:pt x="229" y="1005"/>
                    <a:pt x="274" y="1051"/>
                  </a:cubicBezTo>
                  <a:cubicBezTo>
                    <a:pt x="297" y="1096"/>
                    <a:pt x="343" y="1119"/>
                    <a:pt x="388" y="1165"/>
                  </a:cubicBezTo>
                  <a:cubicBezTo>
                    <a:pt x="411" y="1188"/>
                    <a:pt x="434" y="1210"/>
                    <a:pt x="457" y="1233"/>
                  </a:cubicBezTo>
                  <a:cubicBezTo>
                    <a:pt x="480" y="1233"/>
                    <a:pt x="503" y="1256"/>
                    <a:pt x="525" y="1256"/>
                  </a:cubicBezTo>
                  <a:cubicBezTo>
                    <a:pt x="548" y="1279"/>
                    <a:pt x="571" y="1279"/>
                    <a:pt x="617" y="1279"/>
                  </a:cubicBezTo>
                  <a:cubicBezTo>
                    <a:pt x="662" y="1279"/>
                    <a:pt x="685" y="1233"/>
                    <a:pt x="708" y="1188"/>
                  </a:cubicBezTo>
                  <a:cubicBezTo>
                    <a:pt x="708" y="1165"/>
                    <a:pt x="708" y="1165"/>
                    <a:pt x="708" y="1142"/>
                  </a:cubicBezTo>
                  <a:cubicBezTo>
                    <a:pt x="685" y="1119"/>
                    <a:pt x="662" y="1096"/>
                    <a:pt x="639" y="1073"/>
                  </a:cubicBezTo>
                  <a:cubicBezTo>
                    <a:pt x="617" y="1073"/>
                    <a:pt x="617" y="1051"/>
                    <a:pt x="594" y="1051"/>
                  </a:cubicBezTo>
                  <a:cubicBezTo>
                    <a:pt x="548" y="1028"/>
                    <a:pt x="503" y="982"/>
                    <a:pt x="457" y="936"/>
                  </a:cubicBezTo>
                  <a:cubicBezTo>
                    <a:pt x="411" y="891"/>
                    <a:pt x="388" y="845"/>
                    <a:pt x="343" y="777"/>
                  </a:cubicBezTo>
                  <a:cubicBezTo>
                    <a:pt x="320" y="731"/>
                    <a:pt x="274" y="685"/>
                    <a:pt x="251" y="640"/>
                  </a:cubicBezTo>
                  <a:cubicBezTo>
                    <a:pt x="206" y="548"/>
                    <a:pt x="183" y="480"/>
                    <a:pt x="160" y="389"/>
                  </a:cubicBezTo>
                  <a:cubicBezTo>
                    <a:pt x="160" y="320"/>
                    <a:pt x="137" y="252"/>
                    <a:pt x="160" y="183"/>
                  </a:cubicBezTo>
                  <a:cubicBezTo>
                    <a:pt x="160" y="138"/>
                    <a:pt x="160" y="115"/>
                    <a:pt x="183" y="69"/>
                  </a:cubicBezTo>
                  <a:cubicBezTo>
                    <a:pt x="183" y="46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3" name="Google Shape;4893;p19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4" name="Google Shape;4894;p19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5" name="Google Shape;4895;p19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6" name="Google Shape;4896;p19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7" name="Google Shape;4897;p19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8" name="Google Shape;4898;p19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9" name="Google Shape;4899;p19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0" name="Google Shape;4900;p19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1" name="Google Shape;4901;p19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2" name="Google Shape;4902;p19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3" name="Google Shape;4903;p19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4" name="Google Shape;4904;p19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5" name="Google Shape;4905;p19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6" name="Google Shape;4906;p19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7" name="Google Shape;4907;p19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8" name="Google Shape;4908;p19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9" name="Google Shape;4909;p19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0" name="Google Shape;4910;p19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1" name="Google Shape;4911;p19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2" name="Google Shape;4912;p19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3" name="Google Shape;4913;p19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4" name="Google Shape;4914;p19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5" name="Google Shape;4915;p19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6" name="Google Shape;4916;p19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7" name="Google Shape;4917;p19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8" name="Google Shape;4918;p19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9" name="Google Shape;4919;p19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0" name="Google Shape;4920;p19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1" name="Google Shape;4921;p19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2" name="Google Shape;4922;p19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3" name="Google Shape;4923;p19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4" name="Google Shape;4924;p19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5" name="Google Shape;4925;p19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6" name="Google Shape;4926;p19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7" name="Google Shape;4927;p19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8" name="Google Shape;4928;p19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9" name="Google Shape;4929;p19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0" name="Google Shape;4930;p19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1" name="Google Shape;4931;p19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2" name="Google Shape;4932;p19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3" name="Google Shape;4933;p19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4" name="Google Shape;4934;p19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5" name="Google Shape;4935;p19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6" name="Google Shape;4936;p19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7" name="Google Shape;4937;p19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8" name="Google Shape;4938;p19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9" name="Google Shape;4939;p19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0" name="Google Shape;4940;p19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1" name="Google Shape;4941;p19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2" name="Google Shape;4942;p19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3" name="Google Shape;4943;p19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4" name="Google Shape;4944;p19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5" name="Google Shape;4945;p19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6" name="Google Shape;4946;p19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7" name="Google Shape;4947;p19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8" name="Google Shape;4948;p19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9" name="Google Shape;4949;p19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0" name="Google Shape;4950;p19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1" name="Google Shape;4951;p19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2" name="Google Shape;4952;p19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3" name="Google Shape;4953;p19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4" name="Google Shape;4954;p19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5" name="Google Shape;4955;p19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6" name="Google Shape;4956;p19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7" name="Google Shape;4957;p19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8" name="Google Shape;4958;p19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9" name="Google Shape;4959;p19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0" name="Google Shape;4960;p19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1" name="Google Shape;4961;p19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2" name="Google Shape;4962;p19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3" name="Google Shape;4963;p19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4" name="Google Shape;4964;p19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5" name="Google Shape;4965;p19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6" name="Google Shape;4966;p19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7" name="Google Shape;4967;p19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8" name="Google Shape;4968;p19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9" name="Google Shape;4969;p19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0" name="Google Shape;4970;p19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1" name="Google Shape;4971;p19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2" name="Google Shape;4972;p19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3" name="Google Shape;4973;p19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4" name="Google Shape;4974;p19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5" name="Google Shape;4975;p19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6" name="Google Shape;4976;p19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7" name="Google Shape;4977;p19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8" name="Google Shape;4978;p19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9" name="Google Shape;4979;p19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0" name="Google Shape;4980;p19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1" name="Google Shape;4981;p19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2" name="Google Shape;4982;p19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3" name="Google Shape;4983;p19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4" name="Google Shape;4984;p19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5" name="Google Shape;4985;p19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6" name="Google Shape;4986;p19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7" name="Google Shape;4987;p19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8" name="Google Shape;4988;p19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9" name="Google Shape;4989;p19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0" name="Google Shape;4990;p19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1" name="Google Shape;4991;p19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2" name="Google Shape;4992;p19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3" name="Google Shape;4993;p19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4" name="Google Shape;4994;p19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5" name="Google Shape;4995;p19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6" name="Google Shape;4996;p19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7" name="Google Shape;4997;p19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8" name="Google Shape;4998;p19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9" name="Google Shape;4999;p19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0" name="Google Shape;5000;p19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1" name="Google Shape;5001;p19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2" name="Google Shape;5002;p19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3" name="Google Shape;5003;p19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4" name="Google Shape;5004;p19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5" name="Google Shape;5005;p19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6" name="Google Shape;5006;p19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7" name="Google Shape;5007;p19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8" name="Google Shape;5008;p19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9" name="Google Shape;5009;p19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0" name="Google Shape;5010;p19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1" name="Google Shape;5011;p19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2" name="Google Shape;5012;p19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3" name="Google Shape;5013;p19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4" name="Google Shape;5014;p19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5" name="Google Shape;5015;p19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6" name="Google Shape;5016;p19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017" name="Google Shape;5017;p19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018" name="Google Shape;5018;p19"/>
          <p:cNvSpPr txBox="1">
            <a:spLocks noGrp="1"/>
          </p:cNvSpPr>
          <p:nvPr>
            <p:ph type="title" idx="2"/>
          </p:nvPr>
        </p:nvSpPr>
        <p:spPr>
          <a:xfrm>
            <a:off x="1302733" y="2480733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19" name="Google Shape;5019;p19"/>
          <p:cNvSpPr txBox="1">
            <a:spLocks noGrp="1"/>
          </p:cNvSpPr>
          <p:nvPr>
            <p:ph type="subTitle" idx="1"/>
          </p:nvPr>
        </p:nvSpPr>
        <p:spPr>
          <a:xfrm>
            <a:off x="1302733" y="30074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0" name="Google Shape;5020;p19"/>
          <p:cNvSpPr txBox="1">
            <a:spLocks noGrp="1"/>
          </p:cNvSpPr>
          <p:nvPr>
            <p:ph type="title" idx="3"/>
          </p:nvPr>
        </p:nvSpPr>
        <p:spPr>
          <a:xfrm>
            <a:off x="4670569" y="2480733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1" name="Google Shape;5021;p19"/>
          <p:cNvSpPr txBox="1">
            <a:spLocks noGrp="1"/>
          </p:cNvSpPr>
          <p:nvPr>
            <p:ph type="subTitle" idx="4"/>
          </p:nvPr>
        </p:nvSpPr>
        <p:spPr>
          <a:xfrm>
            <a:off x="4670581" y="30074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2" name="Google Shape;5022;p19"/>
          <p:cNvSpPr txBox="1">
            <a:spLocks noGrp="1"/>
          </p:cNvSpPr>
          <p:nvPr>
            <p:ph type="title" idx="5"/>
          </p:nvPr>
        </p:nvSpPr>
        <p:spPr>
          <a:xfrm>
            <a:off x="1302733" y="4391800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3" name="Google Shape;5023;p19"/>
          <p:cNvSpPr txBox="1">
            <a:spLocks noGrp="1"/>
          </p:cNvSpPr>
          <p:nvPr>
            <p:ph type="subTitle" idx="6"/>
          </p:nvPr>
        </p:nvSpPr>
        <p:spPr>
          <a:xfrm>
            <a:off x="1302733" y="49186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4" name="Google Shape;5024;p19"/>
          <p:cNvSpPr txBox="1">
            <a:spLocks noGrp="1"/>
          </p:cNvSpPr>
          <p:nvPr>
            <p:ph type="title" idx="7"/>
          </p:nvPr>
        </p:nvSpPr>
        <p:spPr>
          <a:xfrm>
            <a:off x="4724579" y="4391800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5" name="Google Shape;5025;p19"/>
          <p:cNvSpPr txBox="1">
            <a:spLocks noGrp="1"/>
          </p:cNvSpPr>
          <p:nvPr>
            <p:ph type="subTitle" idx="8"/>
          </p:nvPr>
        </p:nvSpPr>
        <p:spPr>
          <a:xfrm>
            <a:off x="4724580" y="49186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24242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6" name="Google Shape;5026;p19"/>
          <p:cNvSpPr txBox="1">
            <a:spLocks noGrp="1"/>
          </p:cNvSpPr>
          <p:nvPr>
            <p:ph type="title" idx="9"/>
          </p:nvPr>
        </p:nvSpPr>
        <p:spPr>
          <a:xfrm>
            <a:off x="8146433" y="2480600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7" name="Google Shape;5027;p19"/>
          <p:cNvSpPr txBox="1">
            <a:spLocks noGrp="1"/>
          </p:cNvSpPr>
          <p:nvPr>
            <p:ph type="subTitle" idx="13"/>
          </p:nvPr>
        </p:nvSpPr>
        <p:spPr>
          <a:xfrm>
            <a:off x="8146433" y="30074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24242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8" name="Google Shape;5028;p19"/>
          <p:cNvSpPr txBox="1">
            <a:spLocks noGrp="1"/>
          </p:cNvSpPr>
          <p:nvPr>
            <p:ph type="title" idx="14"/>
          </p:nvPr>
        </p:nvSpPr>
        <p:spPr>
          <a:xfrm>
            <a:off x="8146433" y="4391800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9" name="Google Shape;5029;p19"/>
          <p:cNvSpPr txBox="1">
            <a:spLocks noGrp="1"/>
          </p:cNvSpPr>
          <p:nvPr>
            <p:ph type="subTitle" idx="15"/>
          </p:nvPr>
        </p:nvSpPr>
        <p:spPr>
          <a:xfrm>
            <a:off x="8146433" y="49186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984876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50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31" name="Google Shape;5031;p20"/>
          <p:cNvSpPr/>
          <p:nvPr/>
        </p:nvSpPr>
        <p:spPr>
          <a:xfrm>
            <a:off x="6629466" y="-2301698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5032" name="Google Shape;5032;p20"/>
          <p:cNvSpPr/>
          <p:nvPr/>
        </p:nvSpPr>
        <p:spPr>
          <a:xfrm rot="10800000">
            <a:off x="-1681867" y="2782769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pic>
        <p:nvPicPr>
          <p:cNvPr id="5033" name="Google Shape;5033;p2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034" name="Google Shape;5034;p20"/>
          <p:cNvGrpSpPr/>
          <p:nvPr/>
        </p:nvGrpSpPr>
        <p:grpSpPr>
          <a:xfrm>
            <a:off x="10439418" y="514996"/>
            <a:ext cx="1491049" cy="1559195"/>
            <a:chOff x="6290250" y="1718800"/>
            <a:chExt cx="911325" cy="952975"/>
          </a:xfrm>
        </p:grpSpPr>
        <p:sp>
          <p:nvSpPr>
            <p:cNvPr id="5035" name="Google Shape;5035;p20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6" name="Google Shape;5036;p20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7" name="Google Shape;5037;p20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8" name="Google Shape;5038;p20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9" name="Google Shape;5039;p20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0" name="Google Shape;5040;p20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1" name="Google Shape;5041;p20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2" name="Google Shape;5042;p20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3" name="Google Shape;5043;p20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4" name="Google Shape;5044;p20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5" name="Google Shape;5045;p20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6" name="Google Shape;5046;p20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7" name="Google Shape;5047;p20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8" name="Google Shape;5048;p20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9" name="Google Shape;5049;p20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0" name="Google Shape;5050;p20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1" name="Google Shape;5051;p20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2" name="Google Shape;5052;p20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3" name="Google Shape;5053;p20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4" name="Google Shape;5054;p20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5" name="Google Shape;5055;p20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6" name="Google Shape;5056;p20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7" name="Google Shape;5057;p20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8" name="Google Shape;5058;p20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9" name="Google Shape;5059;p20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0" name="Google Shape;5060;p20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1" name="Google Shape;5061;p20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2" name="Google Shape;5062;p20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3" name="Google Shape;5063;p20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4" name="Google Shape;5064;p20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5" name="Google Shape;5065;p20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6" name="Google Shape;5066;p20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7" name="Google Shape;5067;p20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8" name="Google Shape;5068;p20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9" name="Google Shape;5069;p20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0" name="Google Shape;5070;p20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1" name="Google Shape;5071;p20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2" name="Google Shape;5072;p20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3" name="Google Shape;5073;p20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4" name="Google Shape;5074;p20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5" name="Google Shape;5075;p20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6" name="Google Shape;5076;p20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7" name="Google Shape;5077;p20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8" name="Google Shape;5078;p20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9" name="Google Shape;5079;p20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0" name="Google Shape;5080;p20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1" name="Google Shape;5081;p20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2" name="Google Shape;5082;p20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3" name="Google Shape;5083;p20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4" name="Google Shape;5084;p20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5" name="Google Shape;5085;p20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6" name="Google Shape;5086;p20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7" name="Google Shape;5087;p20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8" name="Google Shape;5088;p20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9" name="Google Shape;5089;p20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0" name="Google Shape;5090;p20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1" name="Google Shape;5091;p20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2" name="Google Shape;5092;p20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3" name="Google Shape;5093;p20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4" name="Google Shape;5094;p20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5" name="Google Shape;5095;p20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6" name="Google Shape;5096;p20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7" name="Google Shape;5097;p20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8" name="Google Shape;5098;p20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9" name="Google Shape;5099;p20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0" name="Google Shape;5100;p20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1" name="Google Shape;5101;p20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2" name="Google Shape;5102;p20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3" name="Google Shape;5103;p20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4" name="Google Shape;5104;p20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5" name="Google Shape;5105;p20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6" name="Google Shape;5106;p20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7" name="Google Shape;5107;p20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8" name="Google Shape;5108;p20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9" name="Google Shape;5109;p20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0" name="Google Shape;5110;p20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1" name="Google Shape;5111;p20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2" name="Google Shape;5112;p20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3" name="Google Shape;5113;p20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4" name="Google Shape;5114;p20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5" name="Google Shape;5115;p20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6" name="Google Shape;5116;p20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7" name="Google Shape;5117;p20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8" name="Google Shape;5118;p20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9" name="Google Shape;5119;p20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0" name="Google Shape;5120;p20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1" name="Google Shape;5121;p20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2" name="Google Shape;5122;p20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3" name="Google Shape;5123;p20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4" name="Google Shape;5124;p20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5" name="Google Shape;5125;p20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6" name="Google Shape;5126;p20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7" name="Google Shape;5127;p20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8" name="Google Shape;5128;p20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9" name="Google Shape;5129;p20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0" name="Google Shape;5130;p20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1" name="Google Shape;5131;p20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2" name="Google Shape;5132;p20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3" name="Google Shape;5133;p20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4" name="Google Shape;5134;p20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5" name="Google Shape;5135;p20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6" name="Google Shape;5136;p20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7" name="Google Shape;5137;p20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8" name="Google Shape;5138;p20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9" name="Google Shape;5139;p20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0" name="Google Shape;5140;p20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1" name="Google Shape;5141;p20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2" name="Google Shape;5142;p20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3" name="Google Shape;5143;p20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4" name="Google Shape;5144;p20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5" name="Google Shape;5145;p20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6" name="Google Shape;5146;p20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7" name="Google Shape;5147;p20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8" name="Google Shape;5148;p20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9" name="Google Shape;5149;p20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0" name="Google Shape;5150;p20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1" name="Google Shape;5151;p20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2" name="Google Shape;5152;p20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3" name="Google Shape;5153;p20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4" name="Google Shape;5154;p20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5" name="Google Shape;5155;p20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6" name="Google Shape;5156;p20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7" name="Google Shape;5157;p20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8" name="Google Shape;5158;p20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9" name="Google Shape;5159;p20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0" name="Google Shape;5160;p20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1" name="Google Shape;5161;p20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2" name="Google Shape;5162;p20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3" name="Google Shape;5163;p20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4" name="Google Shape;5164;p20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5" name="Google Shape;5165;p20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6" name="Google Shape;5166;p20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7" name="Google Shape;5167;p20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8" name="Google Shape;5168;p20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9" name="Google Shape;5169;p20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0" name="Google Shape;5170;p20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1" name="Google Shape;5171;p20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2" name="Google Shape;5172;p20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3" name="Google Shape;5173;p20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4" name="Google Shape;5174;p20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5" name="Google Shape;5175;p20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6" name="Google Shape;5176;p20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7" name="Google Shape;5177;p20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8" name="Google Shape;5178;p20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9" name="Google Shape;5179;p20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0" name="Google Shape;5180;p20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1" name="Google Shape;5181;p20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2" name="Google Shape;5182;p20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3" name="Google Shape;5183;p20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4" name="Google Shape;5184;p20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5" name="Google Shape;5185;p20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6" name="Google Shape;5186;p20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7" name="Google Shape;5187;p20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8" name="Google Shape;5188;p20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9" name="Google Shape;5189;p20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0" name="Google Shape;5190;p20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1" name="Google Shape;5191;p20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2" name="Google Shape;5192;p20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3" name="Google Shape;5193;p20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4" name="Google Shape;5194;p20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5" name="Google Shape;5195;p20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6" name="Google Shape;5196;p20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7" name="Google Shape;5197;p20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8" name="Google Shape;5198;p20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9" name="Google Shape;5199;p20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0" name="Google Shape;5200;p20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1" name="Google Shape;5201;p20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2" name="Google Shape;5202;p20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3" name="Google Shape;5203;p20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4" name="Google Shape;5204;p20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5" name="Google Shape;5205;p20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6" name="Google Shape;5206;p20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7" name="Google Shape;5207;p20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8" name="Google Shape;5208;p20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9" name="Google Shape;5209;p20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0" name="Google Shape;5210;p20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1" name="Google Shape;5211;p20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2" name="Google Shape;5212;p20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3" name="Google Shape;5213;p20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4" name="Google Shape;5214;p20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5" name="Google Shape;5215;p20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6" name="Google Shape;5216;p20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7" name="Google Shape;5217;p20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8" name="Google Shape;5218;p20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9" name="Google Shape;5219;p20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0" name="Google Shape;5220;p20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1" name="Google Shape;5221;p20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2" name="Google Shape;5222;p20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3" name="Google Shape;5223;p20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4" name="Google Shape;5224;p20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5" name="Google Shape;5225;p20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6" name="Google Shape;5226;p20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7" name="Google Shape;5227;p20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8" name="Google Shape;5228;p20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9" name="Google Shape;5229;p20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0" name="Google Shape;5230;p20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1" name="Google Shape;5231;p20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2" name="Google Shape;5232;p20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3" name="Google Shape;5233;p20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4" name="Google Shape;5234;p20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5" name="Google Shape;5235;p20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6" name="Google Shape;5236;p20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7" name="Google Shape;5237;p20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8" name="Google Shape;5238;p20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9" name="Google Shape;5239;p20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0" name="Google Shape;5240;p20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1" name="Google Shape;5241;p20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2" name="Google Shape;5242;p20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3" name="Google Shape;5243;p20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4" name="Google Shape;5244;p20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5" name="Google Shape;5245;p20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6" name="Google Shape;5246;p20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7" name="Google Shape;5247;p20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8" name="Google Shape;5248;p20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9" name="Google Shape;5249;p20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0" name="Google Shape;5250;p20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1" name="Google Shape;5251;p20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2" name="Google Shape;5252;p20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3" name="Google Shape;5253;p20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4" name="Google Shape;5254;p20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5" name="Google Shape;5255;p20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6" name="Google Shape;5256;p20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7" name="Google Shape;5257;p20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8" name="Google Shape;5258;p20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9" name="Google Shape;5259;p20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0" name="Google Shape;5260;p20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1" name="Google Shape;5261;p20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2" name="Google Shape;5262;p20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3" name="Google Shape;5263;p20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4" name="Google Shape;5264;p20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5" name="Google Shape;5265;p20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6" name="Google Shape;5266;p20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7" name="Google Shape;5267;p20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8" name="Google Shape;5268;p20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9" name="Google Shape;5269;p20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0" name="Google Shape;5270;p20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1" name="Google Shape;5271;p20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2" name="Google Shape;5272;p20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3" name="Google Shape;5273;p20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4" name="Google Shape;5274;p20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5" name="Google Shape;5275;p20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6" name="Google Shape;5276;p20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7" name="Google Shape;5277;p20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8" name="Google Shape;5278;p20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9" name="Google Shape;5279;p20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0" name="Google Shape;5280;p20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1" name="Google Shape;5281;p20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2" name="Google Shape;5282;p20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3" name="Google Shape;5283;p20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4" name="Google Shape;5284;p20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5" name="Google Shape;5285;p20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6" name="Google Shape;5286;p20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7" name="Google Shape;5287;p20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8" name="Google Shape;5288;p20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9" name="Google Shape;5289;p20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0" name="Google Shape;5290;p20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1" name="Google Shape;5291;p20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2" name="Google Shape;5292;p20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3" name="Google Shape;5293;p20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4" name="Google Shape;5294;p20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5" name="Google Shape;5295;p20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6" name="Google Shape;5296;p20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7" name="Google Shape;5297;p20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8" name="Google Shape;5298;p20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9" name="Google Shape;5299;p20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0" name="Google Shape;5300;p20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1" name="Google Shape;5301;p20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2" name="Google Shape;5302;p20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3" name="Google Shape;5303;p20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4" name="Google Shape;5304;p20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5" name="Google Shape;5305;p20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6" name="Google Shape;5306;p20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7" name="Google Shape;5307;p20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8" name="Google Shape;5308;p20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9" name="Google Shape;5309;p20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0" name="Google Shape;5310;p20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1" name="Google Shape;5311;p20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2" name="Google Shape;5312;p20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3" name="Google Shape;5313;p20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4" name="Google Shape;5314;p20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5" name="Google Shape;5315;p20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6" name="Google Shape;5316;p20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7" name="Google Shape;5317;p20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8" name="Google Shape;5318;p20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9" name="Google Shape;5319;p20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0" name="Google Shape;5320;p20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1" name="Google Shape;5321;p20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2" name="Google Shape;5322;p20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3" name="Google Shape;5323;p20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4" name="Google Shape;5324;p20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5" name="Google Shape;5325;p20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6" name="Google Shape;5326;p20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7" name="Google Shape;5327;p20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8" name="Google Shape;5328;p20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9" name="Google Shape;5329;p20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0" name="Google Shape;5330;p20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1" name="Google Shape;5331;p20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2" name="Google Shape;5332;p20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3" name="Google Shape;5333;p20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4" name="Google Shape;5334;p20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5" name="Google Shape;5335;p20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6" name="Google Shape;5336;p20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37" name="Google Shape;5337;p20"/>
          <p:cNvGrpSpPr/>
          <p:nvPr/>
        </p:nvGrpSpPr>
        <p:grpSpPr>
          <a:xfrm rot="-3555206">
            <a:off x="11568726" y="1484993"/>
            <a:ext cx="268937" cy="417465"/>
            <a:chOff x="1036425" y="2562175"/>
            <a:chExt cx="119850" cy="186050"/>
          </a:xfrm>
        </p:grpSpPr>
        <p:sp>
          <p:nvSpPr>
            <p:cNvPr id="5338" name="Google Shape;5338;p20"/>
            <p:cNvSpPr/>
            <p:nvPr/>
          </p:nvSpPr>
          <p:spPr>
            <a:xfrm>
              <a:off x="1036425" y="2562175"/>
              <a:ext cx="119850" cy="111300"/>
            </a:xfrm>
            <a:custGeom>
              <a:avLst/>
              <a:gdLst/>
              <a:ahLst/>
              <a:cxnLst/>
              <a:rect l="l" t="t" r="r" b="b"/>
              <a:pathLst>
                <a:path w="4794" h="4452" extrusionOk="0">
                  <a:moveTo>
                    <a:pt x="4634" y="1"/>
                  </a:moveTo>
                  <a:cubicBezTo>
                    <a:pt x="4634" y="1"/>
                    <a:pt x="4611" y="1"/>
                    <a:pt x="4588" y="24"/>
                  </a:cubicBezTo>
                  <a:cubicBezTo>
                    <a:pt x="4064" y="298"/>
                    <a:pt x="3607" y="572"/>
                    <a:pt x="3173" y="845"/>
                  </a:cubicBezTo>
                  <a:lnTo>
                    <a:pt x="2671" y="1165"/>
                  </a:lnTo>
                  <a:cubicBezTo>
                    <a:pt x="2101" y="1530"/>
                    <a:pt x="1667" y="1827"/>
                    <a:pt x="1302" y="2124"/>
                  </a:cubicBezTo>
                  <a:cubicBezTo>
                    <a:pt x="1028" y="2329"/>
                    <a:pt x="822" y="2535"/>
                    <a:pt x="617" y="2717"/>
                  </a:cubicBezTo>
                  <a:cubicBezTo>
                    <a:pt x="526" y="2808"/>
                    <a:pt x="434" y="2923"/>
                    <a:pt x="366" y="3014"/>
                  </a:cubicBezTo>
                  <a:cubicBezTo>
                    <a:pt x="275" y="3105"/>
                    <a:pt x="206" y="3196"/>
                    <a:pt x="160" y="3311"/>
                  </a:cubicBezTo>
                  <a:cubicBezTo>
                    <a:pt x="46" y="3516"/>
                    <a:pt x="1" y="3699"/>
                    <a:pt x="23" y="3858"/>
                  </a:cubicBezTo>
                  <a:cubicBezTo>
                    <a:pt x="69" y="4041"/>
                    <a:pt x="183" y="4201"/>
                    <a:pt x="389" y="4315"/>
                  </a:cubicBezTo>
                  <a:cubicBezTo>
                    <a:pt x="457" y="4383"/>
                    <a:pt x="548" y="4406"/>
                    <a:pt x="663" y="4429"/>
                  </a:cubicBezTo>
                  <a:cubicBezTo>
                    <a:pt x="731" y="4452"/>
                    <a:pt x="799" y="4452"/>
                    <a:pt x="868" y="4452"/>
                  </a:cubicBezTo>
                  <a:lnTo>
                    <a:pt x="959" y="4452"/>
                  </a:lnTo>
                  <a:cubicBezTo>
                    <a:pt x="1142" y="4429"/>
                    <a:pt x="1324" y="4361"/>
                    <a:pt x="1530" y="4246"/>
                  </a:cubicBezTo>
                  <a:cubicBezTo>
                    <a:pt x="1735" y="4155"/>
                    <a:pt x="1918" y="3995"/>
                    <a:pt x="2146" y="3790"/>
                  </a:cubicBezTo>
                  <a:cubicBezTo>
                    <a:pt x="2329" y="3630"/>
                    <a:pt x="2511" y="3425"/>
                    <a:pt x="2740" y="3174"/>
                  </a:cubicBezTo>
                  <a:cubicBezTo>
                    <a:pt x="3082" y="2763"/>
                    <a:pt x="3424" y="2306"/>
                    <a:pt x="3812" y="1713"/>
                  </a:cubicBezTo>
                  <a:cubicBezTo>
                    <a:pt x="4064" y="1348"/>
                    <a:pt x="4292" y="960"/>
                    <a:pt x="4588" y="480"/>
                  </a:cubicBezTo>
                  <a:lnTo>
                    <a:pt x="4657" y="343"/>
                  </a:lnTo>
                  <a:lnTo>
                    <a:pt x="4703" y="252"/>
                  </a:lnTo>
                  <a:lnTo>
                    <a:pt x="4748" y="161"/>
                  </a:lnTo>
                  <a:cubicBezTo>
                    <a:pt x="4794" y="115"/>
                    <a:pt x="4771" y="69"/>
                    <a:pt x="4725" y="47"/>
                  </a:cubicBezTo>
                  <a:cubicBezTo>
                    <a:pt x="4725" y="24"/>
                    <a:pt x="4703" y="24"/>
                    <a:pt x="4703" y="24"/>
                  </a:cubicBezTo>
                  <a:cubicBezTo>
                    <a:pt x="4680" y="24"/>
                    <a:pt x="4657" y="1"/>
                    <a:pt x="46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9" name="Google Shape;5339;p20"/>
            <p:cNvSpPr/>
            <p:nvPr/>
          </p:nvSpPr>
          <p:spPr>
            <a:xfrm>
              <a:off x="1095200" y="2640925"/>
              <a:ext cx="51375" cy="107300"/>
            </a:xfrm>
            <a:custGeom>
              <a:avLst/>
              <a:gdLst/>
              <a:ahLst/>
              <a:cxnLst/>
              <a:rect l="l" t="t" r="r" b="b"/>
              <a:pathLst>
                <a:path w="2055" h="4292" extrusionOk="0">
                  <a:moveTo>
                    <a:pt x="1918" y="1"/>
                  </a:moveTo>
                  <a:cubicBezTo>
                    <a:pt x="1895" y="24"/>
                    <a:pt x="1895" y="24"/>
                    <a:pt x="1895" y="46"/>
                  </a:cubicBezTo>
                  <a:cubicBezTo>
                    <a:pt x="1849" y="46"/>
                    <a:pt x="1827" y="69"/>
                    <a:pt x="1827" y="92"/>
                  </a:cubicBezTo>
                  <a:cubicBezTo>
                    <a:pt x="1781" y="138"/>
                    <a:pt x="1758" y="183"/>
                    <a:pt x="1735" y="229"/>
                  </a:cubicBezTo>
                  <a:cubicBezTo>
                    <a:pt x="1598" y="457"/>
                    <a:pt x="1439" y="663"/>
                    <a:pt x="1302" y="868"/>
                  </a:cubicBezTo>
                  <a:lnTo>
                    <a:pt x="1279" y="914"/>
                  </a:lnTo>
                  <a:cubicBezTo>
                    <a:pt x="1096" y="1165"/>
                    <a:pt x="936" y="1393"/>
                    <a:pt x="822" y="1599"/>
                  </a:cubicBezTo>
                  <a:cubicBezTo>
                    <a:pt x="617" y="1895"/>
                    <a:pt x="480" y="2146"/>
                    <a:pt x="343" y="2420"/>
                  </a:cubicBezTo>
                  <a:cubicBezTo>
                    <a:pt x="183" y="2717"/>
                    <a:pt x="92" y="2991"/>
                    <a:pt x="46" y="3242"/>
                  </a:cubicBezTo>
                  <a:cubicBezTo>
                    <a:pt x="1" y="3356"/>
                    <a:pt x="1" y="3493"/>
                    <a:pt x="1" y="3607"/>
                  </a:cubicBezTo>
                  <a:cubicBezTo>
                    <a:pt x="1" y="3721"/>
                    <a:pt x="23" y="3813"/>
                    <a:pt x="69" y="3904"/>
                  </a:cubicBezTo>
                  <a:cubicBezTo>
                    <a:pt x="115" y="3995"/>
                    <a:pt x="183" y="4087"/>
                    <a:pt x="275" y="4155"/>
                  </a:cubicBezTo>
                  <a:cubicBezTo>
                    <a:pt x="343" y="4201"/>
                    <a:pt x="434" y="4246"/>
                    <a:pt x="526" y="4269"/>
                  </a:cubicBezTo>
                  <a:cubicBezTo>
                    <a:pt x="571" y="4269"/>
                    <a:pt x="617" y="4292"/>
                    <a:pt x="640" y="4292"/>
                  </a:cubicBezTo>
                  <a:cubicBezTo>
                    <a:pt x="685" y="4292"/>
                    <a:pt x="731" y="4269"/>
                    <a:pt x="777" y="4269"/>
                  </a:cubicBezTo>
                  <a:cubicBezTo>
                    <a:pt x="845" y="4246"/>
                    <a:pt x="914" y="4223"/>
                    <a:pt x="982" y="4178"/>
                  </a:cubicBezTo>
                  <a:cubicBezTo>
                    <a:pt x="1142" y="4041"/>
                    <a:pt x="1256" y="3881"/>
                    <a:pt x="1324" y="3721"/>
                  </a:cubicBezTo>
                  <a:cubicBezTo>
                    <a:pt x="1461" y="3516"/>
                    <a:pt x="1530" y="3265"/>
                    <a:pt x="1598" y="3059"/>
                  </a:cubicBezTo>
                  <a:cubicBezTo>
                    <a:pt x="1667" y="2854"/>
                    <a:pt x="1713" y="2603"/>
                    <a:pt x="1781" y="2283"/>
                  </a:cubicBezTo>
                  <a:cubicBezTo>
                    <a:pt x="1872" y="1827"/>
                    <a:pt x="1941" y="1348"/>
                    <a:pt x="2009" y="777"/>
                  </a:cubicBezTo>
                  <a:cubicBezTo>
                    <a:pt x="2032" y="526"/>
                    <a:pt x="2032" y="298"/>
                    <a:pt x="2055" y="92"/>
                  </a:cubicBezTo>
                  <a:cubicBezTo>
                    <a:pt x="2055" y="69"/>
                    <a:pt x="2055" y="46"/>
                    <a:pt x="2032" y="24"/>
                  </a:cubicBezTo>
                  <a:cubicBezTo>
                    <a:pt x="2032" y="24"/>
                    <a:pt x="2009" y="1"/>
                    <a:pt x="19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40" name="Google Shape;5340;p20"/>
          <p:cNvGrpSpPr/>
          <p:nvPr/>
        </p:nvGrpSpPr>
        <p:grpSpPr>
          <a:xfrm rot="-4199169">
            <a:off x="522634" y="4804849"/>
            <a:ext cx="1301636" cy="1102559"/>
            <a:chOff x="6536750" y="766975"/>
            <a:chExt cx="776100" cy="657400"/>
          </a:xfrm>
        </p:grpSpPr>
        <p:sp>
          <p:nvSpPr>
            <p:cNvPr id="5341" name="Google Shape;5341;p20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2" name="Google Shape;5342;p20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3" name="Google Shape;5343;p20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4" name="Google Shape;5344;p20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5" name="Google Shape;5345;p20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6" name="Google Shape;5346;p20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7" name="Google Shape;5347;p20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8" name="Google Shape;5348;p20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9" name="Google Shape;5349;p20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0" name="Google Shape;5350;p20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1" name="Google Shape;5351;p20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2" name="Google Shape;5352;p20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3" name="Google Shape;5353;p20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4" name="Google Shape;5354;p20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5" name="Google Shape;5355;p20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6" name="Google Shape;5356;p20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7" name="Google Shape;5357;p20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8" name="Google Shape;5358;p20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9" name="Google Shape;5359;p20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0" name="Google Shape;5360;p20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1" name="Google Shape;5361;p20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2" name="Google Shape;5362;p20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3" name="Google Shape;5363;p20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4" name="Google Shape;5364;p20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5" name="Google Shape;5365;p20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6" name="Google Shape;5366;p20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7" name="Google Shape;5367;p20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8" name="Google Shape;5368;p20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9" name="Google Shape;5369;p20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0" name="Google Shape;5370;p20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1" name="Google Shape;5371;p20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2" name="Google Shape;5372;p20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3" name="Google Shape;5373;p20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4" name="Google Shape;5374;p20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5" name="Google Shape;5375;p20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6" name="Google Shape;5376;p20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7" name="Google Shape;5377;p20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8" name="Google Shape;5378;p20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9" name="Google Shape;5379;p20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0" name="Google Shape;5380;p20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1" name="Google Shape;5381;p20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2" name="Google Shape;5382;p20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3" name="Google Shape;5383;p20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4" name="Google Shape;5384;p20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5" name="Google Shape;5385;p20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6" name="Google Shape;5386;p20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7" name="Google Shape;5387;p20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8" name="Google Shape;5388;p20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9" name="Google Shape;5389;p20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0" name="Google Shape;5390;p20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1" name="Google Shape;5391;p20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2" name="Google Shape;5392;p20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3" name="Google Shape;5393;p20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4" name="Google Shape;5394;p20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5" name="Google Shape;5395;p20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6" name="Google Shape;5396;p20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7" name="Google Shape;5397;p20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8" name="Google Shape;5398;p20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9" name="Google Shape;5399;p20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0" name="Google Shape;5400;p20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1" name="Google Shape;5401;p20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2" name="Google Shape;5402;p20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3" name="Google Shape;5403;p20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4" name="Google Shape;5404;p20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5" name="Google Shape;5405;p20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6" name="Google Shape;5406;p20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7" name="Google Shape;5407;p20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8" name="Google Shape;5408;p20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9" name="Google Shape;5409;p20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0" name="Google Shape;5410;p20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1" name="Google Shape;5411;p20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2" name="Google Shape;5412;p20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3" name="Google Shape;5413;p20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4" name="Google Shape;5414;p20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5" name="Google Shape;5415;p20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6" name="Google Shape;5416;p20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7" name="Google Shape;5417;p20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8" name="Google Shape;5418;p20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9" name="Google Shape;5419;p20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0" name="Google Shape;5420;p20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1" name="Google Shape;5421;p20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2" name="Google Shape;5422;p20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3" name="Google Shape;5423;p20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4" name="Google Shape;5424;p20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5" name="Google Shape;5425;p20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6" name="Google Shape;5426;p20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7" name="Google Shape;5427;p20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8" name="Google Shape;5428;p20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9" name="Google Shape;5429;p20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0" name="Google Shape;5430;p20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1" name="Google Shape;5431;p20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2" name="Google Shape;5432;p20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3" name="Google Shape;5433;p20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4" name="Google Shape;5434;p20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5" name="Google Shape;5435;p20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6" name="Google Shape;5436;p20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7" name="Google Shape;5437;p20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8" name="Google Shape;5438;p20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9" name="Google Shape;5439;p20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0" name="Google Shape;5440;p20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1" name="Google Shape;5441;p20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2" name="Google Shape;5442;p20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3" name="Google Shape;5443;p20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4" name="Google Shape;5444;p20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5" name="Google Shape;5445;p20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6" name="Google Shape;5446;p20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7" name="Google Shape;5447;p20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8" name="Google Shape;5448;p20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9" name="Google Shape;5449;p20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0" name="Google Shape;5450;p20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1" name="Google Shape;5451;p20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2" name="Google Shape;5452;p20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3" name="Google Shape;5453;p20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4" name="Google Shape;5454;p20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5" name="Google Shape;5455;p20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6" name="Google Shape;5456;p20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7" name="Google Shape;5457;p20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8" name="Google Shape;5458;p20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9" name="Google Shape;5459;p20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0" name="Google Shape;5460;p20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1" name="Google Shape;5461;p20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2" name="Google Shape;5462;p20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3" name="Google Shape;5463;p20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4" name="Google Shape;5464;p20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5" name="Google Shape;5465;p20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6" name="Google Shape;5466;p20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7" name="Google Shape;5467;p20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8" name="Google Shape;5468;p20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9" name="Google Shape;5469;p20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0" name="Google Shape;5470;p20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1" name="Google Shape;5471;p20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2" name="Google Shape;5472;p20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3" name="Google Shape;5473;p20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4" name="Google Shape;5474;p20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5" name="Google Shape;5475;p20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6" name="Google Shape;5476;p20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7" name="Google Shape;5477;p20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8" name="Google Shape;5478;p20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9" name="Google Shape;5479;p20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0" name="Google Shape;5480;p20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1" name="Google Shape;5481;p20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2" name="Google Shape;5482;p20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3" name="Google Shape;5483;p20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4" name="Google Shape;5484;p20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5" name="Google Shape;5485;p20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6" name="Google Shape;5486;p20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7" name="Google Shape;5487;p20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8" name="Google Shape;5488;p20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9" name="Google Shape;5489;p20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0" name="Google Shape;5490;p20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1" name="Google Shape;5491;p20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2" name="Google Shape;5492;p20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3" name="Google Shape;5493;p20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4" name="Google Shape;5494;p20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5" name="Google Shape;5495;p20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6" name="Google Shape;5496;p20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7" name="Google Shape;5497;p20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8" name="Google Shape;5498;p20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9" name="Google Shape;5499;p20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0" name="Google Shape;5500;p20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1" name="Google Shape;5501;p20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2" name="Google Shape;5502;p20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3" name="Google Shape;5503;p20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4" name="Google Shape;5504;p20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5" name="Google Shape;5505;p20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6" name="Google Shape;5506;p20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7" name="Google Shape;5507;p20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8" name="Google Shape;5508;p20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9" name="Google Shape;5509;p20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0" name="Google Shape;5510;p20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1" name="Google Shape;5511;p20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2" name="Google Shape;5512;p20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3" name="Google Shape;5513;p20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4" name="Google Shape;5514;p20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5" name="Google Shape;5515;p20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6" name="Google Shape;5516;p20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7" name="Google Shape;5517;p20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8" name="Google Shape;5518;p20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9" name="Google Shape;5519;p20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520" name="Google Shape;5520;p20"/>
          <p:cNvSpPr/>
          <p:nvPr/>
        </p:nvSpPr>
        <p:spPr>
          <a:xfrm>
            <a:off x="1699015" y="35692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21" name="Google Shape;5521;p20"/>
          <p:cNvSpPr/>
          <p:nvPr/>
        </p:nvSpPr>
        <p:spPr>
          <a:xfrm>
            <a:off x="10112080" y="26711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22" name="Google Shape;5522;p20"/>
          <p:cNvSpPr/>
          <p:nvPr/>
        </p:nvSpPr>
        <p:spPr>
          <a:xfrm>
            <a:off x="330573" y="2359663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523" name="Google Shape;5523;p20"/>
          <p:cNvGrpSpPr/>
          <p:nvPr/>
        </p:nvGrpSpPr>
        <p:grpSpPr>
          <a:xfrm rot="-5400000" flipH="1">
            <a:off x="562738" y="3777203"/>
            <a:ext cx="521341" cy="572405"/>
            <a:chOff x="818450" y="719950"/>
            <a:chExt cx="162075" cy="177950"/>
          </a:xfrm>
        </p:grpSpPr>
        <p:sp>
          <p:nvSpPr>
            <p:cNvPr id="5524" name="Google Shape;5524;p20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5" name="Google Shape;5525;p20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6" name="Google Shape;5526;p20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527" name="Google Shape;5527;p20"/>
          <p:cNvGrpSpPr/>
          <p:nvPr/>
        </p:nvGrpSpPr>
        <p:grpSpPr>
          <a:xfrm rot="10292201">
            <a:off x="10965181" y="2444386"/>
            <a:ext cx="439515" cy="565108"/>
            <a:chOff x="3526675" y="707075"/>
            <a:chExt cx="187750" cy="241400"/>
          </a:xfrm>
        </p:grpSpPr>
        <p:sp>
          <p:nvSpPr>
            <p:cNvPr id="5528" name="Google Shape;5528;p20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9" name="Google Shape;5529;p20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0" name="Google Shape;5530;p20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531" name="Google Shape;5531;p20"/>
          <p:cNvGrpSpPr/>
          <p:nvPr/>
        </p:nvGrpSpPr>
        <p:grpSpPr>
          <a:xfrm>
            <a:off x="11036763" y="5285123"/>
            <a:ext cx="665191" cy="714416"/>
            <a:chOff x="539500" y="356300"/>
            <a:chExt cx="347201" cy="372894"/>
          </a:xfrm>
        </p:grpSpPr>
        <p:sp>
          <p:nvSpPr>
            <p:cNvPr id="5532" name="Google Shape;5532;p20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3" name="Google Shape;5533;p20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4" name="Google Shape;5534;p20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5" name="Google Shape;5535;p20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6" name="Google Shape;5536;p20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7" name="Google Shape;5537;p20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8" name="Google Shape;5538;p20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9" name="Google Shape;5539;p20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0" name="Google Shape;5540;p20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1" name="Google Shape;5541;p20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2" name="Google Shape;5542;p20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543" name="Google Shape;5543;p20"/>
          <p:cNvGrpSpPr/>
          <p:nvPr/>
        </p:nvGrpSpPr>
        <p:grpSpPr>
          <a:xfrm>
            <a:off x="591935" y="383235"/>
            <a:ext cx="462928" cy="680855"/>
            <a:chOff x="3716700" y="1378700"/>
            <a:chExt cx="135825" cy="199750"/>
          </a:xfrm>
        </p:grpSpPr>
        <p:sp>
          <p:nvSpPr>
            <p:cNvPr id="5544" name="Google Shape;5544;p20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5" name="Google Shape;5545;p20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6" name="Google Shape;5546;p20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7" name="Google Shape;5547;p20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548" name="Google Shape;5548;p20"/>
          <p:cNvSpPr/>
          <p:nvPr/>
        </p:nvSpPr>
        <p:spPr>
          <a:xfrm rot="1257298">
            <a:off x="9777439" y="4293281"/>
            <a:ext cx="452704" cy="147513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49" name="Google Shape;5549;p20"/>
          <p:cNvSpPr/>
          <p:nvPr/>
        </p:nvSpPr>
        <p:spPr>
          <a:xfrm>
            <a:off x="2111080" y="6120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50" name="Google Shape;5550;p20"/>
          <p:cNvSpPr/>
          <p:nvPr/>
        </p:nvSpPr>
        <p:spPr>
          <a:xfrm>
            <a:off x="9558748" y="63432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51" name="Google Shape;5551;p20"/>
          <p:cNvSpPr txBox="1">
            <a:spLocks noGrp="1"/>
          </p:cNvSpPr>
          <p:nvPr>
            <p:ph type="title" hasCustomPrompt="1"/>
          </p:nvPr>
        </p:nvSpPr>
        <p:spPr>
          <a:xfrm>
            <a:off x="2964800" y="723667"/>
            <a:ext cx="62624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5552" name="Google Shape;5552;p20"/>
          <p:cNvSpPr txBox="1">
            <a:spLocks noGrp="1"/>
          </p:cNvSpPr>
          <p:nvPr>
            <p:ph type="subTitle" idx="1"/>
          </p:nvPr>
        </p:nvSpPr>
        <p:spPr>
          <a:xfrm>
            <a:off x="2964800" y="1748867"/>
            <a:ext cx="6262400" cy="5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5553" name="Google Shape;5553;p20"/>
          <p:cNvSpPr txBox="1">
            <a:spLocks noGrp="1"/>
          </p:cNvSpPr>
          <p:nvPr>
            <p:ph type="title" idx="2" hasCustomPrompt="1"/>
          </p:nvPr>
        </p:nvSpPr>
        <p:spPr>
          <a:xfrm>
            <a:off x="2964800" y="2640815"/>
            <a:ext cx="62624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5554" name="Google Shape;5554;p20"/>
          <p:cNvSpPr txBox="1">
            <a:spLocks noGrp="1"/>
          </p:cNvSpPr>
          <p:nvPr>
            <p:ph type="subTitle" idx="3"/>
          </p:nvPr>
        </p:nvSpPr>
        <p:spPr>
          <a:xfrm>
            <a:off x="2964800" y="3665997"/>
            <a:ext cx="6262400" cy="5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5555" name="Google Shape;5555;p20"/>
          <p:cNvSpPr txBox="1">
            <a:spLocks noGrp="1"/>
          </p:cNvSpPr>
          <p:nvPr>
            <p:ph type="title" idx="4" hasCustomPrompt="1"/>
          </p:nvPr>
        </p:nvSpPr>
        <p:spPr>
          <a:xfrm>
            <a:off x="2964800" y="4557917"/>
            <a:ext cx="62624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5556" name="Google Shape;5556;p20"/>
          <p:cNvSpPr txBox="1">
            <a:spLocks noGrp="1"/>
          </p:cNvSpPr>
          <p:nvPr>
            <p:ph type="subTitle" idx="5"/>
          </p:nvPr>
        </p:nvSpPr>
        <p:spPr>
          <a:xfrm>
            <a:off x="2964800" y="5583127"/>
            <a:ext cx="6262400" cy="5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952808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5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58" name="Google Shape;5558;p21"/>
          <p:cNvSpPr/>
          <p:nvPr/>
        </p:nvSpPr>
        <p:spPr>
          <a:xfrm>
            <a:off x="-1110006" y="4896703"/>
            <a:ext cx="3671667" cy="3419067"/>
          </a:xfrm>
          <a:custGeom>
            <a:avLst/>
            <a:gdLst/>
            <a:ahLst/>
            <a:cxnLst/>
            <a:rect l="l" t="t" r="r" b="b"/>
            <a:pathLst>
              <a:path w="110150" h="102572" extrusionOk="0">
                <a:moveTo>
                  <a:pt x="7244" y="2961"/>
                </a:moveTo>
                <a:cubicBezTo>
                  <a:pt x="11121" y="-8536"/>
                  <a:pt x="23420" y="18735"/>
                  <a:pt x="32109" y="23013"/>
                </a:cubicBezTo>
                <a:cubicBezTo>
                  <a:pt x="40799" y="27291"/>
                  <a:pt x="54034" y="23548"/>
                  <a:pt x="59381" y="28628"/>
                </a:cubicBezTo>
                <a:cubicBezTo>
                  <a:pt x="64728" y="33708"/>
                  <a:pt x="59782" y="48547"/>
                  <a:pt x="64193" y="53493"/>
                </a:cubicBezTo>
                <a:cubicBezTo>
                  <a:pt x="68605" y="58439"/>
                  <a:pt x="81305" y="54295"/>
                  <a:pt x="85850" y="58306"/>
                </a:cubicBezTo>
                <a:cubicBezTo>
                  <a:pt x="90395" y="62317"/>
                  <a:pt x="88123" y="70739"/>
                  <a:pt x="91465" y="77557"/>
                </a:cubicBezTo>
                <a:cubicBezTo>
                  <a:pt x="94807" y="84375"/>
                  <a:pt x="119673" y="96807"/>
                  <a:pt x="105903" y="99213"/>
                </a:cubicBezTo>
                <a:cubicBezTo>
                  <a:pt x="92134" y="101619"/>
                  <a:pt x="25291" y="108036"/>
                  <a:pt x="8848" y="91994"/>
                </a:cubicBezTo>
                <a:cubicBezTo>
                  <a:pt x="-7595" y="75952"/>
                  <a:pt x="3367" y="14458"/>
                  <a:pt x="7244" y="296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5559" name="Google Shape;5559;p21"/>
          <p:cNvSpPr/>
          <p:nvPr/>
        </p:nvSpPr>
        <p:spPr>
          <a:xfrm>
            <a:off x="8891458" y="-1706869"/>
            <a:ext cx="4410567" cy="5800100"/>
          </a:xfrm>
          <a:custGeom>
            <a:avLst/>
            <a:gdLst/>
            <a:ahLst/>
            <a:cxnLst/>
            <a:rect l="l" t="t" r="r" b="b"/>
            <a:pathLst>
              <a:path w="132317" h="174003" extrusionOk="0">
                <a:moveTo>
                  <a:pt x="5462" y="13046"/>
                </a:moveTo>
                <a:cubicBezTo>
                  <a:pt x="-11115" y="18260"/>
                  <a:pt x="15354" y="36307"/>
                  <a:pt x="23108" y="43526"/>
                </a:cubicBezTo>
                <a:cubicBezTo>
                  <a:pt x="30862" y="50745"/>
                  <a:pt x="45033" y="49541"/>
                  <a:pt x="51984" y="56359"/>
                </a:cubicBezTo>
                <a:cubicBezTo>
                  <a:pt x="58936" y="63177"/>
                  <a:pt x="58935" y="77214"/>
                  <a:pt x="64817" y="84433"/>
                </a:cubicBezTo>
                <a:cubicBezTo>
                  <a:pt x="70699" y="91652"/>
                  <a:pt x="82330" y="91518"/>
                  <a:pt x="87276" y="99673"/>
                </a:cubicBezTo>
                <a:cubicBezTo>
                  <a:pt x="92222" y="107828"/>
                  <a:pt x="90618" y="123870"/>
                  <a:pt x="94495" y="133361"/>
                </a:cubicBezTo>
                <a:cubicBezTo>
                  <a:pt x="98372" y="142853"/>
                  <a:pt x="105591" y="151542"/>
                  <a:pt x="110537" y="156622"/>
                </a:cubicBezTo>
                <a:cubicBezTo>
                  <a:pt x="115483" y="161702"/>
                  <a:pt x="122168" y="187904"/>
                  <a:pt x="124173" y="163841"/>
                </a:cubicBezTo>
                <a:cubicBezTo>
                  <a:pt x="126178" y="139778"/>
                  <a:pt x="142354" y="37377"/>
                  <a:pt x="122569" y="12244"/>
                </a:cubicBezTo>
                <a:cubicBezTo>
                  <a:pt x="102784" y="-12888"/>
                  <a:pt x="22039" y="7832"/>
                  <a:pt x="5462" y="1304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pic>
        <p:nvPicPr>
          <p:cNvPr id="5560" name="Google Shape;5560;p2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561" name="Google Shape;5561;p21"/>
          <p:cNvGrpSpPr/>
          <p:nvPr/>
        </p:nvGrpSpPr>
        <p:grpSpPr>
          <a:xfrm rot="-463951">
            <a:off x="174851" y="5575978"/>
            <a:ext cx="978967" cy="1132077"/>
            <a:chOff x="5531300" y="3305725"/>
            <a:chExt cx="703625" cy="813750"/>
          </a:xfrm>
        </p:grpSpPr>
        <p:sp>
          <p:nvSpPr>
            <p:cNvPr id="5562" name="Google Shape;5562;p21"/>
            <p:cNvSpPr/>
            <p:nvPr/>
          </p:nvSpPr>
          <p:spPr>
            <a:xfrm>
              <a:off x="5531300" y="3305725"/>
              <a:ext cx="703625" cy="813750"/>
            </a:xfrm>
            <a:custGeom>
              <a:avLst/>
              <a:gdLst/>
              <a:ahLst/>
              <a:cxnLst/>
              <a:rect l="l" t="t" r="r" b="b"/>
              <a:pathLst>
                <a:path w="28145" h="32550" extrusionOk="0">
                  <a:moveTo>
                    <a:pt x="17645" y="0"/>
                  </a:moveTo>
                  <a:cubicBezTo>
                    <a:pt x="17485" y="0"/>
                    <a:pt x="17325" y="23"/>
                    <a:pt x="17165" y="46"/>
                  </a:cubicBezTo>
                  <a:cubicBezTo>
                    <a:pt x="16960" y="69"/>
                    <a:pt x="16777" y="137"/>
                    <a:pt x="16640" y="183"/>
                  </a:cubicBezTo>
                  <a:cubicBezTo>
                    <a:pt x="16298" y="297"/>
                    <a:pt x="15978" y="480"/>
                    <a:pt x="15682" y="708"/>
                  </a:cubicBezTo>
                  <a:cubicBezTo>
                    <a:pt x="15636" y="753"/>
                    <a:pt x="15590" y="799"/>
                    <a:pt x="15545" y="845"/>
                  </a:cubicBezTo>
                  <a:cubicBezTo>
                    <a:pt x="15545" y="845"/>
                    <a:pt x="1507" y="4520"/>
                    <a:pt x="1484" y="4520"/>
                  </a:cubicBezTo>
                  <a:cubicBezTo>
                    <a:pt x="891" y="4679"/>
                    <a:pt x="411" y="5113"/>
                    <a:pt x="183" y="5661"/>
                  </a:cubicBezTo>
                  <a:cubicBezTo>
                    <a:pt x="137" y="5752"/>
                    <a:pt x="92" y="5866"/>
                    <a:pt x="69" y="5958"/>
                  </a:cubicBezTo>
                  <a:cubicBezTo>
                    <a:pt x="69" y="5958"/>
                    <a:pt x="46" y="6026"/>
                    <a:pt x="46" y="6049"/>
                  </a:cubicBezTo>
                  <a:cubicBezTo>
                    <a:pt x="23" y="6163"/>
                    <a:pt x="1" y="6277"/>
                    <a:pt x="1" y="6414"/>
                  </a:cubicBezTo>
                  <a:cubicBezTo>
                    <a:pt x="1" y="6483"/>
                    <a:pt x="1" y="6574"/>
                    <a:pt x="1" y="6642"/>
                  </a:cubicBezTo>
                  <a:cubicBezTo>
                    <a:pt x="1" y="6757"/>
                    <a:pt x="23" y="6893"/>
                    <a:pt x="69" y="7008"/>
                  </a:cubicBezTo>
                  <a:cubicBezTo>
                    <a:pt x="69" y="7030"/>
                    <a:pt x="69" y="7076"/>
                    <a:pt x="69" y="7099"/>
                  </a:cubicBezTo>
                  <a:lnTo>
                    <a:pt x="6529" y="30974"/>
                  </a:lnTo>
                  <a:lnTo>
                    <a:pt x="6529" y="31043"/>
                  </a:lnTo>
                  <a:cubicBezTo>
                    <a:pt x="6574" y="31202"/>
                    <a:pt x="6666" y="31408"/>
                    <a:pt x="6825" y="31636"/>
                  </a:cubicBezTo>
                  <a:cubicBezTo>
                    <a:pt x="6848" y="31705"/>
                    <a:pt x="6894" y="31750"/>
                    <a:pt x="6962" y="31819"/>
                  </a:cubicBezTo>
                  <a:cubicBezTo>
                    <a:pt x="6985" y="31864"/>
                    <a:pt x="7031" y="31910"/>
                    <a:pt x="7076" y="31956"/>
                  </a:cubicBezTo>
                  <a:cubicBezTo>
                    <a:pt x="7122" y="32001"/>
                    <a:pt x="7191" y="32047"/>
                    <a:pt x="7236" y="32093"/>
                  </a:cubicBezTo>
                  <a:cubicBezTo>
                    <a:pt x="7327" y="32161"/>
                    <a:pt x="7419" y="32230"/>
                    <a:pt x="7510" y="32275"/>
                  </a:cubicBezTo>
                  <a:cubicBezTo>
                    <a:pt x="7510" y="32298"/>
                    <a:pt x="7556" y="32298"/>
                    <a:pt x="7556" y="32321"/>
                  </a:cubicBezTo>
                  <a:cubicBezTo>
                    <a:pt x="7647" y="32366"/>
                    <a:pt x="7738" y="32389"/>
                    <a:pt x="7830" y="32435"/>
                  </a:cubicBezTo>
                  <a:cubicBezTo>
                    <a:pt x="7875" y="32435"/>
                    <a:pt x="7921" y="32458"/>
                    <a:pt x="7967" y="32481"/>
                  </a:cubicBezTo>
                  <a:lnTo>
                    <a:pt x="8012" y="32481"/>
                  </a:lnTo>
                  <a:cubicBezTo>
                    <a:pt x="8195" y="32526"/>
                    <a:pt x="8377" y="32549"/>
                    <a:pt x="8537" y="32549"/>
                  </a:cubicBezTo>
                  <a:cubicBezTo>
                    <a:pt x="8697" y="32549"/>
                    <a:pt x="8880" y="32526"/>
                    <a:pt x="9039" y="32503"/>
                  </a:cubicBezTo>
                  <a:lnTo>
                    <a:pt x="23031" y="28829"/>
                  </a:lnTo>
                  <a:cubicBezTo>
                    <a:pt x="23168" y="28874"/>
                    <a:pt x="23305" y="28897"/>
                    <a:pt x="23465" y="28920"/>
                  </a:cubicBezTo>
                  <a:lnTo>
                    <a:pt x="23739" y="28920"/>
                  </a:lnTo>
                  <a:cubicBezTo>
                    <a:pt x="24424" y="28920"/>
                    <a:pt x="25063" y="28714"/>
                    <a:pt x="25611" y="28281"/>
                  </a:cubicBezTo>
                  <a:cubicBezTo>
                    <a:pt x="25702" y="28212"/>
                    <a:pt x="25770" y="28144"/>
                    <a:pt x="25839" y="28075"/>
                  </a:cubicBezTo>
                  <a:cubicBezTo>
                    <a:pt x="26044" y="28007"/>
                    <a:pt x="26204" y="27916"/>
                    <a:pt x="26318" y="27847"/>
                  </a:cubicBezTo>
                  <a:cubicBezTo>
                    <a:pt x="26501" y="27733"/>
                    <a:pt x="26660" y="27619"/>
                    <a:pt x="26843" y="27459"/>
                  </a:cubicBezTo>
                  <a:cubicBezTo>
                    <a:pt x="27140" y="27185"/>
                    <a:pt x="27391" y="26866"/>
                    <a:pt x="27619" y="26500"/>
                  </a:cubicBezTo>
                  <a:cubicBezTo>
                    <a:pt x="27825" y="26158"/>
                    <a:pt x="27962" y="25770"/>
                    <a:pt x="28053" y="25359"/>
                  </a:cubicBezTo>
                  <a:cubicBezTo>
                    <a:pt x="28144" y="24880"/>
                    <a:pt x="28121" y="24400"/>
                    <a:pt x="28007" y="23944"/>
                  </a:cubicBezTo>
                  <a:cubicBezTo>
                    <a:pt x="28007" y="23921"/>
                    <a:pt x="28007" y="23898"/>
                    <a:pt x="28007" y="23875"/>
                  </a:cubicBezTo>
                  <a:lnTo>
                    <a:pt x="22164" y="2214"/>
                  </a:lnTo>
                  <a:cubicBezTo>
                    <a:pt x="22141" y="2191"/>
                    <a:pt x="22141" y="2191"/>
                    <a:pt x="22141" y="2169"/>
                  </a:cubicBezTo>
                  <a:cubicBezTo>
                    <a:pt x="22095" y="1963"/>
                    <a:pt x="22004" y="1758"/>
                    <a:pt x="21913" y="1575"/>
                  </a:cubicBezTo>
                  <a:cubicBezTo>
                    <a:pt x="21776" y="1301"/>
                    <a:pt x="21593" y="1050"/>
                    <a:pt x="21388" y="845"/>
                  </a:cubicBezTo>
                  <a:cubicBezTo>
                    <a:pt x="20977" y="457"/>
                    <a:pt x="20452" y="183"/>
                    <a:pt x="19881" y="69"/>
                  </a:cubicBezTo>
                  <a:cubicBezTo>
                    <a:pt x="19676" y="46"/>
                    <a:pt x="19493" y="23"/>
                    <a:pt x="19288" y="23"/>
                  </a:cubicBezTo>
                  <a:cubicBezTo>
                    <a:pt x="19082" y="23"/>
                    <a:pt x="18877" y="23"/>
                    <a:pt x="18672" y="69"/>
                  </a:cubicBezTo>
                  <a:cubicBezTo>
                    <a:pt x="18558" y="69"/>
                    <a:pt x="18466" y="92"/>
                    <a:pt x="18352" y="114"/>
                  </a:cubicBezTo>
                  <a:cubicBezTo>
                    <a:pt x="18169" y="46"/>
                    <a:pt x="17964" y="23"/>
                    <a:pt x="177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3" name="Google Shape;5563;p21"/>
            <p:cNvSpPr/>
            <p:nvPr/>
          </p:nvSpPr>
          <p:spPr>
            <a:xfrm>
              <a:off x="5903925" y="3865500"/>
              <a:ext cx="51375" cy="30275"/>
            </a:xfrm>
            <a:custGeom>
              <a:avLst/>
              <a:gdLst/>
              <a:ahLst/>
              <a:cxnLst/>
              <a:rect l="l" t="t" r="r" b="b"/>
              <a:pathLst>
                <a:path w="2055" h="1211" extrusionOk="0">
                  <a:moveTo>
                    <a:pt x="1302" y="1"/>
                  </a:moveTo>
                  <a:cubicBezTo>
                    <a:pt x="1210" y="24"/>
                    <a:pt x="1119" y="46"/>
                    <a:pt x="1028" y="69"/>
                  </a:cubicBezTo>
                  <a:cubicBezTo>
                    <a:pt x="913" y="92"/>
                    <a:pt x="799" y="115"/>
                    <a:pt x="708" y="161"/>
                  </a:cubicBezTo>
                  <a:cubicBezTo>
                    <a:pt x="640" y="183"/>
                    <a:pt x="548" y="229"/>
                    <a:pt x="457" y="298"/>
                  </a:cubicBezTo>
                  <a:cubicBezTo>
                    <a:pt x="388" y="343"/>
                    <a:pt x="297" y="412"/>
                    <a:pt x="229" y="480"/>
                  </a:cubicBezTo>
                  <a:cubicBezTo>
                    <a:pt x="137" y="571"/>
                    <a:pt x="92" y="663"/>
                    <a:pt x="46" y="754"/>
                  </a:cubicBezTo>
                  <a:cubicBezTo>
                    <a:pt x="46" y="777"/>
                    <a:pt x="46" y="823"/>
                    <a:pt x="46" y="845"/>
                  </a:cubicBezTo>
                  <a:cubicBezTo>
                    <a:pt x="23" y="868"/>
                    <a:pt x="23" y="868"/>
                    <a:pt x="23" y="891"/>
                  </a:cubicBezTo>
                  <a:cubicBezTo>
                    <a:pt x="23" y="914"/>
                    <a:pt x="0" y="937"/>
                    <a:pt x="0" y="982"/>
                  </a:cubicBezTo>
                  <a:cubicBezTo>
                    <a:pt x="0" y="1005"/>
                    <a:pt x="23" y="1028"/>
                    <a:pt x="46" y="1051"/>
                  </a:cubicBezTo>
                  <a:cubicBezTo>
                    <a:pt x="92" y="1096"/>
                    <a:pt x="137" y="1142"/>
                    <a:pt x="229" y="1165"/>
                  </a:cubicBezTo>
                  <a:cubicBezTo>
                    <a:pt x="274" y="1188"/>
                    <a:pt x="320" y="1188"/>
                    <a:pt x="366" y="1188"/>
                  </a:cubicBezTo>
                  <a:cubicBezTo>
                    <a:pt x="434" y="1211"/>
                    <a:pt x="548" y="1211"/>
                    <a:pt x="640" y="1211"/>
                  </a:cubicBezTo>
                  <a:lnTo>
                    <a:pt x="685" y="1211"/>
                  </a:lnTo>
                  <a:cubicBezTo>
                    <a:pt x="891" y="1211"/>
                    <a:pt x="1073" y="1165"/>
                    <a:pt x="1233" y="1074"/>
                  </a:cubicBezTo>
                  <a:cubicBezTo>
                    <a:pt x="1302" y="1051"/>
                    <a:pt x="1370" y="1005"/>
                    <a:pt x="1461" y="959"/>
                  </a:cubicBezTo>
                  <a:cubicBezTo>
                    <a:pt x="1530" y="914"/>
                    <a:pt x="1598" y="868"/>
                    <a:pt x="1667" y="800"/>
                  </a:cubicBezTo>
                  <a:cubicBezTo>
                    <a:pt x="1735" y="754"/>
                    <a:pt x="1804" y="708"/>
                    <a:pt x="1872" y="640"/>
                  </a:cubicBezTo>
                  <a:cubicBezTo>
                    <a:pt x="1895" y="617"/>
                    <a:pt x="1918" y="594"/>
                    <a:pt x="1941" y="571"/>
                  </a:cubicBezTo>
                  <a:cubicBezTo>
                    <a:pt x="1986" y="526"/>
                    <a:pt x="2009" y="480"/>
                    <a:pt x="2032" y="412"/>
                  </a:cubicBezTo>
                  <a:cubicBezTo>
                    <a:pt x="2055" y="298"/>
                    <a:pt x="2009" y="183"/>
                    <a:pt x="1918" y="138"/>
                  </a:cubicBezTo>
                  <a:cubicBezTo>
                    <a:pt x="1872" y="92"/>
                    <a:pt x="1804" y="69"/>
                    <a:pt x="1735" y="69"/>
                  </a:cubicBezTo>
                  <a:lnTo>
                    <a:pt x="1712" y="46"/>
                  </a:lnTo>
                  <a:cubicBezTo>
                    <a:pt x="1690" y="46"/>
                    <a:pt x="1690" y="46"/>
                    <a:pt x="1644" y="24"/>
                  </a:cubicBezTo>
                  <a:lnTo>
                    <a:pt x="1598" y="24"/>
                  </a:lnTo>
                  <a:cubicBezTo>
                    <a:pt x="1553" y="1"/>
                    <a:pt x="1507" y="1"/>
                    <a:pt x="1461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4" name="Google Shape;5564;p21"/>
            <p:cNvSpPr/>
            <p:nvPr/>
          </p:nvSpPr>
          <p:spPr>
            <a:xfrm>
              <a:off x="5580375" y="3356500"/>
              <a:ext cx="603750" cy="712175"/>
            </a:xfrm>
            <a:custGeom>
              <a:avLst/>
              <a:gdLst/>
              <a:ahLst/>
              <a:cxnLst/>
              <a:rect l="l" t="t" r="r" b="b"/>
              <a:pathLst>
                <a:path w="24150" h="28487" extrusionOk="0">
                  <a:moveTo>
                    <a:pt x="14403" y="20361"/>
                  </a:moveTo>
                  <a:cubicBezTo>
                    <a:pt x="14449" y="20361"/>
                    <a:pt x="14495" y="20361"/>
                    <a:pt x="14540" y="20384"/>
                  </a:cubicBezTo>
                  <a:lnTo>
                    <a:pt x="14586" y="20384"/>
                  </a:lnTo>
                  <a:cubicBezTo>
                    <a:pt x="14632" y="20406"/>
                    <a:pt x="14632" y="20406"/>
                    <a:pt x="14654" y="20406"/>
                  </a:cubicBezTo>
                  <a:lnTo>
                    <a:pt x="14677" y="20429"/>
                  </a:lnTo>
                  <a:cubicBezTo>
                    <a:pt x="14746" y="20429"/>
                    <a:pt x="14814" y="20452"/>
                    <a:pt x="14860" y="20498"/>
                  </a:cubicBezTo>
                  <a:cubicBezTo>
                    <a:pt x="14951" y="20543"/>
                    <a:pt x="14997" y="20658"/>
                    <a:pt x="14974" y="20772"/>
                  </a:cubicBezTo>
                  <a:cubicBezTo>
                    <a:pt x="14951" y="20840"/>
                    <a:pt x="14928" y="20886"/>
                    <a:pt x="14883" y="20931"/>
                  </a:cubicBezTo>
                  <a:cubicBezTo>
                    <a:pt x="14860" y="20954"/>
                    <a:pt x="14837" y="20977"/>
                    <a:pt x="14814" y="21000"/>
                  </a:cubicBezTo>
                  <a:cubicBezTo>
                    <a:pt x="14746" y="21068"/>
                    <a:pt x="14677" y="21114"/>
                    <a:pt x="14609" y="21160"/>
                  </a:cubicBezTo>
                  <a:cubicBezTo>
                    <a:pt x="14540" y="21228"/>
                    <a:pt x="14472" y="21274"/>
                    <a:pt x="14403" y="21319"/>
                  </a:cubicBezTo>
                  <a:cubicBezTo>
                    <a:pt x="14312" y="21365"/>
                    <a:pt x="14244" y="21411"/>
                    <a:pt x="14175" y="21434"/>
                  </a:cubicBezTo>
                  <a:cubicBezTo>
                    <a:pt x="14015" y="21525"/>
                    <a:pt x="13833" y="21571"/>
                    <a:pt x="13627" y="21571"/>
                  </a:cubicBezTo>
                  <a:lnTo>
                    <a:pt x="13582" y="21571"/>
                  </a:lnTo>
                  <a:cubicBezTo>
                    <a:pt x="13490" y="21571"/>
                    <a:pt x="13376" y="21571"/>
                    <a:pt x="13308" y="21548"/>
                  </a:cubicBezTo>
                  <a:cubicBezTo>
                    <a:pt x="13262" y="21548"/>
                    <a:pt x="13216" y="21548"/>
                    <a:pt x="13171" y="21525"/>
                  </a:cubicBezTo>
                  <a:cubicBezTo>
                    <a:pt x="13102" y="21502"/>
                    <a:pt x="13034" y="21456"/>
                    <a:pt x="12988" y="21411"/>
                  </a:cubicBezTo>
                  <a:cubicBezTo>
                    <a:pt x="12965" y="21388"/>
                    <a:pt x="12942" y="21365"/>
                    <a:pt x="12942" y="21342"/>
                  </a:cubicBezTo>
                  <a:cubicBezTo>
                    <a:pt x="12942" y="21297"/>
                    <a:pt x="12965" y="21274"/>
                    <a:pt x="12965" y="21251"/>
                  </a:cubicBezTo>
                  <a:cubicBezTo>
                    <a:pt x="12965" y="21228"/>
                    <a:pt x="12965" y="21228"/>
                    <a:pt x="12988" y="21205"/>
                  </a:cubicBezTo>
                  <a:cubicBezTo>
                    <a:pt x="12988" y="21183"/>
                    <a:pt x="12988" y="21137"/>
                    <a:pt x="12988" y="21114"/>
                  </a:cubicBezTo>
                  <a:cubicBezTo>
                    <a:pt x="13034" y="21023"/>
                    <a:pt x="13079" y="20931"/>
                    <a:pt x="13171" y="20840"/>
                  </a:cubicBezTo>
                  <a:cubicBezTo>
                    <a:pt x="13239" y="20772"/>
                    <a:pt x="13330" y="20703"/>
                    <a:pt x="13399" y="20658"/>
                  </a:cubicBezTo>
                  <a:cubicBezTo>
                    <a:pt x="13490" y="20589"/>
                    <a:pt x="13582" y="20543"/>
                    <a:pt x="13650" y="20521"/>
                  </a:cubicBezTo>
                  <a:cubicBezTo>
                    <a:pt x="13741" y="20475"/>
                    <a:pt x="13855" y="20452"/>
                    <a:pt x="13970" y="20429"/>
                  </a:cubicBezTo>
                  <a:cubicBezTo>
                    <a:pt x="14061" y="20406"/>
                    <a:pt x="14152" y="20384"/>
                    <a:pt x="14244" y="20361"/>
                  </a:cubicBezTo>
                  <a:close/>
                  <a:moveTo>
                    <a:pt x="17028" y="1"/>
                  </a:moveTo>
                  <a:cubicBezTo>
                    <a:pt x="16868" y="24"/>
                    <a:pt x="16731" y="46"/>
                    <a:pt x="16572" y="92"/>
                  </a:cubicBezTo>
                  <a:lnTo>
                    <a:pt x="16526" y="115"/>
                  </a:lnTo>
                  <a:cubicBezTo>
                    <a:pt x="16389" y="138"/>
                    <a:pt x="16252" y="183"/>
                    <a:pt x="16115" y="229"/>
                  </a:cubicBezTo>
                  <a:lnTo>
                    <a:pt x="16024" y="252"/>
                  </a:lnTo>
                  <a:cubicBezTo>
                    <a:pt x="15818" y="297"/>
                    <a:pt x="15659" y="343"/>
                    <a:pt x="15499" y="389"/>
                  </a:cubicBezTo>
                  <a:cubicBezTo>
                    <a:pt x="15385" y="412"/>
                    <a:pt x="15293" y="434"/>
                    <a:pt x="15202" y="434"/>
                  </a:cubicBezTo>
                  <a:cubicBezTo>
                    <a:pt x="15111" y="457"/>
                    <a:pt x="15042" y="480"/>
                    <a:pt x="14974" y="480"/>
                  </a:cubicBezTo>
                  <a:cubicBezTo>
                    <a:pt x="14791" y="526"/>
                    <a:pt x="14609" y="571"/>
                    <a:pt x="14449" y="617"/>
                  </a:cubicBezTo>
                  <a:cubicBezTo>
                    <a:pt x="14289" y="663"/>
                    <a:pt x="14107" y="708"/>
                    <a:pt x="13924" y="754"/>
                  </a:cubicBezTo>
                  <a:lnTo>
                    <a:pt x="13764" y="800"/>
                  </a:lnTo>
                  <a:cubicBezTo>
                    <a:pt x="13627" y="822"/>
                    <a:pt x="13513" y="845"/>
                    <a:pt x="13399" y="868"/>
                  </a:cubicBezTo>
                  <a:cubicBezTo>
                    <a:pt x="13330" y="891"/>
                    <a:pt x="13262" y="914"/>
                    <a:pt x="13194" y="937"/>
                  </a:cubicBezTo>
                  <a:lnTo>
                    <a:pt x="13148" y="937"/>
                  </a:lnTo>
                  <a:cubicBezTo>
                    <a:pt x="13079" y="959"/>
                    <a:pt x="13034" y="982"/>
                    <a:pt x="12965" y="982"/>
                  </a:cubicBezTo>
                  <a:lnTo>
                    <a:pt x="12942" y="1005"/>
                  </a:lnTo>
                  <a:lnTo>
                    <a:pt x="12874" y="1005"/>
                  </a:lnTo>
                  <a:cubicBezTo>
                    <a:pt x="12691" y="1051"/>
                    <a:pt x="12509" y="1119"/>
                    <a:pt x="12326" y="1165"/>
                  </a:cubicBezTo>
                  <a:cubicBezTo>
                    <a:pt x="12258" y="1188"/>
                    <a:pt x="12189" y="1210"/>
                    <a:pt x="12121" y="1233"/>
                  </a:cubicBezTo>
                  <a:lnTo>
                    <a:pt x="12052" y="1233"/>
                  </a:lnTo>
                  <a:lnTo>
                    <a:pt x="11984" y="1256"/>
                  </a:lnTo>
                  <a:cubicBezTo>
                    <a:pt x="11938" y="1279"/>
                    <a:pt x="11870" y="1302"/>
                    <a:pt x="11824" y="1302"/>
                  </a:cubicBezTo>
                  <a:cubicBezTo>
                    <a:pt x="11733" y="1325"/>
                    <a:pt x="11641" y="1347"/>
                    <a:pt x="11550" y="1370"/>
                  </a:cubicBezTo>
                  <a:cubicBezTo>
                    <a:pt x="11482" y="1393"/>
                    <a:pt x="11390" y="1416"/>
                    <a:pt x="11299" y="1439"/>
                  </a:cubicBezTo>
                  <a:cubicBezTo>
                    <a:pt x="11208" y="1462"/>
                    <a:pt x="11094" y="1507"/>
                    <a:pt x="10979" y="1530"/>
                  </a:cubicBezTo>
                  <a:lnTo>
                    <a:pt x="10774" y="1576"/>
                  </a:lnTo>
                  <a:lnTo>
                    <a:pt x="10683" y="1598"/>
                  </a:lnTo>
                  <a:lnTo>
                    <a:pt x="10591" y="1621"/>
                  </a:lnTo>
                  <a:lnTo>
                    <a:pt x="10500" y="1644"/>
                  </a:lnTo>
                  <a:cubicBezTo>
                    <a:pt x="10455" y="1667"/>
                    <a:pt x="10409" y="1667"/>
                    <a:pt x="10363" y="1690"/>
                  </a:cubicBezTo>
                  <a:lnTo>
                    <a:pt x="10340" y="1690"/>
                  </a:lnTo>
                  <a:lnTo>
                    <a:pt x="10249" y="1713"/>
                  </a:lnTo>
                  <a:cubicBezTo>
                    <a:pt x="10044" y="1781"/>
                    <a:pt x="9861" y="1827"/>
                    <a:pt x="9678" y="1872"/>
                  </a:cubicBezTo>
                  <a:cubicBezTo>
                    <a:pt x="9564" y="1895"/>
                    <a:pt x="9427" y="1918"/>
                    <a:pt x="9313" y="1964"/>
                  </a:cubicBezTo>
                  <a:lnTo>
                    <a:pt x="9131" y="2009"/>
                  </a:lnTo>
                  <a:cubicBezTo>
                    <a:pt x="8948" y="2055"/>
                    <a:pt x="8743" y="2101"/>
                    <a:pt x="8560" y="2146"/>
                  </a:cubicBezTo>
                  <a:cubicBezTo>
                    <a:pt x="8514" y="2169"/>
                    <a:pt x="8469" y="2169"/>
                    <a:pt x="8423" y="2192"/>
                  </a:cubicBezTo>
                  <a:lnTo>
                    <a:pt x="8355" y="2215"/>
                  </a:lnTo>
                  <a:cubicBezTo>
                    <a:pt x="8218" y="2238"/>
                    <a:pt x="8104" y="2260"/>
                    <a:pt x="8012" y="2283"/>
                  </a:cubicBezTo>
                  <a:lnTo>
                    <a:pt x="7875" y="2329"/>
                  </a:lnTo>
                  <a:cubicBezTo>
                    <a:pt x="7715" y="2375"/>
                    <a:pt x="7579" y="2397"/>
                    <a:pt x="7442" y="2443"/>
                  </a:cubicBezTo>
                  <a:lnTo>
                    <a:pt x="7099" y="2534"/>
                  </a:lnTo>
                  <a:lnTo>
                    <a:pt x="6917" y="2580"/>
                  </a:lnTo>
                  <a:cubicBezTo>
                    <a:pt x="6780" y="2626"/>
                    <a:pt x="6620" y="2671"/>
                    <a:pt x="6483" y="2694"/>
                  </a:cubicBezTo>
                  <a:lnTo>
                    <a:pt x="6369" y="2740"/>
                  </a:lnTo>
                  <a:cubicBezTo>
                    <a:pt x="6255" y="2763"/>
                    <a:pt x="6118" y="2808"/>
                    <a:pt x="6004" y="2831"/>
                  </a:cubicBezTo>
                  <a:cubicBezTo>
                    <a:pt x="5912" y="2854"/>
                    <a:pt x="5821" y="2900"/>
                    <a:pt x="5730" y="2922"/>
                  </a:cubicBezTo>
                  <a:lnTo>
                    <a:pt x="5661" y="2945"/>
                  </a:lnTo>
                  <a:lnTo>
                    <a:pt x="5524" y="2991"/>
                  </a:lnTo>
                  <a:lnTo>
                    <a:pt x="5501" y="2991"/>
                  </a:lnTo>
                  <a:cubicBezTo>
                    <a:pt x="5433" y="3014"/>
                    <a:pt x="5342" y="3036"/>
                    <a:pt x="5273" y="3059"/>
                  </a:cubicBezTo>
                  <a:lnTo>
                    <a:pt x="5228" y="3059"/>
                  </a:lnTo>
                  <a:cubicBezTo>
                    <a:pt x="5136" y="3105"/>
                    <a:pt x="5022" y="3128"/>
                    <a:pt x="4931" y="3151"/>
                  </a:cubicBezTo>
                  <a:lnTo>
                    <a:pt x="4680" y="3242"/>
                  </a:lnTo>
                  <a:cubicBezTo>
                    <a:pt x="4566" y="3265"/>
                    <a:pt x="4451" y="3310"/>
                    <a:pt x="4315" y="3333"/>
                  </a:cubicBezTo>
                  <a:lnTo>
                    <a:pt x="4109" y="3402"/>
                  </a:lnTo>
                  <a:cubicBezTo>
                    <a:pt x="3995" y="3447"/>
                    <a:pt x="3904" y="3470"/>
                    <a:pt x="3790" y="3493"/>
                  </a:cubicBezTo>
                  <a:lnTo>
                    <a:pt x="3675" y="3539"/>
                  </a:lnTo>
                  <a:lnTo>
                    <a:pt x="3516" y="3584"/>
                  </a:lnTo>
                  <a:cubicBezTo>
                    <a:pt x="3470" y="3607"/>
                    <a:pt x="3424" y="3607"/>
                    <a:pt x="3379" y="3630"/>
                  </a:cubicBezTo>
                  <a:cubicBezTo>
                    <a:pt x="3333" y="3630"/>
                    <a:pt x="3287" y="3653"/>
                    <a:pt x="3242" y="3653"/>
                  </a:cubicBezTo>
                  <a:cubicBezTo>
                    <a:pt x="3105" y="3698"/>
                    <a:pt x="2991" y="3721"/>
                    <a:pt x="2854" y="3767"/>
                  </a:cubicBezTo>
                  <a:lnTo>
                    <a:pt x="2694" y="3813"/>
                  </a:lnTo>
                  <a:lnTo>
                    <a:pt x="2603" y="3835"/>
                  </a:lnTo>
                  <a:lnTo>
                    <a:pt x="2557" y="3858"/>
                  </a:lnTo>
                  <a:cubicBezTo>
                    <a:pt x="2420" y="3881"/>
                    <a:pt x="2283" y="3927"/>
                    <a:pt x="2146" y="3949"/>
                  </a:cubicBezTo>
                  <a:cubicBezTo>
                    <a:pt x="1963" y="3995"/>
                    <a:pt x="1781" y="4041"/>
                    <a:pt x="1598" y="4086"/>
                  </a:cubicBezTo>
                  <a:lnTo>
                    <a:pt x="1530" y="4109"/>
                  </a:lnTo>
                  <a:lnTo>
                    <a:pt x="1461" y="4132"/>
                  </a:lnTo>
                  <a:cubicBezTo>
                    <a:pt x="1439" y="4086"/>
                    <a:pt x="1393" y="4086"/>
                    <a:pt x="1347" y="4086"/>
                  </a:cubicBezTo>
                  <a:lnTo>
                    <a:pt x="1256" y="4086"/>
                  </a:lnTo>
                  <a:cubicBezTo>
                    <a:pt x="1233" y="4109"/>
                    <a:pt x="1187" y="4109"/>
                    <a:pt x="1142" y="4132"/>
                  </a:cubicBezTo>
                  <a:cubicBezTo>
                    <a:pt x="1096" y="4132"/>
                    <a:pt x="1073" y="4132"/>
                    <a:pt x="1028" y="4155"/>
                  </a:cubicBezTo>
                  <a:lnTo>
                    <a:pt x="1005" y="4155"/>
                  </a:lnTo>
                  <a:cubicBezTo>
                    <a:pt x="982" y="4155"/>
                    <a:pt x="959" y="4155"/>
                    <a:pt x="914" y="4178"/>
                  </a:cubicBezTo>
                  <a:lnTo>
                    <a:pt x="868" y="4178"/>
                  </a:lnTo>
                  <a:lnTo>
                    <a:pt x="822" y="4201"/>
                  </a:lnTo>
                  <a:cubicBezTo>
                    <a:pt x="777" y="4201"/>
                    <a:pt x="731" y="4223"/>
                    <a:pt x="685" y="4223"/>
                  </a:cubicBezTo>
                  <a:lnTo>
                    <a:pt x="617" y="4223"/>
                  </a:lnTo>
                  <a:lnTo>
                    <a:pt x="594" y="4246"/>
                  </a:lnTo>
                  <a:lnTo>
                    <a:pt x="503" y="4246"/>
                  </a:lnTo>
                  <a:cubicBezTo>
                    <a:pt x="389" y="4269"/>
                    <a:pt x="274" y="4292"/>
                    <a:pt x="183" y="4337"/>
                  </a:cubicBezTo>
                  <a:cubicBezTo>
                    <a:pt x="137" y="4360"/>
                    <a:pt x="92" y="4406"/>
                    <a:pt x="69" y="4429"/>
                  </a:cubicBezTo>
                  <a:cubicBezTo>
                    <a:pt x="23" y="4497"/>
                    <a:pt x="1" y="4566"/>
                    <a:pt x="23" y="4657"/>
                  </a:cubicBezTo>
                  <a:cubicBezTo>
                    <a:pt x="46" y="4703"/>
                    <a:pt x="46" y="4748"/>
                    <a:pt x="69" y="4794"/>
                  </a:cubicBezTo>
                  <a:cubicBezTo>
                    <a:pt x="69" y="4817"/>
                    <a:pt x="92" y="4862"/>
                    <a:pt x="92" y="4885"/>
                  </a:cubicBezTo>
                  <a:cubicBezTo>
                    <a:pt x="115" y="4931"/>
                    <a:pt x="115" y="4999"/>
                    <a:pt x="137" y="5045"/>
                  </a:cubicBezTo>
                  <a:lnTo>
                    <a:pt x="160" y="5136"/>
                  </a:lnTo>
                  <a:cubicBezTo>
                    <a:pt x="160" y="5205"/>
                    <a:pt x="183" y="5251"/>
                    <a:pt x="206" y="5296"/>
                  </a:cubicBezTo>
                  <a:lnTo>
                    <a:pt x="229" y="5410"/>
                  </a:lnTo>
                  <a:lnTo>
                    <a:pt x="229" y="5433"/>
                  </a:lnTo>
                  <a:lnTo>
                    <a:pt x="252" y="5524"/>
                  </a:lnTo>
                  <a:lnTo>
                    <a:pt x="274" y="5639"/>
                  </a:lnTo>
                  <a:lnTo>
                    <a:pt x="343" y="5867"/>
                  </a:lnTo>
                  <a:lnTo>
                    <a:pt x="343" y="5912"/>
                  </a:lnTo>
                  <a:cubicBezTo>
                    <a:pt x="366" y="6004"/>
                    <a:pt x="411" y="6118"/>
                    <a:pt x="434" y="6209"/>
                  </a:cubicBezTo>
                  <a:lnTo>
                    <a:pt x="457" y="6255"/>
                  </a:lnTo>
                  <a:cubicBezTo>
                    <a:pt x="480" y="6323"/>
                    <a:pt x="480" y="6369"/>
                    <a:pt x="503" y="6437"/>
                  </a:cubicBezTo>
                  <a:cubicBezTo>
                    <a:pt x="548" y="6574"/>
                    <a:pt x="571" y="6711"/>
                    <a:pt x="617" y="6871"/>
                  </a:cubicBezTo>
                  <a:lnTo>
                    <a:pt x="617" y="6940"/>
                  </a:lnTo>
                  <a:cubicBezTo>
                    <a:pt x="662" y="7122"/>
                    <a:pt x="708" y="7282"/>
                    <a:pt x="754" y="7465"/>
                  </a:cubicBezTo>
                  <a:cubicBezTo>
                    <a:pt x="799" y="7602"/>
                    <a:pt x="845" y="7738"/>
                    <a:pt x="891" y="7875"/>
                  </a:cubicBezTo>
                  <a:lnTo>
                    <a:pt x="914" y="8012"/>
                  </a:lnTo>
                  <a:cubicBezTo>
                    <a:pt x="936" y="8081"/>
                    <a:pt x="959" y="8149"/>
                    <a:pt x="982" y="8218"/>
                  </a:cubicBezTo>
                  <a:cubicBezTo>
                    <a:pt x="1005" y="8355"/>
                    <a:pt x="1050" y="8469"/>
                    <a:pt x="1073" y="8583"/>
                  </a:cubicBezTo>
                  <a:lnTo>
                    <a:pt x="1119" y="8674"/>
                  </a:lnTo>
                  <a:cubicBezTo>
                    <a:pt x="1142" y="8743"/>
                    <a:pt x="1142" y="8811"/>
                    <a:pt x="1165" y="8880"/>
                  </a:cubicBezTo>
                  <a:lnTo>
                    <a:pt x="1210" y="9017"/>
                  </a:lnTo>
                  <a:lnTo>
                    <a:pt x="1233" y="9154"/>
                  </a:lnTo>
                  <a:cubicBezTo>
                    <a:pt x="1256" y="9222"/>
                    <a:pt x="1279" y="9268"/>
                    <a:pt x="1279" y="9336"/>
                  </a:cubicBezTo>
                  <a:lnTo>
                    <a:pt x="1302" y="9382"/>
                  </a:lnTo>
                  <a:cubicBezTo>
                    <a:pt x="1324" y="9496"/>
                    <a:pt x="1370" y="9610"/>
                    <a:pt x="1393" y="9724"/>
                  </a:cubicBezTo>
                  <a:cubicBezTo>
                    <a:pt x="1439" y="9930"/>
                    <a:pt x="1507" y="10112"/>
                    <a:pt x="1553" y="10318"/>
                  </a:cubicBezTo>
                  <a:cubicBezTo>
                    <a:pt x="1575" y="10409"/>
                    <a:pt x="1621" y="10523"/>
                    <a:pt x="1644" y="10637"/>
                  </a:cubicBezTo>
                  <a:lnTo>
                    <a:pt x="1644" y="10660"/>
                  </a:lnTo>
                  <a:cubicBezTo>
                    <a:pt x="1667" y="10729"/>
                    <a:pt x="1690" y="10797"/>
                    <a:pt x="1712" y="10888"/>
                  </a:cubicBezTo>
                  <a:cubicBezTo>
                    <a:pt x="1735" y="10980"/>
                    <a:pt x="1758" y="11094"/>
                    <a:pt x="1804" y="11208"/>
                  </a:cubicBezTo>
                  <a:lnTo>
                    <a:pt x="1872" y="11459"/>
                  </a:lnTo>
                  <a:cubicBezTo>
                    <a:pt x="1918" y="11642"/>
                    <a:pt x="1963" y="11847"/>
                    <a:pt x="2009" y="12052"/>
                  </a:cubicBezTo>
                  <a:lnTo>
                    <a:pt x="2055" y="12235"/>
                  </a:lnTo>
                  <a:lnTo>
                    <a:pt x="2100" y="12349"/>
                  </a:lnTo>
                  <a:cubicBezTo>
                    <a:pt x="2123" y="12440"/>
                    <a:pt x="2123" y="12532"/>
                    <a:pt x="2146" y="12623"/>
                  </a:cubicBezTo>
                  <a:cubicBezTo>
                    <a:pt x="2215" y="12806"/>
                    <a:pt x="2260" y="13011"/>
                    <a:pt x="2329" y="13217"/>
                  </a:cubicBezTo>
                  <a:cubicBezTo>
                    <a:pt x="2397" y="13399"/>
                    <a:pt x="2443" y="13605"/>
                    <a:pt x="2488" y="13787"/>
                  </a:cubicBezTo>
                  <a:cubicBezTo>
                    <a:pt x="2511" y="13924"/>
                    <a:pt x="2557" y="14038"/>
                    <a:pt x="2580" y="14175"/>
                  </a:cubicBezTo>
                  <a:lnTo>
                    <a:pt x="2648" y="14381"/>
                  </a:lnTo>
                  <a:cubicBezTo>
                    <a:pt x="2717" y="14586"/>
                    <a:pt x="2762" y="14791"/>
                    <a:pt x="2808" y="14997"/>
                  </a:cubicBezTo>
                  <a:lnTo>
                    <a:pt x="2831" y="15088"/>
                  </a:lnTo>
                  <a:lnTo>
                    <a:pt x="2899" y="15248"/>
                  </a:lnTo>
                  <a:cubicBezTo>
                    <a:pt x="2899" y="15316"/>
                    <a:pt x="2922" y="15362"/>
                    <a:pt x="2922" y="15408"/>
                  </a:cubicBezTo>
                  <a:cubicBezTo>
                    <a:pt x="2945" y="15453"/>
                    <a:pt x="2945" y="15499"/>
                    <a:pt x="2968" y="15545"/>
                  </a:cubicBezTo>
                  <a:cubicBezTo>
                    <a:pt x="3013" y="15750"/>
                    <a:pt x="3082" y="15956"/>
                    <a:pt x="3150" y="16161"/>
                  </a:cubicBezTo>
                  <a:lnTo>
                    <a:pt x="3150" y="16229"/>
                  </a:lnTo>
                  <a:cubicBezTo>
                    <a:pt x="3219" y="16389"/>
                    <a:pt x="3265" y="16549"/>
                    <a:pt x="3310" y="16709"/>
                  </a:cubicBezTo>
                  <a:lnTo>
                    <a:pt x="3333" y="16823"/>
                  </a:lnTo>
                  <a:cubicBezTo>
                    <a:pt x="3333" y="16891"/>
                    <a:pt x="3356" y="16960"/>
                    <a:pt x="3379" y="17006"/>
                  </a:cubicBezTo>
                  <a:lnTo>
                    <a:pt x="3424" y="17142"/>
                  </a:lnTo>
                  <a:cubicBezTo>
                    <a:pt x="3424" y="17211"/>
                    <a:pt x="3447" y="17257"/>
                    <a:pt x="3470" y="17302"/>
                  </a:cubicBezTo>
                  <a:lnTo>
                    <a:pt x="3516" y="17462"/>
                  </a:lnTo>
                  <a:cubicBezTo>
                    <a:pt x="3561" y="17599"/>
                    <a:pt x="3584" y="17736"/>
                    <a:pt x="3630" y="17896"/>
                  </a:cubicBezTo>
                  <a:cubicBezTo>
                    <a:pt x="3653" y="17964"/>
                    <a:pt x="3675" y="18055"/>
                    <a:pt x="3698" y="18147"/>
                  </a:cubicBezTo>
                  <a:cubicBezTo>
                    <a:pt x="3721" y="18261"/>
                    <a:pt x="3744" y="18375"/>
                    <a:pt x="3790" y="18489"/>
                  </a:cubicBezTo>
                  <a:cubicBezTo>
                    <a:pt x="3881" y="18832"/>
                    <a:pt x="3972" y="19220"/>
                    <a:pt x="4041" y="19516"/>
                  </a:cubicBezTo>
                  <a:lnTo>
                    <a:pt x="4086" y="19676"/>
                  </a:lnTo>
                  <a:cubicBezTo>
                    <a:pt x="4155" y="20018"/>
                    <a:pt x="4269" y="20406"/>
                    <a:pt x="4383" y="20840"/>
                  </a:cubicBezTo>
                  <a:cubicBezTo>
                    <a:pt x="4429" y="20954"/>
                    <a:pt x="4474" y="21091"/>
                    <a:pt x="4497" y="21228"/>
                  </a:cubicBezTo>
                  <a:lnTo>
                    <a:pt x="4520" y="21342"/>
                  </a:lnTo>
                  <a:lnTo>
                    <a:pt x="4543" y="21365"/>
                  </a:lnTo>
                  <a:cubicBezTo>
                    <a:pt x="4566" y="21434"/>
                    <a:pt x="4588" y="21525"/>
                    <a:pt x="4588" y="21616"/>
                  </a:cubicBezTo>
                  <a:cubicBezTo>
                    <a:pt x="4611" y="21662"/>
                    <a:pt x="4657" y="21708"/>
                    <a:pt x="4703" y="21753"/>
                  </a:cubicBezTo>
                  <a:cubicBezTo>
                    <a:pt x="4725" y="21799"/>
                    <a:pt x="4748" y="21844"/>
                    <a:pt x="4748" y="21913"/>
                  </a:cubicBezTo>
                  <a:lnTo>
                    <a:pt x="4771" y="21981"/>
                  </a:lnTo>
                  <a:lnTo>
                    <a:pt x="4794" y="22027"/>
                  </a:lnTo>
                  <a:lnTo>
                    <a:pt x="4817" y="22096"/>
                  </a:lnTo>
                  <a:lnTo>
                    <a:pt x="4817" y="22118"/>
                  </a:lnTo>
                  <a:cubicBezTo>
                    <a:pt x="4862" y="22255"/>
                    <a:pt x="4885" y="22392"/>
                    <a:pt x="4931" y="22529"/>
                  </a:cubicBezTo>
                  <a:lnTo>
                    <a:pt x="4931" y="22552"/>
                  </a:lnTo>
                  <a:cubicBezTo>
                    <a:pt x="4931" y="22575"/>
                    <a:pt x="4931" y="22598"/>
                    <a:pt x="4954" y="22621"/>
                  </a:cubicBezTo>
                  <a:lnTo>
                    <a:pt x="4954" y="22689"/>
                  </a:lnTo>
                  <a:cubicBezTo>
                    <a:pt x="4999" y="22849"/>
                    <a:pt x="5022" y="23031"/>
                    <a:pt x="5091" y="23191"/>
                  </a:cubicBezTo>
                  <a:cubicBezTo>
                    <a:pt x="5113" y="23282"/>
                    <a:pt x="5136" y="23374"/>
                    <a:pt x="5159" y="23465"/>
                  </a:cubicBezTo>
                  <a:lnTo>
                    <a:pt x="5205" y="23670"/>
                  </a:lnTo>
                  <a:cubicBezTo>
                    <a:pt x="5296" y="23944"/>
                    <a:pt x="5364" y="24218"/>
                    <a:pt x="5433" y="24492"/>
                  </a:cubicBezTo>
                  <a:lnTo>
                    <a:pt x="5479" y="24720"/>
                  </a:lnTo>
                  <a:cubicBezTo>
                    <a:pt x="5501" y="24789"/>
                    <a:pt x="5524" y="24880"/>
                    <a:pt x="5547" y="24949"/>
                  </a:cubicBezTo>
                  <a:lnTo>
                    <a:pt x="5547" y="24926"/>
                  </a:lnTo>
                  <a:cubicBezTo>
                    <a:pt x="5570" y="25086"/>
                    <a:pt x="5616" y="25245"/>
                    <a:pt x="5684" y="25428"/>
                  </a:cubicBezTo>
                  <a:lnTo>
                    <a:pt x="5684" y="25474"/>
                  </a:lnTo>
                  <a:cubicBezTo>
                    <a:pt x="5730" y="25633"/>
                    <a:pt x="5775" y="25770"/>
                    <a:pt x="5821" y="25930"/>
                  </a:cubicBezTo>
                  <a:lnTo>
                    <a:pt x="5867" y="26021"/>
                  </a:lnTo>
                  <a:cubicBezTo>
                    <a:pt x="5867" y="26067"/>
                    <a:pt x="5889" y="26113"/>
                    <a:pt x="5889" y="26158"/>
                  </a:cubicBezTo>
                  <a:lnTo>
                    <a:pt x="5935" y="26273"/>
                  </a:lnTo>
                  <a:lnTo>
                    <a:pt x="5958" y="26410"/>
                  </a:lnTo>
                  <a:cubicBezTo>
                    <a:pt x="5981" y="26478"/>
                    <a:pt x="6004" y="26569"/>
                    <a:pt x="6026" y="26661"/>
                  </a:cubicBezTo>
                  <a:cubicBezTo>
                    <a:pt x="6049" y="26729"/>
                    <a:pt x="6072" y="26798"/>
                    <a:pt x="6095" y="26889"/>
                  </a:cubicBezTo>
                  <a:lnTo>
                    <a:pt x="6141" y="27071"/>
                  </a:lnTo>
                  <a:lnTo>
                    <a:pt x="6209" y="27277"/>
                  </a:lnTo>
                  <a:lnTo>
                    <a:pt x="6232" y="27323"/>
                  </a:lnTo>
                  <a:cubicBezTo>
                    <a:pt x="6255" y="27437"/>
                    <a:pt x="6277" y="27551"/>
                    <a:pt x="6323" y="27665"/>
                  </a:cubicBezTo>
                  <a:lnTo>
                    <a:pt x="6346" y="27779"/>
                  </a:lnTo>
                  <a:cubicBezTo>
                    <a:pt x="6346" y="27848"/>
                    <a:pt x="6369" y="27939"/>
                    <a:pt x="6392" y="28007"/>
                  </a:cubicBezTo>
                  <a:lnTo>
                    <a:pt x="6414" y="28076"/>
                  </a:lnTo>
                  <a:lnTo>
                    <a:pt x="6414" y="28121"/>
                  </a:lnTo>
                  <a:cubicBezTo>
                    <a:pt x="6414" y="28167"/>
                    <a:pt x="6437" y="28213"/>
                    <a:pt x="6437" y="28236"/>
                  </a:cubicBezTo>
                  <a:cubicBezTo>
                    <a:pt x="6460" y="28304"/>
                    <a:pt x="6460" y="28350"/>
                    <a:pt x="6506" y="28372"/>
                  </a:cubicBezTo>
                  <a:cubicBezTo>
                    <a:pt x="6506" y="28395"/>
                    <a:pt x="6529" y="28418"/>
                    <a:pt x="6551" y="28441"/>
                  </a:cubicBezTo>
                  <a:cubicBezTo>
                    <a:pt x="6574" y="28464"/>
                    <a:pt x="6620" y="28487"/>
                    <a:pt x="6666" y="28487"/>
                  </a:cubicBezTo>
                  <a:lnTo>
                    <a:pt x="6688" y="28487"/>
                  </a:lnTo>
                  <a:cubicBezTo>
                    <a:pt x="6757" y="28487"/>
                    <a:pt x="6825" y="28464"/>
                    <a:pt x="6871" y="28464"/>
                  </a:cubicBezTo>
                  <a:lnTo>
                    <a:pt x="6939" y="28441"/>
                  </a:lnTo>
                  <a:cubicBezTo>
                    <a:pt x="7054" y="28418"/>
                    <a:pt x="7145" y="28395"/>
                    <a:pt x="7259" y="28372"/>
                  </a:cubicBezTo>
                  <a:lnTo>
                    <a:pt x="7327" y="28350"/>
                  </a:lnTo>
                  <a:lnTo>
                    <a:pt x="7350" y="28350"/>
                  </a:lnTo>
                  <a:cubicBezTo>
                    <a:pt x="7419" y="28327"/>
                    <a:pt x="7464" y="28304"/>
                    <a:pt x="7533" y="28304"/>
                  </a:cubicBezTo>
                  <a:cubicBezTo>
                    <a:pt x="7624" y="28258"/>
                    <a:pt x="7715" y="28236"/>
                    <a:pt x="7807" y="28213"/>
                  </a:cubicBezTo>
                  <a:cubicBezTo>
                    <a:pt x="7989" y="28167"/>
                    <a:pt x="8172" y="28121"/>
                    <a:pt x="8355" y="28076"/>
                  </a:cubicBezTo>
                  <a:cubicBezTo>
                    <a:pt x="8469" y="28030"/>
                    <a:pt x="8583" y="28007"/>
                    <a:pt x="8697" y="27962"/>
                  </a:cubicBezTo>
                  <a:lnTo>
                    <a:pt x="8880" y="27916"/>
                  </a:lnTo>
                  <a:lnTo>
                    <a:pt x="9062" y="27848"/>
                  </a:lnTo>
                  <a:cubicBezTo>
                    <a:pt x="9176" y="27825"/>
                    <a:pt x="9313" y="27779"/>
                    <a:pt x="9427" y="27756"/>
                  </a:cubicBezTo>
                  <a:cubicBezTo>
                    <a:pt x="9610" y="27688"/>
                    <a:pt x="9793" y="27642"/>
                    <a:pt x="9975" y="27596"/>
                  </a:cubicBezTo>
                  <a:cubicBezTo>
                    <a:pt x="10272" y="27505"/>
                    <a:pt x="10614" y="27414"/>
                    <a:pt x="11025" y="27323"/>
                  </a:cubicBezTo>
                  <a:cubicBezTo>
                    <a:pt x="11162" y="27300"/>
                    <a:pt x="11299" y="27254"/>
                    <a:pt x="11436" y="27208"/>
                  </a:cubicBezTo>
                  <a:lnTo>
                    <a:pt x="11573" y="27186"/>
                  </a:lnTo>
                  <a:lnTo>
                    <a:pt x="11778" y="27117"/>
                  </a:lnTo>
                  <a:cubicBezTo>
                    <a:pt x="11893" y="27094"/>
                    <a:pt x="11984" y="27071"/>
                    <a:pt x="12098" y="27026"/>
                  </a:cubicBezTo>
                  <a:cubicBezTo>
                    <a:pt x="12258" y="26980"/>
                    <a:pt x="12440" y="26935"/>
                    <a:pt x="12623" y="26889"/>
                  </a:cubicBezTo>
                  <a:cubicBezTo>
                    <a:pt x="12851" y="26843"/>
                    <a:pt x="13034" y="26798"/>
                    <a:pt x="13171" y="26775"/>
                  </a:cubicBezTo>
                  <a:cubicBezTo>
                    <a:pt x="13376" y="26729"/>
                    <a:pt x="13582" y="26683"/>
                    <a:pt x="13764" y="26638"/>
                  </a:cubicBezTo>
                  <a:lnTo>
                    <a:pt x="13901" y="26592"/>
                  </a:lnTo>
                  <a:lnTo>
                    <a:pt x="13970" y="26592"/>
                  </a:lnTo>
                  <a:lnTo>
                    <a:pt x="14289" y="26501"/>
                  </a:lnTo>
                  <a:lnTo>
                    <a:pt x="14472" y="26455"/>
                  </a:lnTo>
                  <a:cubicBezTo>
                    <a:pt x="14586" y="26410"/>
                    <a:pt x="14700" y="26387"/>
                    <a:pt x="14814" y="26364"/>
                  </a:cubicBezTo>
                  <a:lnTo>
                    <a:pt x="14951" y="26318"/>
                  </a:lnTo>
                  <a:cubicBezTo>
                    <a:pt x="15088" y="26273"/>
                    <a:pt x="15225" y="26250"/>
                    <a:pt x="15362" y="26204"/>
                  </a:cubicBezTo>
                  <a:lnTo>
                    <a:pt x="15590" y="26136"/>
                  </a:lnTo>
                  <a:cubicBezTo>
                    <a:pt x="15704" y="26113"/>
                    <a:pt x="15796" y="26090"/>
                    <a:pt x="15910" y="26044"/>
                  </a:cubicBezTo>
                  <a:cubicBezTo>
                    <a:pt x="16047" y="25999"/>
                    <a:pt x="16206" y="25976"/>
                    <a:pt x="16343" y="25930"/>
                  </a:cubicBezTo>
                  <a:lnTo>
                    <a:pt x="16458" y="25885"/>
                  </a:lnTo>
                  <a:lnTo>
                    <a:pt x="16572" y="25862"/>
                  </a:lnTo>
                  <a:cubicBezTo>
                    <a:pt x="16709" y="25816"/>
                    <a:pt x="16846" y="25793"/>
                    <a:pt x="17005" y="25748"/>
                  </a:cubicBezTo>
                  <a:cubicBezTo>
                    <a:pt x="17051" y="25725"/>
                    <a:pt x="17119" y="25725"/>
                    <a:pt x="17188" y="25702"/>
                  </a:cubicBezTo>
                  <a:lnTo>
                    <a:pt x="17279" y="25679"/>
                  </a:lnTo>
                  <a:cubicBezTo>
                    <a:pt x="17348" y="25656"/>
                    <a:pt x="17439" y="25611"/>
                    <a:pt x="17530" y="25588"/>
                  </a:cubicBezTo>
                  <a:cubicBezTo>
                    <a:pt x="17713" y="25542"/>
                    <a:pt x="17896" y="25497"/>
                    <a:pt x="18078" y="25428"/>
                  </a:cubicBezTo>
                  <a:cubicBezTo>
                    <a:pt x="18261" y="25382"/>
                    <a:pt x="18443" y="25337"/>
                    <a:pt x="18626" y="25291"/>
                  </a:cubicBezTo>
                  <a:cubicBezTo>
                    <a:pt x="18672" y="25268"/>
                    <a:pt x="18740" y="25245"/>
                    <a:pt x="18786" y="25245"/>
                  </a:cubicBezTo>
                  <a:lnTo>
                    <a:pt x="18877" y="25223"/>
                  </a:lnTo>
                  <a:cubicBezTo>
                    <a:pt x="18968" y="25200"/>
                    <a:pt x="19060" y="25177"/>
                    <a:pt x="19128" y="25154"/>
                  </a:cubicBezTo>
                  <a:lnTo>
                    <a:pt x="19242" y="25108"/>
                  </a:lnTo>
                  <a:lnTo>
                    <a:pt x="19265" y="25108"/>
                  </a:lnTo>
                  <a:cubicBezTo>
                    <a:pt x="19471" y="25086"/>
                    <a:pt x="19722" y="25063"/>
                    <a:pt x="19950" y="25017"/>
                  </a:cubicBezTo>
                  <a:cubicBezTo>
                    <a:pt x="20064" y="24994"/>
                    <a:pt x="20201" y="24949"/>
                    <a:pt x="20315" y="24926"/>
                  </a:cubicBezTo>
                  <a:lnTo>
                    <a:pt x="20361" y="24903"/>
                  </a:lnTo>
                  <a:lnTo>
                    <a:pt x="20520" y="24857"/>
                  </a:lnTo>
                  <a:cubicBezTo>
                    <a:pt x="20635" y="24835"/>
                    <a:pt x="20726" y="24812"/>
                    <a:pt x="20840" y="24789"/>
                  </a:cubicBezTo>
                  <a:cubicBezTo>
                    <a:pt x="20908" y="24766"/>
                    <a:pt x="21000" y="24743"/>
                    <a:pt x="21068" y="24720"/>
                  </a:cubicBezTo>
                  <a:cubicBezTo>
                    <a:pt x="21182" y="24675"/>
                    <a:pt x="21319" y="24652"/>
                    <a:pt x="21433" y="24606"/>
                  </a:cubicBezTo>
                  <a:lnTo>
                    <a:pt x="21662" y="24561"/>
                  </a:lnTo>
                  <a:lnTo>
                    <a:pt x="21890" y="24492"/>
                  </a:lnTo>
                  <a:lnTo>
                    <a:pt x="22210" y="24401"/>
                  </a:lnTo>
                  <a:cubicBezTo>
                    <a:pt x="22301" y="24378"/>
                    <a:pt x="22392" y="24355"/>
                    <a:pt x="22483" y="24332"/>
                  </a:cubicBezTo>
                  <a:lnTo>
                    <a:pt x="22506" y="24332"/>
                  </a:lnTo>
                  <a:cubicBezTo>
                    <a:pt x="22598" y="24310"/>
                    <a:pt x="22666" y="24287"/>
                    <a:pt x="22757" y="24264"/>
                  </a:cubicBezTo>
                  <a:cubicBezTo>
                    <a:pt x="22826" y="24241"/>
                    <a:pt x="22894" y="24218"/>
                    <a:pt x="22963" y="24195"/>
                  </a:cubicBezTo>
                  <a:lnTo>
                    <a:pt x="23008" y="24173"/>
                  </a:lnTo>
                  <a:lnTo>
                    <a:pt x="23100" y="24150"/>
                  </a:lnTo>
                  <a:cubicBezTo>
                    <a:pt x="23168" y="24127"/>
                    <a:pt x="23260" y="24104"/>
                    <a:pt x="23328" y="24059"/>
                  </a:cubicBezTo>
                  <a:cubicBezTo>
                    <a:pt x="23374" y="24059"/>
                    <a:pt x="23419" y="24036"/>
                    <a:pt x="23419" y="24013"/>
                  </a:cubicBezTo>
                  <a:cubicBezTo>
                    <a:pt x="23465" y="23990"/>
                    <a:pt x="23488" y="23967"/>
                    <a:pt x="23511" y="23967"/>
                  </a:cubicBezTo>
                  <a:cubicBezTo>
                    <a:pt x="23556" y="23922"/>
                    <a:pt x="23602" y="23853"/>
                    <a:pt x="23648" y="23807"/>
                  </a:cubicBezTo>
                  <a:cubicBezTo>
                    <a:pt x="23716" y="23739"/>
                    <a:pt x="23784" y="23648"/>
                    <a:pt x="23830" y="23556"/>
                  </a:cubicBezTo>
                  <a:cubicBezTo>
                    <a:pt x="23967" y="23351"/>
                    <a:pt x="24058" y="23146"/>
                    <a:pt x="24104" y="22917"/>
                  </a:cubicBezTo>
                  <a:cubicBezTo>
                    <a:pt x="24127" y="22849"/>
                    <a:pt x="24150" y="22735"/>
                    <a:pt x="24150" y="22621"/>
                  </a:cubicBezTo>
                  <a:cubicBezTo>
                    <a:pt x="24150" y="22529"/>
                    <a:pt x="24150" y="22438"/>
                    <a:pt x="24150" y="22324"/>
                  </a:cubicBezTo>
                  <a:cubicBezTo>
                    <a:pt x="24127" y="22141"/>
                    <a:pt x="24081" y="21959"/>
                    <a:pt x="24036" y="21822"/>
                  </a:cubicBezTo>
                  <a:lnTo>
                    <a:pt x="23990" y="21708"/>
                  </a:lnTo>
                  <a:cubicBezTo>
                    <a:pt x="23967" y="21571"/>
                    <a:pt x="23921" y="21456"/>
                    <a:pt x="23899" y="21342"/>
                  </a:cubicBezTo>
                  <a:cubicBezTo>
                    <a:pt x="23853" y="21228"/>
                    <a:pt x="23830" y="21137"/>
                    <a:pt x="23784" y="21023"/>
                  </a:cubicBezTo>
                  <a:cubicBezTo>
                    <a:pt x="23762" y="20954"/>
                    <a:pt x="23762" y="20886"/>
                    <a:pt x="23739" y="20817"/>
                  </a:cubicBezTo>
                  <a:cubicBezTo>
                    <a:pt x="23716" y="20749"/>
                    <a:pt x="23693" y="20680"/>
                    <a:pt x="23670" y="20612"/>
                  </a:cubicBezTo>
                  <a:lnTo>
                    <a:pt x="23648" y="20566"/>
                  </a:lnTo>
                  <a:cubicBezTo>
                    <a:pt x="23625" y="20475"/>
                    <a:pt x="23602" y="20406"/>
                    <a:pt x="23579" y="20315"/>
                  </a:cubicBezTo>
                  <a:lnTo>
                    <a:pt x="23533" y="20178"/>
                  </a:lnTo>
                  <a:cubicBezTo>
                    <a:pt x="23511" y="20064"/>
                    <a:pt x="23465" y="19950"/>
                    <a:pt x="23442" y="19836"/>
                  </a:cubicBezTo>
                  <a:lnTo>
                    <a:pt x="23374" y="19562"/>
                  </a:lnTo>
                  <a:lnTo>
                    <a:pt x="23328" y="19448"/>
                  </a:lnTo>
                  <a:lnTo>
                    <a:pt x="23305" y="19357"/>
                  </a:lnTo>
                  <a:cubicBezTo>
                    <a:pt x="23305" y="19288"/>
                    <a:pt x="23282" y="19197"/>
                    <a:pt x="23260" y="19128"/>
                  </a:cubicBezTo>
                  <a:cubicBezTo>
                    <a:pt x="23237" y="19037"/>
                    <a:pt x="23214" y="18968"/>
                    <a:pt x="23191" y="18877"/>
                  </a:cubicBezTo>
                  <a:cubicBezTo>
                    <a:pt x="23168" y="18809"/>
                    <a:pt x="23145" y="18763"/>
                    <a:pt x="23123" y="18695"/>
                  </a:cubicBezTo>
                  <a:cubicBezTo>
                    <a:pt x="23100" y="18580"/>
                    <a:pt x="23054" y="18444"/>
                    <a:pt x="23031" y="18307"/>
                  </a:cubicBezTo>
                  <a:lnTo>
                    <a:pt x="22986" y="18147"/>
                  </a:lnTo>
                  <a:lnTo>
                    <a:pt x="22940" y="17987"/>
                  </a:lnTo>
                  <a:cubicBezTo>
                    <a:pt x="22917" y="17919"/>
                    <a:pt x="22894" y="17850"/>
                    <a:pt x="22894" y="17782"/>
                  </a:cubicBezTo>
                  <a:lnTo>
                    <a:pt x="22871" y="17736"/>
                  </a:lnTo>
                  <a:cubicBezTo>
                    <a:pt x="22849" y="17645"/>
                    <a:pt x="22826" y="17553"/>
                    <a:pt x="22803" y="17485"/>
                  </a:cubicBezTo>
                  <a:lnTo>
                    <a:pt x="22803" y="17508"/>
                  </a:lnTo>
                  <a:cubicBezTo>
                    <a:pt x="22780" y="17325"/>
                    <a:pt x="22712" y="17165"/>
                    <a:pt x="22666" y="17006"/>
                  </a:cubicBezTo>
                  <a:cubicBezTo>
                    <a:pt x="22643" y="16869"/>
                    <a:pt x="22598" y="16754"/>
                    <a:pt x="22552" y="16617"/>
                  </a:cubicBezTo>
                  <a:cubicBezTo>
                    <a:pt x="22552" y="16595"/>
                    <a:pt x="22552" y="16572"/>
                    <a:pt x="22529" y="16549"/>
                  </a:cubicBezTo>
                  <a:cubicBezTo>
                    <a:pt x="22529" y="16526"/>
                    <a:pt x="22529" y="16526"/>
                    <a:pt x="22529" y="16503"/>
                  </a:cubicBezTo>
                  <a:cubicBezTo>
                    <a:pt x="22506" y="16435"/>
                    <a:pt x="22483" y="16344"/>
                    <a:pt x="22461" y="16275"/>
                  </a:cubicBezTo>
                  <a:lnTo>
                    <a:pt x="22438" y="16161"/>
                  </a:lnTo>
                  <a:cubicBezTo>
                    <a:pt x="22415" y="16001"/>
                    <a:pt x="22369" y="15819"/>
                    <a:pt x="22324" y="15636"/>
                  </a:cubicBezTo>
                  <a:cubicBezTo>
                    <a:pt x="22278" y="15522"/>
                    <a:pt x="22232" y="15385"/>
                    <a:pt x="22210" y="15271"/>
                  </a:cubicBezTo>
                  <a:lnTo>
                    <a:pt x="22187" y="15202"/>
                  </a:lnTo>
                  <a:cubicBezTo>
                    <a:pt x="22141" y="15088"/>
                    <a:pt x="22118" y="14951"/>
                    <a:pt x="22073" y="14837"/>
                  </a:cubicBezTo>
                  <a:lnTo>
                    <a:pt x="22073" y="14791"/>
                  </a:lnTo>
                  <a:lnTo>
                    <a:pt x="22050" y="14769"/>
                  </a:lnTo>
                  <a:lnTo>
                    <a:pt x="22027" y="14677"/>
                  </a:lnTo>
                  <a:lnTo>
                    <a:pt x="22027" y="14632"/>
                  </a:lnTo>
                  <a:cubicBezTo>
                    <a:pt x="22004" y="14563"/>
                    <a:pt x="21981" y="14518"/>
                    <a:pt x="21981" y="14449"/>
                  </a:cubicBezTo>
                  <a:cubicBezTo>
                    <a:pt x="21958" y="14381"/>
                    <a:pt x="21936" y="14289"/>
                    <a:pt x="21913" y="14221"/>
                  </a:cubicBezTo>
                  <a:cubicBezTo>
                    <a:pt x="21890" y="14084"/>
                    <a:pt x="21844" y="13947"/>
                    <a:pt x="21799" y="13810"/>
                  </a:cubicBezTo>
                  <a:lnTo>
                    <a:pt x="21753" y="13605"/>
                  </a:lnTo>
                  <a:lnTo>
                    <a:pt x="21707" y="13468"/>
                  </a:lnTo>
                  <a:cubicBezTo>
                    <a:pt x="21662" y="13331"/>
                    <a:pt x="21639" y="13217"/>
                    <a:pt x="21593" y="13080"/>
                  </a:cubicBezTo>
                  <a:lnTo>
                    <a:pt x="21593" y="13057"/>
                  </a:lnTo>
                  <a:lnTo>
                    <a:pt x="21593" y="13034"/>
                  </a:lnTo>
                  <a:cubicBezTo>
                    <a:pt x="21548" y="12874"/>
                    <a:pt x="21502" y="12692"/>
                    <a:pt x="21456" y="12532"/>
                  </a:cubicBezTo>
                  <a:cubicBezTo>
                    <a:pt x="21433" y="12440"/>
                    <a:pt x="21411" y="12349"/>
                    <a:pt x="21365" y="12258"/>
                  </a:cubicBezTo>
                  <a:cubicBezTo>
                    <a:pt x="21342" y="12167"/>
                    <a:pt x="21319" y="12075"/>
                    <a:pt x="21297" y="11984"/>
                  </a:cubicBezTo>
                  <a:lnTo>
                    <a:pt x="21274" y="11938"/>
                  </a:lnTo>
                  <a:lnTo>
                    <a:pt x="21274" y="11915"/>
                  </a:lnTo>
                  <a:cubicBezTo>
                    <a:pt x="21228" y="11779"/>
                    <a:pt x="21205" y="11642"/>
                    <a:pt x="21182" y="11527"/>
                  </a:cubicBezTo>
                  <a:lnTo>
                    <a:pt x="21160" y="11482"/>
                  </a:lnTo>
                  <a:lnTo>
                    <a:pt x="21160" y="11459"/>
                  </a:lnTo>
                  <a:lnTo>
                    <a:pt x="21114" y="11276"/>
                  </a:lnTo>
                  <a:cubicBezTo>
                    <a:pt x="21091" y="11185"/>
                    <a:pt x="21068" y="11071"/>
                    <a:pt x="21045" y="10980"/>
                  </a:cubicBezTo>
                  <a:lnTo>
                    <a:pt x="21045" y="10911"/>
                  </a:lnTo>
                  <a:cubicBezTo>
                    <a:pt x="21023" y="10843"/>
                    <a:pt x="21000" y="10774"/>
                    <a:pt x="20977" y="10706"/>
                  </a:cubicBezTo>
                  <a:lnTo>
                    <a:pt x="20931" y="10546"/>
                  </a:lnTo>
                  <a:lnTo>
                    <a:pt x="20908" y="10455"/>
                  </a:lnTo>
                  <a:cubicBezTo>
                    <a:pt x="20863" y="10318"/>
                    <a:pt x="20840" y="10158"/>
                    <a:pt x="20794" y="9998"/>
                  </a:cubicBezTo>
                  <a:lnTo>
                    <a:pt x="20749" y="9861"/>
                  </a:lnTo>
                  <a:lnTo>
                    <a:pt x="20726" y="9770"/>
                  </a:lnTo>
                  <a:lnTo>
                    <a:pt x="20726" y="9747"/>
                  </a:lnTo>
                  <a:lnTo>
                    <a:pt x="20703" y="9633"/>
                  </a:lnTo>
                  <a:lnTo>
                    <a:pt x="20680" y="9587"/>
                  </a:lnTo>
                  <a:cubicBezTo>
                    <a:pt x="20657" y="9450"/>
                    <a:pt x="20612" y="9336"/>
                    <a:pt x="20589" y="9199"/>
                  </a:cubicBezTo>
                  <a:cubicBezTo>
                    <a:pt x="20520" y="9017"/>
                    <a:pt x="20475" y="8811"/>
                    <a:pt x="20429" y="8629"/>
                  </a:cubicBezTo>
                  <a:cubicBezTo>
                    <a:pt x="20384" y="8469"/>
                    <a:pt x="20361" y="8332"/>
                    <a:pt x="20315" y="8172"/>
                  </a:cubicBezTo>
                  <a:lnTo>
                    <a:pt x="20315" y="8149"/>
                  </a:lnTo>
                  <a:lnTo>
                    <a:pt x="20292" y="8081"/>
                  </a:lnTo>
                  <a:lnTo>
                    <a:pt x="20269" y="8035"/>
                  </a:lnTo>
                  <a:lnTo>
                    <a:pt x="20269" y="8012"/>
                  </a:lnTo>
                  <a:cubicBezTo>
                    <a:pt x="20247" y="7898"/>
                    <a:pt x="20224" y="7784"/>
                    <a:pt x="20178" y="7693"/>
                  </a:cubicBezTo>
                  <a:cubicBezTo>
                    <a:pt x="20155" y="7602"/>
                    <a:pt x="20132" y="7510"/>
                    <a:pt x="20087" y="7419"/>
                  </a:cubicBezTo>
                  <a:lnTo>
                    <a:pt x="20087" y="7373"/>
                  </a:lnTo>
                  <a:lnTo>
                    <a:pt x="20064" y="7282"/>
                  </a:lnTo>
                  <a:cubicBezTo>
                    <a:pt x="20018" y="7213"/>
                    <a:pt x="19995" y="7122"/>
                    <a:pt x="19973" y="7031"/>
                  </a:cubicBezTo>
                  <a:lnTo>
                    <a:pt x="19904" y="6825"/>
                  </a:lnTo>
                  <a:lnTo>
                    <a:pt x="19904" y="6757"/>
                  </a:lnTo>
                  <a:lnTo>
                    <a:pt x="19881" y="6688"/>
                  </a:lnTo>
                  <a:cubicBezTo>
                    <a:pt x="19813" y="6437"/>
                    <a:pt x="19744" y="6209"/>
                    <a:pt x="19676" y="5981"/>
                  </a:cubicBezTo>
                  <a:cubicBezTo>
                    <a:pt x="19653" y="5867"/>
                    <a:pt x="19607" y="5775"/>
                    <a:pt x="19585" y="5661"/>
                  </a:cubicBezTo>
                  <a:cubicBezTo>
                    <a:pt x="19539" y="5547"/>
                    <a:pt x="19516" y="5433"/>
                    <a:pt x="19471" y="5319"/>
                  </a:cubicBezTo>
                  <a:lnTo>
                    <a:pt x="19448" y="5182"/>
                  </a:lnTo>
                  <a:lnTo>
                    <a:pt x="19379" y="4999"/>
                  </a:lnTo>
                  <a:lnTo>
                    <a:pt x="19379" y="4931"/>
                  </a:lnTo>
                  <a:lnTo>
                    <a:pt x="19334" y="4840"/>
                  </a:lnTo>
                  <a:lnTo>
                    <a:pt x="19334" y="4862"/>
                  </a:lnTo>
                  <a:cubicBezTo>
                    <a:pt x="19334" y="4748"/>
                    <a:pt x="19288" y="4657"/>
                    <a:pt x="19265" y="4543"/>
                  </a:cubicBezTo>
                  <a:lnTo>
                    <a:pt x="19242" y="4474"/>
                  </a:lnTo>
                  <a:cubicBezTo>
                    <a:pt x="19219" y="4383"/>
                    <a:pt x="19197" y="4315"/>
                    <a:pt x="19174" y="4246"/>
                  </a:cubicBezTo>
                  <a:cubicBezTo>
                    <a:pt x="19151" y="4201"/>
                    <a:pt x="19151" y="4155"/>
                    <a:pt x="19128" y="4109"/>
                  </a:cubicBezTo>
                  <a:lnTo>
                    <a:pt x="19128" y="4086"/>
                  </a:lnTo>
                  <a:cubicBezTo>
                    <a:pt x="19105" y="4041"/>
                    <a:pt x="19105" y="3995"/>
                    <a:pt x="19082" y="3927"/>
                  </a:cubicBezTo>
                  <a:cubicBezTo>
                    <a:pt x="19060" y="3835"/>
                    <a:pt x="19014" y="3744"/>
                    <a:pt x="18991" y="3653"/>
                  </a:cubicBezTo>
                  <a:cubicBezTo>
                    <a:pt x="18968" y="3561"/>
                    <a:pt x="18946" y="3470"/>
                    <a:pt x="18923" y="3402"/>
                  </a:cubicBezTo>
                  <a:cubicBezTo>
                    <a:pt x="18900" y="3288"/>
                    <a:pt x="18854" y="3151"/>
                    <a:pt x="18831" y="3036"/>
                  </a:cubicBezTo>
                  <a:cubicBezTo>
                    <a:pt x="18809" y="2991"/>
                    <a:pt x="18786" y="2922"/>
                    <a:pt x="18763" y="2854"/>
                  </a:cubicBezTo>
                  <a:lnTo>
                    <a:pt x="18763" y="2831"/>
                  </a:lnTo>
                  <a:cubicBezTo>
                    <a:pt x="18740" y="2717"/>
                    <a:pt x="18694" y="2626"/>
                    <a:pt x="18672" y="2511"/>
                  </a:cubicBezTo>
                  <a:lnTo>
                    <a:pt x="18626" y="2375"/>
                  </a:lnTo>
                  <a:lnTo>
                    <a:pt x="18626" y="2352"/>
                  </a:lnTo>
                  <a:cubicBezTo>
                    <a:pt x="18603" y="2215"/>
                    <a:pt x="18557" y="2078"/>
                    <a:pt x="18512" y="1941"/>
                  </a:cubicBezTo>
                  <a:lnTo>
                    <a:pt x="18512" y="1918"/>
                  </a:lnTo>
                  <a:lnTo>
                    <a:pt x="18512" y="1895"/>
                  </a:lnTo>
                  <a:cubicBezTo>
                    <a:pt x="18489" y="1804"/>
                    <a:pt x="18466" y="1735"/>
                    <a:pt x="18443" y="1644"/>
                  </a:cubicBezTo>
                  <a:lnTo>
                    <a:pt x="18443" y="1576"/>
                  </a:lnTo>
                  <a:cubicBezTo>
                    <a:pt x="18421" y="1484"/>
                    <a:pt x="18398" y="1393"/>
                    <a:pt x="18375" y="1302"/>
                  </a:cubicBezTo>
                  <a:lnTo>
                    <a:pt x="18352" y="1210"/>
                  </a:lnTo>
                  <a:lnTo>
                    <a:pt x="18329" y="1188"/>
                  </a:lnTo>
                  <a:cubicBezTo>
                    <a:pt x="18284" y="1028"/>
                    <a:pt x="18238" y="845"/>
                    <a:pt x="18192" y="685"/>
                  </a:cubicBezTo>
                  <a:lnTo>
                    <a:pt x="18169" y="594"/>
                  </a:lnTo>
                  <a:cubicBezTo>
                    <a:pt x="18169" y="571"/>
                    <a:pt x="18147" y="526"/>
                    <a:pt x="18147" y="503"/>
                  </a:cubicBezTo>
                  <a:cubicBezTo>
                    <a:pt x="18169" y="434"/>
                    <a:pt x="18192" y="366"/>
                    <a:pt x="18147" y="320"/>
                  </a:cubicBezTo>
                  <a:lnTo>
                    <a:pt x="18124" y="297"/>
                  </a:lnTo>
                  <a:cubicBezTo>
                    <a:pt x="18078" y="275"/>
                    <a:pt x="18055" y="229"/>
                    <a:pt x="18033" y="206"/>
                  </a:cubicBezTo>
                  <a:cubicBezTo>
                    <a:pt x="17987" y="183"/>
                    <a:pt x="17941" y="160"/>
                    <a:pt x="17873" y="138"/>
                  </a:cubicBezTo>
                  <a:cubicBezTo>
                    <a:pt x="17804" y="92"/>
                    <a:pt x="17713" y="69"/>
                    <a:pt x="17576" y="46"/>
                  </a:cubicBezTo>
                  <a:cubicBezTo>
                    <a:pt x="17508" y="24"/>
                    <a:pt x="17416" y="24"/>
                    <a:pt x="17325" y="1"/>
                  </a:cubicBezTo>
                  <a:close/>
                </a:path>
              </a:pathLst>
            </a:custGeom>
            <a:solidFill>
              <a:srgbClr val="51B7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5" name="Google Shape;5565;p21"/>
            <p:cNvSpPr/>
            <p:nvPr/>
          </p:nvSpPr>
          <p:spPr>
            <a:xfrm>
              <a:off x="5955850" y="3356500"/>
              <a:ext cx="45100" cy="105750"/>
            </a:xfrm>
            <a:custGeom>
              <a:avLst/>
              <a:gdLst/>
              <a:ahLst/>
              <a:cxnLst/>
              <a:rect l="l" t="t" r="r" b="b"/>
              <a:pathLst>
                <a:path w="1804" h="4230" extrusionOk="0">
                  <a:moveTo>
                    <a:pt x="434" y="1"/>
                  </a:moveTo>
                  <a:cubicBezTo>
                    <a:pt x="411" y="1"/>
                    <a:pt x="389" y="24"/>
                    <a:pt x="389" y="24"/>
                  </a:cubicBezTo>
                  <a:lnTo>
                    <a:pt x="366" y="24"/>
                  </a:lnTo>
                  <a:cubicBezTo>
                    <a:pt x="297" y="24"/>
                    <a:pt x="229" y="46"/>
                    <a:pt x="183" y="92"/>
                  </a:cubicBezTo>
                  <a:cubicBezTo>
                    <a:pt x="160" y="92"/>
                    <a:pt x="138" y="115"/>
                    <a:pt x="115" y="115"/>
                  </a:cubicBezTo>
                  <a:cubicBezTo>
                    <a:pt x="92" y="138"/>
                    <a:pt x="69" y="160"/>
                    <a:pt x="46" y="183"/>
                  </a:cubicBezTo>
                  <a:cubicBezTo>
                    <a:pt x="23" y="229"/>
                    <a:pt x="1" y="275"/>
                    <a:pt x="23" y="343"/>
                  </a:cubicBezTo>
                  <a:cubicBezTo>
                    <a:pt x="23" y="366"/>
                    <a:pt x="46" y="412"/>
                    <a:pt x="46" y="434"/>
                  </a:cubicBezTo>
                  <a:cubicBezTo>
                    <a:pt x="69" y="457"/>
                    <a:pt x="69" y="457"/>
                    <a:pt x="92" y="457"/>
                  </a:cubicBezTo>
                  <a:cubicBezTo>
                    <a:pt x="92" y="480"/>
                    <a:pt x="92" y="503"/>
                    <a:pt x="92" y="526"/>
                  </a:cubicBezTo>
                  <a:cubicBezTo>
                    <a:pt x="115" y="549"/>
                    <a:pt x="115" y="571"/>
                    <a:pt x="115" y="571"/>
                  </a:cubicBezTo>
                  <a:cubicBezTo>
                    <a:pt x="115" y="594"/>
                    <a:pt x="115" y="594"/>
                    <a:pt x="115" y="594"/>
                  </a:cubicBezTo>
                  <a:cubicBezTo>
                    <a:pt x="138" y="685"/>
                    <a:pt x="160" y="754"/>
                    <a:pt x="183" y="845"/>
                  </a:cubicBezTo>
                  <a:cubicBezTo>
                    <a:pt x="206" y="891"/>
                    <a:pt x="229" y="959"/>
                    <a:pt x="252" y="1028"/>
                  </a:cubicBezTo>
                  <a:cubicBezTo>
                    <a:pt x="229" y="1051"/>
                    <a:pt x="206" y="1096"/>
                    <a:pt x="229" y="1119"/>
                  </a:cubicBezTo>
                  <a:cubicBezTo>
                    <a:pt x="229" y="1142"/>
                    <a:pt x="229" y="1142"/>
                    <a:pt x="229" y="1142"/>
                  </a:cubicBezTo>
                  <a:cubicBezTo>
                    <a:pt x="229" y="1142"/>
                    <a:pt x="229" y="1165"/>
                    <a:pt x="229" y="1165"/>
                  </a:cubicBezTo>
                  <a:cubicBezTo>
                    <a:pt x="229" y="1165"/>
                    <a:pt x="229" y="1188"/>
                    <a:pt x="229" y="1188"/>
                  </a:cubicBezTo>
                  <a:cubicBezTo>
                    <a:pt x="320" y="1507"/>
                    <a:pt x="411" y="1804"/>
                    <a:pt x="503" y="2123"/>
                  </a:cubicBezTo>
                  <a:cubicBezTo>
                    <a:pt x="548" y="2329"/>
                    <a:pt x="617" y="2534"/>
                    <a:pt x="663" y="2717"/>
                  </a:cubicBezTo>
                  <a:cubicBezTo>
                    <a:pt x="731" y="2922"/>
                    <a:pt x="799" y="3128"/>
                    <a:pt x="868" y="3310"/>
                  </a:cubicBezTo>
                  <a:cubicBezTo>
                    <a:pt x="936" y="3516"/>
                    <a:pt x="1005" y="3721"/>
                    <a:pt x="1073" y="3927"/>
                  </a:cubicBezTo>
                  <a:cubicBezTo>
                    <a:pt x="1119" y="3995"/>
                    <a:pt x="1142" y="4064"/>
                    <a:pt x="1165" y="4132"/>
                  </a:cubicBezTo>
                  <a:cubicBezTo>
                    <a:pt x="1187" y="4155"/>
                    <a:pt x="1187" y="4178"/>
                    <a:pt x="1233" y="4201"/>
                  </a:cubicBezTo>
                  <a:cubicBezTo>
                    <a:pt x="1256" y="4223"/>
                    <a:pt x="1279" y="4223"/>
                    <a:pt x="1302" y="4223"/>
                  </a:cubicBezTo>
                  <a:cubicBezTo>
                    <a:pt x="1314" y="4227"/>
                    <a:pt x="1327" y="4229"/>
                    <a:pt x="1340" y="4229"/>
                  </a:cubicBezTo>
                  <a:cubicBezTo>
                    <a:pt x="1400" y="4229"/>
                    <a:pt x="1465" y="4188"/>
                    <a:pt x="1484" y="4132"/>
                  </a:cubicBezTo>
                  <a:cubicBezTo>
                    <a:pt x="1484" y="4109"/>
                    <a:pt x="1484" y="4109"/>
                    <a:pt x="1484" y="4109"/>
                  </a:cubicBezTo>
                  <a:cubicBezTo>
                    <a:pt x="1507" y="4086"/>
                    <a:pt x="1507" y="4064"/>
                    <a:pt x="1507" y="4041"/>
                  </a:cubicBezTo>
                  <a:cubicBezTo>
                    <a:pt x="1507" y="3995"/>
                    <a:pt x="1507" y="3972"/>
                    <a:pt x="1507" y="3949"/>
                  </a:cubicBezTo>
                  <a:cubicBezTo>
                    <a:pt x="1534" y="3976"/>
                    <a:pt x="1568" y="3987"/>
                    <a:pt x="1606" y="3987"/>
                  </a:cubicBezTo>
                  <a:cubicBezTo>
                    <a:pt x="1633" y="3987"/>
                    <a:pt x="1661" y="3982"/>
                    <a:pt x="1690" y="3972"/>
                  </a:cubicBezTo>
                  <a:cubicBezTo>
                    <a:pt x="1712" y="3972"/>
                    <a:pt x="1735" y="3949"/>
                    <a:pt x="1758" y="3927"/>
                  </a:cubicBezTo>
                  <a:cubicBezTo>
                    <a:pt x="1804" y="3881"/>
                    <a:pt x="1804" y="3835"/>
                    <a:pt x="1804" y="3790"/>
                  </a:cubicBezTo>
                  <a:cubicBezTo>
                    <a:pt x="1804" y="3698"/>
                    <a:pt x="1758" y="3630"/>
                    <a:pt x="1758" y="3561"/>
                  </a:cubicBezTo>
                  <a:cubicBezTo>
                    <a:pt x="1735" y="3516"/>
                    <a:pt x="1712" y="3447"/>
                    <a:pt x="1690" y="3379"/>
                  </a:cubicBezTo>
                  <a:cubicBezTo>
                    <a:pt x="1667" y="3265"/>
                    <a:pt x="1644" y="3151"/>
                    <a:pt x="1598" y="3036"/>
                  </a:cubicBezTo>
                  <a:cubicBezTo>
                    <a:pt x="1576" y="2945"/>
                    <a:pt x="1530" y="2831"/>
                    <a:pt x="1507" y="2740"/>
                  </a:cubicBezTo>
                  <a:cubicBezTo>
                    <a:pt x="1461" y="2626"/>
                    <a:pt x="1439" y="2534"/>
                    <a:pt x="1393" y="2420"/>
                  </a:cubicBezTo>
                  <a:cubicBezTo>
                    <a:pt x="1347" y="2238"/>
                    <a:pt x="1302" y="2055"/>
                    <a:pt x="1233" y="1850"/>
                  </a:cubicBezTo>
                  <a:cubicBezTo>
                    <a:pt x="1187" y="1667"/>
                    <a:pt x="1119" y="1462"/>
                    <a:pt x="1073" y="1279"/>
                  </a:cubicBezTo>
                  <a:cubicBezTo>
                    <a:pt x="1073" y="1256"/>
                    <a:pt x="1051" y="1233"/>
                    <a:pt x="1051" y="1210"/>
                  </a:cubicBezTo>
                  <a:cubicBezTo>
                    <a:pt x="1028" y="1165"/>
                    <a:pt x="1028" y="1165"/>
                    <a:pt x="1005" y="1142"/>
                  </a:cubicBezTo>
                  <a:cubicBezTo>
                    <a:pt x="1005" y="1119"/>
                    <a:pt x="982" y="1096"/>
                    <a:pt x="982" y="1096"/>
                  </a:cubicBezTo>
                  <a:cubicBezTo>
                    <a:pt x="982" y="1051"/>
                    <a:pt x="959" y="1005"/>
                    <a:pt x="959" y="982"/>
                  </a:cubicBezTo>
                  <a:cubicBezTo>
                    <a:pt x="959" y="959"/>
                    <a:pt x="936" y="937"/>
                    <a:pt x="936" y="914"/>
                  </a:cubicBezTo>
                  <a:cubicBezTo>
                    <a:pt x="936" y="868"/>
                    <a:pt x="914" y="845"/>
                    <a:pt x="914" y="800"/>
                  </a:cubicBezTo>
                  <a:cubicBezTo>
                    <a:pt x="891" y="777"/>
                    <a:pt x="868" y="731"/>
                    <a:pt x="822" y="708"/>
                  </a:cubicBezTo>
                  <a:cubicBezTo>
                    <a:pt x="822" y="685"/>
                    <a:pt x="799" y="640"/>
                    <a:pt x="799" y="594"/>
                  </a:cubicBezTo>
                  <a:cubicBezTo>
                    <a:pt x="777" y="526"/>
                    <a:pt x="777" y="457"/>
                    <a:pt x="754" y="412"/>
                  </a:cubicBezTo>
                  <a:cubicBezTo>
                    <a:pt x="754" y="343"/>
                    <a:pt x="731" y="275"/>
                    <a:pt x="731" y="229"/>
                  </a:cubicBezTo>
                  <a:cubicBezTo>
                    <a:pt x="708" y="160"/>
                    <a:pt x="685" y="92"/>
                    <a:pt x="640" y="69"/>
                  </a:cubicBezTo>
                  <a:cubicBezTo>
                    <a:pt x="594" y="46"/>
                    <a:pt x="571" y="24"/>
                    <a:pt x="526" y="24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DEB3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6" name="Google Shape;5566;p21"/>
            <p:cNvSpPr/>
            <p:nvPr/>
          </p:nvSpPr>
          <p:spPr>
            <a:xfrm>
              <a:off x="5979250" y="3443800"/>
              <a:ext cx="83325" cy="261200"/>
            </a:xfrm>
            <a:custGeom>
              <a:avLst/>
              <a:gdLst/>
              <a:ahLst/>
              <a:cxnLst/>
              <a:rect l="l" t="t" r="r" b="b"/>
              <a:pathLst>
                <a:path w="3333" h="10448" extrusionOk="0">
                  <a:moveTo>
                    <a:pt x="69" y="1"/>
                  </a:moveTo>
                  <a:cubicBezTo>
                    <a:pt x="23" y="1"/>
                    <a:pt x="0" y="47"/>
                    <a:pt x="0" y="115"/>
                  </a:cubicBezTo>
                  <a:cubicBezTo>
                    <a:pt x="46" y="298"/>
                    <a:pt x="115" y="480"/>
                    <a:pt x="160" y="663"/>
                  </a:cubicBezTo>
                  <a:cubicBezTo>
                    <a:pt x="160" y="663"/>
                    <a:pt x="160" y="686"/>
                    <a:pt x="160" y="709"/>
                  </a:cubicBezTo>
                  <a:cubicBezTo>
                    <a:pt x="183" y="777"/>
                    <a:pt x="206" y="823"/>
                    <a:pt x="206" y="891"/>
                  </a:cubicBezTo>
                  <a:cubicBezTo>
                    <a:pt x="229" y="960"/>
                    <a:pt x="251" y="1028"/>
                    <a:pt x="274" y="1097"/>
                  </a:cubicBezTo>
                  <a:cubicBezTo>
                    <a:pt x="297" y="1188"/>
                    <a:pt x="320" y="1256"/>
                    <a:pt x="343" y="1348"/>
                  </a:cubicBezTo>
                  <a:cubicBezTo>
                    <a:pt x="343" y="1348"/>
                    <a:pt x="343" y="1370"/>
                    <a:pt x="343" y="1393"/>
                  </a:cubicBezTo>
                  <a:cubicBezTo>
                    <a:pt x="320" y="1416"/>
                    <a:pt x="343" y="1439"/>
                    <a:pt x="343" y="1485"/>
                  </a:cubicBezTo>
                  <a:cubicBezTo>
                    <a:pt x="343" y="1507"/>
                    <a:pt x="366" y="1530"/>
                    <a:pt x="366" y="1576"/>
                  </a:cubicBezTo>
                  <a:cubicBezTo>
                    <a:pt x="366" y="1644"/>
                    <a:pt x="388" y="1736"/>
                    <a:pt x="411" y="1804"/>
                  </a:cubicBezTo>
                  <a:cubicBezTo>
                    <a:pt x="434" y="1895"/>
                    <a:pt x="457" y="1987"/>
                    <a:pt x="503" y="2078"/>
                  </a:cubicBezTo>
                  <a:cubicBezTo>
                    <a:pt x="548" y="2261"/>
                    <a:pt x="594" y="2420"/>
                    <a:pt x="640" y="2580"/>
                  </a:cubicBezTo>
                  <a:cubicBezTo>
                    <a:pt x="640" y="2603"/>
                    <a:pt x="640" y="2626"/>
                    <a:pt x="640" y="2649"/>
                  </a:cubicBezTo>
                  <a:cubicBezTo>
                    <a:pt x="685" y="2854"/>
                    <a:pt x="731" y="3037"/>
                    <a:pt x="776" y="3242"/>
                  </a:cubicBezTo>
                  <a:cubicBezTo>
                    <a:pt x="845" y="3448"/>
                    <a:pt x="891" y="3653"/>
                    <a:pt x="959" y="3881"/>
                  </a:cubicBezTo>
                  <a:cubicBezTo>
                    <a:pt x="982" y="3973"/>
                    <a:pt x="1005" y="4064"/>
                    <a:pt x="1028" y="4155"/>
                  </a:cubicBezTo>
                  <a:cubicBezTo>
                    <a:pt x="1073" y="4269"/>
                    <a:pt x="1096" y="4361"/>
                    <a:pt x="1142" y="4475"/>
                  </a:cubicBezTo>
                  <a:cubicBezTo>
                    <a:pt x="1142" y="4520"/>
                    <a:pt x="1164" y="4566"/>
                    <a:pt x="1187" y="4589"/>
                  </a:cubicBezTo>
                  <a:cubicBezTo>
                    <a:pt x="1210" y="4657"/>
                    <a:pt x="1233" y="4703"/>
                    <a:pt x="1256" y="4771"/>
                  </a:cubicBezTo>
                  <a:cubicBezTo>
                    <a:pt x="1256" y="4794"/>
                    <a:pt x="1256" y="4840"/>
                    <a:pt x="1279" y="4863"/>
                  </a:cubicBezTo>
                  <a:cubicBezTo>
                    <a:pt x="1279" y="4977"/>
                    <a:pt x="1301" y="5068"/>
                    <a:pt x="1324" y="5159"/>
                  </a:cubicBezTo>
                  <a:cubicBezTo>
                    <a:pt x="1347" y="5319"/>
                    <a:pt x="1370" y="5479"/>
                    <a:pt x="1416" y="5639"/>
                  </a:cubicBezTo>
                  <a:cubicBezTo>
                    <a:pt x="1438" y="5776"/>
                    <a:pt x="1461" y="5913"/>
                    <a:pt x="1507" y="6050"/>
                  </a:cubicBezTo>
                  <a:cubicBezTo>
                    <a:pt x="1530" y="6118"/>
                    <a:pt x="1553" y="6209"/>
                    <a:pt x="1575" y="6278"/>
                  </a:cubicBezTo>
                  <a:cubicBezTo>
                    <a:pt x="1598" y="6346"/>
                    <a:pt x="1644" y="6438"/>
                    <a:pt x="1667" y="6529"/>
                  </a:cubicBezTo>
                  <a:cubicBezTo>
                    <a:pt x="1667" y="6552"/>
                    <a:pt x="1667" y="6597"/>
                    <a:pt x="1689" y="6620"/>
                  </a:cubicBezTo>
                  <a:cubicBezTo>
                    <a:pt x="1689" y="6643"/>
                    <a:pt x="1712" y="6666"/>
                    <a:pt x="1735" y="6689"/>
                  </a:cubicBezTo>
                  <a:cubicBezTo>
                    <a:pt x="1781" y="6871"/>
                    <a:pt x="1804" y="7031"/>
                    <a:pt x="1872" y="7214"/>
                  </a:cubicBezTo>
                  <a:cubicBezTo>
                    <a:pt x="1895" y="7282"/>
                    <a:pt x="1895" y="7351"/>
                    <a:pt x="1918" y="7419"/>
                  </a:cubicBezTo>
                  <a:cubicBezTo>
                    <a:pt x="1941" y="7442"/>
                    <a:pt x="1941" y="7465"/>
                    <a:pt x="1941" y="7488"/>
                  </a:cubicBezTo>
                  <a:cubicBezTo>
                    <a:pt x="1963" y="7533"/>
                    <a:pt x="1963" y="7579"/>
                    <a:pt x="1986" y="7602"/>
                  </a:cubicBezTo>
                  <a:cubicBezTo>
                    <a:pt x="1986" y="7625"/>
                    <a:pt x="1986" y="7625"/>
                    <a:pt x="1986" y="7647"/>
                  </a:cubicBezTo>
                  <a:cubicBezTo>
                    <a:pt x="2055" y="7899"/>
                    <a:pt x="2123" y="8150"/>
                    <a:pt x="2192" y="8401"/>
                  </a:cubicBezTo>
                  <a:cubicBezTo>
                    <a:pt x="2237" y="8538"/>
                    <a:pt x="2283" y="8675"/>
                    <a:pt x="2329" y="8812"/>
                  </a:cubicBezTo>
                  <a:cubicBezTo>
                    <a:pt x="2329" y="8903"/>
                    <a:pt x="2351" y="8994"/>
                    <a:pt x="2397" y="9063"/>
                  </a:cubicBezTo>
                  <a:cubicBezTo>
                    <a:pt x="2397" y="9108"/>
                    <a:pt x="2420" y="9154"/>
                    <a:pt x="2420" y="9200"/>
                  </a:cubicBezTo>
                  <a:cubicBezTo>
                    <a:pt x="2443" y="9268"/>
                    <a:pt x="2466" y="9314"/>
                    <a:pt x="2466" y="9359"/>
                  </a:cubicBezTo>
                  <a:cubicBezTo>
                    <a:pt x="2511" y="9542"/>
                    <a:pt x="2557" y="9702"/>
                    <a:pt x="2602" y="9861"/>
                  </a:cubicBezTo>
                  <a:cubicBezTo>
                    <a:pt x="2625" y="9953"/>
                    <a:pt x="2648" y="10021"/>
                    <a:pt x="2671" y="10113"/>
                  </a:cubicBezTo>
                  <a:cubicBezTo>
                    <a:pt x="2694" y="10158"/>
                    <a:pt x="2717" y="10204"/>
                    <a:pt x="2717" y="10227"/>
                  </a:cubicBezTo>
                  <a:cubicBezTo>
                    <a:pt x="2739" y="10295"/>
                    <a:pt x="2762" y="10364"/>
                    <a:pt x="2808" y="10409"/>
                  </a:cubicBezTo>
                  <a:cubicBezTo>
                    <a:pt x="2835" y="10436"/>
                    <a:pt x="2861" y="10447"/>
                    <a:pt x="2893" y="10447"/>
                  </a:cubicBezTo>
                  <a:cubicBezTo>
                    <a:pt x="2915" y="10447"/>
                    <a:pt x="2939" y="10442"/>
                    <a:pt x="2968" y="10432"/>
                  </a:cubicBezTo>
                  <a:cubicBezTo>
                    <a:pt x="2991" y="10432"/>
                    <a:pt x="3013" y="10409"/>
                    <a:pt x="3036" y="10386"/>
                  </a:cubicBezTo>
                  <a:cubicBezTo>
                    <a:pt x="3059" y="10364"/>
                    <a:pt x="3082" y="10341"/>
                    <a:pt x="3082" y="10318"/>
                  </a:cubicBezTo>
                  <a:cubicBezTo>
                    <a:pt x="3082" y="10295"/>
                    <a:pt x="3082" y="10272"/>
                    <a:pt x="3082" y="10250"/>
                  </a:cubicBezTo>
                  <a:cubicBezTo>
                    <a:pt x="3082" y="10227"/>
                    <a:pt x="3082" y="10204"/>
                    <a:pt x="3082" y="10181"/>
                  </a:cubicBezTo>
                  <a:cubicBezTo>
                    <a:pt x="3150" y="10158"/>
                    <a:pt x="3196" y="10113"/>
                    <a:pt x="3219" y="10044"/>
                  </a:cubicBezTo>
                  <a:cubicBezTo>
                    <a:pt x="3219" y="10044"/>
                    <a:pt x="3219" y="10044"/>
                    <a:pt x="3219" y="10021"/>
                  </a:cubicBezTo>
                  <a:cubicBezTo>
                    <a:pt x="3287" y="9998"/>
                    <a:pt x="3333" y="9930"/>
                    <a:pt x="3310" y="9861"/>
                  </a:cubicBezTo>
                  <a:cubicBezTo>
                    <a:pt x="3310" y="9816"/>
                    <a:pt x="3310" y="9793"/>
                    <a:pt x="3310" y="9747"/>
                  </a:cubicBezTo>
                  <a:cubicBezTo>
                    <a:pt x="3310" y="9702"/>
                    <a:pt x="3333" y="9656"/>
                    <a:pt x="3310" y="9610"/>
                  </a:cubicBezTo>
                  <a:cubicBezTo>
                    <a:pt x="3264" y="9473"/>
                    <a:pt x="3242" y="9314"/>
                    <a:pt x="3196" y="9177"/>
                  </a:cubicBezTo>
                  <a:cubicBezTo>
                    <a:pt x="3150" y="9017"/>
                    <a:pt x="3105" y="8880"/>
                    <a:pt x="3059" y="8720"/>
                  </a:cubicBezTo>
                  <a:cubicBezTo>
                    <a:pt x="3059" y="8697"/>
                    <a:pt x="3036" y="8675"/>
                    <a:pt x="3036" y="8629"/>
                  </a:cubicBezTo>
                  <a:cubicBezTo>
                    <a:pt x="3036" y="8606"/>
                    <a:pt x="3013" y="8560"/>
                    <a:pt x="2968" y="8538"/>
                  </a:cubicBezTo>
                  <a:cubicBezTo>
                    <a:pt x="2922" y="8401"/>
                    <a:pt x="2876" y="8264"/>
                    <a:pt x="2854" y="8127"/>
                  </a:cubicBezTo>
                  <a:cubicBezTo>
                    <a:pt x="2876" y="8081"/>
                    <a:pt x="2899" y="8013"/>
                    <a:pt x="2876" y="7944"/>
                  </a:cubicBezTo>
                  <a:cubicBezTo>
                    <a:pt x="2854" y="7876"/>
                    <a:pt x="2831" y="7807"/>
                    <a:pt x="2808" y="7739"/>
                  </a:cubicBezTo>
                  <a:cubicBezTo>
                    <a:pt x="2785" y="7647"/>
                    <a:pt x="2762" y="7556"/>
                    <a:pt x="2739" y="7465"/>
                  </a:cubicBezTo>
                  <a:cubicBezTo>
                    <a:pt x="2671" y="7282"/>
                    <a:pt x="2625" y="7122"/>
                    <a:pt x="2580" y="6940"/>
                  </a:cubicBezTo>
                  <a:cubicBezTo>
                    <a:pt x="2557" y="6849"/>
                    <a:pt x="2534" y="6757"/>
                    <a:pt x="2511" y="6689"/>
                  </a:cubicBezTo>
                  <a:cubicBezTo>
                    <a:pt x="2488" y="6620"/>
                    <a:pt x="2488" y="6529"/>
                    <a:pt x="2466" y="6461"/>
                  </a:cubicBezTo>
                  <a:cubicBezTo>
                    <a:pt x="2466" y="6415"/>
                    <a:pt x="2443" y="6346"/>
                    <a:pt x="2420" y="6278"/>
                  </a:cubicBezTo>
                  <a:cubicBezTo>
                    <a:pt x="2420" y="6255"/>
                    <a:pt x="2397" y="6232"/>
                    <a:pt x="2397" y="6209"/>
                  </a:cubicBezTo>
                  <a:cubicBezTo>
                    <a:pt x="2374" y="6095"/>
                    <a:pt x="2351" y="5981"/>
                    <a:pt x="2329" y="5867"/>
                  </a:cubicBezTo>
                  <a:cubicBezTo>
                    <a:pt x="2329" y="5867"/>
                    <a:pt x="2329" y="5867"/>
                    <a:pt x="2329" y="5844"/>
                  </a:cubicBezTo>
                  <a:cubicBezTo>
                    <a:pt x="2306" y="5821"/>
                    <a:pt x="2306" y="5799"/>
                    <a:pt x="2283" y="5753"/>
                  </a:cubicBezTo>
                  <a:cubicBezTo>
                    <a:pt x="2260" y="5730"/>
                    <a:pt x="2237" y="5707"/>
                    <a:pt x="2192" y="5684"/>
                  </a:cubicBezTo>
                  <a:cubicBezTo>
                    <a:pt x="2146" y="5525"/>
                    <a:pt x="2100" y="5342"/>
                    <a:pt x="2055" y="5159"/>
                  </a:cubicBezTo>
                  <a:cubicBezTo>
                    <a:pt x="2009" y="4977"/>
                    <a:pt x="1941" y="4771"/>
                    <a:pt x="1895" y="4566"/>
                  </a:cubicBezTo>
                  <a:cubicBezTo>
                    <a:pt x="1918" y="4543"/>
                    <a:pt x="1941" y="4498"/>
                    <a:pt x="1941" y="4452"/>
                  </a:cubicBezTo>
                  <a:cubicBezTo>
                    <a:pt x="1941" y="4429"/>
                    <a:pt x="1941" y="4429"/>
                    <a:pt x="1918" y="4406"/>
                  </a:cubicBezTo>
                  <a:cubicBezTo>
                    <a:pt x="1918" y="4338"/>
                    <a:pt x="1895" y="4269"/>
                    <a:pt x="1872" y="4201"/>
                  </a:cubicBezTo>
                  <a:cubicBezTo>
                    <a:pt x="1849" y="4155"/>
                    <a:pt x="1826" y="4087"/>
                    <a:pt x="1804" y="4041"/>
                  </a:cubicBezTo>
                  <a:cubicBezTo>
                    <a:pt x="1804" y="4041"/>
                    <a:pt x="1804" y="4018"/>
                    <a:pt x="1804" y="3995"/>
                  </a:cubicBezTo>
                  <a:cubicBezTo>
                    <a:pt x="1781" y="3973"/>
                    <a:pt x="1781" y="3927"/>
                    <a:pt x="1781" y="3904"/>
                  </a:cubicBezTo>
                  <a:cubicBezTo>
                    <a:pt x="1712" y="3721"/>
                    <a:pt x="1689" y="3562"/>
                    <a:pt x="1644" y="3402"/>
                  </a:cubicBezTo>
                  <a:cubicBezTo>
                    <a:pt x="1621" y="3265"/>
                    <a:pt x="1575" y="3128"/>
                    <a:pt x="1553" y="3014"/>
                  </a:cubicBezTo>
                  <a:cubicBezTo>
                    <a:pt x="1553" y="2991"/>
                    <a:pt x="1553" y="2945"/>
                    <a:pt x="1530" y="2923"/>
                  </a:cubicBezTo>
                  <a:cubicBezTo>
                    <a:pt x="1530" y="2900"/>
                    <a:pt x="1530" y="2854"/>
                    <a:pt x="1530" y="2831"/>
                  </a:cubicBezTo>
                  <a:cubicBezTo>
                    <a:pt x="1507" y="2786"/>
                    <a:pt x="1507" y="2717"/>
                    <a:pt x="1484" y="2672"/>
                  </a:cubicBezTo>
                  <a:cubicBezTo>
                    <a:pt x="1484" y="2649"/>
                    <a:pt x="1484" y="2626"/>
                    <a:pt x="1461" y="2603"/>
                  </a:cubicBezTo>
                  <a:cubicBezTo>
                    <a:pt x="1461" y="2580"/>
                    <a:pt x="1461" y="2580"/>
                    <a:pt x="1461" y="2557"/>
                  </a:cubicBezTo>
                  <a:cubicBezTo>
                    <a:pt x="1438" y="2535"/>
                    <a:pt x="1438" y="2489"/>
                    <a:pt x="1438" y="2466"/>
                  </a:cubicBezTo>
                  <a:cubicBezTo>
                    <a:pt x="1438" y="2398"/>
                    <a:pt x="1416" y="2306"/>
                    <a:pt x="1393" y="2238"/>
                  </a:cubicBezTo>
                  <a:cubicBezTo>
                    <a:pt x="1393" y="2192"/>
                    <a:pt x="1370" y="2147"/>
                    <a:pt x="1324" y="2124"/>
                  </a:cubicBezTo>
                  <a:cubicBezTo>
                    <a:pt x="1324" y="2101"/>
                    <a:pt x="1301" y="2055"/>
                    <a:pt x="1301" y="2032"/>
                  </a:cubicBezTo>
                  <a:cubicBezTo>
                    <a:pt x="1279" y="1941"/>
                    <a:pt x="1256" y="1873"/>
                    <a:pt x="1233" y="1781"/>
                  </a:cubicBezTo>
                  <a:cubicBezTo>
                    <a:pt x="1187" y="1622"/>
                    <a:pt x="1142" y="1485"/>
                    <a:pt x="1096" y="1325"/>
                  </a:cubicBezTo>
                  <a:cubicBezTo>
                    <a:pt x="1050" y="1256"/>
                    <a:pt x="1028" y="1165"/>
                    <a:pt x="1005" y="1074"/>
                  </a:cubicBezTo>
                  <a:cubicBezTo>
                    <a:pt x="982" y="1005"/>
                    <a:pt x="936" y="914"/>
                    <a:pt x="913" y="823"/>
                  </a:cubicBezTo>
                  <a:cubicBezTo>
                    <a:pt x="891" y="709"/>
                    <a:pt x="845" y="572"/>
                    <a:pt x="822" y="457"/>
                  </a:cubicBezTo>
                  <a:cubicBezTo>
                    <a:pt x="822" y="435"/>
                    <a:pt x="822" y="412"/>
                    <a:pt x="822" y="389"/>
                  </a:cubicBezTo>
                  <a:cubicBezTo>
                    <a:pt x="799" y="343"/>
                    <a:pt x="799" y="252"/>
                    <a:pt x="754" y="229"/>
                  </a:cubicBezTo>
                  <a:cubicBezTo>
                    <a:pt x="731" y="206"/>
                    <a:pt x="731" y="206"/>
                    <a:pt x="708" y="206"/>
                  </a:cubicBezTo>
                  <a:cubicBezTo>
                    <a:pt x="662" y="184"/>
                    <a:pt x="617" y="184"/>
                    <a:pt x="571" y="184"/>
                  </a:cubicBezTo>
                  <a:cubicBezTo>
                    <a:pt x="548" y="206"/>
                    <a:pt x="525" y="206"/>
                    <a:pt x="503" y="229"/>
                  </a:cubicBezTo>
                  <a:cubicBezTo>
                    <a:pt x="480" y="184"/>
                    <a:pt x="434" y="161"/>
                    <a:pt x="388" y="161"/>
                  </a:cubicBezTo>
                  <a:cubicBezTo>
                    <a:pt x="320" y="161"/>
                    <a:pt x="251" y="229"/>
                    <a:pt x="251" y="298"/>
                  </a:cubicBezTo>
                  <a:cubicBezTo>
                    <a:pt x="251" y="290"/>
                    <a:pt x="251" y="282"/>
                    <a:pt x="251" y="275"/>
                  </a:cubicBezTo>
                  <a:cubicBezTo>
                    <a:pt x="229" y="252"/>
                    <a:pt x="229" y="206"/>
                    <a:pt x="206" y="184"/>
                  </a:cubicBezTo>
                  <a:cubicBezTo>
                    <a:pt x="206" y="138"/>
                    <a:pt x="183" y="69"/>
                    <a:pt x="160" y="24"/>
                  </a:cubicBezTo>
                  <a:cubicBezTo>
                    <a:pt x="160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DEB3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7" name="Google Shape;5567;p21"/>
            <p:cNvSpPr/>
            <p:nvPr/>
          </p:nvSpPr>
          <p:spPr>
            <a:xfrm>
              <a:off x="6048875" y="3685750"/>
              <a:ext cx="91325" cy="293350"/>
            </a:xfrm>
            <a:custGeom>
              <a:avLst/>
              <a:gdLst/>
              <a:ahLst/>
              <a:cxnLst/>
              <a:rect l="l" t="t" r="r" b="b"/>
              <a:pathLst>
                <a:path w="3653" h="11734" extrusionOk="0">
                  <a:moveTo>
                    <a:pt x="297" y="1"/>
                  </a:moveTo>
                  <a:cubicBezTo>
                    <a:pt x="251" y="1"/>
                    <a:pt x="228" y="1"/>
                    <a:pt x="206" y="24"/>
                  </a:cubicBezTo>
                  <a:cubicBezTo>
                    <a:pt x="160" y="47"/>
                    <a:pt x="137" y="115"/>
                    <a:pt x="137" y="161"/>
                  </a:cubicBezTo>
                  <a:cubicBezTo>
                    <a:pt x="137" y="206"/>
                    <a:pt x="160" y="275"/>
                    <a:pt x="160" y="343"/>
                  </a:cubicBezTo>
                  <a:cubicBezTo>
                    <a:pt x="148" y="332"/>
                    <a:pt x="137" y="326"/>
                    <a:pt x="126" y="326"/>
                  </a:cubicBezTo>
                  <a:cubicBezTo>
                    <a:pt x="114" y="326"/>
                    <a:pt x="103" y="332"/>
                    <a:pt x="91" y="343"/>
                  </a:cubicBezTo>
                  <a:cubicBezTo>
                    <a:pt x="23" y="343"/>
                    <a:pt x="0" y="412"/>
                    <a:pt x="0" y="480"/>
                  </a:cubicBezTo>
                  <a:cubicBezTo>
                    <a:pt x="0" y="503"/>
                    <a:pt x="0" y="526"/>
                    <a:pt x="0" y="572"/>
                  </a:cubicBezTo>
                  <a:cubicBezTo>
                    <a:pt x="0" y="594"/>
                    <a:pt x="0" y="617"/>
                    <a:pt x="0" y="663"/>
                  </a:cubicBezTo>
                  <a:cubicBezTo>
                    <a:pt x="23" y="731"/>
                    <a:pt x="23" y="800"/>
                    <a:pt x="46" y="868"/>
                  </a:cubicBezTo>
                  <a:cubicBezTo>
                    <a:pt x="46" y="914"/>
                    <a:pt x="69" y="960"/>
                    <a:pt x="69" y="982"/>
                  </a:cubicBezTo>
                  <a:cubicBezTo>
                    <a:pt x="91" y="1096"/>
                    <a:pt x="114" y="1188"/>
                    <a:pt x="137" y="1279"/>
                  </a:cubicBezTo>
                  <a:cubicBezTo>
                    <a:pt x="160" y="1393"/>
                    <a:pt x="183" y="1507"/>
                    <a:pt x="206" y="1621"/>
                  </a:cubicBezTo>
                  <a:cubicBezTo>
                    <a:pt x="251" y="1736"/>
                    <a:pt x="274" y="1850"/>
                    <a:pt x="297" y="1964"/>
                  </a:cubicBezTo>
                  <a:cubicBezTo>
                    <a:pt x="365" y="2146"/>
                    <a:pt x="411" y="2329"/>
                    <a:pt x="479" y="2534"/>
                  </a:cubicBezTo>
                  <a:lnTo>
                    <a:pt x="571" y="2808"/>
                  </a:lnTo>
                  <a:cubicBezTo>
                    <a:pt x="594" y="2900"/>
                    <a:pt x="616" y="2991"/>
                    <a:pt x="639" y="3082"/>
                  </a:cubicBezTo>
                  <a:cubicBezTo>
                    <a:pt x="639" y="3105"/>
                    <a:pt x="639" y="3128"/>
                    <a:pt x="639" y="3151"/>
                  </a:cubicBezTo>
                  <a:cubicBezTo>
                    <a:pt x="662" y="3174"/>
                    <a:pt x="662" y="3219"/>
                    <a:pt x="662" y="3242"/>
                  </a:cubicBezTo>
                  <a:cubicBezTo>
                    <a:pt x="662" y="3288"/>
                    <a:pt x="685" y="3311"/>
                    <a:pt x="685" y="3356"/>
                  </a:cubicBezTo>
                  <a:cubicBezTo>
                    <a:pt x="708" y="3425"/>
                    <a:pt x="708" y="3493"/>
                    <a:pt x="731" y="3562"/>
                  </a:cubicBezTo>
                  <a:cubicBezTo>
                    <a:pt x="753" y="3676"/>
                    <a:pt x="776" y="3767"/>
                    <a:pt x="799" y="3881"/>
                  </a:cubicBezTo>
                  <a:cubicBezTo>
                    <a:pt x="867" y="4064"/>
                    <a:pt x="913" y="4246"/>
                    <a:pt x="982" y="4429"/>
                  </a:cubicBezTo>
                  <a:cubicBezTo>
                    <a:pt x="1004" y="4520"/>
                    <a:pt x="1027" y="4589"/>
                    <a:pt x="1050" y="4657"/>
                  </a:cubicBezTo>
                  <a:cubicBezTo>
                    <a:pt x="1073" y="4749"/>
                    <a:pt x="1096" y="4817"/>
                    <a:pt x="1119" y="4908"/>
                  </a:cubicBezTo>
                  <a:cubicBezTo>
                    <a:pt x="1187" y="5114"/>
                    <a:pt x="1233" y="5296"/>
                    <a:pt x="1301" y="5502"/>
                  </a:cubicBezTo>
                  <a:cubicBezTo>
                    <a:pt x="1301" y="5593"/>
                    <a:pt x="1324" y="5684"/>
                    <a:pt x="1347" y="5776"/>
                  </a:cubicBezTo>
                  <a:lnTo>
                    <a:pt x="1392" y="5981"/>
                  </a:lnTo>
                  <a:cubicBezTo>
                    <a:pt x="1415" y="6072"/>
                    <a:pt x="1461" y="6187"/>
                    <a:pt x="1484" y="6278"/>
                  </a:cubicBezTo>
                  <a:cubicBezTo>
                    <a:pt x="1507" y="6392"/>
                    <a:pt x="1552" y="6483"/>
                    <a:pt x="1575" y="6575"/>
                  </a:cubicBezTo>
                  <a:cubicBezTo>
                    <a:pt x="1621" y="6689"/>
                    <a:pt x="1644" y="6780"/>
                    <a:pt x="1689" y="6894"/>
                  </a:cubicBezTo>
                  <a:cubicBezTo>
                    <a:pt x="1712" y="7031"/>
                    <a:pt x="1758" y="7191"/>
                    <a:pt x="1780" y="7351"/>
                  </a:cubicBezTo>
                  <a:cubicBezTo>
                    <a:pt x="1895" y="7761"/>
                    <a:pt x="2009" y="8172"/>
                    <a:pt x="2123" y="8583"/>
                  </a:cubicBezTo>
                  <a:cubicBezTo>
                    <a:pt x="2146" y="8674"/>
                    <a:pt x="2168" y="8789"/>
                    <a:pt x="2191" y="8880"/>
                  </a:cubicBezTo>
                  <a:cubicBezTo>
                    <a:pt x="2214" y="8971"/>
                    <a:pt x="2237" y="9063"/>
                    <a:pt x="2283" y="9154"/>
                  </a:cubicBezTo>
                  <a:cubicBezTo>
                    <a:pt x="2283" y="9177"/>
                    <a:pt x="2283" y="9199"/>
                    <a:pt x="2305" y="9222"/>
                  </a:cubicBezTo>
                  <a:cubicBezTo>
                    <a:pt x="2305" y="9268"/>
                    <a:pt x="2328" y="9314"/>
                    <a:pt x="2328" y="9359"/>
                  </a:cubicBezTo>
                  <a:cubicBezTo>
                    <a:pt x="2351" y="9451"/>
                    <a:pt x="2374" y="9542"/>
                    <a:pt x="2397" y="9656"/>
                  </a:cubicBezTo>
                  <a:cubicBezTo>
                    <a:pt x="2397" y="9679"/>
                    <a:pt x="2420" y="9702"/>
                    <a:pt x="2420" y="9747"/>
                  </a:cubicBezTo>
                  <a:cubicBezTo>
                    <a:pt x="2442" y="9816"/>
                    <a:pt x="2465" y="9861"/>
                    <a:pt x="2465" y="9930"/>
                  </a:cubicBezTo>
                  <a:cubicBezTo>
                    <a:pt x="2488" y="10021"/>
                    <a:pt x="2511" y="10112"/>
                    <a:pt x="2534" y="10181"/>
                  </a:cubicBezTo>
                  <a:cubicBezTo>
                    <a:pt x="2602" y="10364"/>
                    <a:pt x="2648" y="10523"/>
                    <a:pt x="2693" y="10683"/>
                  </a:cubicBezTo>
                  <a:cubicBezTo>
                    <a:pt x="2716" y="10774"/>
                    <a:pt x="2739" y="10843"/>
                    <a:pt x="2762" y="10911"/>
                  </a:cubicBezTo>
                  <a:cubicBezTo>
                    <a:pt x="2785" y="10957"/>
                    <a:pt x="2808" y="11003"/>
                    <a:pt x="2808" y="11048"/>
                  </a:cubicBezTo>
                  <a:cubicBezTo>
                    <a:pt x="2830" y="11094"/>
                    <a:pt x="2830" y="11117"/>
                    <a:pt x="2830" y="11140"/>
                  </a:cubicBezTo>
                  <a:cubicBezTo>
                    <a:pt x="2808" y="11208"/>
                    <a:pt x="2808" y="11299"/>
                    <a:pt x="2830" y="11391"/>
                  </a:cubicBezTo>
                  <a:cubicBezTo>
                    <a:pt x="2830" y="11391"/>
                    <a:pt x="2830" y="11414"/>
                    <a:pt x="2830" y="11414"/>
                  </a:cubicBezTo>
                  <a:lnTo>
                    <a:pt x="2830" y="11436"/>
                  </a:lnTo>
                  <a:cubicBezTo>
                    <a:pt x="2830" y="11459"/>
                    <a:pt x="2853" y="11482"/>
                    <a:pt x="2853" y="11505"/>
                  </a:cubicBezTo>
                  <a:cubicBezTo>
                    <a:pt x="2853" y="11528"/>
                    <a:pt x="2876" y="11573"/>
                    <a:pt x="2899" y="11596"/>
                  </a:cubicBezTo>
                  <a:cubicBezTo>
                    <a:pt x="2967" y="11687"/>
                    <a:pt x="3082" y="11733"/>
                    <a:pt x="3196" y="11733"/>
                  </a:cubicBezTo>
                  <a:cubicBezTo>
                    <a:pt x="3241" y="11710"/>
                    <a:pt x="3287" y="11710"/>
                    <a:pt x="3333" y="11687"/>
                  </a:cubicBezTo>
                  <a:cubicBezTo>
                    <a:pt x="3355" y="11665"/>
                    <a:pt x="3355" y="11642"/>
                    <a:pt x="3378" y="11619"/>
                  </a:cubicBezTo>
                  <a:lnTo>
                    <a:pt x="3492" y="11619"/>
                  </a:lnTo>
                  <a:cubicBezTo>
                    <a:pt x="3538" y="11619"/>
                    <a:pt x="3584" y="11596"/>
                    <a:pt x="3606" y="11550"/>
                  </a:cubicBezTo>
                  <a:cubicBezTo>
                    <a:pt x="3629" y="11528"/>
                    <a:pt x="3652" y="11482"/>
                    <a:pt x="3652" y="11436"/>
                  </a:cubicBezTo>
                  <a:cubicBezTo>
                    <a:pt x="3652" y="11414"/>
                    <a:pt x="3652" y="11368"/>
                    <a:pt x="3629" y="11345"/>
                  </a:cubicBezTo>
                  <a:cubicBezTo>
                    <a:pt x="3629" y="11322"/>
                    <a:pt x="3629" y="11322"/>
                    <a:pt x="3629" y="11322"/>
                  </a:cubicBezTo>
                  <a:cubicBezTo>
                    <a:pt x="3629" y="11277"/>
                    <a:pt x="3606" y="11231"/>
                    <a:pt x="3606" y="11185"/>
                  </a:cubicBezTo>
                  <a:cubicBezTo>
                    <a:pt x="3584" y="11140"/>
                    <a:pt x="3584" y="11117"/>
                    <a:pt x="3561" y="11071"/>
                  </a:cubicBezTo>
                  <a:cubicBezTo>
                    <a:pt x="3538" y="11048"/>
                    <a:pt x="3538" y="11025"/>
                    <a:pt x="3515" y="11025"/>
                  </a:cubicBezTo>
                  <a:cubicBezTo>
                    <a:pt x="3515" y="10980"/>
                    <a:pt x="3515" y="10957"/>
                    <a:pt x="3515" y="10934"/>
                  </a:cubicBezTo>
                  <a:cubicBezTo>
                    <a:pt x="3492" y="10843"/>
                    <a:pt x="3470" y="10752"/>
                    <a:pt x="3447" y="10660"/>
                  </a:cubicBezTo>
                  <a:cubicBezTo>
                    <a:pt x="3378" y="10500"/>
                    <a:pt x="3333" y="10341"/>
                    <a:pt x="3287" y="10158"/>
                  </a:cubicBezTo>
                  <a:cubicBezTo>
                    <a:pt x="3241" y="9976"/>
                    <a:pt x="3173" y="9793"/>
                    <a:pt x="3127" y="9610"/>
                  </a:cubicBezTo>
                  <a:cubicBezTo>
                    <a:pt x="3104" y="9519"/>
                    <a:pt x="3082" y="9428"/>
                    <a:pt x="3059" y="9336"/>
                  </a:cubicBezTo>
                  <a:cubicBezTo>
                    <a:pt x="3059" y="9291"/>
                    <a:pt x="3036" y="9222"/>
                    <a:pt x="3013" y="9177"/>
                  </a:cubicBezTo>
                  <a:cubicBezTo>
                    <a:pt x="3013" y="9131"/>
                    <a:pt x="3013" y="9085"/>
                    <a:pt x="2990" y="9040"/>
                  </a:cubicBezTo>
                  <a:cubicBezTo>
                    <a:pt x="2990" y="9017"/>
                    <a:pt x="2967" y="8994"/>
                    <a:pt x="2967" y="8971"/>
                  </a:cubicBezTo>
                  <a:cubicBezTo>
                    <a:pt x="2967" y="8948"/>
                    <a:pt x="2967" y="8926"/>
                    <a:pt x="2967" y="8903"/>
                  </a:cubicBezTo>
                  <a:cubicBezTo>
                    <a:pt x="2945" y="8834"/>
                    <a:pt x="2922" y="8743"/>
                    <a:pt x="2899" y="8652"/>
                  </a:cubicBezTo>
                  <a:cubicBezTo>
                    <a:pt x="2876" y="8583"/>
                    <a:pt x="2853" y="8492"/>
                    <a:pt x="2830" y="8423"/>
                  </a:cubicBezTo>
                  <a:cubicBezTo>
                    <a:pt x="2762" y="8218"/>
                    <a:pt x="2716" y="8035"/>
                    <a:pt x="2648" y="7853"/>
                  </a:cubicBezTo>
                  <a:cubicBezTo>
                    <a:pt x="2648" y="7807"/>
                    <a:pt x="2625" y="7761"/>
                    <a:pt x="2625" y="7739"/>
                  </a:cubicBezTo>
                  <a:cubicBezTo>
                    <a:pt x="2625" y="7693"/>
                    <a:pt x="2602" y="7647"/>
                    <a:pt x="2602" y="7602"/>
                  </a:cubicBezTo>
                  <a:cubicBezTo>
                    <a:pt x="2579" y="7533"/>
                    <a:pt x="2557" y="7442"/>
                    <a:pt x="2557" y="7373"/>
                  </a:cubicBezTo>
                  <a:cubicBezTo>
                    <a:pt x="2534" y="7305"/>
                    <a:pt x="2534" y="7236"/>
                    <a:pt x="2511" y="7168"/>
                  </a:cubicBezTo>
                  <a:cubicBezTo>
                    <a:pt x="2511" y="7145"/>
                    <a:pt x="2488" y="7122"/>
                    <a:pt x="2465" y="7122"/>
                  </a:cubicBezTo>
                  <a:cubicBezTo>
                    <a:pt x="2465" y="7054"/>
                    <a:pt x="2442" y="7008"/>
                    <a:pt x="2442" y="6940"/>
                  </a:cubicBezTo>
                  <a:lnTo>
                    <a:pt x="2420" y="6848"/>
                  </a:lnTo>
                  <a:cubicBezTo>
                    <a:pt x="2420" y="6803"/>
                    <a:pt x="2397" y="6757"/>
                    <a:pt x="2397" y="6689"/>
                  </a:cubicBezTo>
                  <a:cubicBezTo>
                    <a:pt x="2374" y="6643"/>
                    <a:pt x="2328" y="6597"/>
                    <a:pt x="2260" y="6597"/>
                  </a:cubicBezTo>
                  <a:cubicBezTo>
                    <a:pt x="2237" y="6552"/>
                    <a:pt x="2237" y="6506"/>
                    <a:pt x="2214" y="6483"/>
                  </a:cubicBezTo>
                  <a:cubicBezTo>
                    <a:pt x="2146" y="6164"/>
                    <a:pt x="2077" y="5844"/>
                    <a:pt x="1986" y="5525"/>
                  </a:cubicBezTo>
                  <a:cubicBezTo>
                    <a:pt x="1986" y="5502"/>
                    <a:pt x="1986" y="5479"/>
                    <a:pt x="1986" y="5456"/>
                  </a:cubicBezTo>
                  <a:cubicBezTo>
                    <a:pt x="1986" y="5388"/>
                    <a:pt x="1963" y="5319"/>
                    <a:pt x="1940" y="5251"/>
                  </a:cubicBezTo>
                  <a:cubicBezTo>
                    <a:pt x="1940" y="5251"/>
                    <a:pt x="1940" y="5228"/>
                    <a:pt x="1940" y="5228"/>
                  </a:cubicBezTo>
                  <a:cubicBezTo>
                    <a:pt x="1963" y="5182"/>
                    <a:pt x="1963" y="5137"/>
                    <a:pt x="1940" y="5114"/>
                  </a:cubicBezTo>
                  <a:cubicBezTo>
                    <a:pt x="1917" y="4977"/>
                    <a:pt x="1895" y="4840"/>
                    <a:pt x="1849" y="4726"/>
                  </a:cubicBezTo>
                  <a:cubicBezTo>
                    <a:pt x="1826" y="4589"/>
                    <a:pt x="1780" y="4452"/>
                    <a:pt x="1735" y="4315"/>
                  </a:cubicBezTo>
                  <a:cubicBezTo>
                    <a:pt x="1712" y="4201"/>
                    <a:pt x="1666" y="4064"/>
                    <a:pt x="1644" y="3950"/>
                  </a:cubicBezTo>
                  <a:cubicBezTo>
                    <a:pt x="1621" y="3881"/>
                    <a:pt x="1621" y="3813"/>
                    <a:pt x="1598" y="3767"/>
                  </a:cubicBezTo>
                  <a:cubicBezTo>
                    <a:pt x="1575" y="3699"/>
                    <a:pt x="1575" y="3630"/>
                    <a:pt x="1552" y="3562"/>
                  </a:cubicBezTo>
                  <a:cubicBezTo>
                    <a:pt x="1529" y="3516"/>
                    <a:pt x="1529" y="3493"/>
                    <a:pt x="1507" y="3470"/>
                  </a:cubicBezTo>
                  <a:cubicBezTo>
                    <a:pt x="1461" y="3311"/>
                    <a:pt x="1415" y="3151"/>
                    <a:pt x="1392" y="2968"/>
                  </a:cubicBezTo>
                  <a:cubicBezTo>
                    <a:pt x="1370" y="2945"/>
                    <a:pt x="1370" y="2923"/>
                    <a:pt x="1370" y="2900"/>
                  </a:cubicBezTo>
                  <a:cubicBezTo>
                    <a:pt x="1370" y="2900"/>
                    <a:pt x="1370" y="2877"/>
                    <a:pt x="1370" y="2877"/>
                  </a:cubicBezTo>
                  <a:cubicBezTo>
                    <a:pt x="1392" y="2808"/>
                    <a:pt x="1370" y="2740"/>
                    <a:pt x="1347" y="2671"/>
                  </a:cubicBezTo>
                  <a:cubicBezTo>
                    <a:pt x="1324" y="2626"/>
                    <a:pt x="1301" y="2557"/>
                    <a:pt x="1278" y="2512"/>
                  </a:cubicBezTo>
                  <a:cubicBezTo>
                    <a:pt x="1255" y="2420"/>
                    <a:pt x="1210" y="2306"/>
                    <a:pt x="1187" y="2215"/>
                  </a:cubicBezTo>
                  <a:cubicBezTo>
                    <a:pt x="1141" y="2078"/>
                    <a:pt x="1096" y="1964"/>
                    <a:pt x="1050" y="1827"/>
                  </a:cubicBezTo>
                  <a:cubicBezTo>
                    <a:pt x="1027" y="1781"/>
                    <a:pt x="1027" y="1736"/>
                    <a:pt x="1004" y="1690"/>
                  </a:cubicBezTo>
                  <a:cubicBezTo>
                    <a:pt x="959" y="1507"/>
                    <a:pt x="913" y="1302"/>
                    <a:pt x="867" y="1119"/>
                  </a:cubicBezTo>
                  <a:cubicBezTo>
                    <a:pt x="822" y="937"/>
                    <a:pt x="776" y="731"/>
                    <a:pt x="731" y="549"/>
                  </a:cubicBezTo>
                  <a:cubicBezTo>
                    <a:pt x="708" y="526"/>
                    <a:pt x="708" y="503"/>
                    <a:pt x="685" y="480"/>
                  </a:cubicBezTo>
                  <a:cubicBezTo>
                    <a:pt x="685" y="457"/>
                    <a:pt x="662" y="457"/>
                    <a:pt x="639" y="457"/>
                  </a:cubicBezTo>
                  <a:lnTo>
                    <a:pt x="594" y="252"/>
                  </a:lnTo>
                  <a:cubicBezTo>
                    <a:pt x="594" y="252"/>
                    <a:pt x="594" y="229"/>
                    <a:pt x="594" y="229"/>
                  </a:cubicBezTo>
                  <a:cubicBezTo>
                    <a:pt x="571" y="206"/>
                    <a:pt x="571" y="161"/>
                    <a:pt x="571" y="138"/>
                  </a:cubicBezTo>
                  <a:cubicBezTo>
                    <a:pt x="548" y="92"/>
                    <a:pt x="525" y="69"/>
                    <a:pt x="479" y="47"/>
                  </a:cubicBezTo>
                  <a:cubicBezTo>
                    <a:pt x="457" y="24"/>
                    <a:pt x="411" y="24"/>
                    <a:pt x="388" y="24"/>
                  </a:cubicBezTo>
                  <a:lnTo>
                    <a:pt x="365" y="24"/>
                  </a:lnTo>
                  <a:cubicBezTo>
                    <a:pt x="342" y="1"/>
                    <a:pt x="320" y="1"/>
                    <a:pt x="297" y="1"/>
                  </a:cubicBezTo>
                  <a:close/>
                </a:path>
              </a:pathLst>
            </a:custGeom>
            <a:solidFill>
              <a:srgbClr val="DEB3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8" name="Google Shape;5568;p21"/>
            <p:cNvSpPr/>
            <p:nvPr/>
          </p:nvSpPr>
          <p:spPr>
            <a:xfrm>
              <a:off x="5984375" y="3357075"/>
              <a:ext cx="197475" cy="606600"/>
            </a:xfrm>
            <a:custGeom>
              <a:avLst/>
              <a:gdLst/>
              <a:ahLst/>
              <a:cxnLst/>
              <a:rect l="l" t="t" r="r" b="b"/>
              <a:pathLst>
                <a:path w="7899" h="24264" extrusionOk="0">
                  <a:moveTo>
                    <a:pt x="845" y="1"/>
                  </a:moveTo>
                  <a:cubicBezTo>
                    <a:pt x="731" y="1"/>
                    <a:pt x="640" y="23"/>
                    <a:pt x="571" y="46"/>
                  </a:cubicBezTo>
                  <a:cubicBezTo>
                    <a:pt x="457" y="69"/>
                    <a:pt x="343" y="92"/>
                    <a:pt x="252" y="115"/>
                  </a:cubicBezTo>
                  <a:cubicBezTo>
                    <a:pt x="229" y="115"/>
                    <a:pt x="206" y="115"/>
                    <a:pt x="183" y="137"/>
                  </a:cubicBezTo>
                  <a:lnTo>
                    <a:pt x="115" y="137"/>
                  </a:lnTo>
                  <a:cubicBezTo>
                    <a:pt x="46" y="160"/>
                    <a:pt x="1" y="252"/>
                    <a:pt x="24" y="343"/>
                  </a:cubicBezTo>
                  <a:cubicBezTo>
                    <a:pt x="69" y="503"/>
                    <a:pt x="92" y="685"/>
                    <a:pt x="138" y="845"/>
                  </a:cubicBezTo>
                  <a:cubicBezTo>
                    <a:pt x="161" y="936"/>
                    <a:pt x="183" y="1050"/>
                    <a:pt x="206" y="1142"/>
                  </a:cubicBezTo>
                  <a:cubicBezTo>
                    <a:pt x="275" y="1439"/>
                    <a:pt x="366" y="1735"/>
                    <a:pt x="435" y="2032"/>
                  </a:cubicBezTo>
                  <a:cubicBezTo>
                    <a:pt x="571" y="2580"/>
                    <a:pt x="708" y="3105"/>
                    <a:pt x="868" y="3630"/>
                  </a:cubicBezTo>
                  <a:lnTo>
                    <a:pt x="937" y="3881"/>
                  </a:lnTo>
                  <a:cubicBezTo>
                    <a:pt x="1165" y="4748"/>
                    <a:pt x="1393" y="5593"/>
                    <a:pt x="1621" y="6460"/>
                  </a:cubicBezTo>
                  <a:lnTo>
                    <a:pt x="1895" y="7464"/>
                  </a:lnTo>
                  <a:lnTo>
                    <a:pt x="2945" y="11368"/>
                  </a:lnTo>
                  <a:lnTo>
                    <a:pt x="3972" y="15293"/>
                  </a:lnTo>
                  <a:lnTo>
                    <a:pt x="4497" y="17211"/>
                  </a:lnTo>
                  <a:lnTo>
                    <a:pt x="5022" y="19128"/>
                  </a:lnTo>
                  <a:cubicBezTo>
                    <a:pt x="5319" y="20269"/>
                    <a:pt x="5639" y="21411"/>
                    <a:pt x="5935" y="22529"/>
                  </a:cubicBezTo>
                  <a:lnTo>
                    <a:pt x="6004" y="22803"/>
                  </a:lnTo>
                  <a:cubicBezTo>
                    <a:pt x="6118" y="23168"/>
                    <a:pt x="6209" y="23465"/>
                    <a:pt x="6301" y="23784"/>
                  </a:cubicBezTo>
                  <a:lnTo>
                    <a:pt x="6323" y="23830"/>
                  </a:lnTo>
                  <a:cubicBezTo>
                    <a:pt x="6346" y="23876"/>
                    <a:pt x="6369" y="23944"/>
                    <a:pt x="6369" y="23990"/>
                  </a:cubicBezTo>
                  <a:cubicBezTo>
                    <a:pt x="6369" y="23990"/>
                    <a:pt x="6392" y="24013"/>
                    <a:pt x="6392" y="24036"/>
                  </a:cubicBezTo>
                  <a:lnTo>
                    <a:pt x="6392" y="24058"/>
                  </a:lnTo>
                  <a:lnTo>
                    <a:pt x="6415" y="24081"/>
                  </a:lnTo>
                  <a:cubicBezTo>
                    <a:pt x="6415" y="24081"/>
                    <a:pt x="6415" y="24104"/>
                    <a:pt x="6415" y="24104"/>
                  </a:cubicBezTo>
                  <a:lnTo>
                    <a:pt x="6438" y="24127"/>
                  </a:lnTo>
                  <a:cubicBezTo>
                    <a:pt x="6438" y="24150"/>
                    <a:pt x="6438" y="24150"/>
                    <a:pt x="6438" y="24150"/>
                  </a:cubicBezTo>
                  <a:cubicBezTo>
                    <a:pt x="6438" y="24218"/>
                    <a:pt x="6506" y="24264"/>
                    <a:pt x="6552" y="24264"/>
                  </a:cubicBezTo>
                  <a:cubicBezTo>
                    <a:pt x="6575" y="24264"/>
                    <a:pt x="6575" y="24264"/>
                    <a:pt x="6597" y="24241"/>
                  </a:cubicBezTo>
                  <a:cubicBezTo>
                    <a:pt x="6620" y="24241"/>
                    <a:pt x="6666" y="24218"/>
                    <a:pt x="6666" y="24172"/>
                  </a:cubicBezTo>
                  <a:cubicBezTo>
                    <a:pt x="6689" y="24195"/>
                    <a:pt x="6711" y="24195"/>
                    <a:pt x="6734" y="24218"/>
                  </a:cubicBezTo>
                  <a:lnTo>
                    <a:pt x="6780" y="24218"/>
                  </a:lnTo>
                  <a:cubicBezTo>
                    <a:pt x="6826" y="24218"/>
                    <a:pt x="6871" y="24195"/>
                    <a:pt x="6917" y="24172"/>
                  </a:cubicBezTo>
                  <a:cubicBezTo>
                    <a:pt x="6985" y="24150"/>
                    <a:pt x="7054" y="24127"/>
                    <a:pt x="7100" y="24104"/>
                  </a:cubicBezTo>
                  <a:lnTo>
                    <a:pt x="7168" y="24058"/>
                  </a:lnTo>
                  <a:lnTo>
                    <a:pt x="7236" y="24013"/>
                  </a:lnTo>
                  <a:cubicBezTo>
                    <a:pt x="7305" y="23990"/>
                    <a:pt x="7351" y="23944"/>
                    <a:pt x="7396" y="23899"/>
                  </a:cubicBezTo>
                  <a:cubicBezTo>
                    <a:pt x="7442" y="23876"/>
                    <a:pt x="7488" y="23830"/>
                    <a:pt x="7533" y="23784"/>
                  </a:cubicBezTo>
                  <a:lnTo>
                    <a:pt x="7579" y="23739"/>
                  </a:lnTo>
                  <a:cubicBezTo>
                    <a:pt x="7602" y="23693"/>
                    <a:pt x="7624" y="23670"/>
                    <a:pt x="7670" y="23625"/>
                  </a:cubicBezTo>
                  <a:cubicBezTo>
                    <a:pt x="7693" y="23579"/>
                    <a:pt x="7716" y="23533"/>
                    <a:pt x="7739" y="23488"/>
                  </a:cubicBezTo>
                  <a:cubicBezTo>
                    <a:pt x="7807" y="23374"/>
                    <a:pt x="7853" y="23237"/>
                    <a:pt x="7876" y="23054"/>
                  </a:cubicBezTo>
                  <a:cubicBezTo>
                    <a:pt x="7898" y="22986"/>
                    <a:pt x="7898" y="22894"/>
                    <a:pt x="7898" y="22803"/>
                  </a:cubicBezTo>
                  <a:cubicBezTo>
                    <a:pt x="7898" y="22712"/>
                    <a:pt x="7898" y="22620"/>
                    <a:pt x="7898" y="22529"/>
                  </a:cubicBezTo>
                  <a:cubicBezTo>
                    <a:pt x="7898" y="22415"/>
                    <a:pt x="7898" y="22324"/>
                    <a:pt x="7876" y="22232"/>
                  </a:cubicBezTo>
                  <a:cubicBezTo>
                    <a:pt x="7876" y="22164"/>
                    <a:pt x="7853" y="22095"/>
                    <a:pt x="7853" y="22027"/>
                  </a:cubicBezTo>
                  <a:cubicBezTo>
                    <a:pt x="7830" y="22004"/>
                    <a:pt x="7830" y="21958"/>
                    <a:pt x="7807" y="21913"/>
                  </a:cubicBezTo>
                  <a:lnTo>
                    <a:pt x="7784" y="21844"/>
                  </a:lnTo>
                  <a:cubicBezTo>
                    <a:pt x="7784" y="21799"/>
                    <a:pt x="7761" y="21730"/>
                    <a:pt x="7739" y="21662"/>
                  </a:cubicBezTo>
                  <a:lnTo>
                    <a:pt x="7739" y="21616"/>
                  </a:lnTo>
                  <a:cubicBezTo>
                    <a:pt x="7693" y="21479"/>
                    <a:pt x="7670" y="21342"/>
                    <a:pt x="7624" y="21205"/>
                  </a:cubicBezTo>
                  <a:cubicBezTo>
                    <a:pt x="7579" y="21045"/>
                    <a:pt x="7533" y="20886"/>
                    <a:pt x="7488" y="20703"/>
                  </a:cubicBezTo>
                  <a:cubicBezTo>
                    <a:pt x="7419" y="20498"/>
                    <a:pt x="7373" y="20292"/>
                    <a:pt x="7305" y="20064"/>
                  </a:cubicBezTo>
                  <a:cubicBezTo>
                    <a:pt x="7259" y="19927"/>
                    <a:pt x="7214" y="19767"/>
                    <a:pt x="7168" y="19607"/>
                  </a:cubicBezTo>
                  <a:lnTo>
                    <a:pt x="7168" y="19562"/>
                  </a:lnTo>
                  <a:cubicBezTo>
                    <a:pt x="7100" y="19356"/>
                    <a:pt x="7054" y="19174"/>
                    <a:pt x="7008" y="18968"/>
                  </a:cubicBezTo>
                  <a:cubicBezTo>
                    <a:pt x="6963" y="18854"/>
                    <a:pt x="6940" y="18717"/>
                    <a:pt x="6894" y="18603"/>
                  </a:cubicBezTo>
                  <a:cubicBezTo>
                    <a:pt x="6826" y="18329"/>
                    <a:pt x="6757" y="18055"/>
                    <a:pt x="6666" y="17781"/>
                  </a:cubicBezTo>
                  <a:cubicBezTo>
                    <a:pt x="6643" y="17713"/>
                    <a:pt x="6620" y="17644"/>
                    <a:pt x="6597" y="17553"/>
                  </a:cubicBezTo>
                  <a:lnTo>
                    <a:pt x="6575" y="17485"/>
                  </a:lnTo>
                  <a:cubicBezTo>
                    <a:pt x="6552" y="17393"/>
                    <a:pt x="6529" y="17279"/>
                    <a:pt x="6506" y="17188"/>
                  </a:cubicBezTo>
                  <a:cubicBezTo>
                    <a:pt x="6460" y="17051"/>
                    <a:pt x="6438" y="16914"/>
                    <a:pt x="6392" y="16777"/>
                  </a:cubicBezTo>
                  <a:lnTo>
                    <a:pt x="6323" y="16549"/>
                  </a:lnTo>
                  <a:cubicBezTo>
                    <a:pt x="6301" y="16458"/>
                    <a:pt x="6278" y="16343"/>
                    <a:pt x="6255" y="16252"/>
                  </a:cubicBezTo>
                  <a:cubicBezTo>
                    <a:pt x="6232" y="16161"/>
                    <a:pt x="6186" y="16070"/>
                    <a:pt x="6164" y="15955"/>
                  </a:cubicBezTo>
                  <a:cubicBezTo>
                    <a:pt x="6141" y="15841"/>
                    <a:pt x="6118" y="15727"/>
                    <a:pt x="6072" y="15613"/>
                  </a:cubicBezTo>
                  <a:cubicBezTo>
                    <a:pt x="6050" y="15522"/>
                    <a:pt x="6027" y="15408"/>
                    <a:pt x="6004" y="15316"/>
                  </a:cubicBezTo>
                  <a:cubicBezTo>
                    <a:pt x="5958" y="15088"/>
                    <a:pt x="5890" y="14883"/>
                    <a:pt x="5844" y="14677"/>
                  </a:cubicBezTo>
                  <a:cubicBezTo>
                    <a:pt x="5821" y="14563"/>
                    <a:pt x="5776" y="14449"/>
                    <a:pt x="5753" y="14358"/>
                  </a:cubicBezTo>
                  <a:cubicBezTo>
                    <a:pt x="5730" y="14243"/>
                    <a:pt x="5684" y="14129"/>
                    <a:pt x="5662" y="14038"/>
                  </a:cubicBezTo>
                  <a:cubicBezTo>
                    <a:pt x="5593" y="13741"/>
                    <a:pt x="5502" y="13445"/>
                    <a:pt x="5433" y="13171"/>
                  </a:cubicBezTo>
                  <a:lnTo>
                    <a:pt x="5319" y="12714"/>
                  </a:lnTo>
                  <a:cubicBezTo>
                    <a:pt x="5296" y="12646"/>
                    <a:pt x="5273" y="12577"/>
                    <a:pt x="5273" y="12509"/>
                  </a:cubicBezTo>
                  <a:lnTo>
                    <a:pt x="5228" y="12372"/>
                  </a:lnTo>
                  <a:lnTo>
                    <a:pt x="5205" y="12281"/>
                  </a:lnTo>
                  <a:cubicBezTo>
                    <a:pt x="5182" y="12189"/>
                    <a:pt x="5159" y="12121"/>
                    <a:pt x="5137" y="12052"/>
                  </a:cubicBezTo>
                  <a:cubicBezTo>
                    <a:pt x="5091" y="11847"/>
                    <a:pt x="5022" y="11641"/>
                    <a:pt x="4977" y="11436"/>
                  </a:cubicBezTo>
                  <a:cubicBezTo>
                    <a:pt x="4931" y="11276"/>
                    <a:pt x="4908" y="11116"/>
                    <a:pt x="4863" y="10957"/>
                  </a:cubicBezTo>
                  <a:lnTo>
                    <a:pt x="4817" y="10797"/>
                  </a:lnTo>
                  <a:cubicBezTo>
                    <a:pt x="4794" y="10637"/>
                    <a:pt x="4748" y="10477"/>
                    <a:pt x="4703" y="10318"/>
                  </a:cubicBezTo>
                  <a:lnTo>
                    <a:pt x="4657" y="10181"/>
                  </a:lnTo>
                  <a:lnTo>
                    <a:pt x="4589" y="9884"/>
                  </a:lnTo>
                  <a:cubicBezTo>
                    <a:pt x="4520" y="9541"/>
                    <a:pt x="4429" y="9222"/>
                    <a:pt x="4338" y="8902"/>
                  </a:cubicBezTo>
                  <a:lnTo>
                    <a:pt x="4292" y="8720"/>
                  </a:lnTo>
                  <a:cubicBezTo>
                    <a:pt x="4246" y="8583"/>
                    <a:pt x="4201" y="8423"/>
                    <a:pt x="4155" y="8263"/>
                  </a:cubicBezTo>
                  <a:lnTo>
                    <a:pt x="4132" y="8103"/>
                  </a:lnTo>
                  <a:cubicBezTo>
                    <a:pt x="4087" y="7944"/>
                    <a:pt x="4064" y="7807"/>
                    <a:pt x="4018" y="7647"/>
                  </a:cubicBezTo>
                  <a:cubicBezTo>
                    <a:pt x="3972" y="7487"/>
                    <a:pt x="3927" y="7350"/>
                    <a:pt x="3881" y="7190"/>
                  </a:cubicBezTo>
                  <a:lnTo>
                    <a:pt x="3835" y="6985"/>
                  </a:lnTo>
                  <a:cubicBezTo>
                    <a:pt x="3790" y="6894"/>
                    <a:pt x="3767" y="6780"/>
                    <a:pt x="3744" y="6665"/>
                  </a:cubicBezTo>
                  <a:cubicBezTo>
                    <a:pt x="3721" y="6620"/>
                    <a:pt x="3699" y="6551"/>
                    <a:pt x="3676" y="6483"/>
                  </a:cubicBezTo>
                  <a:cubicBezTo>
                    <a:pt x="3676" y="6437"/>
                    <a:pt x="3653" y="6392"/>
                    <a:pt x="3630" y="6346"/>
                  </a:cubicBezTo>
                  <a:cubicBezTo>
                    <a:pt x="3584" y="6163"/>
                    <a:pt x="3539" y="5981"/>
                    <a:pt x="3470" y="5730"/>
                  </a:cubicBezTo>
                  <a:cubicBezTo>
                    <a:pt x="3402" y="5501"/>
                    <a:pt x="3356" y="5296"/>
                    <a:pt x="3311" y="5091"/>
                  </a:cubicBezTo>
                  <a:cubicBezTo>
                    <a:pt x="3265" y="4885"/>
                    <a:pt x="3219" y="4703"/>
                    <a:pt x="3174" y="4497"/>
                  </a:cubicBezTo>
                  <a:lnTo>
                    <a:pt x="3174" y="4474"/>
                  </a:lnTo>
                  <a:cubicBezTo>
                    <a:pt x="3105" y="4246"/>
                    <a:pt x="3037" y="4041"/>
                    <a:pt x="2968" y="3812"/>
                  </a:cubicBezTo>
                  <a:cubicBezTo>
                    <a:pt x="2900" y="3584"/>
                    <a:pt x="2831" y="3379"/>
                    <a:pt x="2763" y="3173"/>
                  </a:cubicBezTo>
                  <a:cubicBezTo>
                    <a:pt x="2740" y="3105"/>
                    <a:pt x="2717" y="3059"/>
                    <a:pt x="2717" y="2991"/>
                  </a:cubicBezTo>
                  <a:cubicBezTo>
                    <a:pt x="2694" y="2945"/>
                    <a:pt x="2671" y="2899"/>
                    <a:pt x="2649" y="2854"/>
                  </a:cubicBezTo>
                  <a:cubicBezTo>
                    <a:pt x="2626" y="2762"/>
                    <a:pt x="2603" y="2671"/>
                    <a:pt x="2580" y="2580"/>
                  </a:cubicBezTo>
                  <a:lnTo>
                    <a:pt x="2557" y="2511"/>
                  </a:lnTo>
                  <a:cubicBezTo>
                    <a:pt x="2534" y="2443"/>
                    <a:pt x="2512" y="2352"/>
                    <a:pt x="2489" y="2260"/>
                  </a:cubicBezTo>
                  <a:lnTo>
                    <a:pt x="2466" y="2192"/>
                  </a:lnTo>
                  <a:lnTo>
                    <a:pt x="2443" y="2100"/>
                  </a:lnTo>
                  <a:cubicBezTo>
                    <a:pt x="2420" y="2032"/>
                    <a:pt x="2397" y="1963"/>
                    <a:pt x="2375" y="1918"/>
                  </a:cubicBezTo>
                  <a:lnTo>
                    <a:pt x="2375" y="1849"/>
                  </a:lnTo>
                  <a:cubicBezTo>
                    <a:pt x="2352" y="1758"/>
                    <a:pt x="2329" y="1690"/>
                    <a:pt x="2306" y="1621"/>
                  </a:cubicBezTo>
                  <a:lnTo>
                    <a:pt x="2283" y="1484"/>
                  </a:lnTo>
                  <a:cubicBezTo>
                    <a:pt x="2283" y="1416"/>
                    <a:pt x="2261" y="1370"/>
                    <a:pt x="2238" y="1302"/>
                  </a:cubicBezTo>
                  <a:cubicBezTo>
                    <a:pt x="2215" y="1165"/>
                    <a:pt x="2192" y="1073"/>
                    <a:pt x="2146" y="982"/>
                  </a:cubicBezTo>
                  <a:cubicBezTo>
                    <a:pt x="2124" y="868"/>
                    <a:pt x="2078" y="777"/>
                    <a:pt x="2032" y="685"/>
                  </a:cubicBezTo>
                  <a:cubicBezTo>
                    <a:pt x="1964" y="548"/>
                    <a:pt x="1895" y="411"/>
                    <a:pt x="1781" y="297"/>
                  </a:cubicBezTo>
                  <a:cubicBezTo>
                    <a:pt x="1667" y="183"/>
                    <a:pt x="1530" y="115"/>
                    <a:pt x="1348" y="46"/>
                  </a:cubicBezTo>
                  <a:cubicBezTo>
                    <a:pt x="1233" y="1"/>
                    <a:pt x="1096" y="1"/>
                    <a:pt x="959" y="1"/>
                  </a:cubicBezTo>
                  <a:close/>
                </a:path>
              </a:pathLst>
            </a:custGeom>
            <a:solidFill>
              <a:srgbClr val="57C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9" name="Google Shape;5569;p21"/>
            <p:cNvSpPr/>
            <p:nvPr/>
          </p:nvSpPr>
          <p:spPr>
            <a:xfrm>
              <a:off x="5950150" y="3396450"/>
              <a:ext cx="147825" cy="528300"/>
            </a:xfrm>
            <a:custGeom>
              <a:avLst/>
              <a:gdLst/>
              <a:ahLst/>
              <a:cxnLst/>
              <a:rect l="l" t="t" r="r" b="b"/>
              <a:pathLst>
                <a:path w="5913" h="21132" extrusionOk="0">
                  <a:moveTo>
                    <a:pt x="92" y="0"/>
                  </a:moveTo>
                  <a:cubicBezTo>
                    <a:pt x="23" y="0"/>
                    <a:pt x="0" y="69"/>
                    <a:pt x="23" y="137"/>
                  </a:cubicBezTo>
                  <a:cubicBezTo>
                    <a:pt x="92" y="388"/>
                    <a:pt x="160" y="662"/>
                    <a:pt x="206" y="913"/>
                  </a:cubicBezTo>
                  <a:cubicBezTo>
                    <a:pt x="274" y="1187"/>
                    <a:pt x="343" y="1461"/>
                    <a:pt x="411" y="1735"/>
                  </a:cubicBezTo>
                  <a:cubicBezTo>
                    <a:pt x="548" y="2306"/>
                    <a:pt x="685" y="2876"/>
                    <a:pt x="845" y="3447"/>
                  </a:cubicBezTo>
                  <a:cubicBezTo>
                    <a:pt x="1142" y="4657"/>
                    <a:pt x="1461" y="5867"/>
                    <a:pt x="1804" y="7076"/>
                  </a:cubicBezTo>
                  <a:cubicBezTo>
                    <a:pt x="2443" y="9519"/>
                    <a:pt x="3105" y="11984"/>
                    <a:pt x="3766" y="14449"/>
                  </a:cubicBezTo>
                  <a:cubicBezTo>
                    <a:pt x="4063" y="15567"/>
                    <a:pt x="4383" y="16709"/>
                    <a:pt x="4680" y="17827"/>
                  </a:cubicBezTo>
                  <a:cubicBezTo>
                    <a:pt x="4816" y="18375"/>
                    <a:pt x="4976" y="18923"/>
                    <a:pt x="5113" y="19448"/>
                  </a:cubicBezTo>
                  <a:cubicBezTo>
                    <a:pt x="5182" y="19744"/>
                    <a:pt x="5273" y="20064"/>
                    <a:pt x="5364" y="20361"/>
                  </a:cubicBezTo>
                  <a:cubicBezTo>
                    <a:pt x="5410" y="20566"/>
                    <a:pt x="5456" y="20771"/>
                    <a:pt x="5524" y="20977"/>
                  </a:cubicBezTo>
                  <a:cubicBezTo>
                    <a:pt x="5552" y="21076"/>
                    <a:pt x="5634" y="21132"/>
                    <a:pt x="5713" y="21132"/>
                  </a:cubicBezTo>
                  <a:cubicBezTo>
                    <a:pt x="5762" y="21132"/>
                    <a:pt x="5809" y="21111"/>
                    <a:pt x="5844" y="21068"/>
                  </a:cubicBezTo>
                  <a:cubicBezTo>
                    <a:pt x="5889" y="21023"/>
                    <a:pt x="5912" y="20954"/>
                    <a:pt x="5889" y="20886"/>
                  </a:cubicBezTo>
                  <a:cubicBezTo>
                    <a:pt x="5844" y="20680"/>
                    <a:pt x="5775" y="20452"/>
                    <a:pt x="5729" y="20246"/>
                  </a:cubicBezTo>
                  <a:cubicBezTo>
                    <a:pt x="5638" y="19950"/>
                    <a:pt x="5570" y="19653"/>
                    <a:pt x="5478" y="19356"/>
                  </a:cubicBezTo>
                  <a:cubicBezTo>
                    <a:pt x="5341" y="18786"/>
                    <a:pt x="5182" y="18238"/>
                    <a:pt x="5045" y="17690"/>
                  </a:cubicBezTo>
                  <a:cubicBezTo>
                    <a:pt x="4725" y="16526"/>
                    <a:pt x="4428" y="15385"/>
                    <a:pt x="4109" y="14221"/>
                  </a:cubicBezTo>
                  <a:cubicBezTo>
                    <a:pt x="3447" y="11778"/>
                    <a:pt x="2785" y="9313"/>
                    <a:pt x="2123" y="6848"/>
                  </a:cubicBezTo>
                  <a:cubicBezTo>
                    <a:pt x="1826" y="5684"/>
                    <a:pt x="1507" y="4497"/>
                    <a:pt x="1164" y="3333"/>
                  </a:cubicBezTo>
                  <a:cubicBezTo>
                    <a:pt x="1027" y="2762"/>
                    <a:pt x="868" y="2215"/>
                    <a:pt x="708" y="1667"/>
                  </a:cubicBezTo>
                  <a:cubicBezTo>
                    <a:pt x="617" y="1393"/>
                    <a:pt x="548" y="1119"/>
                    <a:pt x="457" y="845"/>
                  </a:cubicBezTo>
                  <a:cubicBezTo>
                    <a:pt x="411" y="731"/>
                    <a:pt x="388" y="617"/>
                    <a:pt x="343" y="503"/>
                  </a:cubicBezTo>
                  <a:cubicBezTo>
                    <a:pt x="297" y="366"/>
                    <a:pt x="274" y="206"/>
                    <a:pt x="229" y="69"/>
                  </a:cubicBezTo>
                  <a:cubicBezTo>
                    <a:pt x="229" y="23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57C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0" name="Google Shape;5570;p21"/>
            <p:cNvSpPr/>
            <p:nvPr/>
          </p:nvSpPr>
          <p:spPr>
            <a:xfrm>
              <a:off x="6024325" y="3739975"/>
              <a:ext cx="63375" cy="212300"/>
            </a:xfrm>
            <a:custGeom>
              <a:avLst/>
              <a:gdLst/>
              <a:ahLst/>
              <a:cxnLst/>
              <a:rect l="l" t="t" r="r" b="b"/>
              <a:pathLst>
                <a:path w="2535" h="8492" extrusionOk="0">
                  <a:moveTo>
                    <a:pt x="69" y="0"/>
                  </a:moveTo>
                  <a:cubicBezTo>
                    <a:pt x="23" y="0"/>
                    <a:pt x="1" y="69"/>
                    <a:pt x="1" y="114"/>
                  </a:cubicBezTo>
                  <a:cubicBezTo>
                    <a:pt x="160" y="685"/>
                    <a:pt x="275" y="1256"/>
                    <a:pt x="411" y="1826"/>
                  </a:cubicBezTo>
                  <a:cubicBezTo>
                    <a:pt x="548" y="2374"/>
                    <a:pt x="685" y="2922"/>
                    <a:pt x="845" y="3470"/>
                  </a:cubicBezTo>
                  <a:cubicBezTo>
                    <a:pt x="1119" y="4565"/>
                    <a:pt x="1416" y="5661"/>
                    <a:pt x="1690" y="6757"/>
                  </a:cubicBezTo>
                  <a:cubicBezTo>
                    <a:pt x="1781" y="7030"/>
                    <a:pt x="1849" y="7327"/>
                    <a:pt x="1918" y="7601"/>
                  </a:cubicBezTo>
                  <a:cubicBezTo>
                    <a:pt x="1964" y="7738"/>
                    <a:pt x="2009" y="7898"/>
                    <a:pt x="2032" y="8058"/>
                  </a:cubicBezTo>
                  <a:cubicBezTo>
                    <a:pt x="2055" y="8149"/>
                    <a:pt x="2101" y="8240"/>
                    <a:pt x="2123" y="8331"/>
                  </a:cubicBezTo>
                  <a:cubicBezTo>
                    <a:pt x="2123" y="8354"/>
                    <a:pt x="2123" y="8377"/>
                    <a:pt x="2146" y="8400"/>
                  </a:cubicBezTo>
                  <a:cubicBezTo>
                    <a:pt x="2169" y="8446"/>
                    <a:pt x="2237" y="8491"/>
                    <a:pt x="2306" y="8491"/>
                  </a:cubicBezTo>
                  <a:cubicBezTo>
                    <a:pt x="2420" y="8491"/>
                    <a:pt x="2534" y="8354"/>
                    <a:pt x="2489" y="8240"/>
                  </a:cubicBezTo>
                  <a:cubicBezTo>
                    <a:pt x="2443" y="8035"/>
                    <a:pt x="2374" y="7852"/>
                    <a:pt x="2329" y="7647"/>
                  </a:cubicBezTo>
                  <a:cubicBezTo>
                    <a:pt x="2260" y="7418"/>
                    <a:pt x="2215" y="7190"/>
                    <a:pt x="2146" y="6985"/>
                  </a:cubicBezTo>
                  <a:cubicBezTo>
                    <a:pt x="2009" y="6460"/>
                    <a:pt x="1872" y="5935"/>
                    <a:pt x="1735" y="5410"/>
                  </a:cubicBezTo>
                  <a:cubicBezTo>
                    <a:pt x="1416" y="4291"/>
                    <a:pt x="1119" y="3173"/>
                    <a:pt x="777" y="2055"/>
                  </a:cubicBezTo>
                  <a:cubicBezTo>
                    <a:pt x="685" y="1735"/>
                    <a:pt x="594" y="1393"/>
                    <a:pt x="503" y="1073"/>
                  </a:cubicBezTo>
                  <a:cubicBezTo>
                    <a:pt x="389" y="731"/>
                    <a:pt x="297" y="388"/>
                    <a:pt x="206" y="69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57C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1" name="Google Shape;5571;p21"/>
            <p:cNvSpPr/>
            <p:nvPr/>
          </p:nvSpPr>
          <p:spPr>
            <a:xfrm>
              <a:off x="5616900" y="3472925"/>
              <a:ext cx="164925" cy="568350"/>
            </a:xfrm>
            <a:custGeom>
              <a:avLst/>
              <a:gdLst/>
              <a:ahLst/>
              <a:cxnLst/>
              <a:rect l="l" t="t" r="r" b="b"/>
              <a:pathLst>
                <a:path w="6597" h="22734" extrusionOk="0">
                  <a:moveTo>
                    <a:pt x="206" y="0"/>
                  </a:moveTo>
                  <a:cubicBezTo>
                    <a:pt x="206" y="0"/>
                    <a:pt x="183" y="23"/>
                    <a:pt x="160" y="23"/>
                  </a:cubicBezTo>
                  <a:cubicBezTo>
                    <a:pt x="69" y="46"/>
                    <a:pt x="0" y="137"/>
                    <a:pt x="23" y="251"/>
                  </a:cubicBezTo>
                  <a:cubicBezTo>
                    <a:pt x="685" y="2648"/>
                    <a:pt x="1347" y="5022"/>
                    <a:pt x="2009" y="7418"/>
                  </a:cubicBezTo>
                  <a:cubicBezTo>
                    <a:pt x="2648" y="9769"/>
                    <a:pt x="3310" y="12097"/>
                    <a:pt x="3949" y="14448"/>
                  </a:cubicBezTo>
                  <a:cubicBezTo>
                    <a:pt x="4588" y="16754"/>
                    <a:pt x="5227" y="19059"/>
                    <a:pt x="5866" y="21364"/>
                  </a:cubicBezTo>
                  <a:cubicBezTo>
                    <a:pt x="5935" y="21661"/>
                    <a:pt x="6026" y="21958"/>
                    <a:pt x="6118" y="22232"/>
                  </a:cubicBezTo>
                  <a:cubicBezTo>
                    <a:pt x="6118" y="22300"/>
                    <a:pt x="6140" y="22369"/>
                    <a:pt x="6163" y="22437"/>
                  </a:cubicBezTo>
                  <a:cubicBezTo>
                    <a:pt x="6163" y="22460"/>
                    <a:pt x="6186" y="22483"/>
                    <a:pt x="6186" y="22506"/>
                  </a:cubicBezTo>
                  <a:cubicBezTo>
                    <a:pt x="6186" y="22529"/>
                    <a:pt x="6186" y="22529"/>
                    <a:pt x="6186" y="22551"/>
                  </a:cubicBezTo>
                  <a:cubicBezTo>
                    <a:pt x="6209" y="22597"/>
                    <a:pt x="6232" y="22643"/>
                    <a:pt x="6254" y="22666"/>
                  </a:cubicBezTo>
                  <a:cubicBezTo>
                    <a:pt x="6300" y="22734"/>
                    <a:pt x="6369" y="22734"/>
                    <a:pt x="6437" y="22734"/>
                  </a:cubicBezTo>
                  <a:cubicBezTo>
                    <a:pt x="6460" y="22711"/>
                    <a:pt x="6506" y="22711"/>
                    <a:pt x="6528" y="22688"/>
                  </a:cubicBezTo>
                  <a:cubicBezTo>
                    <a:pt x="6551" y="22643"/>
                    <a:pt x="6574" y="22597"/>
                    <a:pt x="6574" y="22551"/>
                  </a:cubicBezTo>
                  <a:cubicBezTo>
                    <a:pt x="6597" y="22483"/>
                    <a:pt x="6551" y="22392"/>
                    <a:pt x="6528" y="22346"/>
                  </a:cubicBezTo>
                  <a:cubicBezTo>
                    <a:pt x="6506" y="22232"/>
                    <a:pt x="6483" y="22141"/>
                    <a:pt x="6460" y="22049"/>
                  </a:cubicBezTo>
                  <a:cubicBezTo>
                    <a:pt x="6346" y="21684"/>
                    <a:pt x="6254" y="21319"/>
                    <a:pt x="6163" y="20954"/>
                  </a:cubicBezTo>
                  <a:cubicBezTo>
                    <a:pt x="5844" y="19835"/>
                    <a:pt x="5524" y="18717"/>
                    <a:pt x="5227" y="17598"/>
                  </a:cubicBezTo>
                  <a:cubicBezTo>
                    <a:pt x="4565" y="15247"/>
                    <a:pt x="3926" y="12896"/>
                    <a:pt x="3287" y="10545"/>
                  </a:cubicBezTo>
                  <a:cubicBezTo>
                    <a:pt x="2602" y="8103"/>
                    <a:pt x="1918" y="5638"/>
                    <a:pt x="1233" y="3173"/>
                  </a:cubicBezTo>
                  <a:cubicBezTo>
                    <a:pt x="959" y="2168"/>
                    <a:pt x="685" y="1164"/>
                    <a:pt x="411" y="160"/>
                  </a:cubicBezTo>
                  <a:cubicBezTo>
                    <a:pt x="388" y="69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57C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2" name="Google Shape;5572;p21"/>
            <p:cNvSpPr/>
            <p:nvPr/>
          </p:nvSpPr>
          <p:spPr>
            <a:xfrm>
              <a:off x="5965550" y="3356500"/>
              <a:ext cx="170650" cy="619950"/>
            </a:xfrm>
            <a:custGeom>
              <a:avLst/>
              <a:gdLst/>
              <a:ahLst/>
              <a:cxnLst/>
              <a:rect l="l" t="t" r="r" b="b"/>
              <a:pathLst>
                <a:path w="6826" h="24798" extrusionOk="0">
                  <a:moveTo>
                    <a:pt x="69" y="1"/>
                  </a:moveTo>
                  <a:cubicBezTo>
                    <a:pt x="46" y="24"/>
                    <a:pt x="23" y="46"/>
                    <a:pt x="1" y="69"/>
                  </a:cubicBezTo>
                  <a:cubicBezTo>
                    <a:pt x="1" y="115"/>
                    <a:pt x="1" y="138"/>
                    <a:pt x="1" y="160"/>
                  </a:cubicBezTo>
                  <a:cubicBezTo>
                    <a:pt x="92" y="480"/>
                    <a:pt x="160" y="800"/>
                    <a:pt x="252" y="1119"/>
                  </a:cubicBezTo>
                  <a:cubicBezTo>
                    <a:pt x="320" y="1439"/>
                    <a:pt x="389" y="1758"/>
                    <a:pt x="480" y="2078"/>
                  </a:cubicBezTo>
                  <a:cubicBezTo>
                    <a:pt x="640" y="2740"/>
                    <a:pt x="822" y="3402"/>
                    <a:pt x="1005" y="4064"/>
                  </a:cubicBezTo>
                  <a:cubicBezTo>
                    <a:pt x="1370" y="5365"/>
                    <a:pt x="1712" y="6666"/>
                    <a:pt x="2055" y="7990"/>
                  </a:cubicBezTo>
                  <a:cubicBezTo>
                    <a:pt x="2329" y="9040"/>
                    <a:pt x="2626" y="10089"/>
                    <a:pt x="2899" y="11139"/>
                  </a:cubicBezTo>
                  <a:cubicBezTo>
                    <a:pt x="3242" y="12372"/>
                    <a:pt x="3561" y="13605"/>
                    <a:pt x="3904" y="14860"/>
                  </a:cubicBezTo>
                  <a:cubicBezTo>
                    <a:pt x="4064" y="15476"/>
                    <a:pt x="4223" y="16115"/>
                    <a:pt x="4406" y="16754"/>
                  </a:cubicBezTo>
                  <a:cubicBezTo>
                    <a:pt x="4543" y="17302"/>
                    <a:pt x="4703" y="17850"/>
                    <a:pt x="4840" y="18421"/>
                  </a:cubicBezTo>
                  <a:cubicBezTo>
                    <a:pt x="5159" y="19562"/>
                    <a:pt x="5456" y="20703"/>
                    <a:pt x="5753" y="21867"/>
                  </a:cubicBezTo>
                  <a:cubicBezTo>
                    <a:pt x="5935" y="22552"/>
                    <a:pt x="6141" y="23260"/>
                    <a:pt x="6323" y="23967"/>
                  </a:cubicBezTo>
                  <a:cubicBezTo>
                    <a:pt x="6346" y="24059"/>
                    <a:pt x="6369" y="24150"/>
                    <a:pt x="6415" y="24264"/>
                  </a:cubicBezTo>
                  <a:cubicBezTo>
                    <a:pt x="6437" y="24332"/>
                    <a:pt x="6437" y="24401"/>
                    <a:pt x="6483" y="24492"/>
                  </a:cubicBezTo>
                  <a:cubicBezTo>
                    <a:pt x="6483" y="24538"/>
                    <a:pt x="6506" y="24561"/>
                    <a:pt x="6506" y="24606"/>
                  </a:cubicBezTo>
                  <a:cubicBezTo>
                    <a:pt x="6529" y="24652"/>
                    <a:pt x="6529" y="24675"/>
                    <a:pt x="6551" y="24720"/>
                  </a:cubicBezTo>
                  <a:cubicBezTo>
                    <a:pt x="6569" y="24772"/>
                    <a:pt x="6624" y="24797"/>
                    <a:pt x="6680" y="24797"/>
                  </a:cubicBezTo>
                  <a:cubicBezTo>
                    <a:pt x="6698" y="24797"/>
                    <a:pt x="6717" y="24795"/>
                    <a:pt x="6734" y="24789"/>
                  </a:cubicBezTo>
                  <a:cubicBezTo>
                    <a:pt x="6757" y="24789"/>
                    <a:pt x="6780" y="24766"/>
                    <a:pt x="6803" y="24720"/>
                  </a:cubicBezTo>
                  <a:cubicBezTo>
                    <a:pt x="6825" y="24675"/>
                    <a:pt x="6825" y="24652"/>
                    <a:pt x="6803" y="24606"/>
                  </a:cubicBezTo>
                  <a:cubicBezTo>
                    <a:pt x="6803" y="24584"/>
                    <a:pt x="6803" y="24561"/>
                    <a:pt x="6780" y="24538"/>
                  </a:cubicBezTo>
                  <a:cubicBezTo>
                    <a:pt x="6780" y="24515"/>
                    <a:pt x="6780" y="24515"/>
                    <a:pt x="6780" y="24515"/>
                  </a:cubicBezTo>
                  <a:cubicBezTo>
                    <a:pt x="6780" y="24492"/>
                    <a:pt x="6780" y="24469"/>
                    <a:pt x="6780" y="24447"/>
                  </a:cubicBezTo>
                  <a:cubicBezTo>
                    <a:pt x="6757" y="24424"/>
                    <a:pt x="6757" y="24378"/>
                    <a:pt x="6757" y="24355"/>
                  </a:cubicBezTo>
                  <a:cubicBezTo>
                    <a:pt x="6734" y="24287"/>
                    <a:pt x="6711" y="24218"/>
                    <a:pt x="6711" y="24173"/>
                  </a:cubicBezTo>
                  <a:cubicBezTo>
                    <a:pt x="6666" y="24013"/>
                    <a:pt x="6620" y="23853"/>
                    <a:pt x="6574" y="23693"/>
                  </a:cubicBezTo>
                  <a:cubicBezTo>
                    <a:pt x="6437" y="23191"/>
                    <a:pt x="6300" y="22666"/>
                    <a:pt x="6163" y="22141"/>
                  </a:cubicBezTo>
                  <a:cubicBezTo>
                    <a:pt x="6049" y="21639"/>
                    <a:pt x="5890" y="21137"/>
                    <a:pt x="5753" y="20635"/>
                  </a:cubicBezTo>
                  <a:cubicBezTo>
                    <a:pt x="5593" y="20018"/>
                    <a:pt x="5433" y="19379"/>
                    <a:pt x="5250" y="18763"/>
                  </a:cubicBezTo>
                  <a:cubicBezTo>
                    <a:pt x="4954" y="17599"/>
                    <a:pt x="4657" y="16458"/>
                    <a:pt x="4337" y="15316"/>
                  </a:cubicBezTo>
                  <a:cubicBezTo>
                    <a:pt x="3995" y="14038"/>
                    <a:pt x="3653" y="12760"/>
                    <a:pt x="3310" y="11482"/>
                  </a:cubicBezTo>
                  <a:cubicBezTo>
                    <a:pt x="2694" y="9131"/>
                    <a:pt x="2055" y="6780"/>
                    <a:pt x="1416" y="4429"/>
                  </a:cubicBezTo>
                  <a:cubicBezTo>
                    <a:pt x="1233" y="3676"/>
                    <a:pt x="1028" y="2945"/>
                    <a:pt x="845" y="2215"/>
                  </a:cubicBezTo>
                  <a:cubicBezTo>
                    <a:pt x="731" y="1872"/>
                    <a:pt x="640" y="1530"/>
                    <a:pt x="548" y="1188"/>
                  </a:cubicBezTo>
                  <a:cubicBezTo>
                    <a:pt x="434" y="822"/>
                    <a:pt x="320" y="457"/>
                    <a:pt x="229" y="92"/>
                  </a:cubicBezTo>
                  <a:cubicBezTo>
                    <a:pt x="206" y="24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F1C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3" name="Google Shape;5573;p21"/>
            <p:cNvSpPr/>
            <p:nvPr/>
          </p:nvSpPr>
          <p:spPr>
            <a:xfrm>
              <a:off x="5971825" y="3364500"/>
              <a:ext cx="166075" cy="609300"/>
            </a:xfrm>
            <a:custGeom>
              <a:avLst/>
              <a:gdLst/>
              <a:ahLst/>
              <a:cxnLst/>
              <a:rect l="l" t="t" r="r" b="b"/>
              <a:pathLst>
                <a:path w="6643" h="24372" extrusionOk="0">
                  <a:moveTo>
                    <a:pt x="46" y="0"/>
                  </a:moveTo>
                  <a:cubicBezTo>
                    <a:pt x="24" y="0"/>
                    <a:pt x="1" y="23"/>
                    <a:pt x="24" y="69"/>
                  </a:cubicBezTo>
                  <a:cubicBezTo>
                    <a:pt x="46" y="160"/>
                    <a:pt x="69" y="229"/>
                    <a:pt x="92" y="343"/>
                  </a:cubicBezTo>
                  <a:cubicBezTo>
                    <a:pt x="115" y="411"/>
                    <a:pt x="138" y="502"/>
                    <a:pt x="160" y="594"/>
                  </a:cubicBezTo>
                  <a:cubicBezTo>
                    <a:pt x="160" y="594"/>
                    <a:pt x="160" y="594"/>
                    <a:pt x="160" y="571"/>
                  </a:cubicBezTo>
                  <a:cubicBezTo>
                    <a:pt x="183" y="708"/>
                    <a:pt x="206" y="822"/>
                    <a:pt x="229" y="936"/>
                  </a:cubicBezTo>
                  <a:cubicBezTo>
                    <a:pt x="229" y="936"/>
                    <a:pt x="229" y="936"/>
                    <a:pt x="229" y="913"/>
                  </a:cubicBezTo>
                  <a:cubicBezTo>
                    <a:pt x="275" y="1096"/>
                    <a:pt x="297" y="1278"/>
                    <a:pt x="343" y="1461"/>
                  </a:cubicBezTo>
                  <a:cubicBezTo>
                    <a:pt x="366" y="1621"/>
                    <a:pt x="412" y="1803"/>
                    <a:pt x="434" y="1963"/>
                  </a:cubicBezTo>
                  <a:cubicBezTo>
                    <a:pt x="457" y="2100"/>
                    <a:pt x="503" y="2237"/>
                    <a:pt x="526" y="2351"/>
                  </a:cubicBezTo>
                  <a:cubicBezTo>
                    <a:pt x="548" y="2488"/>
                    <a:pt x="571" y="2602"/>
                    <a:pt x="617" y="2716"/>
                  </a:cubicBezTo>
                  <a:cubicBezTo>
                    <a:pt x="617" y="2785"/>
                    <a:pt x="640" y="2831"/>
                    <a:pt x="640" y="2899"/>
                  </a:cubicBezTo>
                  <a:lnTo>
                    <a:pt x="663" y="2968"/>
                  </a:lnTo>
                  <a:cubicBezTo>
                    <a:pt x="685" y="3013"/>
                    <a:pt x="685" y="3036"/>
                    <a:pt x="685" y="3082"/>
                  </a:cubicBezTo>
                  <a:cubicBezTo>
                    <a:pt x="708" y="3104"/>
                    <a:pt x="731" y="3127"/>
                    <a:pt x="754" y="3127"/>
                  </a:cubicBezTo>
                  <a:lnTo>
                    <a:pt x="777" y="3127"/>
                  </a:lnTo>
                  <a:cubicBezTo>
                    <a:pt x="800" y="3219"/>
                    <a:pt x="800" y="3333"/>
                    <a:pt x="822" y="3424"/>
                  </a:cubicBezTo>
                  <a:cubicBezTo>
                    <a:pt x="868" y="3584"/>
                    <a:pt x="891" y="3721"/>
                    <a:pt x="937" y="3881"/>
                  </a:cubicBezTo>
                  <a:cubicBezTo>
                    <a:pt x="959" y="4017"/>
                    <a:pt x="1005" y="4177"/>
                    <a:pt x="1051" y="4337"/>
                  </a:cubicBezTo>
                  <a:lnTo>
                    <a:pt x="1096" y="4588"/>
                  </a:lnTo>
                  <a:cubicBezTo>
                    <a:pt x="1119" y="4634"/>
                    <a:pt x="1119" y="4657"/>
                    <a:pt x="1119" y="4702"/>
                  </a:cubicBezTo>
                  <a:cubicBezTo>
                    <a:pt x="1142" y="4748"/>
                    <a:pt x="1142" y="4794"/>
                    <a:pt x="1165" y="4839"/>
                  </a:cubicBezTo>
                  <a:cubicBezTo>
                    <a:pt x="1188" y="4862"/>
                    <a:pt x="1210" y="4862"/>
                    <a:pt x="1233" y="4862"/>
                  </a:cubicBezTo>
                  <a:cubicBezTo>
                    <a:pt x="1279" y="5045"/>
                    <a:pt x="1325" y="5227"/>
                    <a:pt x="1370" y="5410"/>
                  </a:cubicBezTo>
                  <a:cubicBezTo>
                    <a:pt x="1416" y="5615"/>
                    <a:pt x="1461" y="5821"/>
                    <a:pt x="1507" y="6049"/>
                  </a:cubicBezTo>
                  <a:cubicBezTo>
                    <a:pt x="1530" y="6140"/>
                    <a:pt x="1553" y="6232"/>
                    <a:pt x="1598" y="6346"/>
                  </a:cubicBezTo>
                  <a:cubicBezTo>
                    <a:pt x="1621" y="6460"/>
                    <a:pt x="1644" y="6551"/>
                    <a:pt x="1667" y="6665"/>
                  </a:cubicBezTo>
                  <a:cubicBezTo>
                    <a:pt x="1667" y="6688"/>
                    <a:pt x="1690" y="6711"/>
                    <a:pt x="1713" y="6734"/>
                  </a:cubicBezTo>
                  <a:cubicBezTo>
                    <a:pt x="1735" y="6802"/>
                    <a:pt x="1735" y="6871"/>
                    <a:pt x="1758" y="6939"/>
                  </a:cubicBezTo>
                  <a:cubicBezTo>
                    <a:pt x="1781" y="7053"/>
                    <a:pt x="1804" y="7167"/>
                    <a:pt x="1850" y="7282"/>
                  </a:cubicBezTo>
                  <a:cubicBezTo>
                    <a:pt x="1872" y="7373"/>
                    <a:pt x="1895" y="7487"/>
                    <a:pt x="1918" y="7601"/>
                  </a:cubicBezTo>
                  <a:cubicBezTo>
                    <a:pt x="1941" y="7692"/>
                    <a:pt x="1964" y="7806"/>
                    <a:pt x="1986" y="7898"/>
                  </a:cubicBezTo>
                  <a:cubicBezTo>
                    <a:pt x="2009" y="7943"/>
                    <a:pt x="2032" y="8012"/>
                    <a:pt x="2032" y="8058"/>
                  </a:cubicBezTo>
                  <a:cubicBezTo>
                    <a:pt x="2055" y="8126"/>
                    <a:pt x="2078" y="8172"/>
                    <a:pt x="2101" y="8217"/>
                  </a:cubicBezTo>
                  <a:cubicBezTo>
                    <a:pt x="2101" y="8240"/>
                    <a:pt x="2101" y="8263"/>
                    <a:pt x="2123" y="8286"/>
                  </a:cubicBezTo>
                  <a:lnTo>
                    <a:pt x="2146" y="8286"/>
                  </a:lnTo>
                  <a:cubicBezTo>
                    <a:pt x="2192" y="8491"/>
                    <a:pt x="2238" y="8697"/>
                    <a:pt x="2283" y="8902"/>
                  </a:cubicBezTo>
                  <a:cubicBezTo>
                    <a:pt x="2306" y="9016"/>
                    <a:pt x="2329" y="9153"/>
                    <a:pt x="2375" y="9290"/>
                  </a:cubicBezTo>
                  <a:cubicBezTo>
                    <a:pt x="2375" y="9359"/>
                    <a:pt x="2397" y="9427"/>
                    <a:pt x="2420" y="9496"/>
                  </a:cubicBezTo>
                  <a:lnTo>
                    <a:pt x="2443" y="9587"/>
                  </a:lnTo>
                  <a:cubicBezTo>
                    <a:pt x="2443" y="9610"/>
                    <a:pt x="2443" y="9610"/>
                    <a:pt x="2443" y="9633"/>
                  </a:cubicBezTo>
                  <a:cubicBezTo>
                    <a:pt x="2443" y="9633"/>
                    <a:pt x="2466" y="9655"/>
                    <a:pt x="2466" y="9655"/>
                  </a:cubicBezTo>
                  <a:cubicBezTo>
                    <a:pt x="2466" y="9678"/>
                    <a:pt x="2466" y="9701"/>
                    <a:pt x="2489" y="9701"/>
                  </a:cubicBezTo>
                  <a:cubicBezTo>
                    <a:pt x="2489" y="9724"/>
                    <a:pt x="2511" y="9747"/>
                    <a:pt x="2534" y="9747"/>
                  </a:cubicBezTo>
                  <a:lnTo>
                    <a:pt x="2557" y="9747"/>
                  </a:lnTo>
                  <a:cubicBezTo>
                    <a:pt x="2580" y="9884"/>
                    <a:pt x="2603" y="9998"/>
                    <a:pt x="2648" y="10112"/>
                  </a:cubicBezTo>
                  <a:cubicBezTo>
                    <a:pt x="2671" y="10226"/>
                    <a:pt x="2694" y="10340"/>
                    <a:pt x="2717" y="10454"/>
                  </a:cubicBezTo>
                  <a:cubicBezTo>
                    <a:pt x="2740" y="10568"/>
                    <a:pt x="2763" y="10682"/>
                    <a:pt x="2808" y="10774"/>
                  </a:cubicBezTo>
                  <a:cubicBezTo>
                    <a:pt x="2808" y="10797"/>
                    <a:pt x="2808" y="10819"/>
                    <a:pt x="2808" y="10819"/>
                  </a:cubicBezTo>
                  <a:cubicBezTo>
                    <a:pt x="2808" y="10842"/>
                    <a:pt x="2808" y="10865"/>
                    <a:pt x="2831" y="10865"/>
                  </a:cubicBezTo>
                  <a:cubicBezTo>
                    <a:pt x="2831" y="10934"/>
                    <a:pt x="2831" y="10979"/>
                    <a:pt x="2854" y="11025"/>
                  </a:cubicBezTo>
                  <a:cubicBezTo>
                    <a:pt x="2877" y="11116"/>
                    <a:pt x="2922" y="11230"/>
                    <a:pt x="2945" y="11344"/>
                  </a:cubicBezTo>
                  <a:cubicBezTo>
                    <a:pt x="2991" y="11527"/>
                    <a:pt x="3036" y="11732"/>
                    <a:pt x="3082" y="11915"/>
                  </a:cubicBezTo>
                  <a:cubicBezTo>
                    <a:pt x="3105" y="12006"/>
                    <a:pt x="3128" y="12098"/>
                    <a:pt x="3151" y="12189"/>
                  </a:cubicBezTo>
                  <a:cubicBezTo>
                    <a:pt x="3196" y="12280"/>
                    <a:pt x="3219" y="12372"/>
                    <a:pt x="3242" y="12463"/>
                  </a:cubicBezTo>
                  <a:cubicBezTo>
                    <a:pt x="3265" y="12554"/>
                    <a:pt x="3288" y="12668"/>
                    <a:pt x="3333" y="12760"/>
                  </a:cubicBezTo>
                  <a:cubicBezTo>
                    <a:pt x="3333" y="12805"/>
                    <a:pt x="3356" y="12851"/>
                    <a:pt x="3356" y="12897"/>
                  </a:cubicBezTo>
                  <a:lnTo>
                    <a:pt x="3379" y="12897"/>
                  </a:lnTo>
                  <a:cubicBezTo>
                    <a:pt x="3379" y="12965"/>
                    <a:pt x="3402" y="13011"/>
                    <a:pt x="3402" y="13056"/>
                  </a:cubicBezTo>
                  <a:cubicBezTo>
                    <a:pt x="3424" y="13193"/>
                    <a:pt x="3470" y="13307"/>
                    <a:pt x="3493" y="13422"/>
                  </a:cubicBezTo>
                  <a:cubicBezTo>
                    <a:pt x="3539" y="13627"/>
                    <a:pt x="3584" y="13855"/>
                    <a:pt x="3653" y="14061"/>
                  </a:cubicBezTo>
                  <a:cubicBezTo>
                    <a:pt x="3676" y="14175"/>
                    <a:pt x="3698" y="14266"/>
                    <a:pt x="3721" y="14380"/>
                  </a:cubicBezTo>
                  <a:cubicBezTo>
                    <a:pt x="3744" y="14426"/>
                    <a:pt x="3767" y="14471"/>
                    <a:pt x="3767" y="14540"/>
                  </a:cubicBezTo>
                  <a:cubicBezTo>
                    <a:pt x="3790" y="14586"/>
                    <a:pt x="3790" y="14631"/>
                    <a:pt x="3813" y="14677"/>
                  </a:cubicBezTo>
                  <a:cubicBezTo>
                    <a:pt x="3813" y="14700"/>
                    <a:pt x="3835" y="14723"/>
                    <a:pt x="3858" y="14723"/>
                  </a:cubicBezTo>
                  <a:cubicBezTo>
                    <a:pt x="3904" y="14859"/>
                    <a:pt x="3927" y="14996"/>
                    <a:pt x="3972" y="15133"/>
                  </a:cubicBezTo>
                  <a:cubicBezTo>
                    <a:pt x="4018" y="15316"/>
                    <a:pt x="4064" y="15499"/>
                    <a:pt x="4109" y="15681"/>
                  </a:cubicBezTo>
                  <a:cubicBezTo>
                    <a:pt x="4132" y="15750"/>
                    <a:pt x="4155" y="15841"/>
                    <a:pt x="4178" y="15932"/>
                  </a:cubicBezTo>
                  <a:cubicBezTo>
                    <a:pt x="4201" y="15978"/>
                    <a:pt x="4201" y="16024"/>
                    <a:pt x="4223" y="16069"/>
                  </a:cubicBezTo>
                  <a:cubicBezTo>
                    <a:pt x="4223" y="16069"/>
                    <a:pt x="4223" y="16092"/>
                    <a:pt x="4223" y="16115"/>
                  </a:cubicBezTo>
                  <a:cubicBezTo>
                    <a:pt x="4223" y="16138"/>
                    <a:pt x="4246" y="16161"/>
                    <a:pt x="4246" y="16183"/>
                  </a:cubicBezTo>
                  <a:cubicBezTo>
                    <a:pt x="4246" y="16183"/>
                    <a:pt x="4269" y="16206"/>
                    <a:pt x="4269" y="16206"/>
                  </a:cubicBezTo>
                  <a:cubicBezTo>
                    <a:pt x="4269" y="16206"/>
                    <a:pt x="4269" y="16229"/>
                    <a:pt x="4269" y="16229"/>
                  </a:cubicBezTo>
                  <a:cubicBezTo>
                    <a:pt x="4315" y="16389"/>
                    <a:pt x="4360" y="16549"/>
                    <a:pt x="4406" y="16708"/>
                  </a:cubicBezTo>
                  <a:cubicBezTo>
                    <a:pt x="4383" y="16754"/>
                    <a:pt x="4406" y="16800"/>
                    <a:pt x="4429" y="16845"/>
                  </a:cubicBezTo>
                  <a:cubicBezTo>
                    <a:pt x="4429" y="16868"/>
                    <a:pt x="4429" y="16891"/>
                    <a:pt x="4452" y="16914"/>
                  </a:cubicBezTo>
                  <a:cubicBezTo>
                    <a:pt x="4452" y="17005"/>
                    <a:pt x="4474" y="17096"/>
                    <a:pt x="4497" y="17188"/>
                  </a:cubicBezTo>
                  <a:lnTo>
                    <a:pt x="4566" y="17393"/>
                  </a:lnTo>
                  <a:cubicBezTo>
                    <a:pt x="4566" y="17439"/>
                    <a:pt x="4566" y="17462"/>
                    <a:pt x="4589" y="17507"/>
                  </a:cubicBezTo>
                  <a:cubicBezTo>
                    <a:pt x="4589" y="17530"/>
                    <a:pt x="4589" y="17576"/>
                    <a:pt x="4611" y="17621"/>
                  </a:cubicBezTo>
                  <a:cubicBezTo>
                    <a:pt x="4634" y="17644"/>
                    <a:pt x="4634" y="17644"/>
                    <a:pt x="4657" y="17667"/>
                  </a:cubicBezTo>
                  <a:cubicBezTo>
                    <a:pt x="4680" y="17713"/>
                    <a:pt x="4680" y="17758"/>
                    <a:pt x="4703" y="17781"/>
                  </a:cubicBezTo>
                  <a:cubicBezTo>
                    <a:pt x="4748" y="17964"/>
                    <a:pt x="4794" y="18169"/>
                    <a:pt x="4862" y="18352"/>
                  </a:cubicBezTo>
                  <a:cubicBezTo>
                    <a:pt x="4885" y="18443"/>
                    <a:pt x="4908" y="18534"/>
                    <a:pt x="4931" y="18626"/>
                  </a:cubicBezTo>
                  <a:cubicBezTo>
                    <a:pt x="4931" y="18648"/>
                    <a:pt x="4954" y="18694"/>
                    <a:pt x="4954" y="18717"/>
                  </a:cubicBezTo>
                  <a:cubicBezTo>
                    <a:pt x="4977" y="18763"/>
                    <a:pt x="4977" y="18785"/>
                    <a:pt x="4977" y="18808"/>
                  </a:cubicBezTo>
                  <a:cubicBezTo>
                    <a:pt x="4977" y="18831"/>
                    <a:pt x="4999" y="18854"/>
                    <a:pt x="4999" y="18854"/>
                  </a:cubicBezTo>
                  <a:lnTo>
                    <a:pt x="5045" y="19059"/>
                  </a:lnTo>
                  <a:cubicBezTo>
                    <a:pt x="5045" y="19059"/>
                    <a:pt x="5045" y="19082"/>
                    <a:pt x="5045" y="19082"/>
                  </a:cubicBezTo>
                  <a:cubicBezTo>
                    <a:pt x="5068" y="19173"/>
                    <a:pt x="5091" y="19242"/>
                    <a:pt x="5114" y="19310"/>
                  </a:cubicBezTo>
                  <a:cubicBezTo>
                    <a:pt x="5114" y="19379"/>
                    <a:pt x="5136" y="19425"/>
                    <a:pt x="5159" y="19493"/>
                  </a:cubicBezTo>
                  <a:cubicBezTo>
                    <a:pt x="5205" y="19630"/>
                    <a:pt x="5228" y="19744"/>
                    <a:pt x="5273" y="19881"/>
                  </a:cubicBezTo>
                  <a:cubicBezTo>
                    <a:pt x="5273" y="19927"/>
                    <a:pt x="5296" y="19972"/>
                    <a:pt x="5296" y="20018"/>
                  </a:cubicBezTo>
                  <a:cubicBezTo>
                    <a:pt x="5319" y="20064"/>
                    <a:pt x="5319" y="20109"/>
                    <a:pt x="5342" y="20155"/>
                  </a:cubicBezTo>
                  <a:cubicBezTo>
                    <a:pt x="5342" y="20201"/>
                    <a:pt x="5365" y="20223"/>
                    <a:pt x="5365" y="20269"/>
                  </a:cubicBezTo>
                  <a:cubicBezTo>
                    <a:pt x="5387" y="20315"/>
                    <a:pt x="5387" y="20360"/>
                    <a:pt x="5410" y="20406"/>
                  </a:cubicBezTo>
                  <a:cubicBezTo>
                    <a:pt x="5387" y="20406"/>
                    <a:pt x="5387" y="20406"/>
                    <a:pt x="5387" y="20429"/>
                  </a:cubicBezTo>
                  <a:cubicBezTo>
                    <a:pt x="5387" y="20475"/>
                    <a:pt x="5410" y="20520"/>
                    <a:pt x="5410" y="20589"/>
                  </a:cubicBezTo>
                  <a:cubicBezTo>
                    <a:pt x="5433" y="20634"/>
                    <a:pt x="5433" y="20657"/>
                    <a:pt x="5456" y="20703"/>
                  </a:cubicBezTo>
                  <a:cubicBezTo>
                    <a:pt x="5479" y="20817"/>
                    <a:pt x="5502" y="20908"/>
                    <a:pt x="5547" y="21022"/>
                  </a:cubicBezTo>
                  <a:cubicBezTo>
                    <a:pt x="5547" y="21022"/>
                    <a:pt x="5547" y="21022"/>
                    <a:pt x="5547" y="21045"/>
                  </a:cubicBezTo>
                  <a:cubicBezTo>
                    <a:pt x="5547" y="21068"/>
                    <a:pt x="5547" y="21091"/>
                    <a:pt x="5570" y="21114"/>
                  </a:cubicBezTo>
                  <a:cubicBezTo>
                    <a:pt x="5570" y="21136"/>
                    <a:pt x="5570" y="21182"/>
                    <a:pt x="5593" y="21228"/>
                  </a:cubicBezTo>
                  <a:cubicBezTo>
                    <a:pt x="5616" y="21319"/>
                    <a:pt x="5639" y="21410"/>
                    <a:pt x="5684" y="21524"/>
                  </a:cubicBezTo>
                  <a:cubicBezTo>
                    <a:pt x="5684" y="21570"/>
                    <a:pt x="5707" y="21616"/>
                    <a:pt x="5707" y="21661"/>
                  </a:cubicBezTo>
                  <a:lnTo>
                    <a:pt x="5730" y="21684"/>
                  </a:lnTo>
                  <a:cubicBezTo>
                    <a:pt x="5730" y="21707"/>
                    <a:pt x="5730" y="21730"/>
                    <a:pt x="5730" y="21753"/>
                  </a:cubicBezTo>
                  <a:cubicBezTo>
                    <a:pt x="5753" y="21844"/>
                    <a:pt x="5775" y="21913"/>
                    <a:pt x="5798" y="22004"/>
                  </a:cubicBezTo>
                  <a:cubicBezTo>
                    <a:pt x="5821" y="22072"/>
                    <a:pt x="5844" y="22164"/>
                    <a:pt x="5867" y="22232"/>
                  </a:cubicBezTo>
                  <a:cubicBezTo>
                    <a:pt x="5867" y="22255"/>
                    <a:pt x="5890" y="22301"/>
                    <a:pt x="5890" y="22323"/>
                  </a:cubicBezTo>
                  <a:cubicBezTo>
                    <a:pt x="5890" y="22369"/>
                    <a:pt x="5912" y="22415"/>
                    <a:pt x="5912" y="22460"/>
                  </a:cubicBezTo>
                  <a:cubicBezTo>
                    <a:pt x="5935" y="22506"/>
                    <a:pt x="5935" y="22552"/>
                    <a:pt x="5958" y="22574"/>
                  </a:cubicBezTo>
                  <a:cubicBezTo>
                    <a:pt x="5981" y="22597"/>
                    <a:pt x="5981" y="22620"/>
                    <a:pt x="6004" y="22620"/>
                  </a:cubicBezTo>
                  <a:cubicBezTo>
                    <a:pt x="6004" y="22666"/>
                    <a:pt x="6027" y="22734"/>
                    <a:pt x="6049" y="22780"/>
                  </a:cubicBezTo>
                  <a:cubicBezTo>
                    <a:pt x="6049" y="22826"/>
                    <a:pt x="6049" y="22871"/>
                    <a:pt x="6049" y="22894"/>
                  </a:cubicBezTo>
                  <a:cubicBezTo>
                    <a:pt x="6072" y="22940"/>
                    <a:pt x="6072" y="22962"/>
                    <a:pt x="6072" y="22985"/>
                  </a:cubicBezTo>
                  <a:cubicBezTo>
                    <a:pt x="6095" y="23054"/>
                    <a:pt x="6118" y="23122"/>
                    <a:pt x="6118" y="23191"/>
                  </a:cubicBezTo>
                  <a:cubicBezTo>
                    <a:pt x="6164" y="23305"/>
                    <a:pt x="6186" y="23419"/>
                    <a:pt x="6209" y="23533"/>
                  </a:cubicBezTo>
                  <a:cubicBezTo>
                    <a:pt x="6232" y="23602"/>
                    <a:pt x="6255" y="23693"/>
                    <a:pt x="6278" y="23761"/>
                  </a:cubicBezTo>
                  <a:cubicBezTo>
                    <a:pt x="6278" y="23784"/>
                    <a:pt x="6300" y="23807"/>
                    <a:pt x="6300" y="23830"/>
                  </a:cubicBezTo>
                  <a:cubicBezTo>
                    <a:pt x="6300" y="23898"/>
                    <a:pt x="6323" y="23967"/>
                    <a:pt x="6346" y="24012"/>
                  </a:cubicBezTo>
                  <a:cubicBezTo>
                    <a:pt x="6346" y="24081"/>
                    <a:pt x="6369" y="24127"/>
                    <a:pt x="6392" y="24195"/>
                  </a:cubicBezTo>
                  <a:cubicBezTo>
                    <a:pt x="6392" y="24195"/>
                    <a:pt x="6392" y="24218"/>
                    <a:pt x="6392" y="24218"/>
                  </a:cubicBezTo>
                  <a:cubicBezTo>
                    <a:pt x="6392" y="24264"/>
                    <a:pt x="6415" y="24332"/>
                    <a:pt x="6460" y="24355"/>
                  </a:cubicBezTo>
                  <a:cubicBezTo>
                    <a:pt x="6472" y="24366"/>
                    <a:pt x="6494" y="24372"/>
                    <a:pt x="6517" y="24372"/>
                  </a:cubicBezTo>
                  <a:cubicBezTo>
                    <a:pt x="6540" y="24372"/>
                    <a:pt x="6563" y="24366"/>
                    <a:pt x="6574" y="24355"/>
                  </a:cubicBezTo>
                  <a:cubicBezTo>
                    <a:pt x="6597" y="24332"/>
                    <a:pt x="6620" y="24309"/>
                    <a:pt x="6620" y="24286"/>
                  </a:cubicBezTo>
                  <a:cubicBezTo>
                    <a:pt x="6643" y="24264"/>
                    <a:pt x="6643" y="24264"/>
                    <a:pt x="6620" y="24241"/>
                  </a:cubicBezTo>
                  <a:cubicBezTo>
                    <a:pt x="6620" y="24218"/>
                    <a:pt x="6620" y="24218"/>
                    <a:pt x="6620" y="24195"/>
                  </a:cubicBezTo>
                  <a:cubicBezTo>
                    <a:pt x="6620" y="24195"/>
                    <a:pt x="6620" y="24172"/>
                    <a:pt x="6620" y="24172"/>
                  </a:cubicBezTo>
                  <a:cubicBezTo>
                    <a:pt x="6620" y="24149"/>
                    <a:pt x="6620" y="24149"/>
                    <a:pt x="6620" y="24127"/>
                  </a:cubicBezTo>
                  <a:cubicBezTo>
                    <a:pt x="6620" y="24104"/>
                    <a:pt x="6620" y="24058"/>
                    <a:pt x="6597" y="24035"/>
                  </a:cubicBezTo>
                  <a:cubicBezTo>
                    <a:pt x="6597" y="24012"/>
                    <a:pt x="6597" y="23990"/>
                    <a:pt x="6597" y="23967"/>
                  </a:cubicBezTo>
                  <a:cubicBezTo>
                    <a:pt x="6574" y="23921"/>
                    <a:pt x="6552" y="23875"/>
                    <a:pt x="6552" y="23830"/>
                  </a:cubicBezTo>
                  <a:cubicBezTo>
                    <a:pt x="6529" y="23784"/>
                    <a:pt x="6506" y="23739"/>
                    <a:pt x="6506" y="23716"/>
                  </a:cubicBezTo>
                  <a:cubicBezTo>
                    <a:pt x="6483" y="23670"/>
                    <a:pt x="6460" y="23624"/>
                    <a:pt x="6437" y="23579"/>
                  </a:cubicBezTo>
                  <a:cubicBezTo>
                    <a:pt x="6437" y="23556"/>
                    <a:pt x="6437" y="23533"/>
                    <a:pt x="6415" y="23510"/>
                  </a:cubicBezTo>
                  <a:lnTo>
                    <a:pt x="6415" y="23487"/>
                  </a:lnTo>
                  <a:cubicBezTo>
                    <a:pt x="6437" y="23487"/>
                    <a:pt x="6437" y="23487"/>
                    <a:pt x="6437" y="23465"/>
                  </a:cubicBezTo>
                  <a:cubicBezTo>
                    <a:pt x="6460" y="23442"/>
                    <a:pt x="6460" y="23396"/>
                    <a:pt x="6437" y="23373"/>
                  </a:cubicBezTo>
                  <a:cubicBezTo>
                    <a:pt x="6437" y="23350"/>
                    <a:pt x="6437" y="23350"/>
                    <a:pt x="6437" y="23328"/>
                  </a:cubicBezTo>
                  <a:cubicBezTo>
                    <a:pt x="6437" y="23305"/>
                    <a:pt x="6415" y="23305"/>
                    <a:pt x="6415" y="23282"/>
                  </a:cubicBezTo>
                  <a:cubicBezTo>
                    <a:pt x="6415" y="23236"/>
                    <a:pt x="6392" y="23191"/>
                    <a:pt x="6392" y="23168"/>
                  </a:cubicBezTo>
                  <a:cubicBezTo>
                    <a:pt x="6369" y="23077"/>
                    <a:pt x="6346" y="23008"/>
                    <a:pt x="6323" y="22917"/>
                  </a:cubicBezTo>
                  <a:cubicBezTo>
                    <a:pt x="6278" y="22803"/>
                    <a:pt x="6232" y="22666"/>
                    <a:pt x="6186" y="22529"/>
                  </a:cubicBezTo>
                  <a:cubicBezTo>
                    <a:pt x="6186" y="22506"/>
                    <a:pt x="6186" y="22483"/>
                    <a:pt x="6186" y="22460"/>
                  </a:cubicBezTo>
                  <a:cubicBezTo>
                    <a:pt x="6186" y="22460"/>
                    <a:pt x="6164" y="22437"/>
                    <a:pt x="6164" y="22437"/>
                  </a:cubicBezTo>
                  <a:cubicBezTo>
                    <a:pt x="6164" y="22415"/>
                    <a:pt x="6164" y="22392"/>
                    <a:pt x="6164" y="22369"/>
                  </a:cubicBezTo>
                  <a:cubicBezTo>
                    <a:pt x="6141" y="22323"/>
                    <a:pt x="6141" y="22278"/>
                    <a:pt x="6118" y="22255"/>
                  </a:cubicBezTo>
                  <a:cubicBezTo>
                    <a:pt x="6095" y="22164"/>
                    <a:pt x="6072" y="22072"/>
                    <a:pt x="6049" y="21981"/>
                  </a:cubicBezTo>
                  <a:cubicBezTo>
                    <a:pt x="6004" y="21821"/>
                    <a:pt x="5958" y="21639"/>
                    <a:pt x="5890" y="21479"/>
                  </a:cubicBezTo>
                  <a:cubicBezTo>
                    <a:pt x="5867" y="21388"/>
                    <a:pt x="5844" y="21296"/>
                    <a:pt x="5821" y="21228"/>
                  </a:cubicBezTo>
                  <a:cubicBezTo>
                    <a:pt x="5821" y="21182"/>
                    <a:pt x="5844" y="21159"/>
                    <a:pt x="5821" y="21114"/>
                  </a:cubicBezTo>
                  <a:cubicBezTo>
                    <a:pt x="5821" y="21045"/>
                    <a:pt x="5798" y="20977"/>
                    <a:pt x="5775" y="20908"/>
                  </a:cubicBezTo>
                  <a:cubicBezTo>
                    <a:pt x="5753" y="20817"/>
                    <a:pt x="5730" y="20726"/>
                    <a:pt x="5707" y="20657"/>
                  </a:cubicBezTo>
                  <a:cubicBezTo>
                    <a:pt x="5661" y="20520"/>
                    <a:pt x="5639" y="20406"/>
                    <a:pt x="5616" y="20292"/>
                  </a:cubicBezTo>
                  <a:cubicBezTo>
                    <a:pt x="5616" y="20269"/>
                    <a:pt x="5616" y="20269"/>
                    <a:pt x="5616" y="20246"/>
                  </a:cubicBezTo>
                  <a:cubicBezTo>
                    <a:pt x="5593" y="20223"/>
                    <a:pt x="5593" y="20201"/>
                    <a:pt x="5593" y="20178"/>
                  </a:cubicBezTo>
                  <a:lnTo>
                    <a:pt x="5570" y="20132"/>
                  </a:lnTo>
                  <a:cubicBezTo>
                    <a:pt x="5570" y="20086"/>
                    <a:pt x="5547" y="20064"/>
                    <a:pt x="5547" y="20018"/>
                  </a:cubicBezTo>
                  <a:cubicBezTo>
                    <a:pt x="5524" y="19995"/>
                    <a:pt x="5524" y="19972"/>
                    <a:pt x="5524" y="19972"/>
                  </a:cubicBezTo>
                  <a:cubicBezTo>
                    <a:pt x="5502" y="19858"/>
                    <a:pt x="5456" y="19767"/>
                    <a:pt x="5433" y="19676"/>
                  </a:cubicBezTo>
                  <a:cubicBezTo>
                    <a:pt x="5410" y="19561"/>
                    <a:pt x="5387" y="19470"/>
                    <a:pt x="5342" y="19379"/>
                  </a:cubicBezTo>
                  <a:cubicBezTo>
                    <a:pt x="5319" y="19288"/>
                    <a:pt x="5296" y="19196"/>
                    <a:pt x="5273" y="19105"/>
                  </a:cubicBezTo>
                  <a:lnTo>
                    <a:pt x="5205" y="18877"/>
                  </a:lnTo>
                  <a:cubicBezTo>
                    <a:pt x="5205" y="18877"/>
                    <a:pt x="5205" y="18854"/>
                    <a:pt x="5205" y="18854"/>
                  </a:cubicBezTo>
                  <a:cubicBezTo>
                    <a:pt x="5228" y="18831"/>
                    <a:pt x="5228" y="18808"/>
                    <a:pt x="5228" y="18763"/>
                  </a:cubicBezTo>
                  <a:cubicBezTo>
                    <a:pt x="5182" y="18603"/>
                    <a:pt x="5114" y="18466"/>
                    <a:pt x="5068" y="18306"/>
                  </a:cubicBezTo>
                  <a:cubicBezTo>
                    <a:pt x="5068" y="18306"/>
                    <a:pt x="5068" y="18283"/>
                    <a:pt x="5068" y="18260"/>
                  </a:cubicBezTo>
                  <a:cubicBezTo>
                    <a:pt x="4999" y="18078"/>
                    <a:pt x="4954" y="17918"/>
                    <a:pt x="4885" y="17735"/>
                  </a:cubicBezTo>
                  <a:cubicBezTo>
                    <a:pt x="4885" y="17690"/>
                    <a:pt x="4862" y="17644"/>
                    <a:pt x="4840" y="17599"/>
                  </a:cubicBezTo>
                  <a:cubicBezTo>
                    <a:pt x="4840" y="17576"/>
                    <a:pt x="4840" y="17576"/>
                    <a:pt x="4840" y="17576"/>
                  </a:cubicBezTo>
                  <a:cubicBezTo>
                    <a:pt x="4840" y="17553"/>
                    <a:pt x="4840" y="17553"/>
                    <a:pt x="4840" y="17530"/>
                  </a:cubicBezTo>
                  <a:cubicBezTo>
                    <a:pt x="4817" y="17462"/>
                    <a:pt x="4794" y="17393"/>
                    <a:pt x="4771" y="17302"/>
                  </a:cubicBezTo>
                  <a:cubicBezTo>
                    <a:pt x="4771" y="17302"/>
                    <a:pt x="4771" y="17302"/>
                    <a:pt x="4771" y="17279"/>
                  </a:cubicBezTo>
                  <a:cubicBezTo>
                    <a:pt x="4748" y="17256"/>
                    <a:pt x="4748" y="17233"/>
                    <a:pt x="4748" y="17210"/>
                  </a:cubicBezTo>
                  <a:cubicBezTo>
                    <a:pt x="4726" y="17119"/>
                    <a:pt x="4680" y="17028"/>
                    <a:pt x="4657" y="16914"/>
                  </a:cubicBezTo>
                  <a:cubicBezTo>
                    <a:pt x="4634" y="16800"/>
                    <a:pt x="4611" y="16686"/>
                    <a:pt x="4566" y="16571"/>
                  </a:cubicBezTo>
                  <a:cubicBezTo>
                    <a:pt x="4543" y="16480"/>
                    <a:pt x="4520" y="16389"/>
                    <a:pt x="4497" y="16297"/>
                  </a:cubicBezTo>
                  <a:cubicBezTo>
                    <a:pt x="4497" y="16275"/>
                    <a:pt x="4474" y="16229"/>
                    <a:pt x="4474" y="16183"/>
                  </a:cubicBezTo>
                  <a:cubicBezTo>
                    <a:pt x="4474" y="16161"/>
                    <a:pt x="4474" y="16138"/>
                    <a:pt x="4474" y="16115"/>
                  </a:cubicBezTo>
                  <a:cubicBezTo>
                    <a:pt x="4452" y="16069"/>
                    <a:pt x="4452" y="16024"/>
                    <a:pt x="4429" y="15978"/>
                  </a:cubicBezTo>
                  <a:cubicBezTo>
                    <a:pt x="4429" y="15932"/>
                    <a:pt x="4406" y="15909"/>
                    <a:pt x="4406" y="15864"/>
                  </a:cubicBezTo>
                  <a:cubicBezTo>
                    <a:pt x="4383" y="15795"/>
                    <a:pt x="4337" y="15704"/>
                    <a:pt x="4315" y="15613"/>
                  </a:cubicBezTo>
                  <a:cubicBezTo>
                    <a:pt x="4269" y="15430"/>
                    <a:pt x="4223" y="15270"/>
                    <a:pt x="4155" y="15088"/>
                  </a:cubicBezTo>
                  <a:cubicBezTo>
                    <a:pt x="4132" y="14951"/>
                    <a:pt x="4086" y="14791"/>
                    <a:pt x="4041" y="14654"/>
                  </a:cubicBezTo>
                  <a:cubicBezTo>
                    <a:pt x="4041" y="14654"/>
                    <a:pt x="4041" y="14631"/>
                    <a:pt x="4041" y="14631"/>
                  </a:cubicBezTo>
                  <a:cubicBezTo>
                    <a:pt x="4018" y="14494"/>
                    <a:pt x="3972" y="14380"/>
                    <a:pt x="3927" y="14266"/>
                  </a:cubicBezTo>
                  <a:cubicBezTo>
                    <a:pt x="3927" y="14220"/>
                    <a:pt x="3904" y="14175"/>
                    <a:pt x="3881" y="14129"/>
                  </a:cubicBezTo>
                  <a:cubicBezTo>
                    <a:pt x="3881" y="14106"/>
                    <a:pt x="3881" y="14083"/>
                    <a:pt x="3858" y="14061"/>
                  </a:cubicBezTo>
                  <a:cubicBezTo>
                    <a:pt x="3858" y="14038"/>
                    <a:pt x="3858" y="14015"/>
                    <a:pt x="3858" y="13992"/>
                  </a:cubicBezTo>
                  <a:cubicBezTo>
                    <a:pt x="3790" y="13787"/>
                    <a:pt x="3744" y="13581"/>
                    <a:pt x="3676" y="13376"/>
                  </a:cubicBezTo>
                  <a:cubicBezTo>
                    <a:pt x="3653" y="13285"/>
                    <a:pt x="3630" y="13170"/>
                    <a:pt x="3607" y="13079"/>
                  </a:cubicBezTo>
                  <a:cubicBezTo>
                    <a:pt x="3607" y="13079"/>
                    <a:pt x="3607" y="13056"/>
                    <a:pt x="3607" y="13056"/>
                  </a:cubicBezTo>
                  <a:cubicBezTo>
                    <a:pt x="3630" y="13033"/>
                    <a:pt x="3630" y="12988"/>
                    <a:pt x="3630" y="12965"/>
                  </a:cubicBezTo>
                  <a:cubicBezTo>
                    <a:pt x="3630" y="12874"/>
                    <a:pt x="3584" y="12782"/>
                    <a:pt x="3561" y="12714"/>
                  </a:cubicBezTo>
                  <a:cubicBezTo>
                    <a:pt x="3539" y="12623"/>
                    <a:pt x="3516" y="12531"/>
                    <a:pt x="3470" y="12463"/>
                  </a:cubicBezTo>
                  <a:lnTo>
                    <a:pt x="3402" y="12257"/>
                  </a:lnTo>
                  <a:cubicBezTo>
                    <a:pt x="3379" y="12166"/>
                    <a:pt x="3356" y="12098"/>
                    <a:pt x="3333" y="12029"/>
                  </a:cubicBezTo>
                  <a:cubicBezTo>
                    <a:pt x="3333" y="12029"/>
                    <a:pt x="3333" y="12029"/>
                    <a:pt x="3333" y="12006"/>
                  </a:cubicBezTo>
                  <a:cubicBezTo>
                    <a:pt x="3310" y="11961"/>
                    <a:pt x="3310" y="11915"/>
                    <a:pt x="3288" y="11869"/>
                  </a:cubicBezTo>
                  <a:cubicBezTo>
                    <a:pt x="3242" y="11732"/>
                    <a:pt x="3196" y="11573"/>
                    <a:pt x="3173" y="11436"/>
                  </a:cubicBezTo>
                  <a:cubicBezTo>
                    <a:pt x="3173" y="11413"/>
                    <a:pt x="3196" y="11367"/>
                    <a:pt x="3196" y="11344"/>
                  </a:cubicBezTo>
                  <a:cubicBezTo>
                    <a:pt x="3196" y="11344"/>
                    <a:pt x="3196" y="11322"/>
                    <a:pt x="3173" y="11322"/>
                  </a:cubicBezTo>
                  <a:cubicBezTo>
                    <a:pt x="3173" y="11230"/>
                    <a:pt x="3128" y="11139"/>
                    <a:pt x="3105" y="11048"/>
                  </a:cubicBezTo>
                  <a:cubicBezTo>
                    <a:pt x="3082" y="10934"/>
                    <a:pt x="3059" y="10819"/>
                    <a:pt x="3014" y="10728"/>
                  </a:cubicBezTo>
                  <a:cubicBezTo>
                    <a:pt x="2945" y="10500"/>
                    <a:pt x="2877" y="10272"/>
                    <a:pt x="2831" y="10043"/>
                  </a:cubicBezTo>
                  <a:cubicBezTo>
                    <a:pt x="2763" y="9815"/>
                    <a:pt x="2694" y="9587"/>
                    <a:pt x="2648" y="9336"/>
                  </a:cubicBezTo>
                  <a:cubicBezTo>
                    <a:pt x="2603" y="9222"/>
                    <a:pt x="2580" y="9108"/>
                    <a:pt x="2557" y="8971"/>
                  </a:cubicBezTo>
                  <a:cubicBezTo>
                    <a:pt x="2534" y="8925"/>
                    <a:pt x="2511" y="8879"/>
                    <a:pt x="2511" y="8811"/>
                  </a:cubicBezTo>
                  <a:cubicBezTo>
                    <a:pt x="2489" y="8742"/>
                    <a:pt x="2466" y="8697"/>
                    <a:pt x="2443" y="8628"/>
                  </a:cubicBezTo>
                  <a:cubicBezTo>
                    <a:pt x="2443" y="8605"/>
                    <a:pt x="2443" y="8605"/>
                    <a:pt x="2420" y="8605"/>
                  </a:cubicBezTo>
                  <a:cubicBezTo>
                    <a:pt x="2397" y="8468"/>
                    <a:pt x="2375" y="8309"/>
                    <a:pt x="2329" y="8172"/>
                  </a:cubicBezTo>
                  <a:cubicBezTo>
                    <a:pt x="2329" y="8035"/>
                    <a:pt x="2283" y="7898"/>
                    <a:pt x="2238" y="7784"/>
                  </a:cubicBezTo>
                  <a:cubicBezTo>
                    <a:pt x="2238" y="7715"/>
                    <a:pt x="2215" y="7670"/>
                    <a:pt x="2215" y="7624"/>
                  </a:cubicBezTo>
                  <a:cubicBezTo>
                    <a:pt x="2192" y="7601"/>
                    <a:pt x="2192" y="7578"/>
                    <a:pt x="2192" y="7555"/>
                  </a:cubicBezTo>
                  <a:cubicBezTo>
                    <a:pt x="2169" y="7533"/>
                    <a:pt x="2169" y="7533"/>
                    <a:pt x="2169" y="7510"/>
                  </a:cubicBezTo>
                  <a:cubicBezTo>
                    <a:pt x="2146" y="7487"/>
                    <a:pt x="2146" y="7487"/>
                    <a:pt x="2123" y="7464"/>
                  </a:cubicBezTo>
                  <a:cubicBezTo>
                    <a:pt x="2101" y="7396"/>
                    <a:pt x="2078" y="7304"/>
                    <a:pt x="2055" y="7213"/>
                  </a:cubicBezTo>
                  <a:cubicBezTo>
                    <a:pt x="2009" y="7099"/>
                    <a:pt x="1986" y="6985"/>
                    <a:pt x="1964" y="6871"/>
                  </a:cubicBezTo>
                  <a:cubicBezTo>
                    <a:pt x="1941" y="6802"/>
                    <a:pt x="1918" y="6711"/>
                    <a:pt x="1895" y="6642"/>
                  </a:cubicBezTo>
                  <a:cubicBezTo>
                    <a:pt x="1895" y="6642"/>
                    <a:pt x="1895" y="6620"/>
                    <a:pt x="1895" y="6620"/>
                  </a:cubicBezTo>
                  <a:cubicBezTo>
                    <a:pt x="1872" y="6528"/>
                    <a:pt x="1850" y="6414"/>
                    <a:pt x="1827" y="6323"/>
                  </a:cubicBezTo>
                  <a:cubicBezTo>
                    <a:pt x="1804" y="6232"/>
                    <a:pt x="1781" y="6140"/>
                    <a:pt x="1758" y="6072"/>
                  </a:cubicBezTo>
                  <a:cubicBezTo>
                    <a:pt x="1735" y="5980"/>
                    <a:pt x="1713" y="5889"/>
                    <a:pt x="1690" y="5821"/>
                  </a:cubicBezTo>
                  <a:lnTo>
                    <a:pt x="1644" y="5684"/>
                  </a:lnTo>
                  <a:cubicBezTo>
                    <a:pt x="1644" y="5638"/>
                    <a:pt x="1644" y="5615"/>
                    <a:pt x="1621" y="5570"/>
                  </a:cubicBezTo>
                  <a:cubicBezTo>
                    <a:pt x="1621" y="5547"/>
                    <a:pt x="1598" y="5524"/>
                    <a:pt x="1576" y="5524"/>
                  </a:cubicBezTo>
                  <a:cubicBezTo>
                    <a:pt x="1576" y="5455"/>
                    <a:pt x="1553" y="5410"/>
                    <a:pt x="1530" y="5341"/>
                  </a:cubicBezTo>
                  <a:cubicBezTo>
                    <a:pt x="1484" y="5136"/>
                    <a:pt x="1439" y="4953"/>
                    <a:pt x="1393" y="4748"/>
                  </a:cubicBezTo>
                  <a:cubicBezTo>
                    <a:pt x="1370" y="4634"/>
                    <a:pt x="1347" y="4520"/>
                    <a:pt x="1302" y="4406"/>
                  </a:cubicBezTo>
                  <a:cubicBezTo>
                    <a:pt x="1279" y="4337"/>
                    <a:pt x="1279" y="4246"/>
                    <a:pt x="1256" y="4177"/>
                  </a:cubicBezTo>
                  <a:cubicBezTo>
                    <a:pt x="1256" y="4154"/>
                    <a:pt x="1233" y="4109"/>
                    <a:pt x="1233" y="4086"/>
                  </a:cubicBezTo>
                  <a:cubicBezTo>
                    <a:pt x="1217" y="4053"/>
                    <a:pt x="1200" y="4031"/>
                    <a:pt x="1174" y="4031"/>
                  </a:cubicBezTo>
                  <a:cubicBezTo>
                    <a:pt x="1165" y="4031"/>
                    <a:pt x="1154" y="4034"/>
                    <a:pt x="1142" y="4040"/>
                  </a:cubicBezTo>
                  <a:cubicBezTo>
                    <a:pt x="1073" y="3835"/>
                    <a:pt x="1028" y="3629"/>
                    <a:pt x="982" y="3401"/>
                  </a:cubicBezTo>
                  <a:cubicBezTo>
                    <a:pt x="914" y="3173"/>
                    <a:pt x="845" y="2922"/>
                    <a:pt x="800" y="2671"/>
                  </a:cubicBezTo>
                  <a:cubicBezTo>
                    <a:pt x="777" y="2580"/>
                    <a:pt x="731" y="2488"/>
                    <a:pt x="708" y="2374"/>
                  </a:cubicBezTo>
                  <a:cubicBezTo>
                    <a:pt x="685" y="2328"/>
                    <a:pt x="685" y="2260"/>
                    <a:pt x="663" y="2214"/>
                  </a:cubicBezTo>
                  <a:cubicBezTo>
                    <a:pt x="640" y="2146"/>
                    <a:pt x="640" y="2077"/>
                    <a:pt x="617" y="2032"/>
                  </a:cubicBezTo>
                  <a:cubicBezTo>
                    <a:pt x="594" y="2009"/>
                    <a:pt x="571" y="1986"/>
                    <a:pt x="548" y="1986"/>
                  </a:cubicBezTo>
                  <a:cubicBezTo>
                    <a:pt x="526" y="1918"/>
                    <a:pt x="503" y="1849"/>
                    <a:pt x="503" y="1758"/>
                  </a:cubicBezTo>
                  <a:cubicBezTo>
                    <a:pt x="503" y="1781"/>
                    <a:pt x="503" y="1781"/>
                    <a:pt x="503" y="1781"/>
                  </a:cubicBezTo>
                  <a:cubicBezTo>
                    <a:pt x="480" y="1689"/>
                    <a:pt x="457" y="1621"/>
                    <a:pt x="434" y="1530"/>
                  </a:cubicBezTo>
                  <a:cubicBezTo>
                    <a:pt x="434" y="1438"/>
                    <a:pt x="412" y="1347"/>
                    <a:pt x="389" y="1256"/>
                  </a:cubicBezTo>
                  <a:cubicBezTo>
                    <a:pt x="366" y="1073"/>
                    <a:pt x="320" y="890"/>
                    <a:pt x="275" y="708"/>
                  </a:cubicBezTo>
                  <a:cubicBezTo>
                    <a:pt x="275" y="731"/>
                    <a:pt x="275" y="731"/>
                    <a:pt x="275" y="731"/>
                  </a:cubicBezTo>
                  <a:cubicBezTo>
                    <a:pt x="252" y="617"/>
                    <a:pt x="229" y="502"/>
                    <a:pt x="206" y="388"/>
                  </a:cubicBezTo>
                  <a:cubicBezTo>
                    <a:pt x="183" y="274"/>
                    <a:pt x="138" y="137"/>
                    <a:pt x="115" y="23"/>
                  </a:cubicBezTo>
                  <a:cubicBezTo>
                    <a:pt x="92" y="0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1C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4" name="Google Shape;5574;p21"/>
            <p:cNvSpPr/>
            <p:nvPr/>
          </p:nvSpPr>
          <p:spPr>
            <a:xfrm>
              <a:off x="5578675" y="3467775"/>
              <a:ext cx="166650" cy="603175"/>
            </a:xfrm>
            <a:custGeom>
              <a:avLst/>
              <a:gdLst/>
              <a:ahLst/>
              <a:cxnLst/>
              <a:rect l="l" t="t" r="r" b="b"/>
              <a:pathLst>
                <a:path w="6666" h="24127" extrusionOk="0">
                  <a:moveTo>
                    <a:pt x="91" y="1"/>
                  </a:moveTo>
                  <a:cubicBezTo>
                    <a:pt x="46" y="23"/>
                    <a:pt x="0" y="69"/>
                    <a:pt x="23" y="115"/>
                  </a:cubicBezTo>
                  <a:cubicBezTo>
                    <a:pt x="708" y="2671"/>
                    <a:pt x="1392" y="5250"/>
                    <a:pt x="2100" y="7807"/>
                  </a:cubicBezTo>
                  <a:cubicBezTo>
                    <a:pt x="2853" y="10614"/>
                    <a:pt x="3606" y="13445"/>
                    <a:pt x="4383" y="16275"/>
                  </a:cubicBezTo>
                  <a:cubicBezTo>
                    <a:pt x="4999" y="18603"/>
                    <a:pt x="5638" y="20954"/>
                    <a:pt x="6277" y="23282"/>
                  </a:cubicBezTo>
                  <a:cubicBezTo>
                    <a:pt x="6323" y="23511"/>
                    <a:pt x="6391" y="23716"/>
                    <a:pt x="6437" y="23944"/>
                  </a:cubicBezTo>
                  <a:cubicBezTo>
                    <a:pt x="6460" y="23967"/>
                    <a:pt x="6460" y="23967"/>
                    <a:pt x="6460" y="23990"/>
                  </a:cubicBezTo>
                  <a:cubicBezTo>
                    <a:pt x="6460" y="24013"/>
                    <a:pt x="6460" y="24036"/>
                    <a:pt x="6482" y="24058"/>
                  </a:cubicBezTo>
                  <a:cubicBezTo>
                    <a:pt x="6482" y="24104"/>
                    <a:pt x="6551" y="24127"/>
                    <a:pt x="6597" y="24127"/>
                  </a:cubicBezTo>
                  <a:cubicBezTo>
                    <a:pt x="6642" y="24104"/>
                    <a:pt x="6665" y="24058"/>
                    <a:pt x="6665" y="24013"/>
                  </a:cubicBezTo>
                  <a:cubicBezTo>
                    <a:pt x="6254" y="22461"/>
                    <a:pt x="5843" y="20931"/>
                    <a:pt x="5410" y="19379"/>
                  </a:cubicBezTo>
                  <a:cubicBezTo>
                    <a:pt x="4679" y="16617"/>
                    <a:pt x="3926" y="13856"/>
                    <a:pt x="3196" y="11117"/>
                  </a:cubicBezTo>
                  <a:cubicBezTo>
                    <a:pt x="2465" y="8400"/>
                    <a:pt x="1735" y="5707"/>
                    <a:pt x="1004" y="3014"/>
                  </a:cubicBezTo>
                  <a:cubicBezTo>
                    <a:pt x="730" y="2032"/>
                    <a:pt x="479" y="1051"/>
                    <a:pt x="205" y="69"/>
                  </a:cubicBezTo>
                  <a:cubicBezTo>
                    <a:pt x="205" y="23"/>
                    <a:pt x="160" y="1"/>
                    <a:pt x="114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5" name="Google Shape;5575;p21"/>
            <p:cNvSpPr/>
            <p:nvPr/>
          </p:nvSpPr>
          <p:spPr>
            <a:xfrm>
              <a:off x="6034025" y="3371350"/>
              <a:ext cx="151825" cy="546825"/>
            </a:xfrm>
            <a:custGeom>
              <a:avLst/>
              <a:gdLst/>
              <a:ahLst/>
              <a:cxnLst/>
              <a:rect l="l" t="t" r="r" b="b"/>
              <a:pathLst>
                <a:path w="6073" h="21873" extrusionOk="0">
                  <a:moveTo>
                    <a:pt x="92" y="0"/>
                  </a:moveTo>
                  <a:cubicBezTo>
                    <a:pt x="46" y="23"/>
                    <a:pt x="1" y="69"/>
                    <a:pt x="23" y="137"/>
                  </a:cubicBezTo>
                  <a:cubicBezTo>
                    <a:pt x="685" y="2602"/>
                    <a:pt x="1347" y="5067"/>
                    <a:pt x="2009" y="7532"/>
                  </a:cubicBezTo>
                  <a:cubicBezTo>
                    <a:pt x="2717" y="10112"/>
                    <a:pt x="3402" y="12691"/>
                    <a:pt x="4109" y="15270"/>
                  </a:cubicBezTo>
                  <a:cubicBezTo>
                    <a:pt x="4634" y="17233"/>
                    <a:pt x="5159" y="19196"/>
                    <a:pt x="5684" y="21182"/>
                  </a:cubicBezTo>
                  <a:cubicBezTo>
                    <a:pt x="5753" y="21387"/>
                    <a:pt x="5798" y="21593"/>
                    <a:pt x="5867" y="21798"/>
                  </a:cubicBezTo>
                  <a:cubicBezTo>
                    <a:pt x="5867" y="21836"/>
                    <a:pt x="5912" y="21873"/>
                    <a:pt x="5954" y="21873"/>
                  </a:cubicBezTo>
                  <a:cubicBezTo>
                    <a:pt x="5963" y="21873"/>
                    <a:pt x="5972" y="21871"/>
                    <a:pt x="5981" y="21867"/>
                  </a:cubicBezTo>
                  <a:cubicBezTo>
                    <a:pt x="6027" y="21844"/>
                    <a:pt x="6072" y="21798"/>
                    <a:pt x="6049" y="21753"/>
                  </a:cubicBezTo>
                  <a:cubicBezTo>
                    <a:pt x="5661" y="20269"/>
                    <a:pt x="5250" y="18785"/>
                    <a:pt x="4862" y="17302"/>
                  </a:cubicBezTo>
                  <a:cubicBezTo>
                    <a:pt x="4178" y="14814"/>
                    <a:pt x="3516" y="12303"/>
                    <a:pt x="2831" y="9792"/>
                  </a:cubicBezTo>
                  <a:cubicBezTo>
                    <a:pt x="2146" y="7281"/>
                    <a:pt x="1461" y="4748"/>
                    <a:pt x="800" y="2214"/>
                  </a:cubicBezTo>
                  <a:cubicBezTo>
                    <a:pt x="594" y="1507"/>
                    <a:pt x="411" y="799"/>
                    <a:pt x="206" y="69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6" name="Google Shape;5576;p21"/>
            <p:cNvSpPr/>
            <p:nvPr/>
          </p:nvSpPr>
          <p:spPr>
            <a:xfrm>
              <a:off x="6136750" y="3959100"/>
              <a:ext cx="22275" cy="9725"/>
            </a:xfrm>
            <a:custGeom>
              <a:avLst/>
              <a:gdLst/>
              <a:ahLst/>
              <a:cxnLst/>
              <a:rect l="l" t="t" r="r" b="b"/>
              <a:pathLst>
                <a:path w="891" h="389" extrusionOk="0">
                  <a:moveTo>
                    <a:pt x="753" y="0"/>
                  </a:moveTo>
                  <a:cubicBezTo>
                    <a:pt x="502" y="69"/>
                    <a:pt x="251" y="137"/>
                    <a:pt x="0" y="206"/>
                  </a:cubicBezTo>
                  <a:cubicBezTo>
                    <a:pt x="23" y="251"/>
                    <a:pt x="46" y="320"/>
                    <a:pt x="69" y="365"/>
                  </a:cubicBezTo>
                  <a:cubicBezTo>
                    <a:pt x="69" y="365"/>
                    <a:pt x="69" y="388"/>
                    <a:pt x="91" y="388"/>
                  </a:cubicBezTo>
                  <a:cubicBezTo>
                    <a:pt x="320" y="320"/>
                    <a:pt x="571" y="251"/>
                    <a:pt x="822" y="183"/>
                  </a:cubicBezTo>
                  <a:cubicBezTo>
                    <a:pt x="868" y="183"/>
                    <a:pt x="890" y="114"/>
                    <a:pt x="890" y="69"/>
                  </a:cubicBezTo>
                  <a:cubicBezTo>
                    <a:pt x="868" y="23"/>
                    <a:pt x="822" y="0"/>
                    <a:pt x="776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7" name="Google Shape;5577;p21"/>
            <p:cNvSpPr/>
            <p:nvPr/>
          </p:nvSpPr>
          <p:spPr>
            <a:xfrm>
              <a:off x="5741875" y="3968800"/>
              <a:ext cx="378925" cy="103450"/>
            </a:xfrm>
            <a:custGeom>
              <a:avLst/>
              <a:gdLst/>
              <a:ahLst/>
              <a:cxnLst/>
              <a:rect l="l" t="t" r="r" b="b"/>
              <a:pathLst>
                <a:path w="15157" h="4138" extrusionOk="0">
                  <a:moveTo>
                    <a:pt x="15133" y="0"/>
                  </a:moveTo>
                  <a:cubicBezTo>
                    <a:pt x="13376" y="457"/>
                    <a:pt x="11618" y="913"/>
                    <a:pt x="9861" y="1370"/>
                  </a:cubicBezTo>
                  <a:cubicBezTo>
                    <a:pt x="7692" y="1940"/>
                    <a:pt x="5501" y="2534"/>
                    <a:pt x="3310" y="3104"/>
                  </a:cubicBezTo>
                  <a:cubicBezTo>
                    <a:pt x="2237" y="3378"/>
                    <a:pt x="1164" y="3652"/>
                    <a:pt x="91" y="3949"/>
                  </a:cubicBezTo>
                  <a:cubicBezTo>
                    <a:pt x="46" y="3949"/>
                    <a:pt x="0" y="4017"/>
                    <a:pt x="23" y="4063"/>
                  </a:cubicBezTo>
                  <a:cubicBezTo>
                    <a:pt x="23" y="4100"/>
                    <a:pt x="69" y="4138"/>
                    <a:pt x="110" y="4138"/>
                  </a:cubicBezTo>
                  <a:cubicBezTo>
                    <a:pt x="120" y="4138"/>
                    <a:pt x="129" y="4136"/>
                    <a:pt x="137" y="4132"/>
                  </a:cubicBezTo>
                  <a:lnTo>
                    <a:pt x="4451" y="2990"/>
                  </a:lnTo>
                  <a:cubicBezTo>
                    <a:pt x="6665" y="2420"/>
                    <a:pt x="8879" y="1826"/>
                    <a:pt x="11093" y="1256"/>
                  </a:cubicBezTo>
                  <a:cubicBezTo>
                    <a:pt x="12463" y="890"/>
                    <a:pt x="13809" y="548"/>
                    <a:pt x="15156" y="183"/>
                  </a:cubicBezTo>
                  <a:cubicBezTo>
                    <a:pt x="15156" y="137"/>
                    <a:pt x="15156" y="114"/>
                    <a:pt x="15156" y="69"/>
                  </a:cubicBezTo>
                  <a:cubicBezTo>
                    <a:pt x="15133" y="46"/>
                    <a:pt x="15133" y="23"/>
                    <a:pt x="15133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8" name="Google Shape;5578;p21"/>
            <p:cNvSpPr/>
            <p:nvPr/>
          </p:nvSpPr>
          <p:spPr>
            <a:xfrm>
              <a:off x="5974100" y="3357075"/>
              <a:ext cx="19450" cy="9150"/>
            </a:xfrm>
            <a:custGeom>
              <a:avLst/>
              <a:gdLst/>
              <a:ahLst/>
              <a:cxnLst/>
              <a:rect l="l" t="t" r="r" b="b"/>
              <a:pathLst>
                <a:path w="778" h="366" extrusionOk="0">
                  <a:moveTo>
                    <a:pt x="640" y="1"/>
                  </a:moveTo>
                  <a:cubicBezTo>
                    <a:pt x="435" y="69"/>
                    <a:pt x="229" y="115"/>
                    <a:pt x="1" y="183"/>
                  </a:cubicBezTo>
                  <a:cubicBezTo>
                    <a:pt x="24" y="229"/>
                    <a:pt x="24" y="297"/>
                    <a:pt x="47" y="366"/>
                  </a:cubicBezTo>
                  <a:cubicBezTo>
                    <a:pt x="252" y="320"/>
                    <a:pt x="480" y="252"/>
                    <a:pt x="686" y="206"/>
                  </a:cubicBezTo>
                  <a:cubicBezTo>
                    <a:pt x="754" y="183"/>
                    <a:pt x="777" y="137"/>
                    <a:pt x="754" y="69"/>
                  </a:cubicBezTo>
                  <a:cubicBezTo>
                    <a:pt x="754" y="23"/>
                    <a:pt x="709" y="1"/>
                    <a:pt x="66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9" name="Google Shape;5579;p21"/>
            <p:cNvSpPr/>
            <p:nvPr/>
          </p:nvSpPr>
          <p:spPr>
            <a:xfrm>
              <a:off x="5578675" y="3365625"/>
              <a:ext cx="379475" cy="104050"/>
            </a:xfrm>
            <a:custGeom>
              <a:avLst/>
              <a:gdLst/>
              <a:ahLst/>
              <a:cxnLst/>
              <a:rect l="l" t="t" r="r" b="b"/>
              <a:pathLst>
                <a:path w="15179" h="4162" extrusionOk="0">
                  <a:moveTo>
                    <a:pt x="15156" y="1"/>
                  </a:moveTo>
                  <a:cubicBezTo>
                    <a:pt x="13490" y="435"/>
                    <a:pt x="11846" y="868"/>
                    <a:pt x="10203" y="1302"/>
                  </a:cubicBezTo>
                  <a:cubicBezTo>
                    <a:pt x="8080" y="1873"/>
                    <a:pt x="5935" y="2443"/>
                    <a:pt x="3812" y="2991"/>
                  </a:cubicBezTo>
                  <a:cubicBezTo>
                    <a:pt x="2579" y="3311"/>
                    <a:pt x="1347" y="3630"/>
                    <a:pt x="114" y="3972"/>
                  </a:cubicBezTo>
                  <a:lnTo>
                    <a:pt x="91" y="3972"/>
                  </a:lnTo>
                  <a:cubicBezTo>
                    <a:pt x="46" y="3972"/>
                    <a:pt x="0" y="4041"/>
                    <a:pt x="23" y="4087"/>
                  </a:cubicBezTo>
                  <a:cubicBezTo>
                    <a:pt x="42" y="4124"/>
                    <a:pt x="75" y="4161"/>
                    <a:pt x="112" y="4161"/>
                  </a:cubicBezTo>
                  <a:cubicBezTo>
                    <a:pt x="120" y="4161"/>
                    <a:pt x="129" y="4159"/>
                    <a:pt x="137" y="4155"/>
                  </a:cubicBezTo>
                  <a:lnTo>
                    <a:pt x="160" y="4155"/>
                  </a:lnTo>
                  <a:cubicBezTo>
                    <a:pt x="1552" y="3790"/>
                    <a:pt x="2922" y="3425"/>
                    <a:pt x="4291" y="3059"/>
                  </a:cubicBezTo>
                  <a:cubicBezTo>
                    <a:pt x="6460" y="2489"/>
                    <a:pt x="8605" y="1941"/>
                    <a:pt x="10751" y="1370"/>
                  </a:cubicBezTo>
                  <a:cubicBezTo>
                    <a:pt x="12234" y="982"/>
                    <a:pt x="13718" y="594"/>
                    <a:pt x="15179" y="206"/>
                  </a:cubicBezTo>
                  <a:cubicBezTo>
                    <a:pt x="15179" y="184"/>
                    <a:pt x="15179" y="161"/>
                    <a:pt x="15179" y="138"/>
                  </a:cubicBezTo>
                  <a:cubicBezTo>
                    <a:pt x="15179" y="115"/>
                    <a:pt x="15179" y="115"/>
                    <a:pt x="15156" y="92"/>
                  </a:cubicBezTo>
                  <a:cubicBezTo>
                    <a:pt x="15156" y="92"/>
                    <a:pt x="15156" y="69"/>
                    <a:pt x="15156" y="47"/>
                  </a:cubicBezTo>
                  <a:cubicBezTo>
                    <a:pt x="15156" y="47"/>
                    <a:pt x="15156" y="24"/>
                    <a:pt x="1515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0" name="Google Shape;5580;p21"/>
            <p:cNvSpPr/>
            <p:nvPr/>
          </p:nvSpPr>
          <p:spPr>
            <a:xfrm>
              <a:off x="5579800" y="3466625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46" y="1"/>
                  </a:moveTo>
                  <a:cubicBezTo>
                    <a:pt x="24" y="1"/>
                    <a:pt x="1" y="24"/>
                    <a:pt x="1" y="47"/>
                  </a:cubicBezTo>
                  <a:cubicBezTo>
                    <a:pt x="1" y="47"/>
                    <a:pt x="1" y="69"/>
                    <a:pt x="1" y="69"/>
                  </a:cubicBezTo>
                  <a:cubicBezTo>
                    <a:pt x="1" y="92"/>
                    <a:pt x="1" y="92"/>
                    <a:pt x="1" y="115"/>
                  </a:cubicBezTo>
                  <a:cubicBezTo>
                    <a:pt x="1" y="138"/>
                    <a:pt x="1" y="138"/>
                    <a:pt x="1" y="161"/>
                  </a:cubicBezTo>
                  <a:cubicBezTo>
                    <a:pt x="1" y="184"/>
                    <a:pt x="24" y="184"/>
                    <a:pt x="24" y="206"/>
                  </a:cubicBezTo>
                  <a:cubicBezTo>
                    <a:pt x="24" y="229"/>
                    <a:pt x="46" y="229"/>
                    <a:pt x="46" y="229"/>
                  </a:cubicBezTo>
                  <a:lnTo>
                    <a:pt x="92" y="229"/>
                  </a:lnTo>
                  <a:cubicBezTo>
                    <a:pt x="92" y="229"/>
                    <a:pt x="115" y="206"/>
                    <a:pt x="115" y="206"/>
                  </a:cubicBezTo>
                  <a:cubicBezTo>
                    <a:pt x="115" y="184"/>
                    <a:pt x="115" y="184"/>
                    <a:pt x="115" y="161"/>
                  </a:cubicBezTo>
                  <a:cubicBezTo>
                    <a:pt x="92" y="161"/>
                    <a:pt x="92" y="138"/>
                    <a:pt x="92" y="138"/>
                  </a:cubicBezTo>
                  <a:cubicBezTo>
                    <a:pt x="92" y="138"/>
                    <a:pt x="92" y="115"/>
                    <a:pt x="92" y="115"/>
                  </a:cubicBezTo>
                  <a:cubicBezTo>
                    <a:pt x="92" y="115"/>
                    <a:pt x="92" y="92"/>
                    <a:pt x="92" y="92"/>
                  </a:cubicBezTo>
                  <a:cubicBezTo>
                    <a:pt x="92" y="92"/>
                    <a:pt x="92" y="69"/>
                    <a:pt x="92" y="69"/>
                  </a:cubicBezTo>
                  <a:cubicBezTo>
                    <a:pt x="115" y="47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1" name="Google Shape;5581;p21"/>
            <p:cNvSpPr/>
            <p:nvPr/>
          </p:nvSpPr>
          <p:spPr>
            <a:xfrm>
              <a:off x="5579225" y="3466625"/>
              <a:ext cx="3450" cy="5975"/>
            </a:xfrm>
            <a:custGeom>
              <a:avLst/>
              <a:gdLst/>
              <a:ahLst/>
              <a:cxnLst/>
              <a:rect l="l" t="t" r="r" b="b"/>
              <a:pathLst>
                <a:path w="138" h="239" extrusionOk="0">
                  <a:moveTo>
                    <a:pt x="69" y="1"/>
                  </a:moveTo>
                  <a:cubicBezTo>
                    <a:pt x="47" y="1"/>
                    <a:pt x="47" y="24"/>
                    <a:pt x="47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69"/>
                    <a:pt x="1" y="92"/>
                    <a:pt x="1" y="92"/>
                  </a:cubicBezTo>
                  <a:cubicBezTo>
                    <a:pt x="1" y="115"/>
                    <a:pt x="1" y="138"/>
                    <a:pt x="1" y="138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84"/>
                    <a:pt x="24" y="206"/>
                    <a:pt x="24" y="206"/>
                  </a:cubicBezTo>
                  <a:cubicBezTo>
                    <a:pt x="24" y="223"/>
                    <a:pt x="47" y="239"/>
                    <a:pt x="68" y="239"/>
                  </a:cubicBezTo>
                  <a:cubicBezTo>
                    <a:pt x="77" y="239"/>
                    <a:pt x="85" y="236"/>
                    <a:pt x="92" y="229"/>
                  </a:cubicBezTo>
                  <a:cubicBezTo>
                    <a:pt x="115" y="206"/>
                    <a:pt x="115" y="184"/>
                    <a:pt x="115" y="161"/>
                  </a:cubicBezTo>
                  <a:cubicBezTo>
                    <a:pt x="92" y="161"/>
                    <a:pt x="92" y="161"/>
                    <a:pt x="92" y="138"/>
                  </a:cubicBezTo>
                  <a:cubicBezTo>
                    <a:pt x="92" y="115"/>
                    <a:pt x="92" y="115"/>
                    <a:pt x="92" y="115"/>
                  </a:cubicBezTo>
                  <a:cubicBezTo>
                    <a:pt x="92" y="115"/>
                    <a:pt x="92" y="92"/>
                    <a:pt x="92" y="92"/>
                  </a:cubicBezTo>
                  <a:cubicBezTo>
                    <a:pt x="115" y="92"/>
                    <a:pt x="115" y="92"/>
                    <a:pt x="115" y="69"/>
                  </a:cubicBezTo>
                  <a:cubicBezTo>
                    <a:pt x="138" y="69"/>
                    <a:pt x="138" y="47"/>
                    <a:pt x="115" y="47"/>
                  </a:cubicBezTo>
                  <a:cubicBezTo>
                    <a:pt x="115" y="24"/>
                    <a:pt x="115" y="24"/>
                    <a:pt x="92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2" name="Google Shape;5582;p21"/>
            <p:cNvSpPr/>
            <p:nvPr/>
          </p:nvSpPr>
          <p:spPr>
            <a:xfrm>
              <a:off x="5578675" y="3466075"/>
              <a:ext cx="3425" cy="5725"/>
            </a:xfrm>
            <a:custGeom>
              <a:avLst/>
              <a:gdLst/>
              <a:ahLst/>
              <a:cxnLst/>
              <a:rect l="l" t="t" r="r" b="b"/>
              <a:pathLst>
                <a:path w="137" h="229" extrusionOk="0">
                  <a:moveTo>
                    <a:pt x="69" y="0"/>
                  </a:moveTo>
                  <a:cubicBezTo>
                    <a:pt x="69" y="23"/>
                    <a:pt x="46" y="23"/>
                    <a:pt x="46" y="23"/>
                  </a:cubicBezTo>
                  <a:cubicBezTo>
                    <a:pt x="46" y="46"/>
                    <a:pt x="23" y="46"/>
                    <a:pt x="23" y="69"/>
                  </a:cubicBezTo>
                  <a:cubicBezTo>
                    <a:pt x="23" y="69"/>
                    <a:pt x="23" y="91"/>
                    <a:pt x="23" y="91"/>
                  </a:cubicBezTo>
                  <a:cubicBezTo>
                    <a:pt x="23" y="114"/>
                    <a:pt x="0" y="137"/>
                    <a:pt x="23" y="137"/>
                  </a:cubicBezTo>
                  <a:cubicBezTo>
                    <a:pt x="23" y="160"/>
                    <a:pt x="23" y="183"/>
                    <a:pt x="23" y="183"/>
                  </a:cubicBezTo>
                  <a:cubicBezTo>
                    <a:pt x="23" y="206"/>
                    <a:pt x="46" y="206"/>
                    <a:pt x="46" y="228"/>
                  </a:cubicBezTo>
                  <a:lnTo>
                    <a:pt x="91" y="228"/>
                  </a:lnTo>
                  <a:cubicBezTo>
                    <a:pt x="91" y="228"/>
                    <a:pt x="114" y="206"/>
                    <a:pt x="114" y="206"/>
                  </a:cubicBezTo>
                  <a:cubicBezTo>
                    <a:pt x="114" y="206"/>
                    <a:pt x="114" y="183"/>
                    <a:pt x="114" y="160"/>
                  </a:cubicBezTo>
                  <a:cubicBezTo>
                    <a:pt x="114" y="160"/>
                    <a:pt x="114" y="137"/>
                    <a:pt x="114" y="114"/>
                  </a:cubicBezTo>
                  <a:lnTo>
                    <a:pt x="114" y="91"/>
                  </a:lnTo>
                  <a:lnTo>
                    <a:pt x="137" y="91"/>
                  </a:lnTo>
                  <a:cubicBezTo>
                    <a:pt x="137" y="69"/>
                    <a:pt x="137" y="23"/>
                    <a:pt x="114" y="23"/>
                  </a:cubicBezTo>
                  <a:cubicBezTo>
                    <a:pt x="114" y="0"/>
                    <a:pt x="91" y="0"/>
                    <a:pt x="91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3" name="Google Shape;5583;p21"/>
            <p:cNvSpPr/>
            <p:nvPr/>
          </p:nvSpPr>
          <p:spPr>
            <a:xfrm>
              <a:off x="5578675" y="3466075"/>
              <a:ext cx="3425" cy="4575"/>
            </a:xfrm>
            <a:custGeom>
              <a:avLst/>
              <a:gdLst/>
              <a:ahLst/>
              <a:cxnLst/>
              <a:rect l="l" t="t" r="r" b="b"/>
              <a:pathLst>
                <a:path w="137" h="183" extrusionOk="0">
                  <a:moveTo>
                    <a:pt x="69" y="0"/>
                  </a:moveTo>
                  <a:cubicBezTo>
                    <a:pt x="69" y="23"/>
                    <a:pt x="46" y="23"/>
                    <a:pt x="46" y="23"/>
                  </a:cubicBezTo>
                  <a:cubicBezTo>
                    <a:pt x="46" y="23"/>
                    <a:pt x="46" y="23"/>
                    <a:pt x="23" y="46"/>
                  </a:cubicBezTo>
                  <a:cubicBezTo>
                    <a:pt x="23" y="46"/>
                    <a:pt x="23" y="46"/>
                    <a:pt x="23" y="69"/>
                  </a:cubicBezTo>
                  <a:cubicBezTo>
                    <a:pt x="0" y="69"/>
                    <a:pt x="0" y="91"/>
                    <a:pt x="0" y="91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lnTo>
                    <a:pt x="69" y="183"/>
                  </a:lnTo>
                  <a:cubicBezTo>
                    <a:pt x="91" y="183"/>
                    <a:pt x="91" y="183"/>
                    <a:pt x="114" y="160"/>
                  </a:cubicBezTo>
                  <a:cubicBezTo>
                    <a:pt x="114" y="160"/>
                    <a:pt x="114" y="137"/>
                    <a:pt x="114" y="137"/>
                  </a:cubicBezTo>
                  <a:cubicBezTo>
                    <a:pt x="114" y="114"/>
                    <a:pt x="114" y="114"/>
                    <a:pt x="114" y="114"/>
                  </a:cubicBezTo>
                  <a:cubicBezTo>
                    <a:pt x="114" y="114"/>
                    <a:pt x="114" y="91"/>
                    <a:pt x="114" y="91"/>
                  </a:cubicBezTo>
                  <a:cubicBezTo>
                    <a:pt x="137" y="91"/>
                    <a:pt x="137" y="69"/>
                    <a:pt x="137" y="69"/>
                  </a:cubicBezTo>
                  <a:cubicBezTo>
                    <a:pt x="137" y="46"/>
                    <a:pt x="137" y="46"/>
                    <a:pt x="137" y="23"/>
                  </a:cubicBezTo>
                  <a:cubicBezTo>
                    <a:pt x="137" y="23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4" name="Google Shape;5584;p21"/>
            <p:cNvSpPr/>
            <p:nvPr/>
          </p:nvSpPr>
          <p:spPr>
            <a:xfrm>
              <a:off x="5578675" y="3465500"/>
              <a:ext cx="3425" cy="4575"/>
            </a:xfrm>
            <a:custGeom>
              <a:avLst/>
              <a:gdLst/>
              <a:ahLst/>
              <a:cxnLst/>
              <a:rect l="l" t="t" r="r" b="b"/>
              <a:pathLst>
                <a:path w="137" h="183" extrusionOk="0">
                  <a:moveTo>
                    <a:pt x="69" y="0"/>
                  </a:moveTo>
                  <a:cubicBezTo>
                    <a:pt x="69" y="0"/>
                    <a:pt x="69" y="0"/>
                    <a:pt x="69" y="23"/>
                  </a:cubicBezTo>
                  <a:lnTo>
                    <a:pt x="46" y="23"/>
                  </a:lnTo>
                  <a:cubicBezTo>
                    <a:pt x="23" y="46"/>
                    <a:pt x="23" y="46"/>
                    <a:pt x="23" y="69"/>
                  </a:cubicBezTo>
                  <a:cubicBezTo>
                    <a:pt x="23" y="69"/>
                    <a:pt x="0" y="92"/>
                    <a:pt x="0" y="92"/>
                  </a:cubicBezTo>
                  <a:cubicBezTo>
                    <a:pt x="0" y="114"/>
                    <a:pt x="0" y="114"/>
                    <a:pt x="0" y="137"/>
                  </a:cubicBezTo>
                  <a:cubicBezTo>
                    <a:pt x="0" y="160"/>
                    <a:pt x="0" y="160"/>
                    <a:pt x="23" y="183"/>
                  </a:cubicBezTo>
                  <a:lnTo>
                    <a:pt x="91" y="183"/>
                  </a:lnTo>
                  <a:cubicBezTo>
                    <a:pt x="91" y="160"/>
                    <a:pt x="114" y="160"/>
                    <a:pt x="114" y="137"/>
                  </a:cubicBezTo>
                  <a:cubicBezTo>
                    <a:pt x="114" y="137"/>
                    <a:pt x="114" y="114"/>
                    <a:pt x="91" y="114"/>
                  </a:cubicBezTo>
                  <a:lnTo>
                    <a:pt x="114" y="114"/>
                  </a:lnTo>
                  <a:cubicBezTo>
                    <a:pt x="114" y="92"/>
                    <a:pt x="114" y="92"/>
                    <a:pt x="114" y="92"/>
                  </a:cubicBezTo>
                  <a:cubicBezTo>
                    <a:pt x="137" y="69"/>
                    <a:pt x="137" y="23"/>
                    <a:pt x="114" y="23"/>
                  </a:cubicBezTo>
                  <a:cubicBezTo>
                    <a:pt x="91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5" name="Google Shape;5585;p21"/>
            <p:cNvSpPr/>
            <p:nvPr/>
          </p:nvSpPr>
          <p:spPr>
            <a:xfrm>
              <a:off x="5578675" y="3465500"/>
              <a:ext cx="3425" cy="4575"/>
            </a:xfrm>
            <a:custGeom>
              <a:avLst/>
              <a:gdLst/>
              <a:ahLst/>
              <a:cxnLst/>
              <a:rect l="l" t="t" r="r" b="b"/>
              <a:pathLst>
                <a:path w="137" h="183" extrusionOk="0">
                  <a:moveTo>
                    <a:pt x="91" y="0"/>
                  </a:moveTo>
                  <a:cubicBezTo>
                    <a:pt x="69" y="0"/>
                    <a:pt x="46" y="23"/>
                    <a:pt x="46" y="23"/>
                  </a:cubicBezTo>
                  <a:cubicBezTo>
                    <a:pt x="23" y="46"/>
                    <a:pt x="23" y="46"/>
                    <a:pt x="23" y="69"/>
                  </a:cubicBezTo>
                  <a:cubicBezTo>
                    <a:pt x="23" y="69"/>
                    <a:pt x="23" y="69"/>
                    <a:pt x="23" y="92"/>
                  </a:cubicBezTo>
                  <a:cubicBezTo>
                    <a:pt x="0" y="92"/>
                    <a:pt x="0" y="114"/>
                    <a:pt x="0" y="114"/>
                  </a:cubicBezTo>
                  <a:cubicBezTo>
                    <a:pt x="0" y="160"/>
                    <a:pt x="23" y="183"/>
                    <a:pt x="46" y="183"/>
                  </a:cubicBezTo>
                  <a:cubicBezTo>
                    <a:pt x="91" y="183"/>
                    <a:pt x="114" y="160"/>
                    <a:pt x="114" y="137"/>
                  </a:cubicBezTo>
                  <a:cubicBezTo>
                    <a:pt x="114" y="114"/>
                    <a:pt x="114" y="114"/>
                    <a:pt x="114" y="114"/>
                  </a:cubicBezTo>
                  <a:cubicBezTo>
                    <a:pt x="114" y="114"/>
                    <a:pt x="114" y="92"/>
                    <a:pt x="114" y="92"/>
                  </a:cubicBezTo>
                  <a:cubicBezTo>
                    <a:pt x="114" y="92"/>
                    <a:pt x="114" y="92"/>
                    <a:pt x="114" y="69"/>
                  </a:cubicBezTo>
                  <a:cubicBezTo>
                    <a:pt x="137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6" name="Google Shape;5586;p21"/>
            <p:cNvSpPr/>
            <p:nvPr/>
          </p:nvSpPr>
          <p:spPr>
            <a:xfrm>
              <a:off x="5741300" y="4068075"/>
              <a:ext cx="4575" cy="4025"/>
            </a:xfrm>
            <a:custGeom>
              <a:avLst/>
              <a:gdLst/>
              <a:ahLst/>
              <a:cxnLst/>
              <a:rect l="l" t="t" r="r" b="b"/>
              <a:pathLst>
                <a:path w="183" h="161" extrusionOk="0">
                  <a:moveTo>
                    <a:pt x="23" y="1"/>
                  </a:moveTo>
                  <a:cubicBezTo>
                    <a:pt x="0" y="1"/>
                    <a:pt x="0" y="24"/>
                    <a:pt x="0" y="69"/>
                  </a:cubicBezTo>
                  <a:cubicBezTo>
                    <a:pt x="0" y="69"/>
                    <a:pt x="0" y="92"/>
                    <a:pt x="23" y="92"/>
                  </a:cubicBezTo>
                  <a:cubicBezTo>
                    <a:pt x="23" y="92"/>
                    <a:pt x="23" y="115"/>
                    <a:pt x="23" y="115"/>
                  </a:cubicBezTo>
                  <a:cubicBezTo>
                    <a:pt x="46" y="115"/>
                    <a:pt x="46" y="138"/>
                    <a:pt x="46" y="138"/>
                  </a:cubicBezTo>
                  <a:cubicBezTo>
                    <a:pt x="69" y="138"/>
                    <a:pt x="69" y="138"/>
                    <a:pt x="92" y="161"/>
                  </a:cubicBezTo>
                  <a:lnTo>
                    <a:pt x="137" y="161"/>
                  </a:lnTo>
                  <a:cubicBezTo>
                    <a:pt x="160" y="161"/>
                    <a:pt x="183" y="115"/>
                    <a:pt x="183" y="92"/>
                  </a:cubicBezTo>
                  <a:cubicBezTo>
                    <a:pt x="160" y="69"/>
                    <a:pt x="137" y="46"/>
                    <a:pt x="114" y="46"/>
                  </a:cubicBezTo>
                  <a:lnTo>
                    <a:pt x="92" y="46"/>
                  </a:lnTo>
                  <a:cubicBezTo>
                    <a:pt x="92" y="46"/>
                    <a:pt x="92" y="24"/>
                    <a:pt x="92" y="24"/>
                  </a:cubicBezTo>
                  <a:cubicBezTo>
                    <a:pt x="92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7" name="Google Shape;5587;p21"/>
            <p:cNvSpPr/>
            <p:nvPr/>
          </p:nvSpPr>
          <p:spPr>
            <a:xfrm>
              <a:off x="5740725" y="406750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23" y="1"/>
                  </a:moveTo>
                  <a:cubicBezTo>
                    <a:pt x="0" y="24"/>
                    <a:pt x="0" y="47"/>
                    <a:pt x="0" y="69"/>
                  </a:cubicBezTo>
                  <a:cubicBezTo>
                    <a:pt x="0" y="69"/>
                    <a:pt x="23" y="92"/>
                    <a:pt x="23" y="115"/>
                  </a:cubicBezTo>
                  <a:lnTo>
                    <a:pt x="46" y="115"/>
                  </a:lnTo>
                  <a:cubicBezTo>
                    <a:pt x="46" y="138"/>
                    <a:pt x="46" y="138"/>
                    <a:pt x="69" y="138"/>
                  </a:cubicBezTo>
                  <a:cubicBezTo>
                    <a:pt x="69" y="161"/>
                    <a:pt x="92" y="161"/>
                    <a:pt x="92" y="161"/>
                  </a:cubicBezTo>
                  <a:cubicBezTo>
                    <a:pt x="115" y="161"/>
                    <a:pt x="137" y="138"/>
                    <a:pt x="137" y="138"/>
                  </a:cubicBezTo>
                  <a:cubicBezTo>
                    <a:pt x="137" y="138"/>
                    <a:pt x="137" y="115"/>
                    <a:pt x="137" y="115"/>
                  </a:cubicBezTo>
                  <a:cubicBezTo>
                    <a:pt x="137" y="92"/>
                    <a:pt x="137" y="69"/>
                    <a:pt x="137" y="69"/>
                  </a:cubicBezTo>
                  <a:lnTo>
                    <a:pt x="115" y="69"/>
                  </a:lnTo>
                  <a:cubicBezTo>
                    <a:pt x="115" y="47"/>
                    <a:pt x="115" y="47"/>
                    <a:pt x="115" y="47"/>
                  </a:cubicBezTo>
                  <a:cubicBezTo>
                    <a:pt x="92" y="47"/>
                    <a:pt x="92" y="47"/>
                    <a:pt x="92" y="24"/>
                  </a:cubicBezTo>
                  <a:cubicBezTo>
                    <a:pt x="92" y="24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8" name="Google Shape;5588;p21"/>
            <p:cNvSpPr/>
            <p:nvPr/>
          </p:nvSpPr>
          <p:spPr>
            <a:xfrm>
              <a:off x="5740725" y="4067500"/>
              <a:ext cx="4600" cy="4600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46" y="1"/>
                  </a:moveTo>
                  <a:cubicBezTo>
                    <a:pt x="0" y="24"/>
                    <a:pt x="0" y="47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23" y="115"/>
                    <a:pt x="23" y="138"/>
                    <a:pt x="46" y="138"/>
                  </a:cubicBezTo>
                  <a:cubicBezTo>
                    <a:pt x="46" y="138"/>
                    <a:pt x="46" y="161"/>
                    <a:pt x="69" y="161"/>
                  </a:cubicBezTo>
                  <a:lnTo>
                    <a:pt x="92" y="161"/>
                  </a:lnTo>
                  <a:cubicBezTo>
                    <a:pt x="92" y="161"/>
                    <a:pt x="115" y="161"/>
                    <a:pt x="115" y="184"/>
                  </a:cubicBezTo>
                  <a:cubicBezTo>
                    <a:pt x="137" y="184"/>
                    <a:pt x="160" y="161"/>
                    <a:pt x="160" y="138"/>
                  </a:cubicBezTo>
                  <a:cubicBezTo>
                    <a:pt x="183" y="115"/>
                    <a:pt x="160" y="92"/>
                    <a:pt x="137" y="69"/>
                  </a:cubicBezTo>
                  <a:lnTo>
                    <a:pt x="115" y="69"/>
                  </a:lnTo>
                  <a:cubicBezTo>
                    <a:pt x="115" y="47"/>
                    <a:pt x="92" y="47"/>
                    <a:pt x="92" y="47"/>
                  </a:cubicBezTo>
                  <a:cubicBezTo>
                    <a:pt x="92" y="24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9" name="Google Shape;5589;p21"/>
            <p:cNvSpPr/>
            <p:nvPr/>
          </p:nvSpPr>
          <p:spPr>
            <a:xfrm>
              <a:off x="5740725" y="4067500"/>
              <a:ext cx="4600" cy="4600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23" y="1"/>
                  </a:moveTo>
                  <a:cubicBezTo>
                    <a:pt x="0" y="24"/>
                    <a:pt x="0" y="47"/>
                    <a:pt x="0" y="69"/>
                  </a:cubicBezTo>
                  <a:cubicBezTo>
                    <a:pt x="23" y="92"/>
                    <a:pt x="23" y="115"/>
                    <a:pt x="46" y="138"/>
                  </a:cubicBezTo>
                  <a:cubicBezTo>
                    <a:pt x="46" y="138"/>
                    <a:pt x="69" y="161"/>
                    <a:pt x="69" y="161"/>
                  </a:cubicBezTo>
                  <a:lnTo>
                    <a:pt x="92" y="161"/>
                  </a:lnTo>
                  <a:cubicBezTo>
                    <a:pt x="92" y="161"/>
                    <a:pt x="115" y="184"/>
                    <a:pt x="115" y="184"/>
                  </a:cubicBezTo>
                  <a:cubicBezTo>
                    <a:pt x="160" y="184"/>
                    <a:pt x="183" y="161"/>
                    <a:pt x="183" y="138"/>
                  </a:cubicBezTo>
                  <a:cubicBezTo>
                    <a:pt x="183" y="115"/>
                    <a:pt x="160" y="69"/>
                    <a:pt x="137" y="69"/>
                  </a:cubicBezTo>
                  <a:lnTo>
                    <a:pt x="115" y="69"/>
                  </a:lnTo>
                  <a:cubicBezTo>
                    <a:pt x="115" y="69"/>
                    <a:pt x="92" y="69"/>
                    <a:pt x="92" y="47"/>
                  </a:cubicBezTo>
                  <a:cubicBezTo>
                    <a:pt x="92" y="24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0" name="Google Shape;5590;p21"/>
            <p:cNvSpPr/>
            <p:nvPr/>
          </p:nvSpPr>
          <p:spPr>
            <a:xfrm>
              <a:off x="6153850" y="3913450"/>
              <a:ext cx="33125" cy="50650"/>
            </a:xfrm>
            <a:custGeom>
              <a:avLst/>
              <a:gdLst/>
              <a:ahLst/>
              <a:cxnLst/>
              <a:rect l="l" t="t" r="r" b="b"/>
              <a:pathLst>
                <a:path w="1325" h="2026" extrusionOk="0">
                  <a:moveTo>
                    <a:pt x="860" y="1210"/>
                  </a:moveTo>
                  <a:cubicBezTo>
                    <a:pt x="845" y="1210"/>
                    <a:pt x="845" y="1213"/>
                    <a:pt x="845" y="1233"/>
                  </a:cubicBezTo>
                  <a:cubicBezTo>
                    <a:pt x="851" y="1225"/>
                    <a:pt x="856" y="1218"/>
                    <a:pt x="860" y="1210"/>
                  </a:cubicBezTo>
                  <a:close/>
                  <a:moveTo>
                    <a:pt x="1165" y="0"/>
                  </a:moveTo>
                  <a:cubicBezTo>
                    <a:pt x="1165" y="0"/>
                    <a:pt x="1142" y="0"/>
                    <a:pt x="1142" y="23"/>
                  </a:cubicBezTo>
                  <a:cubicBezTo>
                    <a:pt x="1074" y="23"/>
                    <a:pt x="1051" y="91"/>
                    <a:pt x="1074" y="137"/>
                  </a:cubicBezTo>
                  <a:cubicBezTo>
                    <a:pt x="1074" y="160"/>
                    <a:pt x="1097" y="183"/>
                    <a:pt x="1097" y="206"/>
                  </a:cubicBezTo>
                  <a:cubicBezTo>
                    <a:pt x="1119" y="297"/>
                    <a:pt x="1119" y="365"/>
                    <a:pt x="1119" y="457"/>
                  </a:cubicBezTo>
                  <a:cubicBezTo>
                    <a:pt x="1097" y="571"/>
                    <a:pt x="1074" y="685"/>
                    <a:pt x="1051" y="799"/>
                  </a:cubicBezTo>
                  <a:cubicBezTo>
                    <a:pt x="1008" y="950"/>
                    <a:pt x="944" y="1081"/>
                    <a:pt x="860" y="1210"/>
                  </a:cubicBezTo>
                  <a:lnTo>
                    <a:pt x="860" y="1210"/>
                  </a:lnTo>
                  <a:cubicBezTo>
                    <a:pt x="863" y="1210"/>
                    <a:pt x="865" y="1210"/>
                    <a:pt x="868" y="1210"/>
                  </a:cubicBezTo>
                  <a:cubicBezTo>
                    <a:pt x="777" y="1347"/>
                    <a:pt x="663" y="1461"/>
                    <a:pt x="549" y="1575"/>
                  </a:cubicBezTo>
                  <a:cubicBezTo>
                    <a:pt x="457" y="1644"/>
                    <a:pt x="389" y="1712"/>
                    <a:pt x="275" y="1758"/>
                  </a:cubicBezTo>
                  <a:cubicBezTo>
                    <a:pt x="206" y="1803"/>
                    <a:pt x="138" y="1826"/>
                    <a:pt x="69" y="1826"/>
                  </a:cubicBezTo>
                  <a:cubicBezTo>
                    <a:pt x="47" y="1849"/>
                    <a:pt x="24" y="1872"/>
                    <a:pt x="24" y="1895"/>
                  </a:cubicBezTo>
                  <a:cubicBezTo>
                    <a:pt x="1" y="1917"/>
                    <a:pt x="1" y="1940"/>
                    <a:pt x="24" y="1963"/>
                  </a:cubicBezTo>
                  <a:cubicBezTo>
                    <a:pt x="24" y="1986"/>
                    <a:pt x="47" y="2009"/>
                    <a:pt x="69" y="2009"/>
                  </a:cubicBezTo>
                  <a:cubicBezTo>
                    <a:pt x="81" y="2020"/>
                    <a:pt x="92" y="2026"/>
                    <a:pt x="104" y="2026"/>
                  </a:cubicBezTo>
                  <a:cubicBezTo>
                    <a:pt x="115" y="2026"/>
                    <a:pt x="126" y="2020"/>
                    <a:pt x="138" y="2009"/>
                  </a:cubicBezTo>
                  <a:cubicBezTo>
                    <a:pt x="184" y="2009"/>
                    <a:pt x="252" y="1986"/>
                    <a:pt x="298" y="1963"/>
                  </a:cubicBezTo>
                  <a:cubicBezTo>
                    <a:pt x="343" y="1963"/>
                    <a:pt x="389" y="1917"/>
                    <a:pt x="435" y="1895"/>
                  </a:cubicBezTo>
                  <a:cubicBezTo>
                    <a:pt x="526" y="1849"/>
                    <a:pt x="594" y="1781"/>
                    <a:pt x="663" y="1735"/>
                  </a:cubicBezTo>
                  <a:cubicBezTo>
                    <a:pt x="823" y="1575"/>
                    <a:pt x="960" y="1415"/>
                    <a:pt x="1074" y="1233"/>
                  </a:cubicBezTo>
                  <a:cubicBezTo>
                    <a:pt x="1165" y="1050"/>
                    <a:pt x="1234" y="868"/>
                    <a:pt x="1279" y="662"/>
                  </a:cubicBezTo>
                  <a:cubicBezTo>
                    <a:pt x="1325" y="479"/>
                    <a:pt x="1325" y="274"/>
                    <a:pt x="1256" y="69"/>
                  </a:cubicBezTo>
                  <a:cubicBezTo>
                    <a:pt x="1256" y="23"/>
                    <a:pt x="1211" y="0"/>
                    <a:pt x="1165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1" name="Google Shape;5591;p21"/>
            <p:cNvSpPr/>
            <p:nvPr/>
          </p:nvSpPr>
          <p:spPr>
            <a:xfrm>
              <a:off x="5987800" y="3353650"/>
              <a:ext cx="51950" cy="22425"/>
            </a:xfrm>
            <a:custGeom>
              <a:avLst/>
              <a:gdLst/>
              <a:ahLst/>
              <a:cxnLst/>
              <a:rect l="l" t="t" r="r" b="b"/>
              <a:pathLst>
                <a:path w="2078" h="897" extrusionOk="0">
                  <a:moveTo>
                    <a:pt x="1028" y="1"/>
                  </a:moveTo>
                  <a:cubicBezTo>
                    <a:pt x="914" y="1"/>
                    <a:pt x="800" y="23"/>
                    <a:pt x="686" y="23"/>
                  </a:cubicBezTo>
                  <a:cubicBezTo>
                    <a:pt x="480" y="69"/>
                    <a:pt x="275" y="115"/>
                    <a:pt x="92" y="138"/>
                  </a:cubicBezTo>
                  <a:cubicBezTo>
                    <a:pt x="46" y="160"/>
                    <a:pt x="1" y="206"/>
                    <a:pt x="24" y="274"/>
                  </a:cubicBezTo>
                  <a:cubicBezTo>
                    <a:pt x="24" y="320"/>
                    <a:pt x="92" y="343"/>
                    <a:pt x="138" y="343"/>
                  </a:cubicBezTo>
                  <a:cubicBezTo>
                    <a:pt x="366" y="297"/>
                    <a:pt x="594" y="229"/>
                    <a:pt x="845" y="206"/>
                  </a:cubicBezTo>
                  <a:cubicBezTo>
                    <a:pt x="902" y="195"/>
                    <a:pt x="965" y="189"/>
                    <a:pt x="1028" y="189"/>
                  </a:cubicBezTo>
                  <a:cubicBezTo>
                    <a:pt x="1091" y="189"/>
                    <a:pt x="1153" y="195"/>
                    <a:pt x="1211" y="206"/>
                  </a:cubicBezTo>
                  <a:cubicBezTo>
                    <a:pt x="1302" y="229"/>
                    <a:pt x="1370" y="252"/>
                    <a:pt x="1462" y="274"/>
                  </a:cubicBezTo>
                  <a:cubicBezTo>
                    <a:pt x="1507" y="320"/>
                    <a:pt x="1553" y="343"/>
                    <a:pt x="1621" y="389"/>
                  </a:cubicBezTo>
                  <a:cubicBezTo>
                    <a:pt x="1667" y="434"/>
                    <a:pt x="1690" y="480"/>
                    <a:pt x="1736" y="526"/>
                  </a:cubicBezTo>
                  <a:cubicBezTo>
                    <a:pt x="1781" y="571"/>
                    <a:pt x="1804" y="617"/>
                    <a:pt x="1827" y="685"/>
                  </a:cubicBezTo>
                  <a:cubicBezTo>
                    <a:pt x="1850" y="731"/>
                    <a:pt x="1850" y="777"/>
                    <a:pt x="1872" y="822"/>
                  </a:cubicBezTo>
                  <a:cubicBezTo>
                    <a:pt x="1872" y="860"/>
                    <a:pt x="1918" y="897"/>
                    <a:pt x="1960" y="897"/>
                  </a:cubicBezTo>
                  <a:cubicBezTo>
                    <a:pt x="1969" y="897"/>
                    <a:pt x="1978" y="895"/>
                    <a:pt x="1987" y="891"/>
                  </a:cubicBezTo>
                  <a:cubicBezTo>
                    <a:pt x="2032" y="891"/>
                    <a:pt x="2078" y="822"/>
                    <a:pt x="2055" y="777"/>
                  </a:cubicBezTo>
                  <a:cubicBezTo>
                    <a:pt x="2032" y="685"/>
                    <a:pt x="2009" y="594"/>
                    <a:pt x="1964" y="503"/>
                  </a:cubicBezTo>
                  <a:cubicBezTo>
                    <a:pt x="1918" y="434"/>
                    <a:pt x="1850" y="343"/>
                    <a:pt x="1781" y="274"/>
                  </a:cubicBezTo>
                  <a:cubicBezTo>
                    <a:pt x="1644" y="138"/>
                    <a:pt x="1462" y="69"/>
                    <a:pt x="1256" y="23"/>
                  </a:cubicBezTo>
                  <a:cubicBezTo>
                    <a:pt x="1188" y="1"/>
                    <a:pt x="1096" y="1"/>
                    <a:pt x="1028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2" name="Google Shape;5592;p21"/>
            <p:cNvSpPr/>
            <p:nvPr/>
          </p:nvSpPr>
          <p:spPr>
            <a:xfrm>
              <a:off x="5610625" y="3470050"/>
              <a:ext cx="163225" cy="575225"/>
            </a:xfrm>
            <a:custGeom>
              <a:avLst/>
              <a:gdLst/>
              <a:ahLst/>
              <a:cxnLst/>
              <a:rect l="l" t="t" r="r" b="b"/>
              <a:pathLst>
                <a:path w="6529" h="23009" extrusionOk="0">
                  <a:moveTo>
                    <a:pt x="206" y="1"/>
                  </a:moveTo>
                  <a:cubicBezTo>
                    <a:pt x="183" y="1"/>
                    <a:pt x="183" y="1"/>
                    <a:pt x="183" y="24"/>
                  </a:cubicBezTo>
                  <a:cubicBezTo>
                    <a:pt x="114" y="24"/>
                    <a:pt x="69" y="47"/>
                    <a:pt x="46" y="92"/>
                  </a:cubicBezTo>
                  <a:cubicBezTo>
                    <a:pt x="23" y="115"/>
                    <a:pt x="0" y="184"/>
                    <a:pt x="0" y="229"/>
                  </a:cubicBezTo>
                  <a:cubicBezTo>
                    <a:pt x="639" y="2535"/>
                    <a:pt x="1256" y="4840"/>
                    <a:pt x="1872" y="7145"/>
                  </a:cubicBezTo>
                  <a:cubicBezTo>
                    <a:pt x="2580" y="9702"/>
                    <a:pt x="3264" y="12281"/>
                    <a:pt x="3972" y="14837"/>
                  </a:cubicBezTo>
                  <a:cubicBezTo>
                    <a:pt x="4588" y="17120"/>
                    <a:pt x="5204" y="19402"/>
                    <a:pt x="5821" y="21685"/>
                  </a:cubicBezTo>
                  <a:cubicBezTo>
                    <a:pt x="5935" y="22073"/>
                    <a:pt x="6026" y="22438"/>
                    <a:pt x="6140" y="22826"/>
                  </a:cubicBezTo>
                  <a:cubicBezTo>
                    <a:pt x="6140" y="22895"/>
                    <a:pt x="6163" y="22917"/>
                    <a:pt x="6209" y="22963"/>
                  </a:cubicBezTo>
                  <a:cubicBezTo>
                    <a:pt x="6254" y="22986"/>
                    <a:pt x="6300" y="23009"/>
                    <a:pt x="6346" y="23009"/>
                  </a:cubicBezTo>
                  <a:cubicBezTo>
                    <a:pt x="6414" y="22986"/>
                    <a:pt x="6460" y="22963"/>
                    <a:pt x="6483" y="22917"/>
                  </a:cubicBezTo>
                  <a:cubicBezTo>
                    <a:pt x="6505" y="22895"/>
                    <a:pt x="6528" y="22826"/>
                    <a:pt x="6528" y="22781"/>
                  </a:cubicBezTo>
                  <a:cubicBezTo>
                    <a:pt x="6003" y="20863"/>
                    <a:pt x="5478" y="18946"/>
                    <a:pt x="4953" y="17029"/>
                  </a:cubicBezTo>
                  <a:cubicBezTo>
                    <a:pt x="4269" y="14449"/>
                    <a:pt x="3561" y="11870"/>
                    <a:pt x="2876" y="9291"/>
                  </a:cubicBezTo>
                  <a:cubicBezTo>
                    <a:pt x="2214" y="6940"/>
                    <a:pt x="1575" y="4566"/>
                    <a:pt x="936" y="2192"/>
                  </a:cubicBezTo>
                  <a:cubicBezTo>
                    <a:pt x="753" y="1530"/>
                    <a:pt x="571" y="845"/>
                    <a:pt x="388" y="184"/>
                  </a:cubicBezTo>
                  <a:cubicBezTo>
                    <a:pt x="388" y="138"/>
                    <a:pt x="365" y="92"/>
                    <a:pt x="320" y="47"/>
                  </a:cubicBezTo>
                  <a:cubicBezTo>
                    <a:pt x="274" y="24"/>
                    <a:pt x="251" y="1"/>
                    <a:pt x="20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3" name="Google Shape;5593;p21"/>
            <p:cNvSpPr/>
            <p:nvPr/>
          </p:nvSpPr>
          <p:spPr>
            <a:xfrm>
              <a:off x="5952425" y="3360500"/>
              <a:ext cx="171800" cy="619725"/>
            </a:xfrm>
            <a:custGeom>
              <a:avLst/>
              <a:gdLst/>
              <a:ahLst/>
              <a:cxnLst/>
              <a:rect l="l" t="t" r="r" b="b"/>
              <a:pathLst>
                <a:path w="6872" h="24789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23" y="46"/>
                    <a:pt x="1" y="92"/>
                    <a:pt x="23" y="115"/>
                  </a:cubicBezTo>
                  <a:cubicBezTo>
                    <a:pt x="685" y="2625"/>
                    <a:pt x="1370" y="5136"/>
                    <a:pt x="2055" y="7670"/>
                  </a:cubicBezTo>
                  <a:cubicBezTo>
                    <a:pt x="2808" y="10409"/>
                    <a:pt x="3561" y="13171"/>
                    <a:pt x="4292" y="15933"/>
                  </a:cubicBezTo>
                  <a:cubicBezTo>
                    <a:pt x="4999" y="18535"/>
                    <a:pt x="5707" y="21137"/>
                    <a:pt x="6415" y="23739"/>
                  </a:cubicBezTo>
                  <a:cubicBezTo>
                    <a:pt x="6506" y="24058"/>
                    <a:pt x="6597" y="24378"/>
                    <a:pt x="6688" y="24697"/>
                  </a:cubicBezTo>
                  <a:cubicBezTo>
                    <a:pt x="6688" y="24697"/>
                    <a:pt x="6688" y="24720"/>
                    <a:pt x="6688" y="24720"/>
                  </a:cubicBezTo>
                  <a:cubicBezTo>
                    <a:pt x="6688" y="24743"/>
                    <a:pt x="6688" y="24766"/>
                    <a:pt x="6711" y="24766"/>
                  </a:cubicBezTo>
                  <a:cubicBezTo>
                    <a:pt x="6734" y="24789"/>
                    <a:pt x="6757" y="24789"/>
                    <a:pt x="6803" y="24789"/>
                  </a:cubicBezTo>
                  <a:cubicBezTo>
                    <a:pt x="6825" y="24789"/>
                    <a:pt x="6848" y="24766"/>
                    <a:pt x="6848" y="24766"/>
                  </a:cubicBezTo>
                  <a:cubicBezTo>
                    <a:pt x="6871" y="24743"/>
                    <a:pt x="6871" y="24697"/>
                    <a:pt x="6871" y="24675"/>
                  </a:cubicBezTo>
                  <a:cubicBezTo>
                    <a:pt x="6780" y="24309"/>
                    <a:pt x="6666" y="23921"/>
                    <a:pt x="6574" y="23533"/>
                  </a:cubicBezTo>
                  <a:lnTo>
                    <a:pt x="5593" y="19973"/>
                  </a:lnTo>
                  <a:lnTo>
                    <a:pt x="3265" y="11390"/>
                  </a:lnTo>
                  <a:cubicBezTo>
                    <a:pt x="2557" y="8743"/>
                    <a:pt x="1827" y="6095"/>
                    <a:pt x="1119" y="3447"/>
                  </a:cubicBezTo>
                  <a:cubicBezTo>
                    <a:pt x="822" y="2329"/>
                    <a:pt x="503" y="1210"/>
                    <a:pt x="206" y="69"/>
                  </a:cubicBezTo>
                  <a:cubicBezTo>
                    <a:pt x="206" y="46"/>
                    <a:pt x="183" y="23"/>
                    <a:pt x="160" y="23"/>
                  </a:cubicBezTo>
                  <a:cubicBezTo>
                    <a:pt x="160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99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4" name="Google Shape;5594;p21"/>
            <p:cNvSpPr/>
            <p:nvPr/>
          </p:nvSpPr>
          <p:spPr>
            <a:xfrm>
              <a:off x="5971250" y="3353650"/>
              <a:ext cx="172375" cy="622025"/>
            </a:xfrm>
            <a:custGeom>
              <a:avLst/>
              <a:gdLst/>
              <a:ahLst/>
              <a:cxnLst/>
              <a:rect l="l" t="t" r="r" b="b"/>
              <a:pathLst>
                <a:path w="6895" h="24881" extrusionOk="0">
                  <a:moveTo>
                    <a:pt x="69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46"/>
                    <a:pt x="1" y="69"/>
                    <a:pt x="1" y="115"/>
                  </a:cubicBezTo>
                  <a:cubicBezTo>
                    <a:pt x="663" y="2580"/>
                    <a:pt x="1348" y="5045"/>
                    <a:pt x="2009" y="7510"/>
                  </a:cubicBezTo>
                  <a:cubicBezTo>
                    <a:pt x="2786" y="10363"/>
                    <a:pt x="3539" y="13194"/>
                    <a:pt x="4315" y="16047"/>
                  </a:cubicBezTo>
                  <a:lnTo>
                    <a:pt x="6438" y="23899"/>
                  </a:lnTo>
                  <a:cubicBezTo>
                    <a:pt x="6529" y="24195"/>
                    <a:pt x="6620" y="24492"/>
                    <a:pt x="6689" y="24789"/>
                  </a:cubicBezTo>
                  <a:cubicBezTo>
                    <a:pt x="6689" y="24812"/>
                    <a:pt x="6711" y="24834"/>
                    <a:pt x="6734" y="24857"/>
                  </a:cubicBezTo>
                  <a:cubicBezTo>
                    <a:pt x="6757" y="24880"/>
                    <a:pt x="6780" y="24880"/>
                    <a:pt x="6803" y="24880"/>
                  </a:cubicBezTo>
                  <a:cubicBezTo>
                    <a:pt x="6826" y="24880"/>
                    <a:pt x="6848" y="24857"/>
                    <a:pt x="6871" y="24834"/>
                  </a:cubicBezTo>
                  <a:cubicBezTo>
                    <a:pt x="6871" y="24812"/>
                    <a:pt x="6894" y="24789"/>
                    <a:pt x="6894" y="24766"/>
                  </a:cubicBezTo>
                  <a:cubicBezTo>
                    <a:pt x="6483" y="23328"/>
                    <a:pt x="6095" y="21867"/>
                    <a:pt x="5707" y="20429"/>
                  </a:cubicBezTo>
                  <a:cubicBezTo>
                    <a:pt x="4931" y="17530"/>
                    <a:pt x="4132" y="14654"/>
                    <a:pt x="3356" y="11756"/>
                  </a:cubicBezTo>
                  <a:cubicBezTo>
                    <a:pt x="2626" y="9017"/>
                    <a:pt x="1873" y="6300"/>
                    <a:pt x="1142" y="3561"/>
                  </a:cubicBezTo>
                  <a:cubicBezTo>
                    <a:pt x="823" y="2397"/>
                    <a:pt x="503" y="1233"/>
                    <a:pt x="183" y="69"/>
                  </a:cubicBezTo>
                  <a:cubicBezTo>
                    <a:pt x="183" y="46"/>
                    <a:pt x="183" y="23"/>
                    <a:pt x="161" y="23"/>
                  </a:cubicBezTo>
                  <a:cubicBezTo>
                    <a:pt x="138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99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5" name="Google Shape;5595;p21"/>
            <p:cNvSpPr/>
            <p:nvPr/>
          </p:nvSpPr>
          <p:spPr>
            <a:xfrm>
              <a:off x="6119625" y="3971650"/>
              <a:ext cx="23425" cy="9825"/>
            </a:xfrm>
            <a:custGeom>
              <a:avLst/>
              <a:gdLst/>
              <a:ahLst/>
              <a:cxnLst/>
              <a:rect l="l" t="t" r="r" b="b"/>
              <a:pathLst>
                <a:path w="937" h="393" extrusionOk="0">
                  <a:moveTo>
                    <a:pt x="822" y="0"/>
                  </a:moveTo>
                  <a:cubicBezTo>
                    <a:pt x="799" y="0"/>
                    <a:pt x="776" y="0"/>
                    <a:pt x="754" y="23"/>
                  </a:cubicBezTo>
                  <a:cubicBezTo>
                    <a:pt x="754" y="23"/>
                    <a:pt x="731" y="46"/>
                    <a:pt x="708" y="46"/>
                  </a:cubicBezTo>
                  <a:cubicBezTo>
                    <a:pt x="640" y="92"/>
                    <a:pt x="571" y="114"/>
                    <a:pt x="503" y="137"/>
                  </a:cubicBezTo>
                  <a:cubicBezTo>
                    <a:pt x="411" y="160"/>
                    <a:pt x="343" y="183"/>
                    <a:pt x="252" y="183"/>
                  </a:cubicBezTo>
                  <a:lnTo>
                    <a:pt x="115" y="183"/>
                  </a:lnTo>
                  <a:cubicBezTo>
                    <a:pt x="69" y="183"/>
                    <a:pt x="23" y="229"/>
                    <a:pt x="23" y="274"/>
                  </a:cubicBezTo>
                  <a:cubicBezTo>
                    <a:pt x="0" y="320"/>
                    <a:pt x="46" y="366"/>
                    <a:pt x="92" y="388"/>
                  </a:cubicBezTo>
                  <a:cubicBezTo>
                    <a:pt x="128" y="391"/>
                    <a:pt x="164" y="393"/>
                    <a:pt x="200" y="393"/>
                  </a:cubicBezTo>
                  <a:cubicBezTo>
                    <a:pt x="455" y="393"/>
                    <a:pt x="690" y="320"/>
                    <a:pt x="891" y="160"/>
                  </a:cubicBezTo>
                  <a:cubicBezTo>
                    <a:pt x="936" y="137"/>
                    <a:pt x="936" y="69"/>
                    <a:pt x="891" y="23"/>
                  </a:cubicBezTo>
                  <a:cubicBezTo>
                    <a:pt x="891" y="0"/>
                    <a:pt x="845" y="0"/>
                    <a:pt x="822" y="0"/>
                  </a:cubicBezTo>
                  <a:close/>
                </a:path>
              </a:pathLst>
            </a:custGeom>
            <a:solidFill>
              <a:srgbClr val="B99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6" name="Google Shape;5596;p21"/>
            <p:cNvSpPr/>
            <p:nvPr/>
          </p:nvSpPr>
          <p:spPr>
            <a:xfrm>
              <a:off x="5952425" y="3353650"/>
              <a:ext cx="22850" cy="11150"/>
            </a:xfrm>
            <a:custGeom>
              <a:avLst/>
              <a:gdLst/>
              <a:ahLst/>
              <a:cxnLst/>
              <a:rect l="l" t="t" r="r" b="b"/>
              <a:pathLst>
                <a:path w="914" h="446" extrusionOk="0">
                  <a:moveTo>
                    <a:pt x="617" y="1"/>
                  </a:moveTo>
                  <a:cubicBezTo>
                    <a:pt x="548" y="23"/>
                    <a:pt x="480" y="46"/>
                    <a:pt x="411" y="69"/>
                  </a:cubicBezTo>
                  <a:cubicBezTo>
                    <a:pt x="275" y="115"/>
                    <a:pt x="138" y="183"/>
                    <a:pt x="46" y="274"/>
                  </a:cubicBezTo>
                  <a:cubicBezTo>
                    <a:pt x="1" y="297"/>
                    <a:pt x="1" y="366"/>
                    <a:pt x="23" y="411"/>
                  </a:cubicBezTo>
                  <a:cubicBezTo>
                    <a:pt x="46" y="434"/>
                    <a:pt x="69" y="446"/>
                    <a:pt x="92" y="446"/>
                  </a:cubicBezTo>
                  <a:cubicBezTo>
                    <a:pt x="115" y="446"/>
                    <a:pt x="138" y="434"/>
                    <a:pt x="160" y="411"/>
                  </a:cubicBezTo>
                  <a:cubicBezTo>
                    <a:pt x="183" y="389"/>
                    <a:pt x="229" y="366"/>
                    <a:pt x="252" y="343"/>
                  </a:cubicBezTo>
                  <a:cubicBezTo>
                    <a:pt x="343" y="297"/>
                    <a:pt x="411" y="252"/>
                    <a:pt x="503" y="229"/>
                  </a:cubicBezTo>
                  <a:cubicBezTo>
                    <a:pt x="594" y="206"/>
                    <a:pt x="685" y="183"/>
                    <a:pt x="754" y="183"/>
                  </a:cubicBezTo>
                  <a:lnTo>
                    <a:pt x="800" y="183"/>
                  </a:lnTo>
                  <a:cubicBezTo>
                    <a:pt x="822" y="183"/>
                    <a:pt x="845" y="183"/>
                    <a:pt x="868" y="160"/>
                  </a:cubicBezTo>
                  <a:cubicBezTo>
                    <a:pt x="891" y="138"/>
                    <a:pt x="914" y="115"/>
                    <a:pt x="914" y="92"/>
                  </a:cubicBezTo>
                  <a:cubicBezTo>
                    <a:pt x="914" y="46"/>
                    <a:pt x="868" y="1"/>
                    <a:pt x="822" y="1"/>
                  </a:cubicBezTo>
                  <a:close/>
                </a:path>
              </a:pathLst>
            </a:custGeom>
            <a:solidFill>
              <a:srgbClr val="B99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7" name="Google Shape;5597;p21"/>
            <p:cNvSpPr/>
            <p:nvPr/>
          </p:nvSpPr>
          <p:spPr>
            <a:xfrm>
              <a:off x="5780675" y="3854675"/>
              <a:ext cx="67350" cy="57450"/>
            </a:xfrm>
            <a:custGeom>
              <a:avLst/>
              <a:gdLst/>
              <a:ahLst/>
              <a:cxnLst/>
              <a:rect l="l" t="t" r="r" b="b"/>
              <a:pathLst>
                <a:path w="2694" h="2298" extrusionOk="0">
                  <a:moveTo>
                    <a:pt x="2488" y="0"/>
                  </a:moveTo>
                  <a:cubicBezTo>
                    <a:pt x="2443" y="23"/>
                    <a:pt x="2397" y="69"/>
                    <a:pt x="2397" y="114"/>
                  </a:cubicBezTo>
                  <a:cubicBezTo>
                    <a:pt x="2397" y="137"/>
                    <a:pt x="2397" y="137"/>
                    <a:pt x="2397" y="137"/>
                  </a:cubicBezTo>
                  <a:lnTo>
                    <a:pt x="2420" y="137"/>
                  </a:lnTo>
                  <a:cubicBezTo>
                    <a:pt x="2420" y="160"/>
                    <a:pt x="2420" y="160"/>
                    <a:pt x="2420" y="160"/>
                  </a:cubicBezTo>
                  <a:cubicBezTo>
                    <a:pt x="2420" y="160"/>
                    <a:pt x="2420" y="183"/>
                    <a:pt x="2420" y="183"/>
                  </a:cubicBezTo>
                  <a:cubicBezTo>
                    <a:pt x="2420" y="206"/>
                    <a:pt x="2420" y="206"/>
                    <a:pt x="2420" y="206"/>
                  </a:cubicBezTo>
                  <a:cubicBezTo>
                    <a:pt x="2420" y="228"/>
                    <a:pt x="2420" y="228"/>
                    <a:pt x="2420" y="228"/>
                  </a:cubicBezTo>
                  <a:lnTo>
                    <a:pt x="2443" y="228"/>
                  </a:lnTo>
                  <a:cubicBezTo>
                    <a:pt x="2443" y="228"/>
                    <a:pt x="2443" y="228"/>
                    <a:pt x="2443" y="251"/>
                  </a:cubicBezTo>
                  <a:cubicBezTo>
                    <a:pt x="2443" y="251"/>
                    <a:pt x="2443" y="274"/>
                    <a:pt x="2443" y="274"/>
                  </a:cubicBezTo>
                  <a:cubicBezTo>
                    <a:pt x="2443" y="320"/>
                    <a:pt x="2465" y="343"/>
                    <a:pt x="2465" y="388"/>
                  </a:cubicBezTo>
                  <a:cubicBezTo>
                    <a:pt x="2488" y="457"/>
                    <a:pt x="2488" y="548"/>
                    <a:pt x="2488" y="639"/>
                  </a:cubicBezTo>
                  <a:cubicBezTo>
                    <a:pt x="2488" y="617"/>
                    <a:pt x="2488" y="616"/>
                    <a:pt x="2488" y="616"/>
                  </a:cubicBezTo>
                  <a:lnTo>
                    <a:pt x="2488" y="616"/>
                  </a:lnTo>
                  <a:cubicBezTo>
                    <a:pt x="2511" y="799"/>
                    <a:pt x="2488" y="959"/>
                    <a:pt x="2465" y="1141"/>
                  </a:cubicBezTo>
                  <a:cubicBezTo>
                    <a:pt x="2443" y="1278"/>
                    <a:pt x="2397" y="1415"/>
                    <a:pt x="2328" y="1529"/>
                  </a:cubicBezTo>
                  <a:cubicBezTo>
                    <a:pt x="2283" y="1621"/>
                    <a:pt x="2237" y="1712"/>
                    <a:pt x="2169" y="1803"/>
                  </a:cubicBezTo>
                  <a:cubicBezTo>
                    <a:pt x="2100" y="1849"/>
                    <a:pt x="2054" y="1917"/>
                    <a:pt x="1986" y="1963"/>
                  </a:cubicBezTo>
                  <a:cubicBezTo>
                    <a:pt x="1918" y="2009"/>
                    <a:pt x="1849" y="2032"/>
                    <a:pt x="1781" y="2054"/>
                  </a:cubicBezTo>
                  <a:cubicBezTo>
                    <a:pt x="1690" y="2077"/>
                    <a:pt x="1622" y="2100"/>
                    <a:pt x="1555" y="2100"/>
                  </a:cubicBezTo>
                  <a:lnTo>
                    <a:pt x="1555" y="2100"/>
                  </a:lnTo>
                  <a:cubicBezTo>
                    <a:pt x="1470" y="2100"/>
                    <a:pt x="1387" y="2098"/>
                    <a:pt x="1324" y="2077"/>
                  </a:cubicBezTo>
                  <a:cubicBezTo>
                    <a:pt x="1233" y="2054"/>
                    <a:pt x="1141" y="2032"/>
                    <a:pt x="1073" y="1986"/>
                  </a:cubicBezTo>
                  <a:cubicBezTo>
                    <a:pt x="959" y="1940"/>
                    <a:pt x="868" y="1872"/>
                    <a:pt x="776" y="1803"/>
                  </a:cubicBezTo>
                  <a:cubicBezTo>
                    <a:pt x="662" y="1689"/>
                    <a:pt x="548" y="1575"/>
                    <a:pt x="457" y="1438"/>
                  </a:cubicBezTo>
                  <a:cubicBezTo>
                    <a:pt x="457" y="1438"/>
                    <a:pt x="457" y="1438"/>
                    <a:pt x="457" y="1461"/>
                  </a:cubicBezTo>
                  <a:cubicBezTo>
                    <a:pt x="343" y="1278"/>
                    <a:pt x="251" y="1096"/>
                    <a:pt x="183" y="913"/>
                  </a:cubicBezTo>
                  <a:cubicBezTo>
                    <a:pt x="183" y="890"/>
                    <a:pt x="160" y="868"/>
                    <a:pt x="137" y="868"/>
                  </a:cubicBezTo>
                  <a:cubicBezTo>
                    <a:pt x="126" y="856"/>
                    <a:pt x="114" y="850"/>
                    <a:pt x="103" y="850"/>
                  </a:cubicBezTo>
                  <a:cubicBezTo>
                    <a:pt x="92" y="850"/>
                    <a:pt x="80" y="856"/>
                    <a:pt x="69" y="868"/>
                  </a:cubicBezTo>
                  <a:cubicBezTo>
                    <a:pt x="46" y="868"/>
                    <a:pt x="23" y="890"/>
                    <a:pt x="23" y="913"/>
                  </a:cubicBezTo>
                  <a:cubicBezTo>
                    <a:pt x="0" y="936"/>
                    <a:pt x="0" y="959"/>
                    <a:pt x="23" y="1004"/>
                  </a:cubicBezTo>
                  <a:cubicBezTo>
                    <a:pt x="160" y="1392"/>
                    <a:pt x="388" y="1735"/>
                    <a:pt x="708" y="2009"/>
                  </a:cubicBezTo>
                  <a:cubicBezTo>
                    <a:pt x="890" y="2146"/>
                    <a:pt x="1096" y="2237"/>
                    <a:pt x="1301" y="2283"/>
                  </a:cubicBezTo>
                  <a:cubicBezTo>
                    <a:pt x="1377" y="2292"/>
                    <a:pt x="1449" y="2298"/>
                    <a:pt x="1520" y="2298"/>
                  </a:cubicBezTo>
                  <a:cubicBezTo>
                    <a:pt x="1620" y="2298"/>
                    <a:pt x="1719" y="2287"/>
                    <a:pt x="1826" y="2260"/>
                  </a:cubicBezTo>
                  <a:cubicBezTo>
                    <a:pt x="1918" y="2214"/>
                    <a:pt x="2009" y="2169"/>
                    <a:pt x="2077" y="2123"/>
                  </a:cubicBezTo>
                  <a:cubicBezTo>
                    <a:pt x="2123" y="2100"/>
                    <a:pt x="2169" y="2054"/>
                    <a:pt x="2214" y="2032"/>
                  </a:cubicBezTo>
                  <a:cubicBezTo>
                    <a:pt x="2260" y="1986"/>
                    <a:pt x="2306" y="1940"/>
                    <a:pt x="2328" y="1895"/>
                  </a:cubicBezTo>
                  <a:cubicBezTo>
                    <a:pt x="2443" y="1758"/>
                    <a:pt x="2534" y="1575"/>
                    <a:pt x="2579" y="1415"/>
                  </a:cubicBezTo>
                  <a:cubicBezTo>
                    <a:pt x="2648" y="1233"/>
                    <a:pt x="2694" y="1027"/>
                    <a:pt x="2694" y="822"/>
                  </a:cubicBezTo>
                  <a:cubicBezTo>
                    <a:pt x="2694" y="662"/>
                    <a:pt x="2671" y="502"/>
                    <a:pt x="2648" y="365"/>
                  </a:cubicBezTo>
                  <a:cubicBezTo>
                    <a:pt x="2648" y="365"/>
                    <a:pt x="2648" y="365"/>
                    <a:pt x="2648" y="343"/>
                  </a:cubicBezTo>
                  <a:cubicBezTo>
                    <a:pt x="2648" y="320"/>
                    <a:pt x="2648" y="274"/>
                    <a:pt x="2625" y="251"/>
                  </a:cubicBezTo>
                  <a:cubicBezTo>
                    <a:pt x="2625" y="228"/>
                    <a:pt x="2625" y="228"/>
                    <a:pt x="2625" y="206"/>
                  </a:cubicBezTo>
                  <a:cubicBezTo>
                    <a:pt x="2625" y="206"/>
                    <a:pt x="2625" y="183"/>
                    <a:pt x="2625" y="183"/>
                  </a:cubicBezTo>
                  <a:cubicBezTo>
                    <a:pt x="2625" y="160"/>
                    <a:pt x="2625" y="160"/>
                    <a:pt x="2625" y="160"/>
                  </a:cubicBezTo>
                  <a:cubicBezTo>
                    <a:pt x="2602" y="160"/>
                    <a:pt x="2602" y="160"/>
                    <a:pt x="2602" y="137"/>
                  </a:cubicBezTo>
                  <a:cubicBezTo>
                    <a:pt x="2602" y="114"/>
                    <a:pt x="2602" y="114"/>
                    <a:pt x="2602" y="114"/>
                  </a:cubicBezTo>
                  <a:lnTo>
                    <a:pt x="2602" y="91"/>
                  </a:lnTo>
                  <a:cubicBezTo>
                    <a:pt x="2579" y="46"/>
                    <a:pt x="2557" y="0"/>
                    <a:pt x="248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8" name="Google Shape;5598;p21"/>
            <p:cNvSpPr/>
            <p:nvPr/>
          </p:nvSpPr>
          <p:spPr>
            <a:xfrm>
              <a:off x="5992375" y="3796450"/>
              <a:ext cx="68500" cy="57100"/>
            </a:xfrm>
            <a:custGeom>
              <a:avLst/>
              <a:gdLst/>
              <a:ahLst/>
              <a:cxnLst/>
              <a:rect l="l" t="t" r="r" b="b"/>
              <a:pathLst>
                <a:path w="2740" h="2284" extrusionOk="0">
                  <a:moveTo>
                    <a:pt x="2557" y="1"/>
                  </a:moveTo>
                  <a:cubicBezTo>
                    <a:pt x="2557" y="1"/>
                    <a:pt x="2557" y="1"/>
                    <a:pt x="2534" y="24"/>
                  </a:cubicBezTo>
                  <a:cubicBezTo>
                    <a:pt x="2488" y="24"/>
                    <a:pt x="2443" y="69"/>
                    <a:pt x="2466" y="138"/>
                  </a:cubicBezTo>
                  <a:cubicBezTo>
                    <a:pt x="2466" y="161"/>
                    <a:pt x="2466" y="161"/>
                    <a:pt x="2466" y="161"/>
                  </a:cubicBezTo>
                  <a:cubicBezTo>
                    <a:pt x="2466" y="184"/>
                    <a:pt x="2466" y="184"/>
                    <a:pt x="2488" y="184"/>
                  </a:cubicBezTo>
                  <a:cubicBezTo>
                    <a:pt x="2488" y="184"/>
                    <a:pt x="2488" y="184"/>
                    <a:pt x="2488" y="206"/>
                  </a:cubicBezTo>
                  <a:lnTo>
                    <a:pt x="2488" y="229"/>
                  </a:lnTo>
                  <a:cubicBezTo>
                    <a:pt x="2488" y="229"/>
                    <a:pt x="2488" y="252"/>
                    <a:pt x="2488" y="252"/>
                  </a:cubicBezTo>
                  <a:cubicBezTo>
                    <a:pt x="2511" y="298"/>
                    <a:pt x="2511" y="321"/>
                    <a:pt x="2511" y="366"/>
                  </a:cubicBezTo>
                  <a:cubicBezTo>
                    <a:pt x="2511" y="366"/>
                    <a:pt x="2511" y="389"/>
                    <a:pt x="2511" y="389"/>
                  </a:cubicBezTo>
                  <a:cubicBezTo>
                    <a:pt x="2534" y="435"/>
                    <a:pt x="2534" y="480"/>
                    <a:pt x="2534" y="526"/>
                  </a:cubicBezTo>
                  <a:cubicBezTo>
                    <a:pt x="2534" y="549"/>
                    <a:pt x="2534" y="572"/>
                    <a:pt x="2534" y="594"/>
                  </a:cubicBezTo>
                  <a:cubicBezTo>
                    <a:pt x="2557" y="777"/>
                    <a:pt x="2534" y="960"/>
                    <a:pt x="2511" y="1142"/>
                  </a:cubicBezTo>
                  <a:cubicBezTo>
                    <a:pt x="2488" y="1256"/>
                    <a:pt x="2443" y="1393"/>
                    <a:pt x="2374" y="1507"/>
                  </a:cubicBezTo>
                  <a:cubicBezTo>
                    <a:pt x="2329" y="1599"/>
                    <a:pt x="2283" y="1690"/>
                    <a:pt x="2214" y="1781"/>
                  </a:cubicBezTo>
                  <a:cubicBezTo>
                    <a:pt x="2169" y="1827"/>
                    <a:pt x="2100" y="1895"/>
                    <a:pt x="2032" y="1941"/>
                  </a:cubicBezTo>
                  <a:cubicBezTo>
                    <a:pt x="1963" y="1987"/>
                    <a:pt x="1895" y="2010"/>
                    <a:pt x="1826" y="2032"/>
                  </a:cubicBezTo>
                  <a:cubicBezTo>
                    <a:pt x="1758" y="2055"/>
                    <a:pt x="1689" y="2078"/>
                    <a:pt x="1621" y="2078"/>
                  </a:cubicBezTo>
                  <a:cubicBezTo>
                    <a:pt x="1530" y="2078"/>
                    <a:pt x="1461" y="2078"/>
                    <a:pt x="1370" y="2055"/>
                  </a:cubicBezTo>
                  <a:cubicBezTo>
                    <a:pt x="1279" y="2032"/>
                    <a:pt x="1187" y="2010"/>
                    <a:pt x="1119" y="1964"/>
                  </a:cubicBezTo>
                  <a:cubicBezTo>
                    <a:pt x="1005" y="1918"/>
                    <a:pt x="913" y="1850"/>
                    <a:pt x="822" y="1781"/>
                  </a:cubicBezTo>
                  <a:cubicBezTo>
                    <a:pt x="708" y="1667"/>
                    <a:pt x="594" y="1553"/>
                    <a:pt x="503" y="1416"/>
                  </a:cubicBezTo>
                  <a:cubicBezTo>
                    <a:pt x="388" y="1234"/>
                    <a:pt x="297" y="1074"/>
                    <a:pt x="251" y="868"/>
                  </a:cubicBezTo>
                  <a:cubicBezTo>
                    <a:pt x="229" y="846"/>
                    <a:pt x="206" y="800"/>
                    <a:pt x="206" y="754"/>
                  </a:cubicBezTo>
                  <a:cubicBezTo>
                    <a:pt x="206" y="731"/>
                    <a:pt x="183" y="709"/>
                    <a:pt x="160" y="686"/>
                  </a:cubicBezTo>
                  <a:cubicBezTo>
                    <a:pt x="145" y="686"/>
                    <a:pt x="130" y="676"/>
                    <a:pt x="115" y="676"/>
                  </a:cubicBezTo>
                  <a:cubicBezTo>
                    <a:pt x="107" y="676"/>
                    <a:pt x="99" y="678"/>
                    <a:pt x="92" y="686"/>
                  </a:cubicBezTo>
                  <a:cubicBezTo>
                    <a:pt x="46" y="686"/>
                    <a:pt x="0" y="731"/>
                    <a:pt x="23" y="800"/>
                  </a:cubicBezTo>
                  <a:cubicBezTo>
                    <a:pt x="69" y="982"/>
                    <a:pt x="137" y="1165"/>
                    <a:pt x="251" y="1348"/>
                  </a:cubicBezTo>
                  <a:cubicBezTo>
                    <a:pt x="343" y="1530"/>
                    <a:pt x="457" y="1690"/>
                    <a:pt x="594" y="1827"/>
                  </a:cubicBezTo>
                  <a:cubicBezTo>
                    <a:pt x="754" y="1987"/>
                    <a:pt x="913" y="2101"/>
                    <a:pt x="1119" y="2192"/>
                  </a:cubicBezTo>
                  <a:cubicBezTo>
                    <a:pt x="1256" y="2253"/>
                    <a:pt x="1403" y="2283"/>
                    <a:pt x="1547" y="2283"/>
                  </a:cubicBezTo>
                  <a:cubicBezTo>
                    <a:pt x="1618" y="2283"/>
                    <a:pt x="1689" y="2276"/>
                    <a:pt x="1758" y="2261"/>
                  </a:cubicBezTo>
                  <a:cubicBezTo>
                    <a:pt x="1872" y="2238"/>
                    <a:pt x="1963" y="2192"/>
                    <a:pt x="2077" y="2147"/>
                  </a:cubicBezTo>
                  <a:cubicBezTo>
                    <a:pt x="2146" y="2101"/>
                    <a:pt x="2214" y="2032"/>
                    <a:pt x="2283" y="1964"/>
                  </a:cubicBezTo>
                  <a:cubicBezTo>
                    <a:pt x="2420" y="1850"/>
                    <a:pt x="2511" y="1713"/>
                    <a:pt x="2580" y="1553"/>
                  </a:cubicBezTo>
                  <a:cubicBezTo>
                    <a:pt x="2671" y="1370"/>
                    <a:pt x="2717" y="1165"/>
                    <a:pt x="2739" y="960"/>
                  </a:cubicBezTo>
                  <a:cubicBezTo>
                    <a:pt x="2739" y="800"/>
                    <a:pt x="2739" y="640"/>
                    <a:pt x="2739" y="503"/>
                  </a:cubicBezTo>
                  <a:cubicBezTo>
                    <a:pt x="2739" y="503"/>
                    <a:pt x="2739" y="480"/>
                    <a:pt x="2739" y="480"/>
                  </a:cubicBezTo>
                  <a:cubicBezTo>
                    <a:pt x="2717" y="457"/>
                    <a:pt x="2717" y="412"/>
                    <a:pt x="2717" y="366"/>
                  </a:cubicBezTo>
                  <a:cubicBezTo>
                    <a:pt x="2717" y="343"/>
                    <a:pt x="2717" y="343"/>
                    <a:pt x="2717" y="321"/>
                  </a:cubicBezTo>
                  <a:lnTo>
                    <a:pt x="2694" y="321"/>
                  </a:lnTo>
                  <a:cubicBezTo>
                    <a:pt x="2694" y="275"/>
                    <a:pt x="2694" y="252"/>
                    <a:pt x="2694" y="206"/>
                  </a:cubicBezTo>
                  <a:lnTo>
                    <a:pt x="2671" y="206"/>
                  </a:lnTo>
                  <a:cubicBezTo>
                    <a:pt x="2671" y="206"/>
                    <a:pt x="2671" y="184"/>
                    <a:pt x="2671" y="184"/>
                  </a:cubicBezTo>
                  <a:cubicBezTo>
                    <a:pt x="2671" y="184"/>
                    <a:pt x="2671" y="161"/>
                    <a:pt x="2671" y="161"/>
                  </a:cubicBezTo>
                  <a:cubicBezTo>
                    <a:pt x="2671" y="161"/>
                    <a:pt x="2671" y="138"/>
                    <a:pt x="2671" y="138"/>
                  </a:cubicBezTo>
                  <a:cubicBezTo>
                    <a:pt x="2671" y="138"/>
                    <a:pt x="2671" y="115"/>
                    <a:pt x="2671" y="115"/>
                  </a:cubicBezTo>
                  <a:cubicBezTo>
                    <a:pt x="2671" y="115"/>
                    <a:pt x="2648" y="92"/>
                    <a:pt x="2648" y="92"/>
                  </a:cubicBezTo>
                  <a:cubicBezTo>
                    <a:pt x="2648" y="47"/>
                    <a:pt x="2602" y="1"/>
                    <a:pt x="2557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9" name="Google Shape;5599;p21"/>
            <p:cNvSpPr/>
            <p:nvPr/>
          </p:nvSpPr>
          <p:spPr>
            <a:xfrm>
              <a:off x="5881675" y="3830125"/>
              <a:ext cx="79900" cy="66225"/>
            </a:xfrm>
            <a:custGeom>
              <a:avLst/>
              <a:gdLst/>
              <a:ahLst/>
              <a:cxnLst/>
              <a:rect l="l" t="t" r="r" b="b"/>
              <a:pathLst>
                <a:path w="3196" h="2649" extrusionOk="0">
                  <a:moveTo>
                    <a:pt x="2229" y="1536"/>
                  </a:moveTo>
                  <a:cubicBezTo>
                    <a:pt x="2283" y="1536"/>
                    <a:pt x="2340" y="1541"/>
                    <a:pt x="2397" y="1553"/>
                  </a:cubicBezTo>
                  <a:cubicBezTo>
                    <a:pt x="2488" y="1576"/>
                    <a:pt x="2580" y="1576"/>
                    <a:pt x="2648" y="1621"/>
                  </a:cubicBezTo>
                  <a:cubicBezTo>
                    <a:pt x="2694" y="1644"/>
                    <a:pt x="2739" y="1667"/>
                    <a:pt x="2785" y="1713"/>
                  </a:cubicBezTo>
                  <a:cubicBezTo>
                    <a:pt x="2808" y="1713"/>
                    <a:pt x="2808" y="1735"/>
                    <a:pt x="2831" y="1735"/>
                  </a:cubicBezTo>
                  <a:cubicBezTo>
                    <a:pt x="2785" y="1781"/>
                    <a:pt x="2762" y="1850"/>
                    <a:pt x="2716" y="1895"/>
                  </a:cubicBezTo>
                  <a:cubicBezTo>
                    <a:pt x="2625" y="2009"/>
                    <a:pt x="2534" y="2101"/>
                    <a:pt x="2420" y="2169"/>
                  </a:cubicBezTo>
                  <a:cubicBezTo>
                    <a:pt x="2306" y="2260"/>
                    <a:pt x="2192" y="2329"/>
                    <a:pt x="2077" y="2374"/>
                  </a:cubicBezTo>
                  <a:cubicBezTo>
                    <a:pt x="1940" y="2443"/>
                    <a:pt x="1803" y="2466"/>
                    <a:pt x="1667" y="2489"/>
                  </a:cubicBezTo>
                  <a:cubicBezTo>
                    <a:pt x="1609" y="2500"/>
                    <a:pt x="1552" y="2506"/>
                    <a:pt x="1495" y="2506"/>
                  </a:cubicBezTo>
                  <a:cubicBezTo>
                    <a:pt x="1438" y="2506"/>
                    <a:pt x="1381" y="2500"/>
                    <a:pt x="1324" y="2489"/>
                  </a:cubicBezTo>
                  <a:lnTo>
                    <a:pt x="1301" y="2489"/>
                  </a:lnTo>
                  <a:cubicBezTo>
                    <a:pt x="1187" y="2466"/>
                    <a:pt x="1096" y="2443"/>
                    <a:pt x="1005" y="2420"/>
                  </a:cubicBezTo>
                  <a:cubicBezTo>
                    <a:pt x="1005" y="2420"/>
                    <a:pt x="1005" y="2397"/>
                    <a:pt x="1005" y="2397"/>
                  </a:cubicBezTo>
                  <a:cubicBezTo>
                    <a:pt x="1005" y="2374"/>
                    <a:pt x="1005" y="2374"/>
                    <a:pt x="1027" y="2352"/>
                  </a:cubicBezTo>
                  <a:cubicBezTo>
                    <a:pt x="1027" y="2306"/>
                    <a:pt x="1050" y="2238"/>
                    <a:pt x="1073" y="2192"/>
                  </a:cubicBezTo>
                  <a:cubicBezTo>
                    <a:pt x="1096" y="2123"/>
                    <a:pt x="1119" y="2078"/>
                    <a:pt x="1164" y="2032"/>
                  </a:cubicBezTo>
                  <a:cubicBezTo>
                    <a:pt x="1210" y="1964"/>
                    <a:pt x="1278" y="1895"/>
                    <a:pt x="1347" y="1850"/>
                  </a:cubicBezTo>
                  <a:cubicBezTo>
                    <a:pt x="1461" y="1758"/>
                    <a:pt x="1552" y="1713"/>
                    <a:pt x="1667" y="1667"/>
                  </a:cubicBezTo>
                  <a:cubicBezTo>
                    <a:pt x="1803" y="1598"/>
                    <a:pt x="1940" y="1576"/>
                    <a:pt x="2077" y="1553"/>
                  </a:cubicBezTo>
                  <a:cubicBezTo>
                    <a:pt x="2123" y="1541"/>
                    <a:pt x="2174" y="1536"/>
                    <a:pt x="2229" y="1536"/>
                  </a:cubicBezTo>
                  <a:close/>
                  <a:moveTo>
                    <a:pt x="2465" y="1"/>
                  </a:moveTo>
                  <a:cubicBezTo>
                    <a:pt x="2374" y="1"/>
                    <a:pt x="2306" y="1"/>
                    <a:pt x="2237" y="23"/>
                  </a:cubicBezTo>
                  <a:cubicBezTo>
                    <a:pt x="2146" y="46"/>
                    <a:pt x="2055" y="69"/>
                    <a:pt x="1986" y="138"/>
                  </a:cubicBezTo>
                  <a:cubicBezTo>
                    <a:pt x="1918" y="206"/>
                    <a:pt x="1872" y="275"/>
                    <a:pt x="1826" y="343"/>
                  </a:cubicBezTo>
                  <a:lnTo>
                    <a:pt x="1781" y="412"/>
                  </a:lnTo>
                  <a:cubicBezTo>
                    <a:pt x="1758" y="457"/>
                    <a:pt x="1735" y="503"/>
                    <a:pt x="1689" y="548"/>
                  </a:cubicBezTo>
                  <a:cubicBezTo>
                    <a:pt x="1667" y="594"/>
                    <a:pt x="1621" y="640"/>
                    <a:pt x="1598" y="663"/>
                  </a:cubicBezTo>
                  <a:lnTo>
                    <a:pt x="1552" y="685"/>
                  </a:lnTo>
                  <a:lnTo>
                    <a:pt x="1484" y="685"/>
                  </a:lnTo>
                  <a:cubicBezTo>
                    <a:pt x="1370" y="663"/>
                    <a:pt x="1278" y="617"/>
                    <a:pt x="1187" y="594"/>
                  </a:cubicBezTo>
                  <a:lnTo>
                    <a:pt x="1119" y="548"/>
                  </a:lnTo>
                  <a:cubicBezTo>
                    <a:pt x="1027" y="526"/>
                    <a:pt x="913" y="480"/>
                    <a:pt x="799" y="457"/>
                  </a:cubicBezTo>
                  <a:lnTo>
                    <a:pt x="731" y="457"/>
                  </a:lnTo>
                  <a:cubicBezTo>
                    <a:pt x="594" y="457"/>
                    <a:pt x="457" y="503"/>
                    <a:pt x="320" y="617"/>
                  </a:cubicBezTo>
                  <a:cubicBezTo>
                    <a:pt x="229" y="708"/>
                    <a:pt x="137" y="800"/>
                    <a:pt x="92" y="936"/>
                  </a:cubicBezTo>
                  <a:cubicBezTo>
                    <a:pt x="0" y="1142"/>
                    <a:pt x="23" y="1416"/>
                    <a:pt x="137" y="1690"/>
                  </a:cubicBezTo>
                  <a:cubicBezTo>
                    <a:pt x="183" y="1827"/>
                    <a:pt x="251" y="1941"/>
                    <a:pt x="343" y="2078"/>
                  </a:cubicBezTo>
                  <a:cubicBezTo>
                    <a:pt x="434" y="2192"/>
                    <a:pt x="525" y="2283"/>
                    <a:pt x="639" y="2374"/>
                  </a:cubicBezTo>
                  <a:cubicBezTo>
                    <a:pt x="754" y="2443"/>
                    <a:pt x="845" y="2511"/>
                    <a:pt x="959" y="2557"/>
                  </a:cubicBezTo>
                  <a:cubicBezTo>
                    <a:pt x="1073" y="2603"/>
                    <a:pt x="1187" y="2626"/>
                    <a:pt x="1324" y="2626"/>
                  </a:cubicBezTo>
                  <a:cubicBezTo>
                    <a:pt x="1370" y="2648"/>
                    <a:pt x="1415" y="2648"/>
                    <a:pt x="1461" y="2648"/>
                  </a:cubicBezTo>
                  <a:cubicBezTo>
                    <a:pt x="1598" y="2648"/>
                    <a:pt x="1758" y="2626"/>
                    <a:pt x="1918" y="2580"/>
                  </a:cubicBezTo>
                  <a:cubicBezTo>
                    <a:pt x="2077" y="2534"/>
                    <a:pt x="2214" y="2489"/>
                    <a:pt x="2374" y="2397"/>
                  </a:cubicBezTo>
                  <a:cubicBezTo>
                    <a:pt x="2648" y="2215"/>
                    <a:pt x="2853" y="1986"/>
                    <a:pt x="3013" y="1690"/>
                  </a:cubicBezTo>
                  <a:cubicBezTo>
                    <a:pt x="3059" y="1621"/>
                    <a:pt x="3082" y="1553"/>
                    <a:pt x="3105" y="1484"/>
                  </a:cubicBezTo>
                  <a:cubicBezTo>
                    <a:pt x="3127" y="1393"/>
                    <a:pt x="3150" y="1325"/>
                    <a:pt x="3173" y="1256"/>
                  </a:cubicBezTo>
                  <a:cubicBezTo>
                    <a:pt x="3196" y="1142"/>
                    <a:pt x="3196" y="1005"/>
                    <a:pt x="3173" y="868"/>
                  </a:cubicBezTo>
                  <a:cubicBezTo>
                    <a:pt x="3127" y="526"/>
                    <a:pt x="2922" y="92"/>
                    <a:pt x="2511" y="23"/>
                  </a:cubicBezTo>
                  <a:cubicBezTo>
                    <a:pt x="2488" y="1"/>
                    <a:pt x="2465" y="1"/>
                    <a:pt x="246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0" name="Google Shape;5600;p21"/>
            <p:cNvSpPr/>
            <p:nvPr/>
          </p:nvSpPr>
          <p:spPr>
            <a:xfrm>
              <a:off x="5783525" y="3922700"/>
              <a:ext cx="33700" cy="22075"/>
            </a:xfrm>
            <a:custGeom>
              <a:avLst/>
              <a:gdLst/>
              <a:ahLst/>
              <a:cxnLst/>
              <a:rect l="l" t="t" r="r" b="b"/>
              <a:pathLst>
                <a:path w="1348" h="883" extrusionOk="0">
                  <a:moveTo>
                    <a:pt x="757" y="0"/>
                  </a:moveTo>
                  <a:cubicBezTo>
                    <a:pt x="698" y="0"/>
                    <a:pt x="635" y="6"/>
                    <a:pt x="571" y="18"/>
                  </a:cubicBezTo>
                  <a:cubicBezTo>
                    <a:pt x="229" y="109"/>
                    <a:pt x="0" y="338"/>
                    <a:pt x="46" y="566"/>
                  </a:cubicBezTo>
                  <a:cubicBezTo>
                    <a:pt x="83" y="769"/>
                    <a:pt x="299" y="882"/>
                    <a:pt x="561" y="882"/>
                  </a:cubicBezTo>
                  <a:cubicBezTo>
                    <a:pt x="623" y="882"/>
                    <a:pt x="688" y="876"/>
                    <a:pt x="754" y="863"/>
                  </a:cubicBezTo>
                  <a:cubicBezTo>
                    <a:pt x="1096" y="794"/>
                    <a:pt x="1347" y="543"/>
                    <a:pt x="1301" y="315"/>
                  </a:cubicBezTo>
                  <a:cubicBezTo>
                    <a:pt x="1264" y="127"/>
                    <a:pt x="1040" y="0"/>
                    <a:pt x="757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1" name="Google Shape;5601;p21"/>
            <p:cNvSpPr/>
            <p:nvPr/>
          </p:nvSpPr>
          <p:spPr>
            <a:xfrm>
              <a:off x="6053425" y="3847325"/>
              <a:ext cx="31425" cy="20375"/>
            </a:xfrm>
            <a:custGeom>
              <a:avLst/>
              <a:gdLst/>
              <a:ahLst/>
              <a:cxnLst/>
              <a:rect l="l" t="t" r="r" b="b"/>
              <a:pathLst>
                <a:path w="1257" h="815" extrusionOk="0">
                  <a:moveTo>
                    <a:pt x="733" y="0"/>
                  </a:moveTo>
                  <a:cubicBezTo>
                    <a:pt x="674" y="0"/>
                    <a:pt x="612" y="7"/>
                    <a:pt x="549" y="20"/>
                  </a:cubicBezTo>
                  <a:cubicBezTo>
                    <a:pt x="229" y="89"/>
                    <a:pt x="1" y="317"/>
                    <a:pt x="46" y="522"/>
                  </a:cubicBezTo>
                  <a:cubicBezTo>
                    <a:pt x="84" y="691"/>
                    <a:pt x="291" y="814"/>
                    <a:pt x="555" y="814"/>
                  </a:cubicBezTo>
                  <a:cubicBezTo>
                    <a:pt x="611" y="814"/>
                    <a:pt x="670" y="808"/>
                    <a:pt x="731" y="796"/>
                  </a:cubicBezTo>
                  <a:cubicBezTo>
                    <a:pt x="1051" y="705"/>
                    <a:pt x="1256" y="477"/>
                    <a:pt x="1210" y="271"/>
                  </a:cubicBezTo>
                  <a:cubicBezTo>
                    <a:pt x="1174" y="106"/>
                    <a:pt x="975" y="0"/>
                    <a:pt x="7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2" name="Google Shape;5602;p21"/>
            <p:cNvSpPr/>
            <p:nvPr/>
          </p:nvSpPr>
          <p:spPr>
            <a:xfrm>
              <a:off x="5903925" y="3865500"/>
              <a:ext cx="51375" cy="30275"/>
            </a:xfrm>
            <a:custGeom>
              <a:avLst/>
              <a:gdLst/>
              <a:ahLst/>
              <a:cxnLst/>
              <a:rect l="l" t="t" r="r" b="b"/>
              <a:pathLst>
                <a:path w="2055" h="1211" extrusionOk="0">
                  <a:moveTo>
                    <a:pt x="1302" y="1"/>
                  </a:moveTo>
                  <a:cubicBezTo>
                    <a:pt x="1210" y="24"/>
                    <a:pt x="1119" y="46"/>
                    <a:pt x="1028" y="69"/>
                  </a:cubicBezTo>
                  <a:cubicBezTo>
                    <a:pt x="913" y="92"/>
                    <a:pt x="799" y="115"/>
                    <a:pt x="708" y="161"/>
                  </a:cubicBezTo>
                  <a:cubicBezTo>
                    <a:pt x="640" y="183"/>
                    <a:pt x="548" y="229"/>
                    <a:pt x="457" y="298"/>
                  </a:cubicBezTo>
                  <a:cubicBezTo>
                    <a:pt x="388" y="343"/>
                    <a:pt x="297" y="412"/>
                    <a:pt x="229" y="480"/>
                  </a:cubicBezTo>
                  <a:cubicBezTo>
                    <a:pt x="137" y="571"/>
                    <a:pt x="92" y="663"/>
                    <a:pt x="46" y="754"/>
                  </a:cubicBezTo>
                  <a:cubicBezTo>
                    <a:pt x="46" y="777"/>
                    <a:pt x="46" y="823"/>
                    <a:pt x="46" y="845"/>
                  </a:cubicBezTo>
                  <a:cubicBezTo>
                    <a:pt x="23" y="868"/>
                    <a:pt x="23" y="868"/>
                    <a:pt x="23" y="891"/>
                  </a:cubicBezTo>
                  <a:cubicBezTo>
                    <a:pt x="23" y="914"/>
                    <a:pt x="0" y="937"/>
                    <a:pt x="0" y="982"/>
                  </a:cubicBezTo>
                  <a:cubicBezTo>
                    <a:pt x="0" y="1005"/>
                    <a:pt x="23" y="1028"/>
                    <a:pt x="46" y="1051"/>
                  </a:cubicBezTo>
                  <a:cubicBezTo>
                    <a:pt x="92" y="1096"/>
                    <a:pt x="137" y="1142"/>
                    <a:pt x="229" y="1165"/>
                  </a:cubicBezTo>
                  <a:cubicBezTo>
                    <a:pt x="274" y="1188"/>
                    <a:pt x="320" y="1188"/>
                    <a:pt x="366" y="1188"/>
                  </a:cubicBezTo>
                  <a:cubicBezTo>
                    <a:pt x="434" y="1211"/>
                    <a:pt x="548" y="1211"/>
                    <a:pt x="640" y="1211"/>
                  </a:cubicBezTo>
                  <a:lnTo>
                    <a:pt x="685" y="1211"/>
                  </a:lnTo>
                  <a:cubicBezTo>
                    <a:pt x="891" y="1211"/>
                    <a:pt x="1073" y="1165"/>
                    <a:pt x="1233" y="1074"/>
                  </a:cubicBezTo>
                  <a:cubicBezTo>
                    <a:pt x="1302" y="1051"/>
                    <a:pt x="1370" y="1005"/>
                    <a:pt x="1461" y="959"/>
                  </a:cubicBezTo>
                  <a:cubicBezTo>
                    <a:pt x="1530" y="914"/>
                    <a:pt x="1598" y="868"/>
                    <a:pt x="1667" y="800"/>
                  </a:cubicBezTo>
                  <a:cubicBezTo>
                    <a:pt x="1735" y="754"/>
                    <a:pt x="1804" y="708"/>
                    <a:pt x="1872" y="640"/>
                  </a:cubicBezTo>
                  <a:cubicBezTo>
                    <a:pt x="1895" y="617"/>
                    <a:pt x="1918" y="594"/>
                    <a:pt x="1941" y="571"/>
                  </a:cubicBezTo>
                  <a:cubicBezTo>
                    <a:pt x="1986" y="526"/>
                    <a:pt x="2009" y="480"/>
                    <a:pt x="2032" y="412"/>
                  </a:cubicBezTo>
                  <a:cubicBezTo>
                    <a:pt x="2055" y="298"/>
                    <a:pt x="2009" y="183"/>
                    <a:pt x="1918" y="138"/>
                  </a:cubicBezTo>
                  <a:cubicBezTo>
                    <a:pt x="1872" y="92"/>
                    <a:pt x="1804" y="69"/>
                    <a:pt x="1735" y="69"/>
                  </a:cubicBezTo>
                  <a:lnTo>
                    <a:pt x="1712" y="46"/>
                  </a:lnTo>
                  <a:cubicBezTo>
                    <a:pt x="1690" y="46"/>
                    <a:pt x="1690" y="46"/>
                    <a:pt x="1644" y="24"/>
                  </a:cubicBezTo>
                  <a:lnTo>
                    <a:pt x="1598" y="24"/>
                  </a:lnTo>
                  <a:cubicBezTo>
                    <a:pt x="1553" y="1"/>
                    <a:pt x="1507" y="1"/>
                    <a:pt x="14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3" name="Google Shape;5603;p21"/>
            <p:cNvSpPr/>
            <p:nvPr/>
          </p:nvSpPr>
          <p:spPr>
            <a:xfrm>
              <a:off x="5580375" y="3356500"/>
              <a:ext cx="603750" cy="712175"/>
            </a:xfrm>
            <a:custGeom>
              <a:avLst/>
              <a:gdLst/>
              <a:ahLst/>
              <a:cxnLst/>
              <a:rect l="l" t="t" r="r" b="b"/>
              <a:pathLst>
                <a:path w="24150" h="28487" extrusionOk="0">
                  <a:moveTo>
                    <a:pt x="14403" y="20361"/>
                  </a:moveTo>
                  <a:cubicBezTo>
                    <a:pt x="14449" y="20361"/>
                    <a:pt x="14495" y="20361"/>
                    <a:pt x="14540" y="20384"/>
                  </a:cubicBezTo>
                  <a:lnTo>
                    <a:pt x="14586" y="20384"/>
                  </a:lnTo>
                  <a:cubicBezTo>
                    <a:pt x="14632" y="20406"/>
                    <a:pt x="14632" y="20406"/>
                    <a:pt x="14654" y="20406"/>
                  </a:cubicBezTo>
                  <a:lnTo>
                    <a:pt x="14677" y="20429"/>
                  </a:lnTo>
                  <a:cubicBezTo>
                    <a:pt x="14746" y="20429"/>
                    <a:pt x="14814" y="20452"/>
                    <a:pt x="14860" y="20498"/>
                  </a:cubicBezTo>
                  <a:cubicBezTo>
                    <a:pt x="14951" y="20543"/>
                    <a:pt x="14997" y="20658"/>
                    <a:pt x="14974" y="20772"/>
                  </a:cubicBezTo>
                  <a:cubicBezTo>
                    <a:pt x="14951" y="20840"/>
                    <a:pt x="14928" y="20886"/>
                    <a:pt x="14883" y="20931"/>
                  </a:cubicBezTo>
                  <a:cubicBezTo>
                    <a:pt x="14860" y="20954"/>
                    <a:pt x="14837" y="20977"/>
                    <a:pt x="14814" y="21000"/>
                  </a:cubicBezTo>
                  <a:cubicBezTo>
                    <a:pt x="14746" y="21068"/>
                    <a:pt x="14677" y="21114"/>
                    <a:pt x="14609" y="21160"/>
                  </a:cubicBezTo>
                  <a:cubicBezTo>
                    <a:pt x="14540" y="21228"/>
                    <a:pt x="14472" y="21274"/>
                    <a:pt x="14403" y="21319"/>
                  </a:cubicBezTo>
                  <a:cubicBezTo>
                    <a:pt x="14312" y="21365"/>
                    <a:pt x="14244" y="21411"/>
                    <a:pt x="14175" y="21434"/>
                  </a:cubicBezTo>
                  <a:cubicBezTo>
                    <a:pt x="14015" y="21525"/>
                    <a:pt x="13833" y="21571"/>
                    <a:pt x="13627" y="21571"/>
                  </a:cubicBezTo>
                  <a:lnTo>
                    <a:pt x="13582" y="21571"/>
                  </a:lnTo>
                  <a:cubicBezTo>
                    <a:pt x="13490" y="21571"/>
                    <a:pt x="13376" y="21571"/>
                    <a:pt x="13308" y="21548"/>
                  </a:cubicBezTo>
                  <a:cubicBezTo>
                    <a:pt x="13262" y="21548"/>
                    <a:pt x="13216" y="21548"/>
                    <a:pt x="13171" y="21525"/>
                  </a:cubicBezTo>
                  <a:cubicBezTo>
                    <a:pt x="13102" y="21502"/>
                    <a:pt x="13034" y="21456"/>
                    <a:pt x="12988" y="21411"/>
                  </a:cubicBezTo>
                  <a:cubicBezTo>
                    <a:pt x="12965" y="21388"/>
                    <a:pt x="12942" y="21365"/>
                    <a:pt x="12942" y="21342"/>
                  </a:cubicBezTo>
                  <a:cubicBezTo>
                    <a:pt x="12942" y="21297"/>
                    <a:pt x="12965" y="21274"/>
                    <a:pt x="12965" y="21251"/>
                  </a:cubicBezTo>
                  <a:cubicBezTo>
                    <a:pt x="12965" y="21228"/>
                    <a:pt x="12965" y="21228"/>
                    <a:pt x="12988" y="21205"/>
                  </a:cubicBezTo>
                  <a:cubicBezTo>
                    <a:pt x="12988" y="21183"/>
                    <a:pt x="12988" y="21137"/>
                    <a:pt x="12988" y="21114"/>
                  </a:cubicBezTo>
                  <a:cubicBezTo>
                    <a:pt x="13034" y="21023"/>
                    <a:pt x="13079" y="20931"/>
                    <a:pt x="13171" y="20840"/>
                  </a:cubicBezTo>
                  <a:cubicBezTo>
                    <a:pt x="13239" y="20772"/>
                    <a:pt x="13330" y="20703"/>
                    <a:pt x="13399" y="20658"/>
                  </a:cubicBezTo>
                  <a:cubicBezTo>
                    <a:pt x="13490" y="20589"/>
                    <a:pt x="13582" y="20543"/>
                    <a:pt x="13650" y="20521"/>
                  </a:cubicBezTo>
                  <a:cubicBezTo>
                    <a:pt x="13741" y="20475"/>
                    <a:pt x="13855" y="20452"/>
                    <a:pt x="13970" y="20429"/>
                  </a:cubicBezTo>
                  <a:cubicBezTo>
                    <a:pt x="14061" y="20406"/>
                    <a:pt x="14152" y="20384"/>
                    <a:pt x="14244" y="20361"/>
                  </a:cubicBezTo>
                  <a:close/>
                  <a:moveTo>
                    <a:pt x="17028" y="1"/>
                  </a:moveTo>
                  <a:cubicBezTo>
                    <a:pt x="16868" y="24"/>
                    <a:pt x="16731" y="46"/>
                    <a:pt x="16572" y="92"/>
                  </a:cubicBezTo>
                  <a:lnTo>
                    <a:pt x="16526" y="115"/>
                  </a:lnTo>
                  <a:cubicBezTo>
                    <a:pt x="16389" y="138"/>
                    <a:pt x="16252" y="183"/>
                    <a:pt x="16115" y="229"/>
                  </a:cubicBezTo>
                  <a:lnTo>
                    <a:pt x="16024" y="252"/>
                  </a:lnTo>
                  <a:cubicBezTo>
                    <a:pt x="15818" y="297"/>
                    <a:pt x="15659" y="343"/>
                    <a:pt x="15499" y="389"/>
                  </a:cubicBezTo>
                  <a:cubicBezTo>
                    <a:pt x="15385" y="412"/>
                    <a:pt x="15293" y="434"/>
                    <a:pt x="15202" y="434"/>
                  </a:cubicBezTo>
                  <a:cubicBezTo>
                    <a:pt x="15111" y="457"/>
                    <a:pt x="15042" y="480"/>
                    <a:pt x="14974" y="480"/>
                  </a:cubicBezTo>
                  <a:cubicBezTo>
                    <a:pt x="14791" y="526"/>
                    <a:pt x="14609" y="571"/>
                    <a:pt x="14449" y="617"/>
                  </a:cubicBezTo>
                  <a:cubicBezTo>
                    <a:pt x="14289" y="663"/>
                    <a:pt x="14107" y="708"/>
                    <a:pt x="13924" y="754"/>
                  </a:cubicBezTo>
                  <a:lnTo>
                    <a:pt x="13764" y="800"/>
                  </a:lnTo>
                  <a:cubicBezTo>
                    <a:pt x="13627" y="822"/>
                    <a:pt x="13513" y="845"/>
                    <a:pt x="13399" y="868"/>
                  </a:cubicBezTo>
                  <a:cubicBezTo>
                    <a:pt x="13330" y="891"/>
                    <a:pt x="13262" y="914"/>
                    <a:pt x="13194" y="937"/>
                  </a:cubicBezTo>
                  <a:lnTo>
                    <a:pt x="13148" y="937"/>
                  </a:lnTo>
                  <a:cubicBezTo>
                    <a:pt x="13079" y="959"/>
                    <a:pt x="13034" y="982"/>
                    <a:pt x="12965" y="982"/>
                  </a:cubicBezTo>
                  <a:lnTo>
                    <a:pt x="12942" y="1005"/>
                  </a:lnTo>
                  <a:lnTo>
                    <a:pt x="12874" y="1005"/>
                  </a:lnTo>
                  <a:cubicBezTo>
                    <a:pt x="12691" y="1051"/>
                    <a:pt x="12509" y="1119"/>
                    <a:pt x="12326" y="1165"/>
                  </a:cubicBezTo>
                  <a:cubicBezTo>
                    <a:pt x="12258" y="1188"/>
                    <a:pt x="12189" y="1210"/>
                    <a:pt x="12121" y="1233"/>
                  </a:cubicBezTo>
                  <a:lnTo>
                    <a:pt x="12052" y="1233"/>
                  </a:lnTo>
                  <a:lnTo>
                    <a:pt x="11984" y="1256"/>
                  </a:lnTo>
                  <a:cubicBezTo>
                    <a:pt x="11938" y="1279"/>
                    <a:pt x="11870" y="1302"/>
                    <a:pt x="11824" y="1302"/>
                  </a:cubicBezTo>
                  <a:cubicBezTo>
                    <a:pt x="11733" y="1325"/>
                    <a:pt x="11641" y="1347"/>
                    <a:pt x="11550" y="1370"/>
                  </a:cubicBezTo>
                  <a:cubicBezTo>
                    <a:pt x="11482" y="1393"/>
                    <a:pt x="11390" y="1416"/>
                    <a:pt x="11299" y="1439"/>
                  </a:cubicBezTo>
                  <a:cubicBezTo>
                    <a:pt x="11208" y="1462"/>
                    <a:pt x="11094" y="1507"/>
                    <a:pt x="10979" y="1530"/>
                  </a:cubicBezTo>
                  <a:lnTo>
                    <a:pt x="10774" y="1576"/>
                  </a:lnTo>
                  <a:lnTo>
                    <a:pt x="10683" y="1598"/>
                  </a:lnTo>
                  <a:lnTo>
                    <a:pt x="10591" y="1621"/>
                  </a:lnTo>
                  <a:lnTo>
                    <a:pt x="10500" y="1644"/>
                  </a:lnTo>
                  <a:cubicBezTo>
                    <a:pt x="10455" y="1667"/>
                    <a:pt x="10409" y="1667"/>
                    <a:pt x="10363" y="1690"/>
                  </a:cubicBezTo>
                  <a:lnTo>
                    <a:pt x="10340" y="1690"/>
                  </a:lnTo>
                  <a:lnTo>
                    <a:pt x="10249" y="1713"/>
                  </a:lnTo>
                  <a:cubicBezTo>
                    <a:pt x="10044" y="1781"/>
                    <a:pt x="9861" y="1827"/>
                    <a:pt x="9678" y="1872"/>
                  </a:cubicBezTo>
                  <a:cubicBezTo>
                    <a:pt x="9564" y="1895"/>
                    <a:pt x="9427" y="1918"/>
                    <a:pt x="9313" y="1964"/>
                  </a:cubicBezTo>
                  <a:lnTo>
                    <a:pt x="9131" y="2009"/>
                  </a:lnTo>
                  <a:cubicBezTo>
                    <a:pt x="8948" y="2055"/>
                    <a:pt x="8743" y="2101"/>
                    <a:pt x="8560" y="2146"/>
                  </a:cubicBezTo>
                  <a:cubicBezTo>
                    <a:pt x="8514" y="2169"/>
                    <a:pt x="8469" y="2169"/>
                    <a:pt x="8423" y="2192"/>
                  </a:cubicBezTo>
                  <a:lnTo>
                    <a:pt x="8355" y="2215"/>
                  </a:lnTo>
                  <a:cubicBezTo>
                    <a:pt x="8218" y="2238"/>
                    <a:pt x="8104" y="2260"/>
                    <a:pt x="8012" y="2283"/>
                  </a:cubicBezTo>
                  <a:lnTo>
                    <a:pt x="7875" y="2329"/>
                  </a:lnTo>
                  <a:cubicBezTo>
                    <a:pt x="7715" y="2375"/>
                    <a:pt x="7579" y="2397"/>
                    <a:pt x="7442" y="2443"/>
                  </a:cubicBezTo>
                  <a:lnTo>
                    <a:pt x="7099" y="2534"/>
                  </a:lnTo>
                  <a:lnTo>
                    <a:pt x="6917" y="2580"/>
                  </a:lnTo>
                  <a:cubicBezTo>
                    <a:pt x="6780" y="2626"/>
                    <a:pt x="6620" y="2671"/>
                    <a:pt x="6483" y="2694"/>
                  </a:cubicBezTo>
                  <a:lnTo>
                    <a:pt x="6369" y="2740"/>
                  </a:lnTo>
                  <a:cubicBezTo>
                    <a:pt x="6255" y="2763"/>
                    <a:pt x="6118" y="2808"/>
                    <a:pt x="6004" y="2831"/>
                  </a:cubicBezTo>
                  <a:cubicBezTo>
                    <a:pt x="5912" y="2854"/>
                    <a:pt x="5821" y="2900"/>
                    <a:pt x="5730" y="2922"/>
                  </a:cubicBezTo>
                  <a:lnTo>
                    <a:pt x="5661" y="2945"/>
                  </a:lnTo>
                  <a:lnTo>
                    <a:pt x="5524" y="2991"/>
                  </a:lnTo>
                  <a:lnTo>
                    <a:pt x="5501" y="2991"/>
                  </a:lnTo>
                  <a:cubicBezTo>
                    <a:pt x="5433" y="3014"/>
                    <a:pt x="5342" y="3036"/>
                    <a:pt x="5273" y="3059"/>
                  </a:cubicBezTo>
                  <a:lnTo>
                    <a:pt x="5228" y="3059"/>
                  </a:lnTo>
                  <a:cubicBezTo>
                    <a:pt x="5136" y="3105"/>
                    <a:pt x="5022" y="3128"/>
                    <a:pt x="4931" y="3151"/>
                  </a:cubicBezTo>
                  <a:lnTo>
                    <a:pt x="4680" y="3242"/>
                  </a:lnTo>
                  <a:cubicBezTo>
                    <a:pt x="4566" y="3265"/>
                    <a:pt x="4451" y="3310"/>
                    <a:pt x="4315" y="3333"/>
                  </a:cubicBezTo>
                  <a:lnTo>
                    <a:pt x="4109" y="3402"/>
                  </a:lnTo>
                  <a:cubicBezTo>
                    <a:pt x="3995" y="3447"/>
                    <a:pt x="3904" y="3470"/>
                    <a:pt x="3790" y="3493"/>
                  </a:cubicBezTo>
                  <a:lnTo>
                    <a:pt x="3675" y="3539"/>
                  </a:lnTo>
                  <a:lnTo>
                    <a:pt x="3516" y="3584"/>
                  </a:lnTo>
                  <a:cubicBezTo>
                    <a:pt x="3470" y="3607"/>
                    <a:pt x="3424" y="3607"/>
                    <a:pt x="3379" y="3630"/>
                  </a:cubicBezTo>
                  <a:cubicBezTo>
                    <a:pt x="3333" y="3630"/>
                    <a:pt x="3287" y="3653"/>
                    <a:pt x="3242" y="3653"/>
                  </a:cubicBezTo>
                  <a:cubicBezTo>
                    <a:pt x="3105" y="3698"/>
                    <a:pt x="2991" y="3721"/>
                    <a:pt x="2854" y="3767"/>
                  </a:cubicBezTo>
                  <a:lnTo>
                    <a:pt x="2694" y="3813"/>
                  </a:lnTo>
                  <a:lnTo>
                    <a:pt x="2603" y="3835"/>
                  </a:lnTo>
                  <a:lnTo>
                    <a:pt x="2557" y="3858"/>
                  </a:lnTo>
                  <a:cubicBezTo>
                    <a:pt x="2420" y="3881"/>
                    <a:pt x="2283" y="3927"/>
                    <a:pt x="2146" y="3949"/>
                  </a:cubicBezTo>
                  <a:cubicBezTo>
                    <a:pt x="1963" y="3995"/>
                    <a:pt x="1781" y="4041"/>
                    <a:pt x="1598" y="4086"/>
                  </a:cubicBezTo>
                  <a:lnTo>
                    <a:pt x="1530" y="4109"/>
                  </a:lnTo>
                  <a:lnTo>
                    <a:pt x="1461" y="4132"/>
                  </a:lnTo>
                  <a:cubicBezTo>
                    <a:pt x="1439" y="4086"/>
                    <a:pt x="1393" y="4086"/>
                    <a:pt x="1347" y="4086"/>
                  </a:cubicBezTo>
                  <a:lnTo>
                    <a:pt x="1256" y="4086"/>
                  </a:lnTo>
                  <a:cubicBezTo>
                    <a:pt x="1233" y="4109"/>
                    <a:pt x="1187" y="4109"/>
                    <a:pt x="1142" y="4132"/>
                  </a:cubicBezTo>
                  <a:cubicBezTo>
                    <a:pt x="1096" y="4132"/>
                    <a:pt x="1073" y="4132"/>
                    <a:pt x="1028" y="4155"/>
                  </a:cubicBezTo>
                  <a:lnTo>
                    <a:pt x="1005" y="4155"/>
                  </a:lnTo>
                  <a:cubicBezTo>
                    <a:pt x="982" y="4155"/>
                    <a:pt x="959" y="4155"/>
                    <a:pt x="914" y="4178"/>
                  </a:cubicBezTo>
                  <a:lnTo>
                    <a:pt x="868" y="4178"/>
                  </a:lnTo>
                  <a:lnTo>
                    <a:pt x="822" y="4201"/>
                  </a:lnTo>
                  <a:cubicBezTo>
                    <a:pt x="777" y="4201"/>
                    <a:pt x="731" y="4223"/>
                    <a:pt x="685" y="4223"/>
                  </a:cubicBezTo>
                  <a:lnTo>
                    <a:pt x="617" y="4223"/>
                  </a:lnTo>
                  <a:lnTo>
                    <a:pt x="594" y="4246"/>
                  </a:lnTo>
                  <a:lnTo>
                    <a:pt x="503" y="4246"/>
                  </a:lnTo>
                  <a:cubicBezTo>
                    <a:pt x="389" y="4269"/>
                    <a:pt x="274" y="4292"/>
                    <a:pt x="183" y="4337"/>
                  </a:cubicBezTo>
                  <a:cubicBezTo>
                    <a:pt x="137" y="4360"/>
                    <a:pt x="92" y="4406"/>
                    <a:pt x="69" y="4429"/>
                  </a:cubicBezTo>
                  <a:cubicBezTo>
                    <a:pt x="23" y="4497"/>
                    <a:pt x="1" y="4566"/>
                    <a:pt x="23" y="4657"/>
                  </a:cubicBezTo>
                  <a:cubicBezTo>
                    <a:pt x="46" y="4703"/>
                    <a:pt x="46" y="4748"/>
                    <a:pt x="69" y="4794"/>
                  </a:cubicBezTo>
                  <a:cubicBezTo>
                    <a:pt x="69" y="4817"/>
                    <a:pt x="92" y="4862"/>
                    <a:pt x="92" y="4885"/>
                  </a:cubicBezTo>
                  <a:cubicBezTo>
                    <a:pt x="115" y="4931"/>
                    <a:pt x="115" y="4999"/>
                    <a:pt x="137" y="5045"/>
                  </a:cubicBezTo>
                  <a:lnTo>
                    <a:pt x="160" y="5136"/>
                  </a:lnTo>
                  <a:cubicBezTo>
                    <a:pt x="160" y="5205"/>
                    <a:pt x="183" y="5251"/>
                    <a:pt x="206" y="5296"/>
                  </a:cubicBezTo>
                  <a:lnTo>
                    <a:pt x="229" y="5410"/>
                  </a:lnTo>
                  <a:lnTo>
                    <a:pt x="229" y="5433"/>
                  </a:lnTo>
                  <a:lnTo>
                    <a:pt x="252" y="5524"/>
                  </a:lnTo>
                  <a:lnTo>
                    <a:pt x="274" y="5639"/>
                  </a:lnTo>
                  <a:lnTo>
                    <a:pt x="343" y="5867"/>
                  </a:lnTo>
                  <a:lnTo>
                    <a:pt x="343" y="5912"/>
                  </a:lnTo>
                  <a:cubicBezTo>
                    <a:pt x="366" y="6004"/>
                    <a:pt x="411" y="6118"/>
                    <a:pt x="434" y="6209"/>
                  </a:cubicBezTo>
                  <a:lnTo>
                    <a:pt x="457" y="6255"/>
                  </a:lnTo>
                  <a:cubicBezTo>
                    <a:pt x="480" y="6323"/>
                    <a:pt x="480" y="6369"/>
                    <a:pt x="503" y="6437"/>
                  </a:cubicBezTo>
                  <a:cubicBezTo>
                    <a:pt x="548" y="6574"/>
                    <a:pt x="571" y="6711"/>
                    <a:pt x="617" y="6871"/>
                  </a:cubicBezTo>
                  <a:lnTo>
                    <a:pt x="617" y="6940"/>
                  </a:lnTo>
                  <a:cubicBezTo>
                    <a:pt x="662" y="7122"/>
                    <a:pt x="708" y="7282"/>
                    <a:pt x="754" y="7465"/>
                  </a:cubicBezTo>
                  <a:cubicBezTo>
                    <a:pt x="799" y="7602"/>
                    <a:pt x="845" y="7738"/>
                    <a:pt x="891" y="7875"/>
                  </a:cubicBezTo>
                  <a:lnTo>
                    <a:pt x="914" y="8012"/>
                  </a:lnTo>
                  <a:cubicBezTo>
                    <a:pt x="936" y="8081"/>
                    <a:pt x="959" y="8149"/>
                    <a:pt x="982" y="8218"/>
                  </a:cubicBezTo>
                  <a:cubicBezTo>
                    <a:pt x="1005" y="8355"/>
                    <a:pt x="1050" y="8469"/>
                    <a:pt x="1073" y="8583"/>
                  </a:cubicBezTo>
                  <a:lnTo>
                    <a:pt x="1119" y="8674"/>
                  </a:lnTo>
                  <a:cubicBezTo>
                    <a:pt x="1142" y="8743"/>
                    <a:pt x="1142" y="8811"/>
                    <a:pt x="1165" y="8880"/>
                  </a:cubicBezTo>
                  <a:lnTo>
                    <a:pt x="1210" y="9017"/>
                  </a:lnTo>
                  <a:lnTo>
                    <a:pt x="1233" y="9154"/>
                  </a:lnTo>
                  <a:cubicBezTo>
                    <a:pt x="1256" y="9222"/>
                    <a:pt x="1279" y="9268"/>
                    <a:pt x="1279" y="9336"/>
                  </a:cubicBezTo>
                  <a:lnTo>
                    <a:pt x="1302" y="9382"/>
                  </a:lnTo>
                  <a:cubicBezTo>
                    <a:pt x="1324" y="9496"/>
                    <a:pt x="1370" y="9610"/>
                    <a:pt x="1393" y="9724"/>
                  </a:cubicBezTo>
                  <a:cubicBezTo>
                    <a:pt x="1439" y="9930"/>
                    <a:pt x="1507" y="10112"/>
                    <a:pt x="1553" y="10318"/>
                  </a:cubicBezTo>
                  <a:cubicBezTo>
                    <a:pt x="1575" y="10409"/>
                    <a:pt x="1621" y="10523"/>
                    <a:pt x="1644" y="10637"/>
                  </a:cubicBezTo>
                  <a:lnTo>
                    <a:pt x="1644" y="10660"/>
                  </a:lnTo>
                  <a:cubicBezTo>
                    <a:pt x="1667" y="10729"/>
                    <a:pt x="1690" y="10797"/>
                    <a:pt x="1712" y="10888"/>
                  </a:cubicBezTo>
                  <a:cubicBezTo>
                    <a:pt x="1735" y="10980"/>
                    <a:pt x="1758" y="11094"/>
                    <a:pt x="1804" y="11208"/>
                  </a:cubicBezTo>
                  <a:lnTo>
                    <a:pt x="1872" y="11459"/>
                  </a:lnTo>
                  <a:cubicBezTo>
                    <a:pt x="1918" y="11642"/>
                    <a:pt x="1963" y="11847"/>
                    <a:pt x="2009" y="12052"/>
                  </a:cubicBezTo>
                  <a:lnTo>
                    <a:pt x="2055" y="12235"/>
                  </a:lnTo>
                  <a:lnTo>
                    <a:pt x="2100" y="12349"/>
                  </a:lnTo>
                  <a:cubicBezTo>
                    <a:pt x="2123" y="12440"/>
                    <a:pt x="2123" y="12532"/>
                    <a:pt x="2146" y="12623"/>
                  </a:cubicBezTo>
                  <a:cubicBezTo>
                    <a:pt x="2215" y="12806"/>
                    <a:pt x="2260" y="13011"/>
                    <a:pt x="2329" y="13217"/>
                  </a:cubicBezTo>
                  <a:cubicBezTo>
                    <a:pt x="2397" y="13399"/>
                    <a:pt x="2443" y="13605"/>
                    <a:pt x="2488" y="13787"/>
                  </a:cubicBezTo>
                  <a:cubicBezTo>
                    <a:pt x="2511" y="13924"/>
                    <a:pt x="2557" y="14038"/>
                    <a:pt x="2580" y="14175"/>
                  </a:cubicBezTo>
                  <a:lnTo>
                    <a:pt x="2648" y="14381"/>
                  </a:lnTo>
                  <a:cubicBezTo>
                    <a:pt x="2717" y="14586"/>
                    <a:pt x="2762" y="14791"/>
                    <a:pt x="2808" y="14997"/>
                  </a:cubicBezTo>
                  <a:lnTo>
                    <a:pt x="2831" y="15088"/>
                  </a:lnTo>
                  <a:lnTo>
                    <a:pt x="2899" y="15248"/>
                  </a:lnTo>
                  <a:cubicBezTo>
                    <a:pt x="2899" y="15316"/>
                    <a:pt x="2922" y="15362"/>
                    <a:pt x="2922" y="15408"/>
                  </a:cubicBezTo>
                  <a:cubicBezTo>
                    <a:pt x="2945" y="15453"/>
                    <a:pt x="2945" y="15499"/>
                    <a:pt x="2968" y="15545"/>
                  </a:cubicBezTo>
                  <a:cubicBezTo>
                    <a:pt x="3013" y="15750"/>
                    <a:pt x="3082" y="15956"/>
                    <a:pt x="3150" y="16161"/>
                  </a:cubicBezTo>
                  <a:lnTo>
                    <a:pt x="3150" y="16229"/>
                  </a:lnTo>
                  <a:cubicBezTo>
                    <a:pt x="3219" y="16389"/>
                    <a:pt x="3265" y="16549"/>
                    <a:pt x="3310" y="16709"/>
                  </a:cubicBezTo>
                  <a:lnTo>
                    <a:pt x="3333" y="16823"/>
                  </a:lnTo>
                  <a:cubicBezTo>
                    <a:pt x="3333" y="16891"/>
                    <a:pt x="3356" y="16960"/>
                    <a:pt x="3379" y="17006"/>
                  </a:cubicBezTo>
                  <a:lnTo>
                    <a:pt x="3424" y="17142"/>
                  </a:lnTo>
                  <a:cubicBezTo>
                    <a:pt x="3424" y="17211"/>
                    <a:pt x="3447" y="17257"/>
                    <a:pt x="3470" y="17302"/>
                  </a:cubicBezTo>
                  <a:lnTo>
                    <a:pt x="3516" y="17462"/>
                  </a:lnTo>
                  <a:cubicBezTo>
                    <a:pt x="3561" y="17599"/>
                    <a:pt x="3584" y="17736"/>
                    <a:pt x="3630" y="17896"/>
                  </a:cubicBezTo>
                  <a:cubicBezTo>
                    <a:pt x="3653" y="17964"/>
                    <a:pt x="3675" y="18055"/>
                    <a:pt x="3698" y="18147"/>
                  </a:cubicBezTo>
                  <a:cubicBezTo>
                    <a:pt x="3721" y="18261"/>
                    <a:pt x="3744" y="18375"/>
                    <a:pt x="3790" y="18489"/>
                  </a:cubicBezTo>
                  <a:cubicBezTo>
                    <a:pt x="3881" y="18832"/>
                    <a:pt x="3972" y="19220"/>
                    <a:pt x="4041" y="19516"/>
                  </a:cubicBezTo>
                  <a:lnTo>
                    <a:pt x="4086" y="19676"/>
                  </a:lnTo>
                  <a:cubicBezTo>
                    <a:pt x="4155" y="20018"/>
                    <a:pt x="4269" y="20406"/>
                    <a:pt x="4383" y="20840"/>
                  </a:cubicBezTo>
                  <a:cubicBezTo>
                    <a:pt x="4429" y="20954"/>
                    <a:pt x="4474" y="21091"/>
                    <a:pt x="4497" y="21228"/>
                  </a:cubicBezTo>
                  <a:lnTo>
                    <a:pt x="4520" y="21342"/>
                  </a:lnTo>
                  <a:lnTo>
                    <a:pt x="4543" y="21365"/>
                  </a:lnTo>
                  <a:cubicBezTo>
                    <a:pt x="4566" y="21434"/>
                    <a:pt x="4588" y="21525"/>
                    <a:pt x="4588" y="21616"/>
                  </a:cubicBezTo>
                  <a:cubicBezTo>
                    <a:pt x="4611" y="21662"/>
                    <a:pt x="4657" y="21708"/>
                    <a:pt x="4703" y="21753"/>
                  </a:cubicBezTo>
                  <a:cubicBezTo>
                    <a:pt x="4725" y="21799"/>
                    <a:pt x="4748" y="21844"/>
                    <a:pt x="4748" y="21913"/>
                  </a:cubicBezTo>
                  <a:lnTo>
                    <a:pt x="4771" y="21981"/>
                  </a:lnTo>
                  <a:lnTo>
                    <a:pt x="4794" y="22027"/>
                  </a:lnTo>
                  <a:lnTo>
                    <a:pt x="4817" y="22096"/>
                  </a:lnTo>
                  <a:lnTo>
                    <a:pt x="4817" y="22118"/>
                  </a:lnTo>
                  <a:cubicBezTo>
                    <a:pt x="4862" y="22255"/>
                    <a:pt x="4885" y="22392"/>
                    <a:pt x="4931" y="22529"/>
                  </a:cubicBezTo>
                  <a:lnTo>
                    <a:pt x="4931" y="22552"/>
                  </a:lnTo>
                  <a:cubicBezTo>
                    <a:pt x="4931" y="22575"/>
                    <a:pt x="4931" y="22598"/>
                    <a:pt x="4954" y="22621"/>
                  </a:cubicBezTo>
                  <a:lnTo>
                    <a:pt x="4954" y="22689"/>
                  </a:lnTo>
                  <a:cubicBezTo>
                    <a:pt x="4999" y="22849"/>
                    <a:pt x="5022" y="23031"/>
                    <a:pt x="5091" y="23191"/>
                  </a:cubicBezTo>
                  <a:cubicBezTo>
                    <a:pt x="5113" y="23282"/>
                    <a:pt x="5136" y="23374"/>
                    <a:pt x="5159" y="23465"/>
                  </a:cubicBezTo>
                  <a:lnTo>
                    <a:pt x="5205" y="23670"/>
                  </a:lnTo>
                  <a:cubicBezTo>
                    <a:pt x="5296" y="23944"/>
                    <a:pt x="5364" y="24218"/>
                    <a:pt x="5433" y="24492"/>
                  </a:cubicBezTo>
                  <a:lnTo>
                    <a:pt x="5479" y="24720"/>
                  </a:lnTo>
                  <a:cubicBezTo>
                    <a:pt x="5501" y="24789"/>
                    <a:pt x="5524" y="24880"/>
                    <a:pt x="5547" y="24949"/>
                  </a:cubicBezTo>
                  <a:lnTo>
                    <a:pt x="5547" y="24926"/>
                  </a:lnTo>
                  <a:cubicBezTo>
                    <a:pt x="5570" y="25086"/>
                    <a:pt x="5616" y="25245"/>
                    <a:pt x="5684" y="25428"/>
                  </a:cubicBezTo>
                  <a:lnTo>
                    <a:pt x="5684" y="25474"/>
                  </a:lnTo>
                  <a:cubicBezTo>
                    <a:pt x="5730" y="25633"/>
                    <a:pt x="5775" y="25770"/>
                    <a:pt x="5821" y="25930"/>
                  </a:cubicBezTo>
                  <a:lnTo>
                    <a:pt x="5867" y="26021"/>
                  </a:lnTo>
                  <a:cubicBezTo>
                    <a:pt x="5867" y="26067"/>
                    <a:pt x="5889" y="26113"/>
                    <a:pt x="5889" y="26158"/>
                  </a:cubicBezTo>
                  <a:lnTo>
                    <a:pt x="5935" y="26273"/>
                  </a:lnTo>
                  <a:lnTo>
                    <a:pt x="5958" y="26410"/>
                  </a:lnTo>
                  <a:cubicBezTo>
                    <a:pt x="5981" y="26478"/>
                    <a:pt x="6004" y="26569"/>
                    <a:pt x="6026" y="26661"/>
                  </a:cubicBezTo>
                  <a:cubicBezTo>
                    <a:pt x="6049" y="26729"/>
                    <a:pt x="6072" y="26798"/>
                    <a:pt x="6095" y="26889"/>
                  </a:cubicBezTo>
                  <a:lnTo>
                    <a:pt x="6141" y="27071"/>
                  </a:lnTo>
                  <a:lnTo>
                    <a:pt x="6209" y="27277"/>
                  </a:lnTo>
                  <a:lnTo>
                    <a:pt x="6232" y="27323"/>
                  </a:lnTo>
                  <a:cubicBezTo>
                    <a:pt x="6255" y="27437"/>
                    <a:pt x="6277" y="27551"/>
                    <a:pt x="6323" y="27665"/>
                  </a:cubicBezTo>
                  <a:lnTo>
                    <a:pt x="6346" y="27779"/>
                  </a:lnTo>
                  <a:cubicBezTo>
                    <a:pt x="6346" y="27848"/>
                    <a:pt x="6369" y="27939"/>
                    <a:pt x="6392" y="28007"/>
                  </a:cubicBezTo>
                  <a:lnTo>
                    <a:pt x="6414" y="28076"/>
                  </a:lnTo>
                  <a:lnTo>
                    <a:pt x="6414" y="28121"/>
                  </a:lnTo>
                  <a:cubicBezTo>
                    <a:pt x="6414" y="28167"/>
                    <a:pt x="6437" y="28213"/>
                    <a:pt x="6437" y="28236"/>
                  </a:cubicBezTo>
                  <a:cubicBezTo>
                    <a:pt x="6460" y="28304"/>
                    <a:pt x="6460" y="28350"/>
                    <a:pt x="6506" y="28372"/>
                  </a:cubicBezTo>
                  <a:cubicBezTo>
                    <a:pt x="6506" y="28395"/>
                    <a:pt x="6529" y="28418"/>
                    <a:pt x="6551" y="28441"/>
                  </a:cubicBezTo>
                  <a:cubicBezTo>
                    <a:pt x="6574" y="28464"/>
                    <a:pt x="6620" y="28487"/>
                    <a:pt x="6666" y="28487"/>
                  </a:cubicBezTo>
                  <a:lnTo>
                    <a:pt x="6688" y="28487"/>
                  </a:lnTo>
                  <a:cubicBezTo>
                    <a:pt x="6757" y="28487"/>
                    <a:pt x="6825" y="28464"/>
                    <a:pt x="6871" y="28464"/>
                  </a:cubicBezTo>
                  <a:lnTo>
                    <a:pt x="6939" y="28441"/>
                  </a:lnTo>
                  <a:cubicBezTo>
                    <a:pt x="7054" y="28418"/>
                    <a:pt x="7145" y="28395"/>
                    <a:pt x="7259" y="28372"/>
                  </a:cubicBezTo>
                  <a:lnTo>
                    <a:pt x="7327" y="28350"/>
                  </a:lnTo>
                  <a:lnTo>
                    <a:pt x="7350" y="28350"/>
                  </a:lnTo>
                  <a:cubicBezTo>
                    <a:pt x="7419" y="28327"/>
                    <a:pt x="7464" y="28304"/>
                    <a:pt x="7533" y="28304"/>
                  </a:cubicBezTo>
                  <a:cubicBezTo>
                    <a:pt x="7624" y="28258"/>
                    <a:pt x="7715" y="28236"/>
                    <a:pt x="7807" y="28213"/>
                  </a:cubicBezTo>
                  <a:cubicBezTo>
                    <a:pt x="7989" y="28167"/>
                    <a:pt x="8172" y="28121"/>
                    <a:pt x="8355" y="28076"/>
                  </a:cubicBezTo>
                  <a:cubicBezTo>
                    <a:pt x="8469" y="28030"/>
                    <a:pt x="8583" y="28007"/>
                    <a:pt x="8697" y="27962"/>
                  </a:cubicBezTo>
                  <a:lnTo>
                    <a:pt x="8880" y="27916"/>
                  </a:lnTo>
                  <a:lnTo>
                    <a:pt x="9062" y="27848"/>
                  </a:lnTo>
                  <a:cubicBezTo>
                    <a:pt x="9176" y="27825"/>
                    <a:pt x="9313" y="27779"/>
                    <a:pt x="9427" y="27756"/>
                  </a:cubicBezTo>
                  <a:cubicBezTo>
                    <a:pt x="9610" y="27688"/>
                    <a:pt x="9793" y="27642"/>
                    <a:pt x="9975" y="27596"/>
                  </a:cubicBezTo>
                  <a:cubicBezTo>
                    <a:pt x="10272" y="27505"/>
                    <a:pt x="10614" y="27414"/>
                    <a:pt x="11025" y="27323"/>
                  </a:cubicBezTo>
                  <a:cubicBezTo>
                    <a:pt x="11162" y="27300"/>
                    <a:pt x="11299" y="27254"/>
                    <a:pt x="11436" y="27208"/>
                  </a:cubicBezTo>
                  <a:lnTo>
                    <a:pt x="11573" y="27186"/>
                  </a:lnTo>
                  <a:lnTo>
                    <a:pt x="11778" y="27117"/>
                  </a:lnTo>
                  <a:cubicBezTo>
                    <a:pt x="11893" y="27094"/>
                    <a:pt x="11984" y="27071"/>
                    <a:pt x="12098" y="27026"/>
                  </a:cubicBezTo>
                  <a:cubicBezTo>
                    <a:pt x="12258" y="26980"/>
                    <a:pt x="12440" y="26935"/>
                    <a:pt x="12623" y="26889"/>
                  </a:cubicBezTo>
                  <a:cubicBezTo>
                    <a:pt x="12851" y="26843"/>
                    <a:pt x="13034" y="26798"/>
                    <a:pt x="13171" y="26775"/>
                  </a:cubicBezTo>
                  <a:cubicBezTo>
                    <a:pt x="13376" y="26729"/>
                    <a:pt x="13582" y="26683"/>
                    <a:pt x="13764" y="26638"/>
                  </a:cubicBezTo>
                  <a:lnTo>
                    <a:pt x="13901" y="26592"/>
                  </a:lnTo>
                  <a:lnTo>
                    <a:pt x="13970" y="26592"/>
                  </a:lnTo>
                  <a:lnTo>
                    <a:pt x="14289" y="26501"/>
                  </a:lnTo>
                  <a:lnTo>
                    <a:pt x="14472" y="26455"/>
                  </a:lnTo>
                  <a:cubicBezTo>
                    <a:pt x="14586" y="26410"/>
                    <a:pt x="14700" y="26387"/>
                    <a:pt x="14814" y="26364"/>
                  </a:cubicBezTo>
                  <a:lnTo>
                    <a:pt x="14951" y="26318"/>
                  </a:lnTo>
                  <a:cubicBezTo>
                    <a:pt x="15088" y="26273"/>
                    <a:pt x="15225" y="26250"/>
                    <a:pt x="15362" y="26204"/>
                  </a:cubicBezTo>
                  <a:lnTo>
                    <a:pt x="15590" y="26136"/>
                  </a:lnTo>
                  <a:cubicBezTo>
                    <a:pt x="15704" y="26113"/>
                    <a:pt x="15796" y="26090"/>
                    <a:pt x="15910" y="26044"/>
                  </a:cubicBezTo>
                  <a:cubicBezTo>
                    <a:pt x="16047" y="25999"/>
                    <a:pt x="16206" y="25976"/>
                    <a:pt x="16343" y="25930"/>
                  </a:cubicBezTo>
                  <a:lnTo>
                    <a:pt x="16458" y="25885"/>
                  </a:lnTo>
                  <a:lnTo>
                    <a:pt x="16572" y="25862"/>
                  </a:lnTo>
                  <a:cubicBezTo>
                    <a:pt x="16709" y="25816"/>
                    <a:pt x="16846" y="25793"/>
                    <a:pt x="17005" y="25748"/>
                  </a:cubicBezTo>
                  <a:cubicBezTo>
                    <a:pt x="17051" y="25725"/>
                    <a:pt x="17119" y="25725"/>
                    <a:pt x="17188" y="25702"/>
                  </a:cubicBezTo>
                  <a:lnTo>
                    <a:pt x="17279" y="25679"/>
                  </a:lnTo>
                  <a:cubicBezTo>
                    <a:pt x="17348" y="25656"/>
                    <a:pt x="17439" y="25611"/>
                    <a:pt x="17530" y="25588"/>
                  </a:cubicBezTo>
                  <a:cubicBezTo>
                    <a:pt x="17713" y="25542"/>
                    <a:pt x="17896" y="25497"/>
                    <a:pt x="18078" y="25428"/>
                  </a:cubicBezTo>
                  <a:cubicBezTo>
                    <a:pt x="18261" y="25382"/>
                    <a:pt x="18443" y="25337"/>
                    <a:pt x="18626" y="25291"/>
                  </a:cubicBezTo>
                  <a:cubicBezTo>
                    <a:pt x="18672" y="25268"/>
                    <a:pt x="18740" y="25245"/>
                    <a:pt x="18786" y="25245"/>
                  </a:cubicBezTo>
                  <a:lnTo>
                    <a:pt x="18877" y="25223"/>
                  </a:lnTo>
                  <a:cubicBezTo>
                    <a:pt x="18968" y="25200"/>
                    <a:pt x="19060" y="25177"/>
                    <a:pt x="19128" y="25154"/>
                  </a:cubicBezTo>
                  <a:lnTo>
                    <a:pt x="19242" y="25108"/>
                  </a:lnTo>
                  <a:lnTo>
                    <a:pt x="19265" y="25108"/>
                  </a:lnTo>
                  <a:cubicBezTo>
                    <a:pt x="19471" y="25086"/>
                    <a:pt x="19722" y="25063"/>
                    <a:pt x="19950" y="25017"/>
                  </a:cubicBezTo>
                  <a:cubicBezTo>
                    <a:pt x="20064" y="24994"/>
                    <a:pt x="20201" y="24949"/>
                    <a:pt x="20315" y="24926"/>
                  </a:cubicBezTo>
                  <a:lnTo>
                    <a:pt x="20361" y="24903"/>
                  </a:lnTo>
                  <a:lnTo>
                    <a:pt x="20520" y="24857"/>
                  </a:lnTo>
                  <a:cubicBezTo>
                    <a:pt x="20635" y="24835"/>
                    <a:pt x="20726" y="24812"/>
                    <a:pt x="20840" y="24789"/>
                  </a:cubicBezTo>
                  <a:cubicBezTo>
                    <a:pt x="20908" y="24766"/>
                    <a:pt x="21000" y="24743"/>
                    <a:pt x="21068" y="24720"/>
                  </a:cubicBezTo>
                  <a:cubicBezTo>
                    <a:pt x="21182" y="24675"/>
                    <a:pt x="21319" y="24652"/>
                    <a:pt x="21433" y="24606"/>
                  </a:cubicBezTo>
                  <a:lnTo>
                    <a:pt x="21662" y="24561"/>
                  </a:lnTo>
                  <a:lnTo>
                    <a:pt x="21890" y="24492"/>
                  </a:lnTo>
                  <a:lnTo>
                    <a:pt x="22210" y="24401"/>
                  </a:lnTo>
                  <a:cubicBezTo>
                    <a:pt x="22301" y="24378"/>
                    <a:pt x="22392" y="24355"/>
                    <a:pt x="22483" y="24332"/>
                  </a:cubicBezTo>
                  <a:lnTo>
                    <a:pt x="22506" y="24332"/>
                  </a:lnTo>
                  <a:cubicBezTo>
                    <a:pt x="22598" y="24310"/>
                    <a:pt x="22666" y="24287"/>
                    <a:pt x="22757" y="24264"/>
                  </a:cubicBezTo>
                  <a:cubicBezTo>
                    <a:pt x="22826" y="24241"/>
                    <a:pt x="22894" y="24218"/>
                    <a:pt x="22963" y="24195"/>
                  </a:cubicBezTo>
                  <a:lnTo>
                    <a:pt x="23008" y="24173"/>
                  </a:lnTo>
                  <a:lnTo>
                    <a:pt x="23100" y="24150"/>
                  </a:lnTo>
                  <a:cubicBezTo>
                    <a:pt x="23168" y="24127"/>
                    <a:pt x="23260" y="24104"/>
                    <a:pt x="23328" y="24059"/>
                  </a:cubicBezTo>
                  <a:cubicBezTo>
                    <a:pt x="23374" y="24059"/>
                    <a:pt x="23419" y="24036"/>
                    <a:pt x="23419" y="24013"/>
                  </a:cubicBezTo>
                  <a:cubicBezTo>
                    <a:pt x="23465" y="23990"/>
                    <a:pt x="23488" y="23967"/>
                    <a:pt x="23511" y="23967"/>
                  </a:cubicBezTo>
                  <a:cubicBezTo>
                    <a:pt x="23556" y="23922"/>
                    <a:pt x="23602" y="23853"/>
                    <a:pt x="23648" y="23807"/>
                  </a:cubicBezTo>
                  <a:cubicBezTo>
                    <a:pt x="23716" y="23739"/>
                    <a:pt x="23784" y="23648"/>
                    <a:pt x="23830" y="23556"/>
                  </a:cubicBezTo>
                  <a:cubicBezTo>
                    <a:pt x="23967" y="23351"/>
                    <a:pt x="24058" y="23146"/>
                    <a:pt x="24104" y="22917"/>
                  </a:cubicBezTo>
                  <a:cubicBezTo>
                    <a:pt x="24127" y="22849"/>
                    <a:pt x="24150" y="22735"/>
                    <a:pt x="24150" y="22621"/>
                  </a:cubicBezTo>
                  <a:cubicBezTo>
                    <a:pt x="24150" y="22529"/>
                    <a:pt x="24150" y="22438"/>
                    <a:pt x="24150" y="22324"/>
                  </a:cubicBezTo>
                  <a:cubicBezTo>
                    <a:pt x="24127" y="22141"/>
                    <a:pt x="24081" y="21959"/>
                    <a:pt x="24036" y="21822"/>
                  </a:cubicBezTo>
                  <a:lnTo>
                    <a:pt x="23990" y="21708"/>
                  </a:lnTo>
                  <a:cubicBezTo>
                    <a:pt x="23967" y="21571"/>
                    <a:pt x="23921" y="21456"/>
                    <a:pt x="23899" y="21342"/>
                  </a:cubicBezTo>
                  <a:cubicBezTo>
                    <a:pt x="23853" y="21228"/>
                    <a:pt x="23830" y="21137"/>
                    <a:pt x="23784" y="21023"/>
                  </a:cubicBezTo>
                  <a:cubicBezTo>
                    <a:pt x="23762" y="20954"/>
                    <a:pt x="23762" y="20886"/>
                    <a:pt x="23739" y="20817"/>
                  </a:cubicBezTo>
                  <a:cubicBezTo>
                    <a:pt x="23716" y="20749"/>
                    <a:pt x="23693" y="20680"/>
                    <a:pt x="23670" y="20612"/>
                  </a:cubicBezTo>
                  <a:lnTo>
                    <a:pt x="23648" y="20566"/>
                  </a:lnTo>
                  <a:cubicBezTo>
                    <a:pt x="23625" y="20475"/>
                    <a:pt x="23602" y="20406"/>
                    <a:pt x="23579" y="20315"/>
                  </a:cubicBezTo>
                  <a:lnTo>
                    <a:pt x="23533" y="20178"/>
                  </a:lnTo>
                  <a:cubicBezTo>
                    <a:pt x="23511" y="20064"/>
                    <a:pt x="23465" y="19950"/>
                    <a:pt x="23442" y="19836"/>
                  </a:cubicBezTo>
                  <a:lnTo>
                    <a:pt x="23374" y="19562"/>
                  </a:lnTo>
                  <a:lnTo>
                    <a:pt x="23328" y="19448"/>
                  </a:lnTo>
                  <a:lnTo>
                    <a:pt x="23305" y="19357"/>
                  </a:lnTo>
                  <a:cubicBezTo>
                    <a:pt x="23305" y="19288"/>
                    <a:pt x="23282" y="19197"/>
                    <a:pt x="23260" y="19128"/>
                  </a:cubicBezTo>
                  <a:cubicBezTo>
                    <a:pt x="23237" y="19037"/>
                    <a:pt x="23214" y="18968"/>
                    <a:pt x="23191" y="18877"/>
                  </a:cubicBezTo>
                  <a:cubicBezTo>
                    <a:pt x="23168" y="18809"/>
                    <a:pt x="23145" y="18763"/>
                    <a:pt x="23123" y="18695"/>
                  </a:cubicBezTo>
                  <a:cubicBezTo>
                    <a:pt x="23100" y="18580"/>
                    <a:pt x="23054" y="18444"/>
                    <a:pt x="23031" y="18307"/>
                  </a:cubicBezTo>
                  <a:lnTo>
                    <a:pt x="22986" y="18147"/>
                  </a:lnTo>
                  <a:lnTo>
                    <a:pt x="22940" y="17987"/>
                  </a:lnTo>
                  <a:cubicBezTo>
                    <a:pt x="22917" y="17919"/>
                    <a:pt x="22894" y="17850"/>
                    <a:pt x="22894" y="17782"/>
                  </a:cubicBezTo>
                  <a:lnTo>
                    <a:pt x="22871" y="17736"/>
                  </a:lnTo>
                  <a:cubicBezTo>
                    <a:pt x="22849" y="17645"/>
                    <a:pt x="22826" y="17553"/>
                    <a:pt x="22803" y="17485"/>
                  </a:cubicBezTo>
                  <a:lnTo>
                    <a:pt x="22803" y="17508"/>
                  </a:lnTo>
                  <a:cubicBezTo>
                    <a:pt x="22780" y="17325"/>
                    <a:pt x="22712" y="17165"/>
                    <a:pt x="22666" y="17006"/>
                  </a:cubicBezTo>
                  <a:cubicBezTo>
                    <a:pt x="22643" y="16869"/>
                    <a:pt x="22598" y="16754"/>
                    <a:pt x="22552" y="16617"/>
                  </a:cubicBezTo>
                  <a:cubicBezTo>
                    <a:pt x="22552" y="16595"/>
                    <a:pt x="22552" y="16572"/>
                    <a:pt x="22529" y="16549"/>
                  </a:cubicBezTo>
                  <a:cubicBezTo>
                    <a:pt x="22529" y="16526"/>
                    <a:pt x="22529" y="16526"/>
                    <a:pt x="22529" y="16503"/>
                  </a:cubicBezTo>
                  <a:cubicBezTo>
                    <a:pt x="22506" y="16435"/>
                    <a:pt x="22483" y="16344"/>
                    <a:pt x="22461" y="16275"/>
                  </a:cubicBezTo>
                  <a:lnTo>
                    <a:pt x="22438" y="16161"/>
                  </a:lnTo>
                  <a:cubicBezTo>
                    <a:pt x="22415" y="16001"/>
                    <a:pt x="22369" y="15819"/>
                    <a:pt x="22324" y="15636"/>
                  </a:cubicBezTo>
                  <a:cubicBezTo>
                    <a:pt x="22278" y="15522"/>
                    <a:pt x="22232" y="15385"/>
                    <a:pt x="22210" y="15271"/>
                  </a:cubicBezTo>
                  <a:lnTo>
                    <a:pt x="22187" y="15202"/>
                  </a:lnTo>
                  <a:cubicBezTo>
                    <a:pt x="22141" y="15088"/>
                    <a:pt x="22118" y="14951"/>
                    <a:pt x="22073" y="14837"/>
                  </a:cubicBezTo>
                  <a:lnTo>
                    <a:pt x="22073" y="14791"/>
                  </a:lnTo>
                  <a:lnTo>
                    <a:pt x="22050" y="14769"/>
                  </a:lnTo>
                  <a:lnTo>
                    <a:pt x="22027" y="14677"/>
                  </a:lnTo>
                  <a:lnTo>
                    <a:pt x="22027" y="14632"/>
                  </a:lnTo>
                  <a:cubicBezTo>
                    <a:pt x="22004" y="14563"/>
                    <a:pt x="21981" y="14518"/>
                    <a:pt x="21981" y="14449"/>
                  </a:cubicBezTo>
                  <a:cubicBezTo>
                    <a:pt x="21958" y="14381"/>
                    <a:pt x="21936" y="14289"/>
                    <a:pt x="21913" y="14221"/>
                  </a:cubicBezTo>
                  <a:cubicBezTo>
                    <a:pt x="21890" y="14084"/>
                    <a:pt x="21844" y="13947"/>
                    <a:pt x="21799" y="13810"/>
                  </a:cubicBezTo>
                  <a:lnTo>
                    <a:pt x="21753" y="13605"/>
                  </a:lnTo>
                  <a:lnTo>
                    <a:pt x="21707" y="13468"/>
                  </a:lnTo>
                  <a:cubicBezTo>
                    <a:pt x="21662" y="13331"/>
                    <a:pt x="21639" y="13217"/>
                    <a:pt x="21593" y="13080"/>
                  </a:cubicBezTo>
                  <a:lnTo>
                    <a:pt x="21593" y="13057"/>
                  </a:lnTo>
                  <a:lnTo>
                    <a:pt x="21593" y="13034"/>
                  </a:lnTo>
                  <a:cubicBezTo>
                    <a:pt x="21548" y="12874"/>
                    <a:pt x="21502" y="12692"/>
                    <a:pt x="21456" y="12532"/>
                  </a:cubicBezTo>
                  <a:cubicBezTo>
                    <a:pt x="21433" y="12440"/>
                    <a:pt x="21411" y="12349"/>
                    <a:pt x="21365" y="12258"/>
                  </a:cubicBezTo>
                  <a:cubicBezTo>
                    <a:pt x="21342" y="12167"/>
                    <a:pt x="21319" y="12075"/>
                    <a:pt x="21297" y="11984"/>
                  </a:cubicBezTo>
                  <a:lnTo>
                    <a:pt x="21274" y="11938"/>
                  </a:lnTo>
                  <a:lnTo>
                    <a:pt x="21274" y="11915"/>
                  </a:lnTo>
                  <a:cubicBezTo>
                    <a:pt x="21228" y="11779"/>
                    <a:pt x="21205" y="11642"/>
                    <a:pt x="21182" y="11527"/>
                  </a:cubicBezTo>
                  <a:lnTo>
                    <a:pt x="21160" y="11482"/>
                  </a:lnTo>
                  <a:lnTo>
                    <a:pt x="21160" y="11459"/>
                  </a:lnTo>
                  <a:lnTo>
                    <a:pt x="21114" y="11276"/>
                  </a:lnTo>
                  <a:cubicBezTo>
                    <a:pt x="21091" y="11185"/>
                    <a:pt x="21068" y="11071"/>
                    <a:pt x="21045" y="10980"/>
                  </a:cubicBezTo>
                  <a:lnTo>
                    <a:pt x="21045" y="10911"/>
                  </a:lnTo>
                  <a:cubicBezTo>
                    <a:pt x="21023" y="10843"/>
                    <a:pt x="21000" y="10774"/>
                    <a:pt x="20977" y="10706"/>
                  </a:cubicBezTo>
                  <a:lnTo>
                    <a:pt x="20931" y="10546"/>
                  </a:lnTo>
                  <a:lnTo>
                    <a:pt x="20908" y="10455"/>
                  </a:lnTo>
                  <a:cubicBezTo>
                    <a:pt x="20863" y="10318"/>
                    <a:pt x="20840" y="10158"/>
                    <a:pt x="20794" y="9998"/>
                  </a:cubicBezTo>
                  <a:lnTo>
                    <a:pt x="20749" y="9861"/>
                  </a:lnTo>
                  <a:lnTo>
                    <a:pt x="20726" y="9770"/>
                  </a:lnTo>
                  <a:lnTo>
                    <a:pt x="20726" y="9747"/>
                  </a:lnTo>
                  <a:lnTo>
                    <a:pt x="20703" y="9633"/>
                  </a:lnTo>
                  <a:lnTo>
                    <a:pt x="20680" y="9587"/>
                  </a:lnTo>
                  <a:cubicBezTo>
                    <a:pt x="20657" y="9450"/>
                    <a:pt x="20612" y="9336"/>
                    <a:pt x="20589" y="9199"/>
                  </a:cubicBezTo>
                  <a:cubicBezTo>
                    <a:pt x="20520" y="9017"/>
                    <a:pt x="20475" y="8811"/>
                    <a:pt x="20429" y="8629"/>
                  </a:cubicBezTo>
                  <a:cubicBezTo>
                    <a:pt x="20384" y="8469"/>
                    <a:pt x="20361" y="8332"/>
                    <a:pt x="20315" y="8172"/>
                  </a:cubicBezTo>
                  <a:lnTo>
                    <a:pt x="20315" y="8149"/>
                  </a:lnTo>
                  <a:lnTo>
                    <a:pt x="20292" y="8081"/>
                  </a:lnTo>
                  <a:lnTo>
                    <a:pt x="20269" y="8035"/>
                  </a:lnTo>
                  <a:lnTo>
                    <a:pt x="20269" y="8012"/>
                  </a:lnTo>
                  <a:cubicBezTo>
                    <a:pt x="20247" y="7898"/>
                    <a:pt x="20224" y="7784"/>
                    <a:pt x="20178" y="7693"/>
                  </a:cubicBezTo>
                  <a:cubicBezTo>
                    <a:pt x="20155" y="7602"/>
                    <a:pt x="20132" y="7510"/>
                    <a:pt x="20087" y="7419"/>
                  </a:cubicBezTo>
                  <a:lnTo>
                    <a:pt x="20087" y="7373"/>
                  </a:lnTo>
                  <a:lnTo>
                    <a:pt x="20064" y="7282"/>
                  </a:lnTo>
                  <a:cubicBezTo>
                    <a:pt x="20018" y="7213"/>
                    <a:pt x="19995" y="7122"/>
                    <a:pt x="19973" y="7031"/>
                  </a:cubicBezTo>
                  <a:lnTo>
                    <a:pt x="19904" y="6825"/>
                  </a:lnTo>
                  <a:lnTo>
                    <a:pt x="19904" y="6757"/>
                  </a:lnTo>
                  <a:lnTo>
                    <a:pt x="19881" y="6688"/>
                  </a:lnTo>
                  <a:cubicBezTo>
                    <a:pt x="19813" y="6437"/>
                    <a:pt x="19744" y="6209"/>
                    <a:pt x="19676" y="5981"/>
                  </a:cubicBezTo>
                  <a:cubicBezTo>
                    <a:pt x="19653" y="5867"/>
                    <a:pt x="19607" y="5775"/>
                    <a:pt x="19585" y="5661"/>
                  </a:cubicBezTo>
                  <a:cubicBezTo>
                    <a:pt x="19539" y="5547"/>
                    <a:pt x="19516" y="5433"/>
                    <a:pt x="19471" y="5319"/>
                  </a:cubicBezTo>
                  <a:lnTo>
                    <a:pt x="19448" y="5182"/>
                  </a:lnTo>
                  <a:lnTo>
                    <a:pt x="19379" y="4999"/>
                  </a:lnTo>
                  <a:lnTo>
                    <a:pt x="19379" y="4931"/>
                  </a:lnTo>
                  <a:lnTo>
                    <a:pt x="19334" y="4840"/>
                  </a:lnTo>
                  <a:lnTo>
                    <a:pt x="19334" y="4862"/>
                  </a:lnTo>
                  <a:cubicBezTo>
                    <a:pt x="19334" y="4748"/>
                    <a:pt x="19288" y="4657"/>
                    <a:pt x="19265" y="4543"/>
                  </a:cubicBezTo>
                  <a:lnTo>
                    <a:pt x="19242" y="4474"/>
                  </a:lnTo>
                  <a:cubicBezTo>
                    <a:pt x="19219" y="4383"/>
                    <a:pt x="19197" y="4315"/>
                    <a:pt x="19174" y="4246"/>
                  </a:cubicBezTo>
                  <a:cubicBezTo>
                    <a:pt x="19151" y="4201"/>
                    <a:pt x="19151" y="4155"/>
                    <a:pt x="19128" y="4109"/>
                  </a:cubicBezTo>
                  <a:lnTo>
                    <a:pt x="19128" y="4086"/>
                  </a:lnTo>
                  <a:cubicBezTo>
                    <a:pt x="19105" y="4041"/>
                    <a:pt x="19105" y="3995"/>
                    <a:pt x="19082" y="3927"/>
                  </a:cubicBezTo>
                  <a:cubicBezTo>
                    <a:pt x="19060" y="3835"/>
                    <a:pt x="19014" y="3744"/>
                    <a:pt x="18991" y="3653"/>
                  </a:cubicBezTo>
                  <a:cubicBezTo>
                    <a:pt x="18968" y="3561"/>
                    <a:pt x="18946" y="3470"/>
                    <a:pt x="18923" y="3402"/>
                  </a:cubicBezTo>
                  <a:cubicBezTo>
                    <a:pt x="18900" y="3288"/>
                    <a:pt x="18854" y="3151"/>
                    <a:pt x="18831" y="3036"/>
                  </a:cubicBezTo>
                  <a:cubicBezTo>
                    <a:pt x="18809" y="2991"/>
                    <a:pt x="18786" y="2922"/>
                    <a:pt x="18763" y="2854"/>
                  </a:cubicBezTo>
                  <a:lnTo>
                    <a:pt x="18763" y="2831"/>
                  </a:lnTo>
                  <a:cubicBezTo>
                    <a:pt x="18740" y="2717"/>
                    <a:pt x="18694" y="2626"/>
                    <a:pt x="18672" y="2511"/>
                  </a:cubicBezTo>
                  <a:lnTo>
                    <a:pt x="18626" y="2375"/>
                  </a:lnTo>
                  <a:lnTo>
                    <a:pt x="18626" y="2352"/>
                  </a:lnTo>
                  <a:cubicBezTo>
                    <a:pt x="18603" y="2215"/>
                    <a:pt x="18557" y="2078"/>
                    <a:pt x="18512" y="1941"/>
                  </a:cubicBezTo>
                  <a:lnTo>
                    <a:pt x="18512" y="1918"/>
                  </a:lnTo>
                  <a:lnTo>
                    <a:pt x="18512" y="1895"/>
                  </a:lnTo>
                  <a:cubicBezTo>
                    <a:pt x="18489" y="1804"/>
                    <a:pt x="18466" y="1735"/>
                    <a:pt x="18443" y="1644"/>
                  </a:cubicBezTo>
                  <a:lnTo>
                    <a:pt x="18443" y="1576"/>
                  </a:lnTo>
                  <a:cubicBezTo>
                    <a:pt x="18421" y="1484"/>
                    <a:pt x="18398" y="1393"/>
                    <a:pt x="18375" y="1302"/>
                  </a:cubicBezTo>
                  <a:lnTo>
                    <a:pt x="18352" y="1210"/>
                  </a:lnTo>
                  <a:lnTo>
                    <a:pt x="18329" y="1188"/>
                  </a:lnTo>
                  <a:cubicBezTo>
                    <a:pt x="18284" y="1028"/>
                    <a:pt x="18238" y="845"/>
                    <a:pt x="18192" y="685"/>
                  </a:cubicBezTo>
                  <a:lnTo>
                    <a:pt x="18169" y="594"/>
                  </a:lnTo>
                  <a:cubicBezTo>
                    <a:pt x="18169" y="571"/>
                    <a:pt x="18147" y="526"/>
                    <a:pt x="18147" y="503"/>
                  </a:cubicBezTo>
                  <a:cubicBezTo>
                    <a:pt x="18169" y="434"/>
                    <a:pt x="18192" y="366"/>
                    <a:pt x="18147" y="320"/>
                  </a:cubicBezTo>
                  <a:lnTo>
                    <a:pt x="18124" y="297"/>
                  </a:lnTo>
                  <a:cubicBezTo>
                    <a:pt x="18078" y="275"/>
                    <a:pt x="18055" y="229"/>
                    <a:pt x="18033" y="206"/>
                  </a:cubicBezTo>
                  <a:cubicBezTo>
                    <a:pt x="17987" y="183"/>
                    <a:pt x="17941" y="160"/>
                    <a:pt x="17873" y="138"/>
                  </a:cubicBezTo>
                  <a:cubicBezTo>
                    <a:pt x="17804" y="92"/>
                    <a:pt x="17713" y="69"/>
                    <a:pt x="17576" y="46"/>
                  </a:cubicBezTo>
                  <a:cubicBezTo>
                    <a:pt x="17508" y="24"/>
                    <a:pt x="17416" y="24"/>
                    <a:pt x="173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4" name="Google Shape;5604;p21"/>
            <p:cNvSpPr/>
            <p:nvPr/>
          </p:nvSpPr>
          <p:spPr>
            <a:xfrm>
              <a:off x="5955850" y="3356500"/>
              <a:ext cx="45100" cy="105750"/>
            </a:xfrm>
            <a:custGeom>
              <a:avLst/>
              <a:gdLst/>
              <a:ahLst/>
              <a:cxnLst/>
              <a:rect l="l" t="t" r="r" b="b"/>
              <a:pathLst>
                <a:path w="1804" h="4230" extrusionOk="0">
                  <a:moveTo>
                    <a:pt x="434" y="1"/>
                  </a:moveTo>
                  <a:cubicBezTo>
                    <a:pt x="411" y="1"/>
                    <a:pt x="389" y="24"/>
                    <a:pt x="389" y="24"/>
                  </a:cubicBezTo>
                  <a:lnTo>
                    <a:pt x="366" y="24"/>
                  </a:lnTo>
                  <a:cubicBezTo>
                    <a:pt x="297" y="24"/>
                    <a:pt x="229" y="46"/>
                    <a:pt x="183" y="92"/>
                  </a:cubicBezTo>
                  <a:cubicBezTo>
                    <a:pt x="160" y="92"/>
                    <a:pt x="138" y="115"/>
                    <a:pt x="115" y="115"/>
                  </a:cubicBezTo>
                  <a:cubicBezTo>
                    <a:pt x="92" y="138"/>
                    <a:pt x="69" y="160"/>
                    <a:pt x="46" y="183"/>
                  </a:cubicBezTo>
                  <a:cubicBezTo>
                    <a:pt x="23" y="229"/>
                    <a:pt x="1" y="275"/>
                    <a:pt x="23" y="343"/>
                  </a:cubicBezTo>
                  <a:cubicBezTo>
                    <a:pt x="23" y="366"/>
                    <a:pt x="46" y="412"/>
                    <a:pt x="46" y="434"/>
                  </a:cubicBezTo>
                  <a:cubicBezTo>
                    <a:pt x="69" y="457"/>
                    <a:pt x="69" y="457"/>
                    <a:pt x="92" y="457"/>
                  </a:cubicBezTo>
                  <a:cubicBezTo>
                    <a:pt x="92" y="480"/>
                    <a:pt x="92" y="503"/>
                    <a:pt x="92" y="526"/>
                  </a:cubicBezTo>
                  <a:cubicBezTo>
                    <a:pt x="115" y="549"/>
                    <a:pt x="115" y="571"/>
                    <a:pt x="115" y="571"/>
                  </a:cubicBezTo>
                  <a:cubicBezTo>
                    <a:pt x="115" y="594"/>
                    <a:pt x="115" y="594"/>
                    <a:pt x="115" y="594"/>
                  </a:cubicBezTo>
                  <a:cubicBezTo>
                    <a:pt x="138" y="685"/>
                    <a:pt x="160" y="754"/>
                    <a:pt x="183" y="845"/>
                  </a:cubicBezTo>
                  <a:cubicBezTo>
                    <a:pt x="206" y="891"/>
                    <a:pt x="229" y="959"/>
                    <a:pt x="252" y="1028"/>
                  </a:cubicBezTo>
                  <a:cubicBezTo>
                    <a:pt x="229" y="1051"/>
                    <a:pt x="206" y="1096"/>
                    <a:pt x="229" y="1119"/>
                  </a:cubicBezTo>
                  <a:cubicBezTo>
                    <a:pt x="229" y="1142"/>
                    <a:pt x="229" y="1142"/>
                    <a:pt x="229" y="1142"/>
                  </a:cubicBezTo>
                  <a:cubicBezTo>
                    <a:pt x="229" y="1142"/>
                    <a:pt x="229" y="1165"/>
                    <a:pt x="229" y="1165"/>
                  </a:cubicBezTo>
                  <a:cubicBezTo>
                    <a:pt x="229" y="1165"/>
                    <a:pt x="229" y="1188"/>
                    <a:pt x="229" y="1188"/>
                  </a:cubicBezTo>
                  <a:cubicBezTo>
                    <a:pt x="320" y="1507"/>
                    <a:pt x="411" y="1804"/>
                    <a:pt x="503" y="2123"/>
                  </a:cubicBezTo>
                  <a:cubicBezTo>
                    <a:pt x="548" y="2329"/>
                    <a:pt x="617" y="2534"/>
                    <a:pt x="663" y="2717"/>
                  </a:cubicBezTo>
                  <a:cubicBezTo>
                    <a:pt x="731" y="2922"/>
                    <a:pt x="799" y="3128"/>
                    <a:pt x="868" y="3310"/>
                  </a:cubicBezTo>
                  <a:cubicBezTo>
                    <a:pt x="936" y="3516"/>
                    <a:pt x="1005" y="3721"/>
                    <a:pt x="1073" y="3927"/>
                  </a:cubicBezTo>
                  <a:cubicBezTo>
                    <a:pt x="1119" y="3995"/>
                    <a:pt x="1142" y="4064"/>
                    <a:pt x="1165" y="4132"/>
                  </a:cubicBezTo>
                  <a:cubicBezTo>
                    <a:pt x="1187" y="4155"/>
                    <a:pt x="1187" y="4178"/>
                    <a:pt x="1233" y="4201"/>
                  </a:cubicBezTo>
                  <a:cubicBezTo>
                    <a:pt x="1256" y="4223"/>
                    <a:pt x="1279" y="4223"/>
                    <a:pt x="1302" y="4223"/>
                  </a:cubicBezTo>
                  <a:cubicBezTo>
                    <a:pt x="1314" y="4227"/>
                    <a:pt x="1327" y="4229"/>
                    <a:pt x="1340" y="4229"/>
                  </a:cubicBezTo>
                  <a:cubicBezTo>
                    <a:pt x="1400" y="4229"/>
                    <a:pt x="1465" y="4188"/>
                    <a:pt x="1484" y="4132"/>
                  </a:cubicBezTo>
                  <a:cubicBezTo>
                    <a:pt x="1484" y="4109"/>
                    <a:pt x="1484" y="4109"/>
                    <a:pt x="1484" y="4109"/>
                  </a:cubicBezTo>
                  <a:cubicBezTo>
                    <a:pt x="1507" y="4086"/>
                    <a:pt x="1507" y="4064"/>
                    <a:pt x="1507" y="4041"/>
                  </a:cubicBezTo>
                  <a:cubicBezTo>
                    <a:pt x="1507" y="3995"/>
                    <a:pt x="1507" y="3972"/>
                    <a:pt x="1507" y="3949"/>
                  </a:cubicBezTo>
                  <a:cubicBezTo>
                    <a:pt x="1534" y="3976"/>
                    <a:pt x="1568" y="3987"/>
                    <a:pt x="1606" y="3987"/>
                  </a:cubicBezTo>
                  <a:cubicBezTo>
                    <a:pt x="1633" y="3987"/>
                    <a:pt x="1661" y="3982"/>
                    <a:pt x="1690" y="3972"/>
                  </a:cubicBezTo>
                  <a:cubicBezTo>
                    <a:pt x="1712" y="3972"/>
                    <a:pt x="1735" y="3949"/>
                    <a:pt x="1758" y="3927"/>
                  </a:cubicBezTo>
                  <a:cubicBezTo>
                    <a:pt x="1804" y="3881"/>
                    <a:pt x="1804" y="3835"/>
                    <a:pt x="1804" y="3790"/>
                  </a:cubicBezTo>
                  <a:cubicBezTo>
                    <a:pt x="1804" y="3698"/>
                    <a:pt x="1758" y="3630"/>
                    <a:pt x="1758" y="3561"/>
                  </a:cubicBezTo>
                  <a:cubicBezTo>
                    <a:pt x="1735" y="3516"/>
                    <a:pt x="1712" y="3447"/>
                    <a:pt x="1690" y="3379"/>
                  </a:cubicBezTo>
                  <a:cubicBezTo>
                    <a:pt x="1667" y="3265"/>
                    <a:pt x="1644" y="3151"/>
                    <a:pt x="1598" y="3036"/>
                  </a:cubicBezTo>
                  <a:cubicBezTo>
                    <a:pt x="1576" y="2945"/>
                    <a:pt x="1530" y="2831"/>
                    <a:pt x="1507" y="2740"/>
                  </a:cubicBezTo>
                  <a:cubicBezTo>
                    <a:pt x="1461" y="2626"/>
                    <a:pt x="1439" y="2534"/>
                    <a:pt x="1393" y="2420"/>
                  </a:cubicBezTo>
                  <a:cubicBezTo>
                    <a:pt x="1347" y="2238"/>
                    <a:pt x="1302" y="2055"/>
                    <a:pt x="1233" y="1850"/>
                  </a:cubicBezTo>
                  <a:cubicBezTo>
                    <a:pt x="1187" y="1667"/>
                    <a:pt x="1119" y="1462"/>
                    <a:pt x="1073" y="1279"/>
                  </a:cubicBezTo>
                  <a:cubicBezTo>
                    <a:pt x="1073" y="1256"/>
                    <a:pt x="1051" y="1233"/>
                    <a:pt x="1051" y="1210"/>
                  </a:cubicBezTo>
                  <a:cubicBezTo>
                    <a:pt x="1028" y="1165"/>
                    <a:pt x="1028" y="1165"/>
                    <a:pt x="1005" y="1142"/>
                  </a:cubicBezTo>
                  <a:cubicBezTo>
                    <a:pt x="1005" y="1119"/>
                    <a:pt x="982" y="1096"/>
                    <a:pt x="982" y="1096"/>
                  </a:cubicBezTo>
                  <a:cubicBezTo>
                    <a:pt x="982" y="1051"/>
                    <a:pt x="959" y="1005"/>
                    <a:pt x="959" y="982"/>
                  </a:cubicBezTo>
                  <a:cubicBezTo>
                    <a:pt x="959" y="959"/>
                    <a:pt x="936" y="937"/>
                    <a:pt x="936" y="914"/>
                  </a:cubicBezTo>
                  <a:cubicBezTo>
                    <a:pt x="936" y="868"/>
                    <a:pt x="914" y="845"/>
                    <a:pt x="914" y="800"/>
                  </a:cubicBezTo>
                  <a:cubicBezTo>
                    <a:pt x="891" y="777"/>
                    <a:pt x="868" y="731"/>
                    <a:pt x="822" y="708"/>
                  </a:cubicBezTo>
                  <a:cubicBezTo>
                    <a:pt x="822" y="685"/>
                    <a:pt x="799" y="640"/>
                    <a:pt x="799" y="594"/>
                  </a:cubicBezTo>
                  <a:cubicBezTo>
                    <a:pt x="777" y="526"/>
                    <a:pt x="777" y="457"/>
                    <a:pt x="754" y="412"/>
                  </a:cubicBezTo>
                  <a:cubicBezTo>
                    <a:pt x="754" y="343"/>
                    <a:pt x="731" y="275"/>
                    <a:pt x="731" y="229"/>
                  </a:cubicBezTo>
                  <a:cubicBezTo>
                    <a:pt x="708" y="160"/>
                    <a:pt x="685" y="92"/>
                    <a:pt x="640" y="69"/>
                  </a:cubicBezTo>
                  <a:cubicBezTo>
                    <a:pt x="594" y="46"/>
                    <a:pt x="571" y="24"/>
                    <a:pt x="526" y="24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DEB3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5" name="Google Shape;5605;p21"/>
            <p:cNvSpPr/>
            <p:nvPr/>
          </p:nvSpPr>
          <p:spPr>
            <a:xfrm>
              <a:off x="5979250" y="3443800"/>
              <a:ext cx="83325" cy="261200"/>
            </a:xfrm>
            <a:custGeom>
              <a:avLst/>
              <a:gdLst/>
              <a:ahLst/>
              <a:cxnLst/>
              <a:rect l="l" t="t" r="r" b="b"/>
              <a:pathLst>
                <a:path w="3333" h="10448" extrusionOk="0">
                  <a:moveTo>
                    <a:pt x="69" y="1"/>
                  </a:moveTo>
                  <a:cubicBezTo>
                    <a:pt x="23" y="1"/>
                    <a:pt x="0" y="47"/>
                    <a:pt x="0" y="115"/>
                  </a:cubicBezTo>
                  <a:cubicBezTo>
                    <a:pt x="46" y="298"/>
                    <a:pt x="115" y="480"/>
                    <a:pt x="160" y="663"/>
                  </a:cubicBezTo>
                  <a:cubicBezTo>
                    <a:pt x="160" y="663"/>
                    <a:pt x="160" y="686"/>
                    <a:pt x="160" y="709"/>
                  </a:cubicBezTo>
                  <a:cubicBezTo>
                    <a:pt x="183" y="777"/>
                    <a:pt x="206" y="823"/>
                    <a:pt x="206" y="891"/>
                  </a:cubicBezTo>
                  <a:cubicBezTo>
                    <a:pt x="229" y="960"/>
                    <a:pt x="251" y="1028"/>
                    <a:pt x="274" y="1097"/>
                  </a:cubicBezTo>
                  <a:cubicBezTo>
                    <a:pt x="297" y="1188"/>
                    <a:pt x="320" y="1256"/>
                    <a:pt x="343" y="1348"/>
                  </a:cubicBezTo>
                  <a:cubicBezTo>
                    <a:pt x="343" y="1348"/>
                    <a:pt x="343" y="1370"/>
                    <a:pt x="343" y="1393"/>
                  </a:cubicBezTo>
                  <a:cubicBezTo>
                    <a:pt x="320" y="1416"/>
                    <a:pt x="343" y="1439"/>
                    <a:pt x="343" y="1485"/>
                  </a:cubicBezTo>
                  <a:cubicBezTo>
                    <a:pt x="343" y="1507"/>
                    <a:pt x="366" y="1530"/>
                    <a:pt x="366" y="1576"/>
                  </a:cubicBezTo>
                  <a:cubicBezTo>
                    <a:pt x="366" y="1644"/>
                    <a:pt x="388" y="1736"/>
                    <a:pt x="411" y="1804"/>
                  </a:cubicBezTo>
                  <a:cubicBezTo>
                    <a:pt x="434" y="1895"/>
                    <a:pt x="457" y="1987"/>
                    <a:pt x="503" y="2078"/>
                  </a:cubicBezTo>
                  <a:cubicBezTo>
                    <a:pt x="548" y="2261"/>
                    <a:pt x="594" y="2420"/>
                    <a:pt x="640" y="2580"/>
                  </a:cubicBezTo>
                  <a:cubicBezTo>
                    <a:pt x="640" y="2603"/>
                    <a:pt x="640" y="2626"/>
                    <a:pt x="640" y="2649"/>
                  </a:cubicBezTo>
                  <a:cubicBezTo>
                    <a:pt x="685" y="2854"/>
                    <a:pt x="731" y="3037"/>
                    <a:pt x="776" y="3242"/>
                  </a:cubicBezTo>
                  <a:cubicBezTo>
                    <a:pt x="845" y="3448"/>
                    <a:pt x="891" y="3653"/>
                    <a:pt x="959" y="3881"/>
                  </a:cubicBezTo>
                  <a:cubicBezTo>
                    <a:pt x="982" y="3973"/>
                    <a:pt x="1005" y="4064"/>
                    <a:pt x="1028" y="4155"/>
                  </a:cubicBezTo>
                  <a:cubicBezTo>
                    <a:pt x="1073" y="4269"/>
                    <a:pt x="1096" y="4361"/>
                    <a:pt x="1142" y="4475"/>
                  </a:cubicBezTo>
                  <a:cubicBezTo>
                    <a:pt x="1142" y="4520"/>
                    <a:pt x="1164" y="4566"/>
                    <a:pt x="1187" y="4589"/>
                  </a:cubicBezTo>
                  <a:cubicBezTo>
                    <a:pt x="1210" y="4657"/>
                    <a:pt x="1233" y="4703"/>
                    <a:pt x="1256" y="4771"/>
                  </a:cubicBezTo>
                  <a:cubicBezTo>
                    <a:pt x="1256" y="4794"/>
                    <a:pt x="1256" y="4840"/>
                    <a:pt x="1279" y="4863"/>
                  </a:cubicBezTo>
                  <a:cubicBezTo>
                    <a:pt x="1279" y="4977"/>
                    <a:pt x="1301" y="5068"/>
                    <a:pt x="1324" y="5159"/>
                  </a:cubicBezTo>
                  <a:cubicBezTo>
                    <a:pt x="1347" y="5319"/>
                    <a:pt x="1370" y="5479"/>
                    <a:pt x="1416" y="5639"/>
                  </a:cubicBezTo>
                  <a:cubicBezTo>
                    <a:pt x="1438" y="5776"/>
                    <a:pt x="1461" y="5913"/>
                    <a:pt x="1507" y="6050"/>
                  </a:cubicBezTo>
                  <a:cubicBezTo>
                    <a:pt x="1530" y="6118"/>
                    <a:pt x="1553" y="6209"/>
                    <a:pt x="1575" y="6278"/>
                  </a:cubicBezTo>
                  <a:cubicBezTo>
                    <a:pt x="1598" y="6346"/>
                    <a:pt x="1644" y="6438"/>
                    <a:pt x="1667" y="6529"/>
                  </a:cubicBezTo>
                  <a:cubicBezTo>
                    <a:pt x="1667" y="6552"/>
                    <a:pt x="1667" y="6597"/>
                    <a:pt x="1689" y="6620"/>
                  </a:cubicBezTo>
                  <a:cubicBezTo>
                    <a:pt x="1689" y="6643"/>
                    <a:pt x="1712" y="6666"/>
                    <a:pt x="1735" y="6689"/>
                  </a:cubicBezTo>
                  <a:cubicBezTo>
                    <a:pt x="1781" y="6871"/>
                    <a:pt x="1804" y="7031"/>
                    <a:pt x="1872" y="7214"/>
                  </a:cubicBezTo>
                  <a:cubicBezTo>
                    <a:pt x="1895" y="7282"/>
                    <a:pt x="1895" y="7351"/>
                    <a:pt x="1918" y="7419"/>
                  </a:cubicBezTo>
                  <a:cubicBezTo>
                    <a:pt x="1941" y="7442"/>
                    <a:pt x="1941" y="7465"/>
                    <a:pt x="1941" y="7488"/>
                  </a:cubicBezTo>
                  <a:cubicBezTo>
                    <a:pt x="1963" y="7533"/>
                    <a:pt x="1963" y="7579"/>
                    <a:pt x="1986" y="7602"/>
                  </a:cubicBezTo>
                  <a:cubicBezTo>
                    <a:pt x="1986" y="7625"/>
                    <a:pt x="1986" y="7625"/>
                    <a:pt x="1986" y="7647"/>
                  </a:cubicBezTo>
                  <a:cubicBezTo>
                    <a:pt x="2055" y="7899"/>
                    <a:pt x="2123" y="8150"/>
                    <a:pt x="2192" y="8401"/>
                  </a:cubicBezTo>
                  <a:cubicBezTo>
                    <a:pt x="2237" y="8538"/>
                    <a:pt x="2283" y="8675"/>
                    <a:pt x="2329" y="8812"/>
                  </a:cubicBezTo>
                  <a:cubicBezTo>
                    <a:pt x="2329" y="8903"/>
                    <a:pt x="2351" y="8994"/>
                    <a:pt x="2397" y="9063"/>
                  </a:cubicBezTo>
                  <a:cubicBezTo>
                    <a:pt x="2397" y="9108"/>
                    <a:pt x="2420" y="9154"/>
                    <a:pt x="2420" y="9200"/>
                  </a:cubicBezTo>
                  <a:cubicBezTo>
                    <a:pt x="2443" y="9268"/>
                    <a:pt x="2466" y="9314"/>
                    <a:pt x="2466" y="9359"/>
                  </a:cubicBezTo>
                  <a:cubicBezTo>
                    <a:pt x="2511" y="9542"/>
                    <a:pt x="2557" y="9702"/>
                    <a:pt x="2602" y="9861"/>
                  </a:cubicBezTo>
                  <a:cubicBezTo>
                    <a:pt x="2625" y="9953"/>
                    <a:pt x="2648" y="10021"/>
                    <a:pt x="2671" y="10113"/>
                  </a:cubicBezTo>
                  <a:cubicBezTo>
                    <a:pt x="2694" y="10158"/>
                    <a:pt x="2717" y="10204"/>
                    <a:pt x="2717" y="10227"/>
                  </a:cubicBezTo>
                  <a:cubicBezTo>
                    <a:pt x="2739" y="10295"/>
                    <a:pt x="2762" y="10364"/>
                    <a:pt x="2808" y="10409"/>
                  </a:cubicBezTo>
                  <a:cubicBezTo>
                    <a:pt x="2835" y="10436"/>
                    <a:pt x="2861" y="10447"/>
                    <a:pt x="2893" y="10447"/>
                  </a:cubicBezTo>
                  <a:cubicBezTo>
                    <a:pt x="2915" y="10447"/>
                    <a:pt x="2939" y="10442"/>
                    <a:pt x="2968" y="10432"/>
                  </a:cubicBezTo>
                  <a:cubicBezTo>
                    <a:pt x="2991" y="10432"/>
                    <a:pt x="3013" y="10409"/>
                    <a:pt x="3036" y="10386"/>
                  </a:cubicBezTo>
                  <a:cubicBezTo>
                    <a:pt x="3059" y="10364"/>
                    <a:pt x="3082" y="10341"/>
                    <a:pt x="3082" y="10318"/>
                  </a:cubicBezTo>
                  <a:cubicBezTo>
                    <a:pt x="3082" y="10295"/>
                    <a:pt x="3082" y="10272"/>
                    <a:pt x="3082" y="10250"/>
                  </a:cubicBezTo>
                  <a:cubicBezTo>
                    <a:pt x="3082" y="10227"/>
                    <a:pt x="3082" y="10204"/>
                    <a:pt x="3082" y="10181"/>
                  </a:cubicBezTo>
                  <a:cubicBezTo>
                    <a:pt x="3150" y="10158"/>
                    <a:pt x="3196" y="10113"/>
                    <a:pt x="3219" y="10044"/>
                  </a:cubicBezTo>
                  <a:cubicBezTo>
                    <a:pt x="3219" y="10044"/>
                    <a:pt x="3219" y="10044"/>
                    <a:pt x="3219" y="10021"/>
                  </a:cubicBezTo>
                  <a:cubicBezTo>
                    <a:pt x="3287" y="9998"/>
                    <a:pt x="3333" y="9930"/>
                    <a:pt x="3310" y="9861"/>
                  </a:cubicBezTo>
                  <a:cubicBezTo>
                    <a:pt x="3310" y="9816"/>
                    <a:pt x="3310" y="9793"/>
                    <a:pt x="3310" y="9747"/>
                  </a:cubicBezTo>
                  <a:cubicBezTo>
                    <a:pt x="3310" y="9702"/>
                    <a:pt x="3333" y="9656"/>
                    <a:pt x="3310" y="9610"/>
                  </a:cubicBezTo>
                  <a:cubicBezTo>
                    <a:pt x="3264" y="9473"/>
                    <a:pt x="3242" y="9314"/>
                    <a:pt x="3196" y="9177"/>
                  </a:cubicBezTo>
                  <a:cubicBezTo>
                    <a:pt x="3150" y="9017"/>
                    <a:pt x="3105" y="8880"/>
                    <a:pt x="3059" y="8720"/>
                  </a:cubicBezTo>
                  <a:cubicBezTo>
                    <a:pt x="3059" y="8697"/>
                    <a:pt x="3036" y="8675"/>
                    <a:pt x="3036" y="8629"/>
                  </a:cubicBezTo>
                  <a:cubicBezTo>
                    <a:pt x="3036" y="8606"/>
                    <a:pt x="3013" y="8560"/>
                    <a:pt x="2968" y="8538"/>
                  </a:cubicBezTo>
                  <a:cubicBezTo>
                    <a:pt x="2922" y="8401"/>
                    <a:pt x="2876" y="8264"/>
                    <a:pt x="2854" y="8127"/>
                  </a:cubicBezTo>
                  <a:cubicBezTo>
                    <a:pt x="2876" y="8081"/>
                    <a:pt x="2899" y="8013"/>
                    <a:pt x="2876" y="7944"/>
                  </a:cubicBezTo>
                  <a:cubicBezTo>
                    <a:pt x="2854" y="7876"/>
                    <a:pt x="2831" y="7807"/>
                    <a:pt x="2808" y="7739"/>
                  </a:cubicBezTo>
                  <a:cubicBezTo>
                    <a:pt x="2785" y="7647"/>
                    <a:pt x="2762" y="7556"/>
                    <a:pt x="2739" y="7465"/>
                  </a:cubicBezTo>
                  <a:cubicBezTo>
                    <a:pt x="2671" y="7282"/>
                    <a:pt x="2625" y="7122"/>
                    <a:pt x="2580" y="6940"/>
                  </a:cubicBezTo>
                  <a:cubicBezTo>
                    <a:pt x="2557" y="6849"/>
                    <a:pt x="2534" y="6757"/>
                    <a:pt x="2511" y="6689"/>
                  </a:cubicBezTo>
                  <a:cubicBezTo>
                    <a:pt x="2488" y="6620"/>
                    <a:pt x="2488" y="6529"/>
                    <a:pt x="2466" y="6461"/>
                  </a:cubicBezTo>
                  <a:cubicBezTo>
                    <a:pt x="2466" y="6415"/>
                    <a:pt x="2443" y="6346"/>
                    <a:pt x="2420" y="6278"/>
                  </a:cubicBezTo>
                  <a:cubicBezTo>
                    <a:pt x="2420" y="6255"/>
                    <a:pt x="2397" y="6232"/>
                    <a:pt x="2397" y="6209"/>
                  </a:cubicBezTo>
                  <a:cubicBezTo>
                    <a:pt x="2374" y="6095"/>
                    <a:pt x="2351" y="5981"/>
                    <a:pt x="2329" y="5867"/>
                  </a:cubicBezTo>
                  <a:cubicBezTo>
                    <a:pt x="2329" y="5867"/>
                    <a:pt x="2329" y="5867"/>
                    <a:pt x="2329" y="5844"/>
                  </a:cubicBezTo>
                  <a:cubicBezTo>
                    <a:pt x="2306" y="5821"/>
                    <a:pt x="2306" y="5799"/>
                    <a:pt x="2283" y="5753"/>
                  </a:cubicBezTo>
                  <a:cubicBezTo>
                    <a:pt x="2260" y="5730"/>
                    <a:pt x="2237" y="5707"/>
                    <a:pt x="2192" y="5684"/>
                  </a:cubicBezTo>
                  <a:cubicBezTo>
                    <a:pt x="2146" y="5525"/>
                    <a:pt x="2100" y="5342"/>
                    <a:pt x="2055" y="5159"/>
                  </a:cubicBezTo>
                  <a:cubicBezTo>
                    <a:pt x="2009" y="4977"/>
                    <a:pt x="1941" y="4771"/>
                    <a:pt x="1895" y="4566"/>
                  </a:cubicBezTo>
                  <a:cubicBezTo>
                    <a:pt x="1918" y="4543"/>
                    <a:pt x="1941" y="4498"/>
                    <a:pt x="1941" y="4452"/>
                  </a:cubicBezTo>
                  <a:cubicBezTo>
                    <a:pt x="1941" y="4429"/>
                    <a:pt x="1941" y="4429"/>
                    <a:pt x="1918" y="4406"/>
                  </a:cubicBezTo>
                  <a:cubicBezTo>
                    <a:pt x="1918" y="4338"/>
                    <a:pt x="1895" y="4269"/>
                    <a:pt x="1872" y="4201"/>
                  </a:cubicBezTo>
                  <a:cubicBezTo>
                    <a:pt x="1849" y="4155"/>
                    <a:pt x="1826" y="4087"/>
                    <a:pt x="1804" y="4041"/>
                  </a:cubicBezTo>
                  <a:cubicBezTo>
                    <a:pt x="1804" y="4041"/>
                    <a:pt x="1804" y="4018"/>
                    <a:pt x="1804" y="3995"/>
                  </a:cubicBezTo>
                  <a:cubicBezTo>
                    <a:pt x="1781" y="3973"/>
                    <a:pt x="1781" y="3927"/>
                    <a:pt x="1781" y="3904"/>
                  </a:cubicBezTo>
                  <a:cubicBezTo>
                    <a:pt x="1712" y="3721"/>
                    <a:pt x="1689" y="3562"/>
                    <a:pt x="1644" y="3402"/>
                  </a:cubicBezTo>
                  <a:cubicBezTo>
                    <a:pt x="1621" y="3265"/>
                    <a:pt x="1575" y="3128"/>
                    <a:pt x="1553" y="3014"/>
                  </a:cubicBezTo>
                  <a:cubicBezTo>
                    <a:pt x="1553" y="2991"/>
                    <a:pt x="1553" y="2945"/>
                    <a:pt x="1530" y="2923"/>
                  </a:cubicBezTo>
                  <a:cubicBezTo>
                    <a:pt x="1530" y="2900"/>
                    <a:pt x="1530" y="2854"/>
                    <a:pt x="1530" y="2831"/>
                  </a:cubicBezTo>
                  <a:cubicBezTo>
                    <a:pt x="1507" y="2786"/>
                    <a:pt x="1507" y="2717"/>
                    <a:pt x="1484" y="2672"/>
                  </a:cubicBezTo>
                  <a:cubicBezTo>
                    <a:pt x="1484" y="2649"/>
                    <a:pt x="1484" y="2626"/>
                    <a:pt x="1461" y="2603"/>
                  </a:cubicBezTo>
                  <a:cubicBezTo>
                    <a:pt x="1461" y="2580"/>
                    <a:pt x="1461" y="2580"/>
                    <a:pt x="1461" y="2557"/>
                  </a:cubicBezTo>
                  <a:cubicBezTo>
                    <a:pt x="1438" y="2535"/>
                    <a:pt x="1438" y="2489"/>
                    <a:pt x="1438" y="2466"/>
                  </a:cubicBezTo>
                  <a:cubicBezTo>
                    <a:pt x="1438" y="2398"/>
                    <a:pt x="1416" y="2306"/>
                    <a:pt x="1393" y="2238"/>
                  </a:cubicBezTo>
                  <a:cubicBezTo>
                    <a:pt x="1393" y="2192"/>
                    <a:pt x="1370" y="2147"/>
                    <a:pt x="1324" y="2124"/>
                  </a:cubicBezTo>
                  <a:cubicBezTo>
                    <a:pt x="1324" y="2101"/>
                    <a:pt x="1301" y="2055"/>
                    <a:pt x="1301" y="2032"/>
                  </a:cubicBezTo>
                  <a:cubicBezTo>
                    <a:pt x="1279" y="1941"/>
                    <a:pt x="1256" y="1873"/>
                    <a:pt x="1233" y="1781"/>
                  </a:cubicBezTo>
                  <a:cubicBezTo>
                    <a:pt x="1187" y="1622"/>
                    <a:pt x="1142" y="1485"/>
                    <a:pt x="1096" y="1325"/>
                  </a:cubicBezTo>
                  <a:cubicBezTo>
                    <a:pt x="1050" y="1256"/>
                    <a:pt x="1028" y="1165"/>
                    <a:pt x="1005" y="1074"/>
                  </a:cubicBezTo>
                  <a:cubicBezTo>
                    <a:pt x="982" y="1005"/>
                    <a:pt x="936" y="914"/>
                    <a:pt x="913" y="823"/>
                  </a:cubicBezTo>
                  <a:cubicBezTo>
                    <a:pt x="891" y="709"/>
                    <a:pt x="845" y="572"/>
                    <a:pt x="822" y="457"/>
                  </a:cubicBezTo>
                  <a:cubicBezTo>
                    <a:pt x="822" y="435"/>
                    <a:pt x="822" y="412"/>
                    <a:pt x="822" y="389"/>
                  </a:cubicBezTo>
                  <a:cubicBezTo>
                    <a:pt x="799" y="343"/>
                    <a:pt x="799" y="252"/>
                    <a:pt x="754" y="229"/>
                  </a:cubicBezTo>
                  <a:cubicBezTo>
                    <a:pt x="731" y="206"/>
                    <a:pt x="731" y="206"/>
                    <a:pt x="708" y="206"/>
                  </a:cubicBezTo>
                  <a:cubicBezTo>
                    <a:pt x="662" y="184"/>
                    <a:pt x="617" y="184"/>
                    <a:pt x="571" y="184"/>
                  </a:cubicBezTo>
                  <a:cubicBezTo>
                    <a:pt x="548" y="206"/>
                    <a:pt x="525" y="206"/>
                    <a:pt x="503" y="229"/>
                  </a:cubicBezTo>
                  <a:cubicBezTo>
                    <a:pt x="480" y="184"/>
                    <a:pt x="434" y="161"/>
                    <a:pt x="388" y="161"/>
                  </a:cubicBezTo>
                  <a:cubicBezTo>
                    <a:pt x="320" y="161"/>
                    <a:pt x="251" y="229"/>
                    <a:pt x="251" y="298"/>
                  </a:cubicBezTo>
                  <a:cubicBezTo>
                    <a:pt x="251" y="290"/>
                    <a:pt x="251" y="282"/>
                    <a:pt x="251" y="275"/>
                  </a:cubicBezTo>
                  <a:cubicBezTo>
                    <a:pt x="229" y="252"/>
                    <a:pt x="229" y="206"/>
                    <a:pt x="206" y="184"/>
                  </a:cubicBezTo>
                  <a:cubicBezTo>
                    <a:pt x="206" y="138"/>
                    <a:pt x="183" y="69"/>
                    <a:pt x="160" y="24"/>
                  </a:cubicBezTo>
                  <a:cubicBezTo>
                    <a:pt x="160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DEB3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6" name="Google Shape;5606;p21"/>
            <p:cNvSpPr/>
            <p:nvPr/>
          </p:nvSpPr>
          <p:spPr>
            <a:xfrm>
              <a:off x="6048875" y="3685750"/>
              <a:ext cx="91325" cy="293350"/>
            </a:xfrm>
            <a:custGeom>
              <a:avLst/>
              <a:gdLst/>
              <a:ahLst/>
              <a:cxnLst/>
              <a:rect l="l" t="t" r="r" b="b"/>
              <a:pathLst>
                <a:path w="3653" h="11734" extrusionOk="0">
                  <a:moveTo>
                    <a:pt x="297" y="1"/>
                  </a:moveTo>
                  <a:cubicBezTo>
                    <a:pt x="251" y="1"/>
                    <a:pt x="228" y="1"/>
                    <a:pt x="206" y="24"/>
                  </a:cubicBezTo>
                  <a:cubicBezTo>
                    <a:pt x="160" y="47"/>
                    <a:pt x="137" y="115"/>
                    <a:pt x="137" y="161"/>
                  </a:cubicBezTo>
                  <a:cubicBezTo>
                    <a:pt x="137" y="206"/>
                    <a:pt x="160" y="275"/>
                    <a:pt x="160" y="343"/>
                  </a:cubicBezTo>
                  <a:cubicBezTo>
                    <a:pt x="148" y="332"/>
                    <a:pt x="137" y="326"/>
                    <a:pt x="126" y="326"/>
                  </a:cubicBezTo>
                  <a:cubicBezTo>
                    <a:pt x="114" y="326"/>
                    <a:pt x="103" y="332"/>
                    <a:pt x="91" y="343"/>
                  </a:cubicBezTo>
                  <a:cubicBezTo>
                    <a:pt x="23" y="343"/>
                    <a:pt x="0" y="412"/>
                    <a:pt x="0" y="480"/>
                  </a:cubicBezTo>
                  <a:cubicBezTo>
                    <a:pt x="0" y="503"/>
                    <a:pt x="0" y="526"/>
                    <a:pt x="0" y="572"/>
                  </a:cubicBezTo>
                  <a:cubicBezTo>
                    <a:pt x="0" y="594"/>
                    <a:pt x="0" y="617"/>
                    <a:pt x="0" y="663"/>
                  </a:cubicBezTo>
                  <a:cubicBezTo>
                    <a:pt x="23" y="731"/>
                    <a:pt x="23" y="800"/>
                    <a:pt x="46" y="868"/>
                  </a:cubicBezTo>
                  <a:cubicBezTo>
                    <a:pt x="46" y="914"/>
                    <a:pt x="69" y="960"/>
                    <a:pt x="69" y="982"/>
                  </a:cubicBezTo>
                  <a:cubicBezTo>
                    <a:pt x="91" y="1096"/>
                    <a:pt x="114" y="1188"/>
                    <a:pt x="137" y="1279"/>
                  </a:cubicBezTo>
                  <a:cubicBezTo>
                    <a:pt x="160" y="1393"/>
                    <a:pt x="183" y="1507"/>
                    <a:pt x="206" y="1621"/>
                  </a:cubicBezTo>
                  <a:cubicBezTo>
                    <a:pt x="251" y="1736"/>
                    <a:pt x="274" y="1850"/>
                    <a:pt x="297" y="1964"/>
                  </a:cubicBezTo>
                  <a:cubicBezTo>
                    <a:pt x="365" y="2146"/>
                    <a:pt x="411" y="2329"/>
                    <a:pt x="479" y="2534"/>
                  </a:cubicBezTo>
                  <a:lnTo>
                    <a:pt x="571" y="2808"/>
                  </a:lnTo>
                  <a:cubicBezTo>
                    <a:pt x="594" y="2900"/>
                    <a:pt x="616" y="2991"/>
                    <a:pt x="639" y="3082"/>
                  </a:cubicBezTo>
                  <a:cubicBezTo>
                    <a:pt x="639" y="3105"/>
                    <a:pt x="639" y="3128"/>
                    <a:pt x="639" y="3151"/>
                  </a:cubicBezTo>
                  <a:cubicBezTo>
                    <a:pt x="662" y="3174"/>
                    <a:pt x="662" y="3219"/>
                    <a:pt x="662" y="3242"/>
                  </a:cubicBezTo>
                  <a:cubicBezTo>
                    <a:pt x="662" y="3288"/>
                    <a:pt x="685" y="3311"/>
                    <a:pt x="685" y="3356"/>
                  </a:cubicBezTo>
                  <a:cubicBezTo>
                    <a:pt x="708" y="3425"/>
                    <a:pt x="708" y="3493"/>
                    <a:pt x="731" y="3562"/>
                  </a:cubicBezTo>
                  <a:cubicBezTo>
                    <a:pt x="753" y="3676"/>
                    <a:pt x="776" y="3767"/>
                    <a:pt x="799" y="3881"/>
                  </a:cubicBezTo>
                  <a:cubicBezTo>
                    <a:pt x="867" y="4064"/>
                    <a:pt x="913" y="4246"/>
                    <a:pt x="982" y="4429"/>
                  </a:cubicBezTo>
                  <a:cubicBezTo>
                    <a:pt x="1004" y="4520"/>
                    <a:pt x="1027" y="4589"/>
                    <a:pt x="1050" y="4657"/>
                  </a:cubicBezTo>
                  <a:cubicBezTo>
                    <a:pt x="1073" y="4749"/>
                    <a:pt x="1096" y="4817"/>
                    <a:pt x="1119" y="4908"/>
                  </a:cubicBezTo>
                  <a:cubicBezTo>
                    <a:pt x="1187" y="5114"/>
                    <a:pt x="1233" y="5296"/>
                    <a:pt x="1301" y="5502"/>
                  </a:cubicBezTo>
                  <a:cubicBezTo>
                    <a:pt x="1301" y="5593"/>
                    <a:pt x="1324" y="5684"/>
                    <a:pt x="1347" y="5776"/>
                  </a:cubicBezTo>
                  <a:lnTo>
                    <a:pt x="1392" y="5981"/>
                  </a:lnTo>
                  <a:cubicBezTo>
                    <a:pt x="1415" y="6072"/>
                    <a:pt x="1461" y="6187"/>
                    <a:pt x="1484" y="6278"/>
                  </a:cubicBezTo>
                  <a:cubicBezTo>
                    <a:pt x="1507" y="6392"/>
                    <a:pt x="1552" y="6483"/>
                    <a:pt x="1575" y="6575"/>
                  </a:cubicBezTo>
                  <a:cubicBezTo>
                    <a:pt x="1621" y="6689"/>
                    <a:pt x="1644" y="6780"/>
                    <a:pt x="1689" y="6894"/>
                  </a:cubicBezTo>
                  <a:cubicBezTo>
                    <a:pt x="1712" y="7031"/>
                    <a:pt x="1758" y="7191"/>
                    <a:pt x="1780" y="7351"/>
                  </a:cubicBezTo>
                  <a:cubicBezTo>
                    <a:pt x="1895" y="7761"/>
                    <a:pt x="2009" y="8172"/>
                    <a:pt x="2123" y="8583"/>
                  </a:cubicBezTo>
                  <a:cubicBezTo>
                    <a:pt x="2146" y="8674"/>
                    <a:pt x="2168" y="8789"/>
                    <a:pt x="2191" y="8880"/>
                  </a:cubicBezTo>
                  <a:cubicBezTo>
                    <a:pt x="2214" y="8971"/>
                    <a:pt x="2237" y="9063"/>
                    <a:pt x="2283" y="9154"/>
                  </a:cubicBezTo>
                  <a:cubicBezTo>
                    <a:pt x="2283" y="9177"/>
                    <a:pt x="2283" y="9199"/>
                    <a:pt x="2305" y="9222"/>
                  </a:cubicBezTo>
                  <a:cubicBezTo>
                    <a:pt x="2305" y="9268"/>
                    <a:pt x="2328" y="9314"/>
                    <a:pt x="2328" y="9359"/>
                  </a:cubicBezTo>
                  <a:cubicBezTo>
                    <a:pt x="2351" y="9451"/>
                    <a:pt x="2374" y="9542"/>
                    <a:pt x="2397" y="9656"/>
                  </a:cubicBezTo>
                  <a:cubicBezTo>
                    <a:pt x="2397" y="9679"/>
                    <a:pt x="2420" y="9702"/>
                    <a:pt x="2420" y="9747"/>
                  </a:cubicBezTo>
                  <a:cubicBezTo>
                    <a:pt x="2442" y="9816"/>
                    <a:pt x="2465" y="9861"/>
                    <a:pt x="2465" y="9930"/>
                  </a:cubicBezTo>
                  <a:cubicBezTo>
                    <a:pt x="2488" y="10021"/>
                    <a:pt x="2511" y="10112"/>
                    <a:pt x="2534" y="10181"/>
                  </a:cubicBezTo>
                  <a:cubicBezTo>
                    <a:pt x="2602" y="10364"/>
                    <a:pt x="2648" y="10523"/>
                    <a:pt x="2693" y="10683"/>
                  </a:cubicBezTo>
                  <a:cubicBezTo>
                    <a:pt x="2716" y="10774"/>
                    <a:pt x="2739" y="10843"/>
                    <a:pt x="2762" y="10911"/>
                  </a:cubicBezTo>
                  <a:cubicBezTo>
                    <a:pt x="2785" y="10957"/>
                    <a:pt x="2808" y="11003"/>
                    <a:pt x="2808" y="11048"/>
                  </a:cubicBezTo>
                  <a:cubicBezTo>
                    <a:pt x="2830" y="11094"/>
                    <a:pt x="2830" y="11117"/>
                    <a:pt x="2830" y="11140"/>
                  </a:cubicBezTo>
                  <a:cubicBezTo>
                    <a:pt x="2808" y="11208"/>
                    <a:pt x="2808" y="11299"/>
                    <a:pt x="2830" y="11391"/>
                  </a:cubicBezTo>
                  <a:cubicBezTo>
                    <a:pt x="2830" y="11391"/>
                    <a:pt x="2830" y="11414"/>
                    <a:pt x="2830" y="11414"/>
                  </a:cubicBezTo>
                  <a:lnTo>
                    <a:pt x="2830" y="11436"/>
                  </a:lnTo>
                  <a:cubicBezTo>
                    <a:pt x="2830" y="11459"/>
                    <a:pt x="2853" y="11482"/>
                    <a:pt x="2853" y="11505"/>
                  </a:cubicBezTo>
                  <a:cubicBezTo>
                    <a:pt x="2853" y="11528"/>
                    <a:pt x="2876" y="11573"/>
                    <a:pt x="2899" y="11596"/>
                  </a:cubicBezTo>
                  <a:cubicBezTo>
                    <a:pt x="2967" y="11687"/>
                    <a:pt x="3082" y="11733"/>
                    <a:pt x="3196" y="11733"/>
                  </a:cubicBezTo>
                  <a:cubicBezTo>
                    <a:pt x="3241" y="11710"/>
                    <a:pt x="3287" y="11710"/>
                    <a:pt x="3333" y="11687"/>
                  </a:cubicBezTo>
                  <a:cubicBezTo>
                    <a:pt x="3355" y="11665"/>
                    <a:pt x="3355" y="11642"/>
                    <a:pt x="3378" y="11619"/>
                  </a:cubicBezTo>
                  <a:lnTo>
                    <a:pt x="3492" y="11619"/>
                  </a:lnTo>
                  <a:cubicBezTo>
                    <a:pt x="3538" y="11619"/>
                    <a:pt x="3584" y="11596"/>
                    <a:pt x="3606" y="11550"/>
                  </a:cubicBezTo>
                  <a:cubicBezTo>
                    <a:pt x="3629" y="11528"/>
                    <a:pt x="3652" y="11482"/>
                    <a:pt x="3652" y="11436"/>
                  </a:cubicBezTo>
                  <a:cubicBezTo>
                    <a:pt x="3652" y="11414"/>
                    <a:pt x="3652" y="11368"/>
                    <a:pt x="3629" y="11345"/>
                  </a:cubicBezTo>
                  <a:cubicBezTo>
                    <a:pt x="3629" y="11322"/>
                    <a:pt x="3629" y="11322"/>
                    <a:pt x="3629" y="11322"/>
                  </a:cubicBezTo>
                  <a:cubicBezTo>
                    <a:pt x="3629" y="11277"/>
                    <a:pt x="3606" y="11231"/>
                    <a:pt x="3606" y="11185"/>
                  </a:cubicBezTo>
                  <a:cubicBezTo>
                    <a:pt x="3584" y="11140"/>
                    <a:pt x="3584" y="11117"/>
                    <a:pt x="3561" y="11071"/>
                  </a:cubicBezTo>
                  <a:cubicBezTo>
                    <a:pt x="3538" y="11048"/>
                    <a:pt x="3538" y="11025"/>
                    <a:pt x="3515" y="11025"/>
                  </a:cubicBezTo>
                  <a:cubicBezTo>
                    <a:pt x="3515" y="10980"/>
                    <a:pt x="3515" y="10957"/>
                    <a:pt x="3515" y="10934"/>
                  </a:cubicBezTo>
                  <a:cubicBezTo>
                    <a:pt x="3492" y="10843"/>
                    <a:pt x="3470" y="10752"/>
                    <a:pt x="3447" y="10660"/>
                  </a:cubicBezTo>
                  <a:cubicBezTo>
                    <a:pt x="3378" y="10500"/>
                    <a:pt x="3333" y="10341"/>
                    <a:pt x="3287" y="10158"/>
                  </a:cubicBezTo>
                  <a:cubicBezTo>
                    <a:pt x="3241" y="9976"/>
                    <a:pt x="3173" y="9793"/>
                    <a:pt x="3127" y="9610"/>
                  </a:cubicBezTo>
                  <a:cubicBezTo>
                    <a:pt x="3104" y="9519"/>
                    <a:pt x="3082" y="9428"/>
                    <a:pt x="3059" y="9336"/>
                  </a:cubicBezTo>
                  <a:cubicBezTo>
                    <a:pt x="3059" y="9291"/>
                    <a:pt x="3036" y="9222"/>
                    <a:pt x="3013" y="9177"/>
                  </a:cubicBezTo>
                  <a:cubicBezTo>
                    <a:pt x="3013" y="9131"/>
                    <a:pt x="3013" y="9085"/>
                    <a:pt x="2990" y="9040"/>
                  </a:cubicBezTo>
                  <a:cubicBezTo>
                    <a:pt x="2990" y="9017"/>
                    <a:pt x="2967" y="8994"/>
                    <a:pt x="2967" y="8971"/>
                  </a:cubicBezTo>
                  <a:cubicBezTo>
                    <a:pt x="2967" y="8948"/>
                    <a:pt x="2967" y="8926"/>
                    <a:pt x="2967" y="8903"/>
                  </a:cubicBezTo>
                  <a:cubicBezTo>
                    <a:pt x="2945" y="8834"/>
                    <a:pt x="2922" y="8743"/>
                    <a:pt x="2899" y="8652"/>
                  </a:cubicBezTo>
                  <a:cubicBezTo>
                    <a:pt x="2876" y="8583"/>
                    <a:pt x="2853" y="8492"/>
                    <a:pt x="2830" y="8423"/>
                  </a:cubicBezTo>
                  <a:cubicBezTo>
                    <a:pt x="2762" y="8218"/>
                    <a:pt x="2716" y="8035"/>
                    <a:pt x="2648" y="7853"/>
                  </a:cubicBezTo>
                  <a:cubicBezTo>
                    <a:pt x="2648" y="7807"/>
                    <a:pt x="2625" y="7761"/>
                    <a:pt x="2625" y="7739"/>
                  </a:cubicBezTo>
                  <a:cubicBezTo>
                    <a:pt x="2625" y="7693"/>
                    <a:pt x="2602" y="7647"/>
                    <a:pt x="2602" y="7602"/>
                  </a:cubicBezTo>
                  <a:cubicBezTo>
                    <a:pt x="2579" y="7533"/>
                    <a:pt x="2557" y="7442"/>
                    <a:pt x="2557" y="7373"/>
                  </a:cubicBezTo>
                  <a:cubicBezTo>
                    <a:pt x="2534" y="7305"/>
                    <a:pt x="2534" y="7236"/>
                    <a:pt x="2511" y="7168"/>
                  </a:cubicBezTo>
                  <a:cubicBezTo>
                    <a:pt x="2511" y="7145"/>
                    <a:pt x="2488" y="7122"/>
                    <a:pt x="2465" y="7122"/>
                  </a:cubicBezTo>
                  <a:cubicBezTo>
                    <a:pt x="2465" y="7054"/>
                    <a:pt x="2442" y="7008"/>
                    <a:pt x="2442" y="6940"/>
                  </a:cubicBezTo>
                  <a:lnTo>
                    <a:pt x="2420" y="6848"/>
                  </a:lnTo>
                  <a:cubicBezTo>
                    <a:pt x="2420" y="6803"/>
                    <a:pt x="2397" y="6757"/>
                    <a:pt x="2397" y="6689"/>
                  </a:cubicBezTo>
                  <a:cubicBezTo>
                    <a:pt x="2374" y="6643"/>
                    <a:pt x="2328" y="6597"/>
                    <a:pt x="2260" y="6597"/>
                  </a:cubicBezTo>
                  <a:cubicBezTo>
                    <a:pt x="2237" y="6552"/>
                    <a:pt x="2237" y="6506"/>
                    <a:pt x="2214" y="6483"/>
                  </a:cubicBezTo>
                  <a:cubicBezTo>
                    <a:pt x="2146" y="6164"/>
                    <a:pt x="2077" y="5844"/>
                    <a:pt x="1986" y="5525"/>
                  </a:cubicBezTo>
                  <a:cubicBezTo>
                    <a:pt x="1986" y="5502"/>
                    <a:pt x="1986" y="5479"/>
                    <a:pt x="1986" y="5456"/>
                  </a:cubicBezTo>
                  <a:cubicBezTo>
                    <a:pt x="1986" y="5388"/>
                    <a:pt x="1963" y="5319"/>
                    <a:pt x="1940" y="5251"/>
                  </a:cubicBezTo>
                  <a:cubicBezTo>
                    <a:pt x="1940" y="5251"/>
                    <a:pt x="1940" y="5228"/>
                    <a:pt x="1940" y="5228"/>
                  </a:cubicBezTo>
                  <a:cubicBezTo>
                    <a:pt x="1963" y="5182"/>
                    <a:pt x="1963" y="5137"/>
                    <a:pt x="1940" y="5114"/>
                  </a:cubicBezTo>
                  <a:cubicBezTo>
                    <a:pt x="1917" y="4977"/>
                    <a:pt x="1895" y="4840"/>
                    <a:pt x="1849" y="4726"/>
                  </a:cubicBezTo>
                  <a:cubicBezTo>
                    <a:pt x="1826" y="4589"/>
                    <a:pt x="1780" y="4452"/>
                    <a:pt x="1735" y="4315"/>
                  </a:cubicBezTo>
                  <a:cubicBezTo>
                    <a:pt x="1712" y="4201"/>
                    <a:pt x="1666" y="4064"/>
                    <a:pt x="1644" y="3950"/>
                  </a:cubicBezTo>
                  <a:cubicBezTo>
                    <a:pt x="1621" y="3881"/>
                    <a:pt x="1621" y="3813"/>
                    <a:pt x="1598" y="3767"/>
                  </a:cubicBezTo>
                  <a:cubicBezTo>
                    <a:pt x="1575" y="3699"/>
                    <a:pt x="1575" y="3630"/>
                    <a:pt x="1552" y="3562"/>
                  </a:cubicBezTo>
                  <a:cubicBezTo>
                    <a:pt x="1529" y="3516"/>
                    <a:pt x="1529" y="3493"/>
                    <a:pt x="1507" y="3470"/>
                  </a:cubicBezTo>
                  <a:cubicBezTo>
                    <a:pt x="1461" y="3311"/>
                    <a:pt x="1415" y="3151"/>
                    <a:pt x="1392" y="2968"/>
                  </a:cubicBezTo>
                  <a:cubicBezTo>
                    <a:pt x="1370" y="2945"/>
                    <a:pt x="1370" y="2923"/>
                    <a:pt x="1370" y="2900"/>
                  </a:cubicBezTo>
                  <a:cubicBezTo>
                    <a:pt x="1370" y="2900"/>
                    <a:pt x="1370" y="2877"/>
                    <a:pt x="1370" y="2877"/>
                  </a:cubicBezTo>
                  <a:cubicBezTo>
                    <a:pt x="1392" y="2808"/>
                    <a:pt x="1370" y="2740"/>
                    <a:pt x="1347" y="2671"/>
                  </a:cubicBezTo>
                  <a:cubicBezTo>
                    <a:pt x="1324" y="2626"/>
                    <a:pt x="1301" y="2557"/>
                    <a:pt x="1278" y="2512"/>
                  </a:cubicBezTo>
                  <a:cubicBezTo>
                    <a:pt x="1255" y="2420"/>
                    <a:pt x="1210" y="2306"/>
                    <a:pt x="1187" y="2215"/>
                  </a:cubicBezTo>
                  <a:cubicBezTo>
                    <a:pt x="1141" y="2078"/>
                    <a:pt x="1096" y="1964"/>
                    <a:pt x="1050" y="1827"/>
                  </a:cubicBezTo>
                  <a:cubicBezTo>
                    <a:pt x="1027" y="1781"/>
                    <a:pt x="1027" y="1736"/>
                    <a:pt x="1004" y="1690"/>
                  </a:cubicBezTo>
                  <a:cubicBezTo>
                    <a:pt x="959" y="1507"/>
                    <a:pt x="913" y="1302"/>
                    <a:pt x="867" y="1119"/>
                  </a:cubicBezTo>
                  <a:cubicBezTo>
                    <a:pt x="822" y="937"/>
                    <a:pt x="776" y="731"/>
                    <a:pt x="731" y="549"/>
                  </a:cubicBezTo>
                  <a:cubicBezTo>
                    <a:pt x="708" y="526"/>
                    <a:pt x="708" y="503"/>
                    <a:pt x="685" y="480"/>
                  </a:cubicBezTo>
                  <a:cubicBezTo>
                    <a:pt x="685" y="457"/>
                    <a:pt x="662" y="457"/>
                    <a:pt x="639" y="457"/>
                  </a:cubicBezTo>
                  <a:lnTo>
                    <a:pt x="594" y="252"/>
                  </a:lnTo>
                  <a:cubicBezTo>
                    <a:pt x="594" y="252"/>
                    <a:pt x="594" y="229"/>
                    <a:pt x="594" y="229"/>
                  </a:cubicBezTo>
                  <a:cubicBezTo>
                    <a:pt x="571" y="206"/>
                    <a:pt x="571" y="161"/>
                    <a:pt x="571" y="138"/>
                  </a:cubicBezTo>
                  <a:cubicBezTo>
                    <a:pt x="548" y="92"/>
                    <a:pt x="525" y="69"/>
                    <a:pt x="479" y="47"/>
                  </a:cubicBezTo>
                  <a:cubicBezTo>
                    <a:pt x="457" y="24"/>
                    <a:pt x="411" y="24"/>
                    <a:pt x="388" y="24"/>
                  </a:cubicBezTo>
                  <a:lnTo>
                    <a:pt x="365" y="24"/>
                  </a:lnTo>
                  <a:cubicBezTo>
                    <a:pt x="342" y="1"/>
                    <a:pt x="320" y="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7" name="Google Shape;5607;p21"/>
            <p:cNvSpPr/>
            <p:nvPr/>
          </p:nvSpPr>
          <p:spPr>
            <a:xfrm>
              <a:off x="5984375" y="3357075"/>
              <a:ext cx="197475" cy="606600"/>
            </a:xfrm>
            <a:custGeom>
              <a:avLst/>
              <a:gdLst/>
              <a:ahLst/>
              <a:cxnLst/>
              <a:rect l="l" t="t" r="r" b="b"/>
              <a:pathLst>
                <a:path w="7899" h="24264" extrusionOk="0">
                  <a:moveTo>
                    <a:pt x="845" y="1"/>
                  </a:moveTo>
                  <a:cubicBezTo>
                    <a:pt x="731" y="1"/>
                    <a:pt x="640" y="23"/>
                    <a:pt x="571" y="46"/>
                  </a:cubicBezTo>
                  <a:cubicBezTo>
                    <a:pt x="457" y="69"/>
                    <a:pt x="343" y="92"/>
                    <a:pt x="252" y="115"/>
                  </a:cubicBezTo>
                  <a:cubicBezTo>
                    <a:pt x="229" y="115"/>
                    <a:pt x="206" y="115"/>
                    <a:pt x="183" y="137"/>
                  </a:cubicBezTo>
                  <a:lnTo>
                    <a:pt x="115" y="137"/>
                  </a:lnTo>
                  <a:cubicBezTo>
                    <a:pt x="46" y="160"/>
                    <a:pt x="1" y="252"/>
                    <a:pt x="24" y="343"/>
                  </a:cubicBezTo>
                  <a:cubicBezTo>
                    <a:pt x="69" y="503"/>
                    <a:pt x="92" y="685"/>
                    <a:pt x="138" y="845"/>
                  </a:cubicBezTo>
                  <a:cubicBezTo>
                    <a:pt x="161" y="936"/>
                    <a:pt x="183" y="1050"/>
                    <a:pt x="206" y="1142"/>
                  </a:cubicBezTo>
                  <a:cubicBezTo>
                    <a:pt x="275" y="1439"/>
                    <a:pt x="366" y="1735"/>
                    <a:pt x="435" y="2032"/>
                  </a:cubicBezTo>
                  <a:cubicBezTo>
                    <a:pt x="571" y="2580"/>
                    <a:pt x="708" y="3105"/>
                    <a:pt x="868" y="3630"/>
                  </a:cubicBezTo>
                  <a:lnTo>
                    <a:pt x="937" y="3881"/>
                  </a:lnTo>
                  <a:cubicBezTo>
                    <a:pt x="1165" y="4748"/>
                    <a:pt x="1393" y="5593"/>
                    <a:pt x="1621" y="6460"/>
                  </a:cubicBezTo>
                  <a:lnTo>
                    <a:pt x="1895" y="7464"/>
                  </a:lnTo>
                  <a:lnTo>
                    <a:pt x="2945" y="11368"/>
                  </a:lnTo>
                  <a:lnTo>
                    <a:pt x="3972" y="15293"/>
                  </a:lnTo>
                  <a:lnTo>
                    <a:pt x="4497" y="17211"/>
                  </a:lnTo>
                  <a:lnTo>
                    <a:pt x="5022" y="19128"/>
                  </a:lnTo>
                  <a:cubicBezTo>
                    <a:pt x="5319" y="20269"/>
                    <a:pt x="5639" y="21411"/>
                    <a:pt x="5935" y="22529"/>
                  </a:cubicBezTo>
                  <a:lnTo>
                    <a:pt x="6004" y="22803"/>
                  </a:lnTo>
                  <a:cubicBezTo>
                    <a:pt x="6118" y="23168"/>
                    <a:pt x="6209" y="23465"/>
                    <a:pt x="6301" y="23784"/>
                  </a:cubicBezTo>
                  <a:lnTo>
                    <a:pt x="6323" y="23830"/>
                  </a:lnTo>
                  <a:cubicBezTo>
                    <a:pt x="6346" y="23876"/>
                    <a:pt x="6369" y="23944"/>
                    <a:pt x="6369" y="23990"/>
                  </a:cubicBezTo>
                  <a:cubicBezTo>
                    <a:pt x="6369" y="23990"/>
                    <a:pt x="6392" y="24013"/>
                    <a:pt x="6392" y="24036"/>
                  </a:cubicBezTo>
                  <a:lnTo>
                    <a:pt x="6392" y="24058"/>
                  </a:lnTo>
                  <a:lnTo>
                    <a:pt x="6415" y="24081"/>
                  </a:lnTo>
                  <a:cubicBezTo>
                    <a:pt x="6415" y="24081"/>
                    <a:pt x="6415" y="24104"/>
                    <a:pt x="6415" y="24104"/>
                  </a:cubicBezTo>
                  <a:lnTo>
                    <a:pt x="6438" y="24127"/>
                  </a:lnTo>
                  <a:cubicBezTo>
                    <a:pt x="6438" y="24150"/>
                    <a:pt x="6438" y="24150"/>
                    <a:pt x="6438" y="24150"/>
                  </a:cubicBezTo>
                  <a:cubicBezTo>
                    <a:pt x="6438" y="24218"/>
                    <a:pt x="6506" y="24264"/>
                    <a:pt x="6552" y="24264"/>
                  </a:cubicBezTo>
                  <a:cubicBezTo>
                    <a:pt x="6575" y="24264"/>
                    <a:pt x="6575" y="24264"/>
                    <a:pt x="6597" y="24241"/>
                  </a:cubicBezTo>
                  <a:cubicBezTo>
                    <a:pt x="6620" y="24241"/>
                    <a:pt x="6666" y="24218"/>
                    <a:pt x="6666" y="24172"/>
                  </a:cubicBezTo>
                  <a:cubicBezTo>
                    <a:pt x="6689" y="24195"/>
                    <a:pt x="6711" y="24195"/>
                    <a:pt x="6734" y="24218"/>
                  </a:cubicBezTo>
                  <a:lnTo>
                    <a:pt x="6780" y="24218"/>
                  </a:lnTo>
                  <a:cubicBezTo>
                    <a:pt x="6826" y="24218"/>
                    <a:pt x="6871" y="24195"/>
                    <a:pt x="6917" y="24172"/>
                  </a:cubicBezTo>
                  <a:cubicBezTo>
                    <a:pt x="6985" y="24150"/>
                    <a:pt x="7054" y="24127"/>
                    <a:pt x="7100" y="24104"/>
                  </a:cubicBezTo>
                  <a:lnTo>
                    <a:pt x="7168" y="24058"/>
                  </a:lnTo>
                  <a:lnTo>
                    <a:pt x="7236" y="24013"/>
                  </a:lnTo>
                  <a:cubicBezTo>
                    <a:pt x="7305" y="23990"/>
                    <a:pt x="7351" y="23944"/>
                    <a:pt x="7396" y="23899"/>
                  </a:cubicBezTo>
                  <a:cubicBezTo>
                    <a:pt x="7442" y="23876"/>
                    <a:pt x="7488" y="23830"/>
                    <a:pt x="7533" y="23784"/>
                  </a:cubicBezTo>
                  <a:lnTo>
                    <a:pt x="7579" y="23739"/>
                  </a:lnTo>
                  <a:cubicBezTo>
                    <a:pt x="7602" y="23693"/>
                    <a:pt x="7624" y="23670"/>
                    <a:pt x="7670" y="23625"/>
                  </a:cubicBezTo>
                  <a:cubicBezTo>
                    <a:pt x="7693" y="23579"/>
                    <a:pt x="7716" y="23533"/>
                    <a:pt x="7739" y="23488"/>
                  </a:cubicBezTo>
                  <a:cubicBezTo>
                    <a:pt x="7807" y="23374"/>
                    <a:pt x="7853" y="23237"/>
                    <a:pt x="7876" y="23054"/>
                  </a:cubicBezTo>
                  <a:cubicBezTo>
                    <a:pt x="7898" y="22986"/>
                    <a:pt x="7898" y="22894"/>
                    <a:pt x="7898" y="22803"/>
                  </a:cubicBezTo>
                  <a:cubicBezTo>
                    <a:pt x="7898" y="22712"/>
                    <a:pt x="7898" y="22620"/>
                    <a:pt x="7898" y="22529"/>
                  </a:cubicBezTo>
                  <a:cubicBezTo>
                    <a:pt x="7898" y="22415"/>
                    <a:pt x="7898" y="22324"/>
                    <a:pt x="7876" y="22232"/>
                  </a:cubicBezTo>
                  <a:cubicBezTo>
                    <a:pt x="7876" y="22164"/>
                    <a:pt x="7853" y="22095"/>
                    <a:pt x="7853" y="22027"/>
                  </a:cubicBezTo>
                  <a:cubicBezTo>
                    <a:pt x="7830" y="22004"/>
                    <a:pt x="7830" y="21958"/>
                    <a:pt x="7807" y="21913"/>
                  </a:cubicBezTo>
                  <a:lnTo>
                    <a:pt x="7784" y="21844"/>
                  </a:lnTo>
                  <a:cubicBezTo>
                    <a:pt x="7784" y="21799"/>
                    <a:pt x="7761" y="21730"/>
                    <a:pt x="7739" y="21662"/>
                  </a:cubicBezTo>
                  <a:lnTo>
                    <a:pt x="7739" y="21616"/>
                  </a:lnTo>
                  <a:cubicBezTo>
                    <a:pt x="7693" y="21479"/>
                    <a:pt x="7670" y="21342"/>
                    <a:pt x="7624" y="21205"/>
                  </a:cubicBezTo>
                  <a:cubicBezTo>
                    <a:pt x="7579" y="21045"/>
                    <a:pt x="7533" y="20886"/>
                    <a:pt x="7488" y="20703"/>
                  </a:cubicBezTo>
                  <a:cubicBezTo>
                    <a:pt x="7419" y="20498"/>
                    <a:pt x="7373" y="20292"/>
                    <a:pt x="7305" y="20064"/>
                  </a:cubicBezTo>
                  <a:cubicBezTo>
                    <a:pt x="7259" y="19927"/>
                    <a:pt x="7214" y="19767"/>
                    <a:pt x="7168" y="19607"/>
                  </a:cubicBezTo>
                  <a:lnTo>
                    <a:pt x="7168" y="19562"/>
                  </a:lnTo>
                  <a:cubicBezTo>
                    <a:pt x="7100" y="19356"/>
                    <a:pt x="7054" y="19174"/>
                    <a:pt x="7008" y="18968"/>
                  </a:cubicBezTo>
                  <a:cubicBezTo>
                    <a:pt x="6963" y="18854"/>
                    <a:pt x="6940" y="18717"/>
                    <a:pt x="6894" y="18603"/>
                  </a:cubicBezTo>
                  <a:cubicBezTo>
                    <a:pt x="6826" y="18329"/>
                    <a:pt x="6757" y="18055"/>
                    <a:pt x="6666" y="17781"/>
                  </a:cubicBezTo>
                  <a:cubicBezTo>
                    <a:pt x="6643" y="17713"/>
                    <a:pt x="6620" y="17644"/>
                    <a:pt x="6597" y="17553"/>
                  </a:cubicBezTo>
                  <a:lnTo>
                    <a:pt x="6575" y="17485"/>
                  </a:lnTo>
                  <a:cubicBezTo>
                    <a:pt x="6552" y="17393"/>
                    <a:pt x="6529" y="17279"/>
                    <a:pt x="6506" y="17188"/>
                  </a:cubicBezTo>
                  <a:cubicBezTo>
                    <a:pt x="6460" y="17051"/>
                    <a:pt x="6438" y="16914"/>
                    <a:pt x="6392" y="16777"/>
                  </a:cubicBezTo>
                  <a:lnTo>
                    <a:pt x="6323" y="16549"/>
                  </a:lnTo>
                  <a:cubicBezTo>
                    <a:pt x="6301" y="16458"/>
                    <a:pt x="6278" y="16343"/>
                    <a:pt x="6255" y="16252"/>
                  </a:cubicBezTo>
                  <a:cubicBezTo>
                    <a:pt x="6232" y="16161"/>
                    <a:pt x="6186" y="16070"/>
                    <a:pt x="6164" y="15955"/>
                  </a:cubicBezTo>
                  <a:cubicBezTo>
                    <a:pt x="6141" y="15841"/>
                    <a:pt x="6118" y="15727"/>
                    <a:pt x="6072" y="15613"/>
                  </a:cubicBezTo>
                  <a:cubicBezTo>
                    <a:pt x="6050" y="15522"/>
                    <a:pt x="6027" y="15408"/>
                    <a:pt x="6004" y="15316"/>
                  </a:cubicBezTo>
                  <a:cubicBezTo>
                    <a:pt x="5958" y="15088"/>
                    <a:pt x="5890" y="14883"/>
                    <a:pt x="5844" y="14677"/>
                  </a:cubicBezTo>
                  <a:cubicBezTo>
                    <a:pt x="5821" y="14563"/>
                    <a:pt x="5776" y="14449"/>
                    <a:pt x="5753" y="14358"/>
                  </a:cubicBezTo>
                  <a:cubicBezTo>
                    <a:pt x="5730" y="14243"/>
                    <a:pt x="5684" y="14129"/>
                    <a:pt x="5662" y="14038"/>
                  </a:cubicBezTo>
                  <a:cubicBezTo>
                    <a:pt x="5593" y="13741"/>
                    <a:pt x="5502" y="13445"/>
                    <a:pt x="5433" y="13171"/>
                  </a:cubicBezTo>
                  <a:lnTo>
                    <a:pt x="5319" y="12714"/>
                  </a:lnTo>
                  <a:cubicBezTo>
                    <a:pt x="5296" y="12646"/>
                    <a:pt x="5273" y="12577"/>
                    <a:pt x="5273" y="12509"/>
                  </a:cubicBezTo>
                  <a:lnTo>
                    <a:pt x="5228" y="12372"/>
                  </a:lnTo>
                  <a:lnTo>
                    <a:pt x="5205" y="12281"/>
                  </a:lnTo>
                  <a:cubicBezTo>
                    <a:pt x="5182" y="12189"/>
                    <a:pt x="5159" y="12121"/>
                    <a:pt x="5137" y="12052"/>
                  </a:cubicBezTo>
                  <a:cubicBezTo>
                    <a:pt x="5091" y="11847"/>
                    <a:pt x="5022" y="11641"/>
                    <a:pt x="4977" y="11436"/>
                  </a:cubicBezTo>
                  <a:cubicBezTo>
                    <a:pt x="4931" y="11276"/>
                    <a:pt x="4908" y="11116"/>
                    <a:pt x="4863" y="10957"/>
                  </a:cubicBezTo>
                  <a:lnTo>
                    <a:pt x="4817" y="10797"/>
                  </a:lnTo>
                  <a:cubicBezTo>
                    <a:pt x="4794" y="10637"/>
                    <a:pt x="4748" y="10477"/>
                    <a:pt x="4703" y="10318"/>
                  </a:cubicBezTo>
                  <a:lnTo>
                    <a:pt x="4657" y="10181"/>
                  </a:lnTo>
                  <a:lnTo>
                    <a:pt x="4589" y="9884"/>
                  </a:lnTo>
                  <a:cubicBezTo>
                    <a:pt x="4520" y="9541"/>
                    <a:pt x="4429" y="9222"/>
                    <a:pt x="4338" y="8902"/>
                  </a:cubicBezTo>
                  <a:lnTo>
                    <a:pt x="4292" y="8720"/>
                  </a:lnTo>
                  <a:cubicBezTo>
                    <a:pt x="4246" y="8583"/>
                    <a:pt x="4201" y="8423"/>
                    <a:pt x="4155" y="8263"/>
                  </a:cubicBezTo>
                  <a:lnTo>
                    <a:pt x="4132" y="8103"/>
                  </a:lnTo>
                  <a:cubicBezTo>
                    <a:pt x="4087" y="7944"/>
                    <a:pt x="4064" y="7807"/>
                    <a:pt x="4018" y="7647"/>
                  </a:cubicBezTo>
                  <a:cubicBezTo>
                    <a:pt x="3972" y="7487"/>
                    <a:pt x="3927" y="7350"/>
                    <a:pt x="3881" y="7190"/>
                  </a:cubicBezTo>
                  <a:lnTo>
                    <a:pt x="3835" y="6985"/>
                  </a:lnTo>
                  <a:cubicBezTo>
                    <a:pt x="3790" y="6894"/>
                    <a:pt x="3767" y="6780"/>
                    <a:pt x="3744" y="6665"/>
                  </a:cubicBezTo>
                  <a:cubicBezTo>
                    <a:pt x="3721" y="6620"/>
                    <a:pt x="3699" y="6551"/>
                    <a:pt x="3676" y="6483"/>
                  </a:cubicBezTo>
                  <a:cubicBezTo>
                    <a:pt x="3676" y="6437"/>
                    <a:pt x="3653" y="6392"/>
                    <a:pt x="3630" y="6346"/>
                  </a:cubicBezTo>
                  <a:cubicBezTo>
                    <a:pt x="3584" y="6163"/>
                    <a:pt x="3539" y="5981"/>
                    <a:pt x="3470" y="5730"/>
                  </a:cubicBezTo>
                  <a:cubicBezTo>
                    <a:pt x="3402" y="5501"/>
                    <a:pt x="3356" y="5296"/>
                    <a:pt x="3311" y="5091"/>
                  </a:cubicBezTo>
                  <a:cubicBezTo>
                    <a:pt x="3265" y="4885"/>
                    <a:pt x="3219" y="4703"/>
                    <a:pt x="3174" y="4497"/>
                  </a:cubicBezTo>
                  <a:lnTo>
                    <a:pt x="3174" y="4474"/>
                  </a:lnTo>
                  <a:cubicBezTo>
                    <a:pt x="3105" y="4246"/>
                    <a:pt x="3037" y="4041"/>
                    <a:pt x="2968" y="3812"/>
                  </a:cubicBezTo>
                  <a:cubicBezTo>
                    <a:pt x="2900" y="3584"/>
                    <a:pt x="2831" y="3379"/>
                    <a:pt x="2763" y="3173"/>
                  </a:cubicBezTo>
                  <a:cubicBezTo>
                    <a:pt x="2740" y="3105"/>
                    <a:pt x="2717" y="3059"/>
                    <a:pt x="2717" y="2991"/>
                  </a:cubicBezTo>
                  <a:cubicBezTo>
                    <a:pt x="2694" y="2945"/>
                    <a:pt x="2671" y="2899"/>
                    <a:pt x="2649" y="2854"/>
                  </a:cubicBezTo>
                  <a:cubicBezTo>
                    <a:pt x="2626" y="2762"/>
                    <a:pt x="2603" y="2671"/>
                    <a:pt x="2580" y="2580"/>
                  </a:cubicBezTo>
                  <a:lnTo>
                    <a:pt x="2557" y="2511"/>
                  </a:lnTo>
                  <a:cubicBezTo>
                    <a:pt x="2534" y="2443"/>
                    <a:pt x="2512" y="2352"/>
                    <a:pt x="2489" y="2260"/>
                  </a:cubicBezTo>
                  <a:lnTo>
                    <a:pt x="2466" y="2192"/>
                  </a:lnTo>
                  <a:lnTo>
                    <a:pt x="2443" y="2100"/>
                  </a:lnTo>
                  <a:cubicBezTo>
                    <a:pt x="2420" y="2032"/>
                    <a:pt x="2397" y="1963"/>
                    <a:pt x="2375" y="1918"/>
                  </a:cubicBezTo>
                  <a:lnTo>
                    <a:pt x="2375" y="1849"/>
                  </a:lnTo>
                  <a:cubicBezTo>
                    <a:pt x="2352" y="1758"/>
                    <a:pt x="2329" y="1690"/>
                    <a:pt x="2306" y="1621"/>
                  </a:cubicBezTo>
                  <a:lnTo>
                    <a:pt x="2283" y="1484"/>
                  </a:lnTo>
                  <a:cubicBezTo>
                    <a:pt x="2283" y="1416"/>
                    <a:pt x="2261" y="1370"/>
                    <a:pt x="2238" y="1302"/>
                  </a:cubicBezTo>
                  <a:cubicBezTo>
                    <a:pt x="2215" y="1165"/>
                    <a:pt x="2192" y="1073"/>
                    <a:pt x="2146" y="982"/>
                  </a:cubicBezTo>
                  <a:cubicBezTo>
                    <a:pt x="2124" y="868"/>
                    <a:pt x="2078" y="777"/>
                    <a:pt x="2032" y="685"/>
                  </a:cubicBezTo>
                  <a:cubicBezTo>
                    <a:pt x="1964" y="548"/>
                    <a:pt x="1895" y="411"/>
                    <a:pt x="1781" y="297"/>
                  </a:cubicBezTo>
                  <a:cubicBezTo>
                    <a:pt x="1667" y="183"/>
                    <a:pt x="1530" y="115"/>
                    <a:pt x="1348" y="46"/>
                  </a:cubicBezTo>
                  <a:cubicBezTo>
                    <a:pt x="1233" y="1"/>
                    <a:pt x="1096" y="1"/>
                    <a:pt x="95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8" name="Google Shape;5608;p21"/>
            <p:cNvSpPr/>
            <p:nvPr/>
          </p:nvSpPr>
          <p:spPr>
            <a:xfrm>
              <a:off x="5950150" y="3396450"/>
              <a:ext cx="147825" cy="528300"/>
            </a:xfrm>
            <a:custGeom>
              <a:avLst/>
              <a:gdLst/>
              <a:ahLst/>
              <a:cxnLst/>
              <a:rect l="l" t="t" r="r" b="b"/>
              <a:pathLst>
                <a:path w="5913" h="21132" extrusionOk="0">
                  <a:moveTo>
                    <a:pt x="92" y="0"/>
                  </a:moveTo>
                  <a:cubicBezTo>
                    <a:pt x="23" y="0"/>
                    <a:pt x="0" y="69"/>
                    <a:pt x="23" y="137"/>
                  </a:cubicBezTo>
                  <a:cubicBezTo>
                    <a:pt x="92" y="388"/>
                    <a:pt x="160" y="662"/>
                    <a:pt x="206" y="913"/>
                  </a:cubicBezTo>
                  <a:cubicBezTo>
                    <a:pt x="274" y="1187"/>
                    <a:pt x="343" y="1461"/>
                    <a:pt x="411" y="1735"/>
                  </a:cubicBezTo>
                  <a:cubicBezTo>
                    <a:pt x="548" y="2306"/>
                    <a:pt x="685" y="2876"/>
                    <a:pt x="845" y="3447"/>
                  </a:cubicBezTo>
                  <a:cubicBezTo>
                    <a:pt x="1142" y="4657"/>
                    <a:pt x="1461" y="5867"/>
                    <a:pt x="1804" y="7076"/>
                  </a:cubicBezTo>
                  <a:cubicBezTo>
                    <a:pt x="2443" y="9519"/>
                    <a:pt x="3105" y="11984"/>
                    <a:pt x="3766" y="14449"/>
                  </a:cubicBezTo>
                  <a:cubicBezTo>
                    <a:pt x="4063" y="15567"/>
                    <a:pt x="4383" y="16709"/>
                    <a:pt x="4680" y="17827"/>
                  </a:cubicBezTo>
                  <a:cubicBezTo>
                    <a:pt x="4816" y="18375"/>
                    <a:pt x="4976" y="18923"/>
                    <a:pt x="5113" y="19448"/>
                  </a:cubicBezTo>
                  <a:cubicBezTo>
                    <a:pt x="5182" y="19744"/>
                    <a:pt x="5273" y="20064"/>
                    <a:pt x="5364" y="20361"/>
                  </a:cubicBezTo>
                  <a:cubicBezTo>
                    <a:pt x="5410" y="20566"/>
                    <a:pt x="5456" y="20771"/>
                    <a:pt x="5524" y="20977"/>
                  </a:cubicBezTo>
                  <a:cubicBezTo>
                    <a:pt x="5552" y="21076"/>
                    <a:pt x="5634" y="21132"/>
                    <a:pt x="5713" y="21132"/>
                  </a:cubicBezTo>
                  <a:cubicBezTo>
                    <a:pt x="5762" y="21132"/>
                    <a:pt x="5809" y="21111"/>
                    <a:pt x="5844" y="21068"/>
                  </a:cubicBezTo>
                  <a:cubicBezTo>
                    <a:pt x="5889" y="21023"/>
                    <a:pt x="5912" y="20954"/>
                    <a:pt x="5889" y="20886"/>
                  </a:cubicBezTo>
                  <a:cubicBezTo>
                    <a:pt x="5844" y="20680"/>
                    <a:pt x="5775" y="20452"/>
                    <a:pt x="5729" y="20246"/>
                  </a:cubicBezTo>
                  <a:cubicBezTo>
                    <a:pt x="5638" y="19950"/>
                    <a:pt x="5570" y="19653"/>
                    <a:pt x="5478" y="19356"/>
                  </a:cubicBezTo>
                  <a:cubicBezTo>
                    <a:pt x="5341" y="18786"/>
                    <a:pt x="5182" y="18238"/>
                    <a:pt x="5045" y="17690"/>
                  </a:cubicBezTo>
                  <a:cubicBezTo>
                    <a:pt x="4725" y="16526"/>
                    <a:pt x="4428" y="15385"/>
                    <a:pt x="4109" y="14221"/>
                  </a:cubicBezTo>
                  <a:cubicBezTo>
                    <a:pt x="3447" y="11778"/>
                    <a:pt x="2785" y="9313"/>
                    <a:pt x="2123" y="6848"/>
                  </a:cubicBezTo>
                  <a:cubicBezTo>
                    <a:pt x="1826" y="5684"/>
                    <a:pt x="1507" y="4497"/>
                    <a:pt x="1164" y="3333"/>
                  </a:cubicBezTo>
                  <a:cubicBezTo>
                    <a:pt x="1027" y="2762"/>
                    <a:pt x="868" y="2215"/>
                    <a:pt x="708" y="1667"/>
                  </a:cubicBezTo>
                  <a:cubicBezTo>
                    <a:pt x="617" y="1393"/>
                    <a:pt x="548" y="1119"/>
                    <a:pt x="457" y="845"/>
                  </a:cubicBezTo>
                  <a:cubicBezTo>
                    <a:pt x="411" y="731"/>
                    <a:pt x="388" y="617"/>
                    <a:pt x="343" y="503"/>
                  </a:cubicBezTo>
                  <a:cubicBezTo>
                    <a:pt x="297" y="366"/>
                    <a:pt x="274" y="206"/>
                    <a:pt x="229" y="69"/>
                  </a:cubicBezTo>
                  <a:cubicBezTo>
                    <a:pt x="229" y="23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9" name="Google Shape;5609;p21"/>
            <p:cNvSpPr/>
            <p:nvPr/>
          </p:nvSpPr>
          <p:spPr>
            <a:xfrm>
              <a:off x="6024325" y="3739975"/>
              <a:ext cx="63375" cy="212300"/>
            </a:xfrm>
            <a:custGeom>
              <a:avLst/>
              <a:gdLst/>
              <a:ahLst/>
              <a:cxnLst/>
              <a:rect l="l" t="t" r="r" b="b"/>
              <a:pathLst>
                <a:path w="2535" h="8492" extrusionOk="0">
                  <a:moveTo>
                    <a:pt x="69" y="0"/>
                  </a:moveTo>
                  <a:cubicBezTo>
                    <a:pt x="23" y="0"/>
                    <a:pt x="1" y="69"/>
                    <a:pt x="1" y="114"/>
                  </a:cubicBezTo>
                  <a:cubicBezTo>
                    <a:pt x="160" y="685"/>
                    <a:pt x="275" y="1256"/>
                    <a:pt x="411" y="1826"/>
                  </a:cubicBezTo>
                  <a:cubicBezTo>
                    <a:pt x="548" y="2374"/>
                    <a:pt x="685" y="2922"/>
                    <a:pt x="845" y="3470"/>
                  </a:cubicBezTo>
                  <a:cubicBezTo>
                    <a:pt x="1119" y="4565"/>
                    <a:pt x="1416" y="5661"/>
                    <a:pt x="1690" y="6757"/>
                  </a:cubicBezTo>
                  <a:cubicBezTo>
                    <a:pt x="1781" y="7030"/>
                    <a:pt x="1849" y="7327"/>
                    <a:pt x="1918" y="7601"/>
                  </a:cubicBezTo>
                  <a:cubicBezTo>
                    <a:pt x="1964" y="7738"/>
                    <a:pt x="2009" y="7898"/>
                    <a:pt x="2032" y="8058"/>
                  </a:cubicBezTo>
                  <a:cubicBezTo>
                    <a:pt x="2055" y="8149"/>
                    <a:pt x="2101" y="8240"/>
                    <a:pt x="2123" y="8331"/>
                  </a:cubicBezTo>
                  <a:cubicBezTo>
                    <a:pt x="2123" y="8354"/>
                    <a:pt x="2123" y="8377"/>
                    <a:pt x="2146" y="8400"/>
                  </a:cubicBezTo>
                  <a:cubicBezTo>
                    <a:pt x="2169" y="8446"/>
                    <a:pt x="2237" y="8491"/>
                    <a:pt x="2306" y="8491"/>
                  </a:cubicBezTo>
                  <a:cubicBezTo>
                    <a:pt x="2420" y="8491"/>
                    <a:pt x="2534" y="8354"/>
                    <a:pt x="2489" y="8240"/>
                  </a:cubicBezTo>
                  <a:cubicBezTo>
                    <a:pt x="2443" y="8035"/>
                    <a:pt x="2374" y="7852"/>
                    <a:pt x="2329" y="7647"/>
                  </a:cubicBezTo>
                  <a:cubicBezTo>
                    <a:pt x="2260" y="7418"/>
                    <a:pt x="2215" y="7190"/>
                    <a:pt x="2146" y="6985"/>
                  </a:cubicBezTo>
                  <a:cubicBezTo>
                    <a:pt x="2009" y="6460"/>
                    <a:pt x="1872" y="5935"/>
                    <a:pt x="1735" y="5410"/>
                  </a:cubicBezTo>
                  <a:cubicBezTo>
                    <a:pt x="1416" y="4291"/>
                    <a:pt x="1119" y="3173"/>
                    <a:pt x="777" y="2055"/>
                  </a:cubicBezTo>
                  <a:cubicBezTo>
                    <a:pt x="685" y="1735"/>
                    <a:pt x="594" y="1393"/>
                    <a:pt x="503" y="1073"/>
                  </a:cubicBezTo>
                  <a:cubicBezTo>
                    <a:pt x="389" y="731"/>
                    <a:pt x="297" y="388"/>
                    <a:pt x="206" y="69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0" name="Google Shape;5610;p21"/>
            <p:cNvSpPr/>
            <p:nvPr/>
          </p:nvSpPr>
          <p:spPr>
            <a:xfrm>
              <a:off x="5616900" y="3472925"/>
              <a:ext cx="164925" cy="568350"/>
            </a:xfrm>
            <a:custGeom>
              <a:avLst/>
              <a:gdLst/>
              <a:ahLst/>
              <a:cxnLst/>
              <a:rect l="l" t="t" r="r" b="b"/>
              <a:pathLst>
                <a:path w="6597" h="22734" extrusionOk="0">
                  <a:moveTo>
                    <a:pt x="206" y="0"/>
                  </a:moveTo>
                  <a:cubicBezTo>
                    <a:pt x="206" y="0"/>
                    <a:pt x="183" y="23"/>
                    <a:pt x="160" y="23"/>
                  </a:cubicBezTo>
                  <a:cubicBezTo>
                    <a:pt x="69" y="46"/>
                    <a:pt x="0" y="137"/>
                    <a:pt x="23" y="251"/>
                  </a:cubicBezTo>
                  <a:cubicBezTo>
                    <a:pt x="685" y="2648"/>
                    <a:pt x="1347" y="5022"/>
                    <a:pt x="2009" y="7418"/>
                  </a:cubicBezTo>
                  <a:cubicBezTo>
                    <a:pt x="2648" y="9769"/>
                    <a:pt x="3310" y="12097"/>
                    <a:pt x="3949" y="14448"/>
                  </a:cubicBezTo>
                  <a:cubicBezTo>
                    <a:pt x="4588" y="16754"/>
                    <a:pt x="5227" y="19059"/>
                    <a:pt x="5866" y="21364"/>
                  </a:cubicBezTo>
                  <a:cubicBezTo>
                    <a:pt x="5935" y="21661"/>
                    <a:pt x="6026" y="21958"/>
                    <a:pt x="6118" y="22232"/>
                  </a:cubicBezTo>
                  <a:cubicBezTo>
                    <a:pt x="6118" y="22300"/>
                    <a:pt x="6140" y="22369"/>
                    <a:pt x="6163" y="22437"/>
                  </a:cubicBezTo>
                  <a:cubicBezTo>
                    <a:pt x="6163" y="22460"/>
                    <a:pt x="6186" y="22483"/>
                    <a:pt x="6186" y="22506"/>
                  </a:cubicBezTo>
                  <a:cubicBezTo>
                    <a:pt x="6186" y="22529"/>
                    <a:pt x="6186" y="22529"/>
                    <a:pt x="6186" y="22551"/>
                  </a:cubicBezTo>
                  <a:cubicBezTo>
                    <a:pt x="6209" y="22597"/>
                    <a:pt x="6232" y="22643"/>
                    <a:pt x="6254" y="22666"/>
                  </a:cubicBezTo>
                  <a:cubicBezTo>
                    <a:pt x="6300" y="22734"/>
                    <a:pt x="6369" y="22734"/>
                    <a:pt x="6437" y="22734"/>
                  </a:cubicBezTo>
                  <a:cubicBezTo>
                    <a:pt x="6460" y="22711"/>
                    <a:pt x="6506" y="22711"/>
                    <a:pt x="6528" y="22688"/>
                  </a:cubicBezTo>
                  <a:cubicBezTo>
                    <a:pt x="6551" y="22643"/>
                    <a:pt x="6574" y="22597"/>
                    <a:pt x="6574" y="22551"/>
                  </a:cubicBezTo>
                  <a:cubicBezTo>
                    <a:pt x="6597" y="22483"/>
                    <a:pt x="6551" y="22392"/>
                    <a:pt x="6528" y="22346"/>
                  </a:cubicBezTo>
                  <a:cubicBezTo>
                    <a:pt x="6506" y="22232"/>
                    <a:pt x="6483" y="22141"/>
                    <a:pt x="6460" y="22049"/>
                  </a:cubicBezTo>
                  <a:cubicBezTo>
                    <a:pt x="6346" y="21684"/>
                    <a:pt x="6254" y="21319"/>
                    <a:pt x="6163" y="20954"/>
                  </a:cubicBezTo>
                  <a:cubicBezTo>
                    <a:pt x="5844" y="19835"/>
                    <a:pt x="5524" y="18717"/>
                    <a:pt x="5227" y="17598"/>
                  </a:cubicBezTo>
                  <a:cubicBezTo>
                    <a:pt x="4565" y="15247"/>
                    <a:pt x="3926" y="12896"/>
                    <a:pt x="3287" y="10545"/>
                  </a:cubicBezTo>
                  <a:cubicBezTo>
                    <a:pt x="2602" y="8103"/>
                    <a:pt x="1918" y="5638"/>
                    <a:pt x="1233" y="3173"/>
                  </a:cubicBezTo>
                  <a:cubicBezTo>
                    <a:pt x="959" y="2168"/>
                    <a:pt x="685" y="1164"/>
                    <a:pt x="411" y="160"/>
                  </a:cubicBezTo>
                  <a:cubicBezTo>
                    <a:pt x="388" y="69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1" name="Google Shape;5611;p21"/>
            <p:cNvSpPr/>
            <p:nvPr/>
          </p:nvSpPr>
          <p:spPr>
            <a:xfrm>
              <a:off x="5578675" y="3467775"/>
              <a:ext cx="166650" cy="603175"/>
            </a:xfrm>
            <a:custGeom>
              <a:avLst/>
              <a:gdLst/>
              <a:ahLst/>
              <a:cxnLst/>
              <a:rect l="l" t="t" r="r" b="b"/>
              <a:pathLst>
                <a:path w="6666" h="24127" extrusionOk="0">
                  <a:moveTo>
                    <a:pt x="91" y="1"/>
                  </a:moveTo>
                  <a:cubicBezTo>
                    <a:pt x="46" y="23"/>
                    <a:pt x="0" y="69"/>
                    <a:pt x="23" y="115"/>
                  </a:cubicBezTo>
                  <a:cubicBezTo>
                    <a:pt x="708" y="2671"/>
                    <a:pt x="1392" y="5250"/>
                    <a:pt x="2100" y="7807"/>
                  </a:cubicBezTo>
                  <a:cubicBezTo>
                    <a:pt x="2853" y="10614"/>
                    <a:pt x="3606" y="13445"/>
                    <a:pt x="4383" y="16275"/>
                  </a:cubicBezTo>
                  <a:cubicBezTo>
                    <a:pt x="4999" y="18603"/>
                    <a:pt x="5638" y="20954"/>
                    <a:pt x="6277" y="23282"/>
                  </a:cubicBezTo>
                  <a:cubicBezTo>
                    <a:pt x="6323" y="23511"/>
                    <a:pt x="6391" y="23716"/>
                    <a:pt x="6437" y="23944"/>
                  </a:cubicBezTo>
                  <a:cubicBezTo>
                    <a:pt x="6460" y="23967"/>
                    <a:pt x="6460" y="23967"/>
                    <a:pt x="6460" y="23990"/>
                  </a:cubicBezTo>
                  <a:cubicBezTo>
                    <a:pt x="6460" y="24013"/>
                    <a:pt x="6460" y="24036"/>
                    <a:pt x="6482" y="24058"/>
                  </a:cubicBezTo>
                  <a:cubicBezTo>
                    <a:pt x="6482" y="24104"/>
                    <a:pt x="6551" y="24127"/>
                    <a:pt x="6597" y="24127"/>
                  </a:cubicBezTo>
                  <a:cubicBezTo>
                    <a:pt x="6642" y="24104"/>
                    <a:pt x="6665" y="24058"/>
                    <a:pt x="6665" y="24013"/>
                  </a:cubicBezTo>
                  <a:cubicBezTo>
                    <a:pt x="6254" y="22461"/>
                    <a:pt x="5843" y="20931"/>
                    <a:pt x="5410" y="19379"/>
                  </a:cubicBezTo>
                  <a:cubicBezTo>
                    <a:pt x="4679" y="16617"/>
                    <a:pt x="3926" y="13856"/>
                    <a:pt x="3196" y="11117"/>
                  </a:cubicBezTo>
                  <a:cubicBezTo>
                    <a:pt x="2465" y="8400"/>
                    <a:pt x="1735" y="5707"/>
                    <a:pt x="1004" y="3014"/>
                  </a:cubicBezTo>
                  <a:cubicBezTo>
                    <a:pt x="730" y="2032"/>
                    <a:pt x="479" y="1051"/>
                    <a:pt x="205" y="69"/>
                  </a:cubicBezTo>
                  <a:cubicBezTo>
                    <a:pt x="205" y="23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2" name="Google Shape;5612;p21"/>
            <p:cNvSpPr/>
            <p:nvPr/>
          </p:nvSpPr>
          <p:spPr>
            <a:xfrm>
              <a:off x="6034025" y="3371350"/>
              <a:ext cx="151825" cy="546825"/>
            </a:xfrm>
            <a:custGeom>
              <a:avLst/>
              <a:gdLst/>
              <a:ahLst/>
              <a:cxnLst/>
              <a:rect l="l" t="t" r="r" b="b"/>
              <a:pathLst>
                <a:path w="6073" h="21873" extrusionOk="0">
                  <a:moveTo>
                    <a:pt x="92" y="0"/>
                  </a:moveTo>
                  <a:cubicBezTo>
                    <a:pt x="46" y="23"/>
                    <a:pt x="1" y="69"/>
                    <a:pt x="23" y="137"/>
                  </a:cubicBezTo>
                  <a:cubicBezTo>
                    <a:pt x="685" y="2602"/>
                    <a:pt x="1347" y="5067"/>
                    <a:pt x="2009" y="7532"/>
                  </a:cubicBezTo>
                  <a:cubicBezTo>
                    <a:pt x="2717" y="10112"/>
                    <a:pt x="3402" y="12691"/>
                    <a:pt x="4109" y="15270"/>
                  </a:cubicBezTo>
                  <a:cubicBezTo>
                    <a:pt x="4634" y="17233"/>
                    <a:pt x="5159" y="19196"/>
                    <a:pt x="5684" y="21182"/>
                  </a:cubicBezTo>
                  <a:cubicBezTo>
                    <a:pt x="5753" y="21387"/>
                    <a:pt x="5798" y="21593"/>
                    <a:pt x="5867" y="21798"/>
                  </a:cubicBezTo>
                  <a:cubicBezTo>
                    <a:pt x="5867" y="21836"/>
                    <a:pt x="5912" y="21873"/>
                    <a:pt x="5954" y="21873"/>
                  </a:cubicBezTo>
                  <a:cubicBezTo>
                    <a:pt x="5963" y="21873"/>
                    <a:pt x="5972" y="21871"/>
                    <a:pt x="5981" y="21867"/>
                  </a:cubicBezTo>
                  <a:cubicBezTo>
                    <a:pt x="6027" y="21844"/>
                    <a:pt x="6072" y="21798"/>
                    <a:pt x="6049" y="21753"/>
                  </a:cubicBezTo>
                  <a:cubicBezTo>
                    <a:pt x="5661" y="20269"/>
                    <a:pt x="5250" y="18785"/>
                    <a:pt x="4862" y="17302"/>
                  </a:cubicBezTo>
                  <a:cubicBezTo>
                    <a:pt x="4178" y="14814"/>
                    <a:pt x="3516" y="12303"/>
                    <a:pt x="2831" y="9792"/>
                  </a:cubicBezTo>
                  <a:cubicBezTo>
                    <a:pt x="2146" y="7281"/>
                    <a:pt x="1461" y="4748"/>
                    <a:pt x="800" y="2214"/>
                  </a:cubicBezTo>
                  <a:cubicBezTo>
                    <a:pt x="594" y="1507"/>
                    <a:pt x="411" y="799"/>
                    <a:pt x="206" y="69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3" name="Google Shape;5613;p21"/>
            <p:cNvSpPr/>
            <p:nvPr/>
          </p:nvSpPr>
          <p:spPr>
            <a:xfrm>
              <a:off x="6136750" y="3959100"/>
              <a:ext cx="22275" cy="9725"/>
            </a:xfrm>
            <a:custGeom>
              <a:avLst/>
              <a:gdLst/>
              <a:ahLst/>
              <a:cxnLst/>
              <a:rect l="l" t="t" r="r" b="b"/>
              <a:pathLst>
                <a:path w="891" h="389" extrusionOk="0">
                  <a:moveTo>
                    <a:pt x="753" y="0"/>
                  </a:moveTo>
                  <a:cubicBezTo>
                    <a:pt x="502" y="69"/>
                    <a:pt x="251" y="137"/>
                    <a:pt x="0" y="206"/>
                  </a:cubicBezTo>
                  <a:cubicBezTo>
                    <a:pt x="23" y="251"/>
                    <a:pt x="46" y="320"/>
                    <a:pt x="69" y="365"/>
                  </a:cubicBezTo>
                  <a:cubicBezTo>
                    <a:pt x="69" y="365"/>
                    <a:pt x="69" y="388"/>
                    <a:pt x="91" y="388"/>
                  </a:cubicBezTo>
                  <a:cubicBezTo>
                    <a:pt x="320" y="320"/>
                    <a:pt x="571" y="251"/>
                    <a:pt x="822" y="183"/>
                  </a:cubicBezTo>
                  <a:cubicBezTo>
                    <a:pt x="868" y="183"/>
                    <a:pt x="890" y="114"/>
                    <a:pt x="890" y="69"/>
                  </a:cubicBezTo>
                  <a:cubicBezTo>
                    <a:pt x="868" y="23"/>
                    <a:pt x="822" y="0"/>
                    <a:pt x="7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4" name="Google Shape;5614;p21"/>
            <p:cNvSpPr/>
            <p:nvPr/>
          </p:nvSpPr>
          <p:spPr>
            <a:xfrm>
              <a:off x="5741875" y="3968800"/>
              <a:ext cx="378925" cy="103450"/>
            </a:xfrm>
            <a:custGeom>
              <a:avLst/>
              <a:gdLst/>
              <a:ahLst/>
              <a:cxnLst/>
              <a:rect l="l" t="t" r="r" b="b"/>
              <a:pathLst>
                <a:path w="15157" h="4138" extrusionOk="0">
                  <a:moveTo>
                    <a:pt x="15133" y="0"/>
                  </a:moveTo>
                  <a:cubicBezTo>
                    <a:pt x="13376" y="457"/>
                    <a:pt x="11618" y="913"/>
                    <a:pt x="9861" y="1370"/>
                  </a:cubicBezTo>
                  <a:cubicBezTo>
                    <a:pt x="7692" y="1940"/>
                    <a:pt x="5501" y="2534"/>
                    <a:pt x="3310" y="3104"/>
                  </a:cubicBezTo>
                  <a:cubicBezTo>
                    <a:pt x="2237" y="3378"/>
                    <a:pt x="1164" y="3652"/>
                    <a:pt x="91" y="3949"/>
                  </a:cubicBezTo>
                  <a:cubicBezTo>
                    <a:pt x="46" y="3949"/>
                    <a:pt x="0" y="4017"/>
                    <a:pt x="23" y="4063"/>
                  </a:cubicBezTo>
                  <a:cubicBezTo>
                    <a:pt x="23" y="4100"/>
                    <a:pt x="69" y="4138"/>
                    <a:pt x="110" y="4138"/>
                  </a:cubicBezTo>
                  <a:cubicBezTo>
                    <a:pt x="120" y="4138"/>
                    <a:pt x="129" y="4136"/>
                    <a:pt x="137" y="4132"/>
                  </a:cubicBezTo>
                  <a:lnTo>
                    <a:pt x="4451" y="2990"/>
                  </a:lnTo>
                  <a:cubicBezTo>
                    <a:pt x="6665" y="2420"/>
                    <a:pt x="8879" y="1826"/>
                    <a:pt x="11093" y="1256"/>
                  </a:cubicBezTo>
                  <a:cubicBezTo>
                    <a:pt x="12463" y="890"/>
                    <a:pt x="13809" y="548"/>
                    <a:pt x="15156" y="183"/>
                  </a:cubicBezTo>
                  <a:cubicBezTo>
                    <a:pt x="15156" y="137"/>
                    <a:pt x="15156" y="114"/>
                    <a:pt x="15156" y="69"/>
                  </a:cubicBezTo>
                  <a:cubicBezTo>
                    <a:pt x="15133" y="46"/>
                    <a:pt x="15133" y="23"/>
                    <a:pt x="151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5" name="Google Shape;5615;p21"/>
            <p:cNvSpPr/>
            <p:nvPr/>
          </p:nvSpPr>
          <p:spPr>
            <a:xfrm>
              <a:off x="5974100" y="3357075"/>
              <a:ext cx="19450" cy="9150"/>
            </a:xfrm>
            <a:custGeom>
              <a:avLst/>
              <a:gdLst/>
              <a:ahLst/>
              <a:cxnLst/>
              <a:rect l="l" t="t" r="r" b="b"/>
              <a:pathLst>
                <a:path w="778" h="366" extrusionOk="0">
                  <a:moveTo>
                    <a:pt x="640" y="1"/>
                  </a:moveTo>
                  <a:cubicBezTo>
                    <a:pt x="435" y="69"/>
                    <a:pt x="229" y="115"/>
                    <a:pt x="1" y="183"/>
                  </a:cubicBezTo>
                  <a:cubicBezTo>
                    <a:pt x="24" y="229"/>
                    <a:pt x="24" y="297"/>
                    <a:pt x="47" y="366"/>
                  </a:cubicBezTo>
                  <a:cubicBezTo>
                    <a:pt x="252" y="320"/>
                    <a:pt x="480" y="252"/>
                    <a:pt x="686" y="206"/>
                  </a:cubicBezTo>
                  <a:cubicBezTo>
                    <a:pt x="754" y="183"/>
                    <a:pt x="777" y="137"/>
                    <a:pt x="754" y="69"/>
                  </a:cubicBezTo>
                  <a:cubicBezTo>
                    <a:pt x="754" y="23"/>
                    <a:pt x="709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6" name="Google Shape;5616;p21"/>
            <p:cNvSpPr/>
            <p:nvPr/>
          </p:nvSpPr>
          <p:spPr>
            <a:xfrm>
              <a:off x="5578675" y="3365625"/>
              <a:ext cx="379475" cy="104050"/>
            </a:xfrm>
            <a:custGeom>
              <a:avLst/>
              <a:gdLst/>
              <a:ahLst/>
              <a:cxnLst/>
              <a:rect l="l" t="t" r="r" b="b"/>
              <a:pathLst>
                <a:path w="15179" h="4162" extrusionOk="0">
                  <a:moveTo>
                    <a:pt x="15156" y="1"/>
                  </a:moveTo>
                  <a:cubicBezTo>
                    <a:pt x="13490" y="435"/>
                    <a:pt x="11846" y="868"/>
                    <a:pt x="10203" y="1302"/>
                  </a:cubicBezTo>
                  <a:cubicBezTo>
                    <a:pt x="8080" y="1873"/>
                    <a:pt x="5935" y="2443"/>
                    <a:pt x="3812" y="2991"/>
                  </a:cubicBezTo>
                  <a:cubicBezTo>
                    <a:pt x="2579" y="3311"/>
                    <a:pt x="1347" y="3630"/>
                    <a:pt x="114" y="3972"/>
                  </a:cubicBezTo>
                  <a:lnTo>
                    <a:pt x="91" y="3972"/>
                  </a:lnTo>
                  <a:cubicBezTo>
                    <a:pt x="46" y="3972"/>
                    <a:pt x="0" y="4041"/>
                    <a:pt x="23" y="4087"/>
                  </a:cubicBezTo>
                  <a:cubicBezTo>
                    <a:pt x="42" y="4124"/>
                    <a:pt x="75" y="4161"/>
                    <a:pt x="112" y="4161"/>
                  </a:cubicBezTo>
                  <a:cubicBezTo>
                    <a:pt x="120" y="4161"/>
                    <a:pt x="129" y="4159"/>
                    <a:pt x="137" y="4155"/>
                  </a:cubicBezTo>
                  <a:lnTo>
                    <a:pt x="160" y="4155"/>
                  </a:lnTo>
                  <a:cubicBezTo>
                    <a:pt x="1552" y="3790"/>
                    <a:pt x="2922" y="3425"/>
                    <a:pt x="4291" y="3059"/>
                  </a:cubicBezTo>
                  <a:cubicBezTo>
                    <a:pt x="6460" y="2489"/>
                    <a:pt x="8605" y="1941"/>
                    <a:pt x="10751" y="1370"/>
                  </a:cubicBezTo>
                  <a:cubicBezTo>
                    <a:pt x="12234" y="982"/>
                    <a:pt x="13718" y="594"/>
                    <a:pt x="15179" y="206"/>
                  </a:cubicBezTo>
                  <a:cubicBezTo>
                    <a:pt x="15179" y="184"/>
                    <a:pt x="15179" y="161"/>
                    <a:pt x="15179" y="138"/>
                  </a:cubicBezTo>
                  <a:cubicBezTo>
                    <a:pt x="15179" y="115"/>
                    <a:pt x="15179" y="115"/>
                    <a:pt x="15156" y="92"/>
                  </a:cubicBezTo>
                  <a:cubicBezTo>
                    <a:pt x="15156" y="92"/>
                    <a:pt x="15156" y="69"/>
                    <a:pt x="15156" y="47"/>
                  </a:cubicBezTo>
                  <a:cubicBezTo>
                    <a:pt x="15156" y="47"/>
                    <a:pt x="15156" y="24"/>
                    <a:pt x="151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7" name="Google Shape;5617;p21"/>
            <p:cNvSpPr/>
            <p:nvPr/>
          </p:nvSpPr>
          <p:spPr>
            <a:xfrm>
              <a:off x="5579800" y="3466625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46" y="1"/>
                  </a:moveTo>
                  <a:cubicBezTo>
                    <a:pt x="24" y="1"/>
                    <a:pt x="1" y="24"/>
                    <a:pt x="1" y="47"/>
                  </a:cubicBezTo>
                  <a:cubicBezTo>
                    <a:pt x="1" y="47"/>
                    <a:pt x="1" y="69"/>
                    <a:pt x="1" y="69"/>
                  </a:cubicBezTo>
                  <a:cubicBezTo>
                    <a:pt x="1" y="92"/>
                    <a:pt x="1" y="92"/>
                    <a:pt x="1" y="115"/>
                  </a:cubicBezTo>
                  <a:cubicBezTo>
                    <a:pt x="1" y="138"/>
                    <a:pt x="1" y="138"/>
                    <a:pt x="1" y="161"/>
                  </a:cubicBezTo>
                  <a:cubicBezTo>
                    <a:pt x="1" y="184"/>
                    <a:pt x="24" y="184"/>
                    <a:pt x="24" y="206"/>
                  </a:cubicBezTo>
                  <a:cubicBezTo>
                    <a:pt x="24" y="229"/>
                    <a:pt x="46" y="229"/>
                    <a:pt x="46" y="229"/>
                  </a:cubicBezTo>
                  <a:lnTo>
                    <a:pt x="92" y="229"/>
                  </a:lnTo>
                  <a:cubicBezTo>
                    <a:pt x="92" y="229"/>
                    <a:pt x="115" y="206"/>
                    <a:pt x="115" y="206"/>
                  </a:cubicBezTo>
                  <a:cubicBezTo>
                    <a:pt x="115" y="184"/>
                    <a:pt x="115" y="184"/>
                    <a:pt x="115" y="161"/>
                  </a:cubicBezTo>
                  <a:cubicBezTo>
                    <a:pt x="92" y="161"/>
                    <a:pt x="92" y="138"/>
                    <a:pt x="92" y="138"/>
                  </a:cubicBezTo>
                  <a:cubicBezTo>
                    <a:pt x="92" y="138"/>
                    <a:pt x="92" y="115"/>
                    <a:pt x="92" y="115"/>
                  </a:cubicBezTo>
                  <a:cubicBezTo>
                    <a:pt x="92" y="115"/>
                    <a:pt x="92" y="92"/>
                    <a:pt x="92" y="92"/>
                  </a:cubicBezTo>
                  <a:cubicBezTo>
                    <a:pt x="92" y="92"/>
                    <a:pt x="92" y="69"/>
                    <a:pt x="92" y="69"/>
                  </a:cubicBezTo>
                  <a:cubicBezTo>
                    <a:pt x="115" y="47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8" name="Google Shape;5618;p21"/>
            <p:cNvSpPr/>
            <p:nvPr/>
          </p:nvSpPr>
          <p:spPr>
            <a:xfrm>
              <a:off x="5579225" y="3466625"/>
              <a:ext cx="3450" cy="5975"/>
            </a:xfrm>
            <a:custGeom>
              <a:avLst/>
              <a:gdLst/>
              <a:ahLst/>
              <a:cxnLst/>
              <a:rect l="l" t="t" r="r" b="b"/>
              <a:pathLst>
                <a:path w="138" h="239" extrusionOk="0">
                  <a:moveTo>
                    <a:pt x="69" y="1"/>
                  </a:moveTo>
                  <a:cubicBezTo>
                    <a:pt x="47" y="1"/>
                    <a:pt x="47" y="24"/>
                    <a:pt x="47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69"/>
                    <a:pt x="1" y="92"/>
                    <a:pt x="1" y="92"/>
                  </a:cubicBezTo>
                  <a:cubicBezTo>
                    <a:pt x="1" y="115"/>
                    <a:pt x="1" y="138"/>
                    <a:pt x="1" y="138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84"/>
                    <a:pt x="24" y="206"/>
                    <a:pt x="24" y="206"/>
                  </a:cubicBezTo>
                  <a:cubicBezTo>
                    <a:pt x="24" y="223"/>
                    <a:pt x="47" y="239"/>
                    <a:pt x="68" y="239"/>
                  </a:cubicBezTo>
                  <a:cubicBezTo>
                    <a:pt x="77" y="239"/>
                    <a:pt x="85" y="236"/>
                    <a:pt x="92" y="229"/>
                  </a:cubicBezTo>
                  <a:cubicBezTo>
                    <a:pt x="115" y="206"/>
                    <a:pt x="115" y="184"/>
                    <a:pt x="115" y="161"/>
                  </a:cubicBezTo>
                  <a:cubicBezTo>
                    <a:pt x="92" y="161"/>
                    <a:pt x="92" y="161"/>
                    <a:pt x="92" y="138"/>
                  </a:cubicBezTo>
                  <a:cubicBezTo>
                    <a:pt x="92" y="115"/>
                    <a:pt x="92" y="115"/>
                    <a:pt x="92" y="115"/>
                  </a:cubicBezTo>
                  <a:cubicBezTo>
                    <a:pt x="92" y="115"/>
                    <a:pt x="92" y="92"/>
                    <a:pt x="92" y="92"/>
                  </a:cubicBezTo>
                  <a:cubicBezTo>
                    <a:pt x="115" y="92"/>
                    <a:pt x="115" y="92"/>
                    <a:pt x="115" y="69"/>
                  </a:cubicBezTo>
                  <a:cubicBezTo>
                    <a:pt x="138" y="69"/>
                    <a:pt x="138" y="47"/>
                    <a:pt x="115" y="47"/>
                  </a:cubicBezTo>
                  <a:cubicBezTo>
                    <a:pt x="115" y="24"/>
                    <a:pt x="115" y="24"/>
                    <a:pt x="92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9" name="Google Shape;5619;p21"/>
            <p:cNvSpPr/>
            <p:nvPr/>
          </p:nvSpPr>
          <p:spPr>
            <a:xfrm>
              <a:off x="5578675" y="3466075"/>
              <a:ext cx="3425" cy="5725"/>
            </a:xfrm>
            <a:custGeom>
              <a:avLst/>
              <a:gdLst/>
              <a:ahLst/>
              <a:cxnLst/>
              <a:rect l="l" t="t" r="r" b="b"/>
              <a:pathLst>
                <a:path w="137" h="229" extrusionOk="0">
                  <a:moveTo>
                    <a:pt x="69" y="0"/>
                  </a:moveTo>
                  <a:cubicBezTo>
                    <a:pt x="69" y="23"/>
                    <a:pt x="46" y="23"/>
                    <a:pt x="46" y="23"/>
                  </a:cubicBezTo>
                  <a:cubicBezTo>
                    <a:pt x="46" y="46"/>
                    <a:pt x="23" y="46"/>
                    <a:pt x="23" y="69"/>
                  </a:cubicBezTo>
                  <a:cubicBezTo>
                    <a:pt x="23" y="69"/>
                    <a:pt x="23" y="91"/>
                    <a:pt x="23" y="91"/>
                  </a:cubicBezTo>
                  <a:cubicBezTo>
                    <a:pt x="23" y="114"/>
                    <a:pt x="0" y="137"/>
                    <a:pt x="23" y="137"/>
                  </a:cubicBezTo>
                  <a:cubicBezTo>
                    <a:pt x="23" y="160"/>
                    <a:pt x="23" y="183"/>
                    <a:pt x="23" y="183"/>
                  </a:cubicBezTo>
                  <a:cubicBezTo>
                    <a:pt x="23" y="206"/>
                    <a:pt x="46" y="206"/>
                    <a:pt x="46" y="228"/>
                  </a:cubicBezTo>
                  <a:lnTo>
                    <a:pt x="91" y="228"/>
                  </a:lnTo>
                  <a:cubicBezTo>
                    <a:pt x="91" y="228"/>
                    <a:pt x="114" y="206"/>
                    <a:pt x="114" y="206"/>
                  </a:cubicBezTo>
                  <a:cubicBezTo>
                    <a:pt x="114" y="206"/>
                    <a:pt x="114" y="183"/>
                    <a:pt x="114" y="160"/>
                  </a:cubicBezTo>
                  <a:cubicBezTo>
                    <a:pt x="114" y="160"/>
                    <a:pt x="114" y="137"/>
                    <a:pt x="114" y="114"/>
                  </a:cubicBezTo>
                  <a:lnTo>
                    <a:pt x="114" y="91"/>
                  </a:lnTo>
                  <a:lnTo>
                    <a:pt x="137" y="91"/>
                  </a:lnTo>
                  <a:cubicBezTo>
                    <a:pt x="137" y="69"/>
                    <a:pt x="137" y="23"/>
                    <a:pt x="114" y="23"/>
                  </a:cubicBezTo>
                  <a:cubicBezTo>
                    <a:pt x="114" y="0"/>
                    <a:pt x="91" y="0"/>
                    <a:pt x="91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0" name="Google Shape;5620;p21"/>
            <p:cNvSpPr/>
            <p:nvPr/>
          </p:nvSpPr>
          <p:spPr>
            <a:xfrm>
              <a:off x="5578675" y="3466075"/>
              <a:ext cx="3425" cy="4575"/>
            </a:xfrm>
            <a:custGeom>
              <a:avLst/>
              <a:gdLst/>
              <a:ahLst/>
              <a:cxnLst/>
              <a:rect l="l" t="t" r="r" b="b"/>
              <a:pathLst>
                <a:path w="137" h="183" extrusionOk="0">
                  <a:moveTo>
                    <a:pt x="69" y="0"/>
                  </a:moveTo>
                  <a:cubicBezTo>
                    <a:pt x="69" y="23"/>
                    <a:pt x="46" y="23"/>
                    <a:pt x="46" y="23"/>
                  </a:cubicBezTo>
                  <a:cubicBezTo>
                    <a:pt x="46" y="23"/>
                    <a:pt x="46" y="23"/>
                    <a:pt x="23" y="46"/>
                  </a:cubicBezTo>
                  <a:cubicBezTo>
                    <a:pt x="23" y="46"/>
                    <a:pt x="23" y="46"/>
                    <a:pt x="23" y="69"/>
                  </a:cubicBezTo>
                  <a:cubicBezTo>
                    <a:pt x="0" y="69"/>
                    <a:pt x="0" y="91"/>
                    <a:pt x="0" y="91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lnTo>
                    <a:pt x="69" y="183"/>
                  </a:lnTo>
                  <a:cubicBezTo>
                    <a:pt x="91" y="183"/>
                    <a:pt x="91" y="183"/>
                    <a:pt x="114" y="160"/>
                  </a:cubicBezTo>
                  <a:cubicBezTo>
                    <a:pt x="114" y="160"/>
                    <a:pt x="114" y="137"/>
                    <a:pt x="114" y="137"/>
                  </a:cubicBezTo>
                  <a:cubicBezTo>
                    <a:pt x="114" y="114"/>
                    <a:pt x="114" y="114"/>
                    <a:pt x="114" y="114"/>
                  </a:cubicBezTo>
                  <a:cubicBezTo>
                    <a:pt x="114" y="114"/>
                    <a:pt x="114" y="91"/>
                    <a:pt x="114" y="91"/>
                  </a:cubicBezTo>
                  <a:cubicBezTo>
                    <a:pt x="137" y="91"/>
                    <a:pt x="137" y="69"/>
                    <a:pt x="137" y="69"/>
                  </a:cubicBezTo>
                  <a:cubicBezTo>
                    <a:pt x="137" y="46"/>
                    <a:pt x="137" y="46"/>
                    <a:pt x="137" y="23"/>
                  </a:cubicBezTo>
                  <a:cubicBezTo>
                    <a:pt x="137" y="23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1" name="Google Shape;5621;p21"/>
            <p:cNvSpPr/>
            <p:nvPr/>
          </p:nvSpPr>
          <p:spPr>
            <a:xfrm>
              <a:off x="5578675" y="3465500"/>
              <a:ext cx="3425" cy="4575"/>
            </a:xfrm>
            <a:custGeom>
              <a:avLst/>
              <a:gdLst/>
              <a:ahLst/>
              <a:cxnLst/>
              <a:rect l="l" t="t" r="r" b="b"/>
              <a:pathLst>
                <a:path w="137" h="183" extrusionOk="0">
                  <a:moveTo>
                    <a:pt x="69" y="0"/>
                  </a:moveTo>
                  <a:cubicBezTo>
                    <a:pt x="69" y="0"/>
                    <a:pt x="69" y="0"/>
                    <a:pt x="69" y="23"/>
                  </a:cubicBezTo>
                  <a:lnTo>
                    <a:pt x="46" y="23"/>
                  </a:lnTo>
                  <a:cubicBezTo>
                    <a:pt x="23" y="46"/>
                    <a:pt x="23" y="46"/>
                    <a:pt x="23" y="69"/>
                  </a:cubicBezTo>
                  <a:cubicBezTo>
                    <a:pt x="23" y="69"/>
                    <a:pt x="0" y="92"/>
                    <a:pt x="0" y="92"/>
                  </a:cubicBezTo>
                  <a:cubicBezTo>
                    <a:pt x="0" y="114"/>
                    <a:pt x="0" y="114"/>
                    <a:pt x="0" y="137"/>
                  </a:cubicBezTo>
                  <a:cubicBezTo>
                    <a:pt x="0" y="160"/>
                    <a:pt x="0" y="160"/>
                    <a:pt x="23" y="183"/>
                  </a:cubicBezTo>
                  <a:lnTo>
                    <a:pt x="91" y="183"/>
                  </a:lnTo>
                  <a:cubicBezTo>
                    <a:pt x="91" y="160"/>
                    <a:pt x="114" y="160"/>
                    <a:pt x="114" y="137"/>
                  </a:cubicBezTo>
                  <a:cubicBezTo>
                    <a:pt x="114" y="137"/>
                    <a:pt x="114" y="114"/>
                    <a:pt x="91" y="114"/>
                  </a:cubicBezTo>
                  <a:lnTo>
                    <a:pt x="114" y="114"/>
                  </a:lnTo>
                  <a:cubicBezTo>
                    <a:pt x="114" y="92"/>
                    <a:pt x="114" y="92"/>
                    <a:pt x="114" y="92"/>
                  </a:cubicBezTo>
                  <a:cubicBezTo>
                    <a:pt x="137" y="69"/>
                    <a:pt x="137" y="23"/>
                    <a:pt x="114" y="23"/>
                  </a:cubicBezTo>
                  <a:cubicBezTo>
                    <a:pt x="91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2" name="Google Shape;5622;p21"/>
            <p:cNvSpPr/>
            <p:nvPr/>
          </p:nvSpPr>
          <p:spPr>
            <a:xfrm>
              <a:off x="5578675" y="3465500"/>
              <a:ext cx="3425" cy="4575"/>
            </a:xfrm>
            <a:custGeom>
              <a:avLst/>
              <a:gdLst/>
              <a:ahLst/>
              <a:cxnLst/>
              <a:rect l="l" t="t" r="r" b="b"/>
              <a:pathLst>
                <a:path w="137" h="183" extrusionOk="0">
                  <a:moveTo>
                    <a:pt x="91" y="0"/>
                  </a:moveTo>
                  <a:cubicBezTo>
                    <a:pt x="69" y="0"/>
                    <a:pt x="46" y="23"/>
                    <a:pt x="46" y="23"/>
                  </a:cubicBezTo>
                  <a:cubicBezTo>
                    <a:pt x="23" y="46"/>
                    <a:pt x="23" y="46"/>
                    <a:pt x="23" y="69"/>
                  </a:cubicBezTo>
                  <a:cubicBezTo>
                    <a:pt x="23" y="69"/>
                    <a:pt x="23" y="69"/>
                    <a:pt x="23" y="92"/>
                  </a:cubicBezTo>
                  <a:cubicBezTo>
                    <a:pt x="0" y="92"/>
                    <a:pt x="0" y="114"/>
                    <a:pt x="0" y="114"/>
                  </a:cubicBezTo>
                  <a:cubicBezTo>
                    <a:pt x="0" y="160"/>
                    <a:pt x="23" y="183"/>
                    <a:pt x="46" y="183"/>
                  </a:cubicBezTo>
                  <a:cubicBezTo>
                    <a:pt x="91" y="183"/>
                    <a:pt x="114" y="160"/>
                    <a:pt x="114" y="137"/>
                  </a:cubicBezTo>
                  <a:cubicBezTo>
                    <a:pt x="114" y="114"/>
                    <a:pt x="114" y="114"/>
                    <a:pt x="114" y="114"/>
                  </a:cubicBezTo>
                  <a:cubicBezTo>
                    <a:pt x="114" y="114"/>
                    <a:pt x="114" y="92"/>
                    <a:pt x="114" y="92"/>
                  </a:cubicBezTo>
                  <a:cubicBezTo>
                    <a:pt x="114" y="92"/>
                    <a:pt x="114" y="92"/>
                    <a:pt x="114" y="69"/>
                  </a:cubicBezTo>
                  <a:cubicBezTo>
                    <a:pt x="137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3" name="Google Shape;5623;p21"/>
            <p:cNvSpPr/>
            <p:nvPr/>
          </p:nvSpPr>
          <p:spPr>
            <a:xfrm>
              <a:off x="5741300" y="4068075"/>
              <a:ext cx="4575" cy="4025"/>
            </a:xfrm>
            <a:custGeom>
              <a:avLst/>
              <a:gdLst/>
              <a:ahLst/>
              <a:cxnLst/>
              <a:rect l="l" t="t" r="r" b="b"/>
              <a:pathLst>
                <a:path w="183" h="161" extrusionOk="0">
                  <a:moveTo>
                    <a:pt x="23" y="1"/>
                  </a:moveTo>
                  <a:cubicBezTo>
                    <a:pt x="0" y="1"/>
                    <a:pt x="0" y="24"/>
                    <a:pt x="0" y="69"/>
                  </a:cubicBezTo>
                  <a:cubicBezTo>
                    <a:pt x="0" y="69"/>
                    <a:pt x="0" y="92"/>
                    <a:pt x="23" y="92"/>
                  </a:cubicBezTo>
                  <a:cubicBezTo>
                    <a:pt x="23" y="92"/>
                    <a:pt x="23" y="115"/>
                    <a:pt x="23" y="115"/>
                  </a:cubicBezTo>
                  <a:cubicBezTo>
                    <a:pt x="46" y="115"/>
                    <a:pt x="46" y="138"/>
                    <a:pt x="46" y="138"/>
                  </a:cubicBezTo>
                  <a:cubicBezTo>
                    <a:pt x="69" y="138"/>
                    <a:pt x="69" y="138"/>
                    <a:pt x="92" y="161"/>
                  </a:cubicBezTo>
                  <a:lnTo>
                    <a:pt x="137" y="161"/>
                  </a:lnTo>
                  <a:cubicBezTo>
                    <a:pt x="160" y="161"/>
                    <a:pt x="183" y="115"/>
                    <a:pt x="183" y="92"/>
                  </a:cubicBezTo>
                  <a:cubicBezTo>
                    <a:pt x="160" y="69"/>
                    <a:pt x="137" y="46"/>
                    <a:pt x="114" y="46"/>
                  </a:cubicBezTo>
                  <a:lnTo>
                    <a:pt x="92" y="46"/>
                  </a:lnTo>
                  <a:cubicBezTo>
                    <a:pt x="92" y="46"/>
                    <a:pt x="92" y="24"/>
                    <a:pt x="92" y="24"/>
                  </a:cubicBezTo>
                  <a:cubicBezTo>
                    <a:pt x="92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4" name="Google Shape;5624;p21"/>
            <p:cNvSpPr/>
            <p:nvPr/>
          </p:nvSpPr>
          <p:spPr>
            <a:xfrm>
              <a:off x="5740725" y="406750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23" y="1"/>
                  </a:moveTo>
                  <a:cubicBezTo>
                    <a:pt x="0" y="24"/>
                    <a:pt x="0" y="47"/>
                    <a:pt x="0" y="69"/>
                  </a:cubicBezTo>
                  <a:cubicBezTo>
                    <a:pt x="0" y="69"/>
                    <a:pt x="23" y="92"/>
                    <a:pt x="23" y="115"/>
                  </a:cubicBezTo>
                  <a:lnTo>
                    <a:pt x="46" y="115"/>
                  </a:lnTo>
                  <a:cubicBezTo>
                    <a:pt x="46" y="138"/>
                    <a:pt x="46" y="138"/>
                    <a:pt x="69" y="138"/>
                  </a:cubicBezTo>
                  <a:cubicBezTo>
                    <a:pt x="69" y="161"/>
                    <a:pt x="92" y="161"/>
                    <a:pt x="92" y="161"/>
                  </a:cubicBezTo>
                  <a:cubicBezTo>
                    <a:pt x="115" y="161"/>
                    <a:pt x="137" y="138"/>
                    <a:pt x="137" y="138"/>
                  </a:cubicBezTo>
                  <a:cubicBezTo>
                    <a:pt x="137" y="138"/>
                    <a:pt x="137" y="115"/>
                    <a:pt x="137" y="115"/>
                  </a:cubicBezTo>
                  <a:cubicBezTo>
                    <a:pt x="137" y="92"/>
                    <a:pt x="137" y="69"/>
                    <a:pt x="137" y="69"/>
                  </a:cubicBezTo>
                  <a:lnTo>
                    <a:pt x="115" y="69"/>
                  </a:lnTo>
                  <a:cubicBezTo>
                    <a:pt x="115" y="47"/>
                    <a:pt x="115" y="47"/>
                    <a:pt x="115" y="47"/>
                  </a:cubicBezTo>
                  <a:cubicBezTo>
                    <a:pt x="92" y="47"/>
                    <a:pt x="92" y="47"/>
                    <a:pt x="92" y="24"/>
                  </a:cubicBezTo>
                  <a:cubicBezTo>
                    <a:pt x="92" y="24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5" name="Google Shape;5625;p21"/>
            <p:cNvSpPr/>
            <p:nvPr/>
          </p:nvSpPr>
          <p:spPr>
            <a:xfrm>
              <a:off x="5740725" y="4067500"/>
              <a:ext cx="4600" cy="4600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46" y="1"/>
                  </a:moveTo>
                  <a:cubicBezTo>
                    <a:pt x="0" y="24"/>
                    <a:pt x="0" y="47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23" y="115"/>
                    <a:pt x="23" y="138"/>
                    <a:pt x="46" y="138"/>
                  </a:cubicBezTo>
                  <a:cubicBezTo>
                    <a:pt x="46" y="138"/>
                    <a:pt x="46" y="161"/>
                    <a:pt x="69" y="161"/>
                  </a:cubicBezTo>
                  <a:lnTo>
                    <a:pt x="92" y="161"/>
                  </a:lnTo>
                  <a:cubicBezTo>
                    <a:pt x="92" y="161"/>
                    <a:pt x="115" y="161"/>
                    <a:pt x="115" y="184"/>
                  </a:cubicBezTo>
                  <a:cubicBezTo>
                    <a:pt x="137" y="184"/>
                    <a:pt x="160" y="161"/>
                    <a:pt x="160" y="138"/>
                  </a:cubicBezTo>
                  <a:cubicBezTo>
                    <a:pt x="183" y="115"/>
                    <a:pt x="160" y="92"/>
                    <a:pt x="137" y="69"/>
                  </a:cubicBezTo>
                  <a:lnTo>
                    <a:pt x="115" y="69"/>
                  </a:lnTo>
                  <a:cubicBezTo>
                    <a:pt x="115" y="47"/>
                    <a:pt x="92" y="47"/>
                    <a:pt x="92" y="47"/>
                  </a:cubicBezTo>
                  <a:cubicBezTo>
                    <a:pt x="92" y="24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6" name="Google Shape;5626;p21"/>
            <p:cNvSpPr/>
            <p:nvPr/>
          </p:nvSpPr>
          <p:spPr>
            <a:xfrm>
              <a:off x="5740725" y="4067500"/>
              <a:ext cx="4600" cy="4600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23" y="1"/>
                  </a:moveTo>
                  <a:cubicBezTo>
                    <a:pt x="0" y="24"/>
                    <a:pt x="0" y="47"/>
                    <a:pt x="0" y="69"/>
                  </a:cubicBezTo>
                  <a:cubicBezTo>
                    <a:pt x="23" y="92"/>
                    <a:pt x="23" y="115"/>
                    <a:pt x="46" y="138"/>
                  </a:cubicBezTo>
                  <a:cubicBezTo>
                    <a:pt x="46" y="138"/>
                    <a:pt x="69" y="161"/>
                    <a:pt x="69" y="161"/>
                  </a:cubicBezTo>
                  <a:lnTo>
                    <a:pt x="92" y="161"/>
                  </a:lnTo>
                  <a:cubicBezTo>
                    <a:pt x="92" y="161"/>
                    <a:pt x="115" y="184"/>
                    <a:pt x="115" y="184"/>
                  </a:cubicBezTo>
                  <a:cubicBezTo>
                    <a:pt x="160" y="184"/>
                    <a:pt x="183" y="161"/>
                    <a:pt x="183" y="138"/>
                  </a:cubicBezTo>
                  <a:cubicBezTo>
                    <a:pt x="183" y="115"/>
                    <a:pt x="160" y="69"/>
                    <a:pt x="137" y="69"/>
                  </a:cubicBezTo>
                  <a:lnTo>
                    <a:pt x="115" y="69"/>
                  </a:lnTo>
                  <a:cubicBezTo>
                    <a:pt x="115" y="69"/>
                    <a:pt x="92" y="69"/>
                    <a:pt x="92" y="47"/>
                  </a:cubicBezTo>
                  <a:cubicBezTo>
                    <a:pt x="92" y="24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7" name="Google Shape;5627;p21"/>
            <p:cNvSpPr/>
            <p:nvPr/>
          </p:nvSpPr>
          <p:spPr>
            <a:xfrm>
              <a:off x="6153850" y="3913450"/>
              <a:ext cx="33125" cy="50650"/>
            </a:xfrm>
            <a:custGeom>
              <a:avLst/>
              <a:gdLst/>
              <a:ahLst/>
              <a:cxnLst/>
              <a:rect l="l" t="t" r="r" b="b"/>
              <a:pathLst>
                <a:path w="1325" h="2026" extrusionOk="0">
                  <a:moveTo>
                    <a:pt x="860" y="1210"/>
                  </a:moveTo>
                  <a:cubicBezTo>
                    <a:pt x="845" y="1210"/>
                    <a:pt x="845" y="1213"/>
                    <a:pt x="845" y="1233"/>
                  </a:cubicBezTo>
                  <a:cubicBezTo>
                    <a:pt x="851" y="1225"/>
                    <a:pt x="856" y="1218"/>
                    <a:pt x="860" y="1210"/>
                  </a:cubicBezTo>
                  <a:close/>
                  <a:moveTo>
                    <a:pt x="1165" y="0"/>
                  </a:moveTo>
                  <a:cubicBezTo>
                    <a:pt x="1165" y="0"/>
                    <a:pt x="1142" y="0"/>
                    <a:pt x="1142" y="23"/>
                  </a:cubicBezTo>
                  <a:cubicBezTo>
                    <a:pt x="1074" y="23"/>
                    <a:pt x="1051" y="91"/>
                    <a:pt x="1074" y="137"/>
                  </a:cubicBezTo>
                  <a:cubicBezTo>
                    <a:pt x="1074" y="160"/>
                    <a:pt x="1097" y="183"/>
                    <a:pt x="1097" y="206"/>
                  </a:cubicBezTo>
                  <a:cubicBezTo>
                    <a:pt x="1119" y="297"/>
                    <a:pt x="1119" y="365"/>
                    <a:pt x="1119" y="457"/>
                  </a:cubicBezTo>
                  <a:cubicBezTo>
                    <a:pt x="1097" y="571"/>
                    <a:pt x="1074" y="685"/>
                    <a:pt x="1051" y="799"/>
                  </a:cubicBezTo>
                  <a:cubicBezTo>
                    <a:pt x="1008" y="950"/>
                    <a:pt x="944" y="1081"/>
                    <a:pt x="860" y="1210"/>
                  </a:cubicBezTo>
                  <a:lnTo>
                    <a:pt x="860" y="1210"/>
                  </a:lnTo>
                  <a:cubicBezTo>
                    <a:pt x="863" y="1210"/>
                    <a:pt x="865" y="1210"/>
                    <a:pt x="868" y="1210"/>
                  </a:cubicBezTo>
                  <a:cubicBezTo>
                    <a:pt x="777" y="1347"/>
                    <a:pt x="663" y="1461"/>
                    <a:pt x="549" y="1575"/>
                  </a:cubicBezTo>
                  <a:cubicBezTo>
                    <a:pt x="457" y="1644"/>
                    <a:pt x="389" y="1712"/>
                    <a:pt x="275" y="1758"/>
                  </a:cubicBezTo>
                  <a:cubicBezTo>
                    <a:pt x="206" y="1803"/>
                    <a:pt x="138" y="1826"/>
                    <a:pt x="69" y="1826"/>
                  </a:cubicBezTo>
                  <a:cubicBezTo>
                    <a:pt x="47" y="1849"/>
                    <a:pt x="24" y="1872"/>
                    <a:pt x="24" y="1895"/>
                  </a:cubicBezTo>
                  <a:cubicBezTo>
                    <a:pt x="1" y="1917"/>
                    <a:pt x="1" y="1940"/>
                    <a:pt x="24" y="1963"/>
                  </a:cubicBezTo>
                  <a:cubicBezTo>
                    <a:pt x="24" y="1986"/>
                    <a:pt x="47" y="2009"/>
                    <a:pt x="69" y="2009"/>
                  </a:cubicBezTo>
                  <a:cubicBezTo>
                    <a:pt x="81" y="2020"/>
                    <a:pt x="92" y="2026"/>
                    <a:pt x="104" y="2026"/>
                  </a:cubicBezTo>
                  <a:cubicBezTo>
                    <a:pt x="115" y="2026"/>
                    <a:pt x="126" y="2020"/>
                    <a:pt x="138" y="2009"/>
                  </a:cubicBezTo>
                  <a:cubicBezTo>
                    <a:pt x="184" y="2009"/>
                    <a:pt x="252" y="1986"/>
                    <a:pt x="298" y="1963"/>
                  </a:cubicBezTo>
                  <a:cubicBezTo>
                    <a:pt x="343" y="1963"/>
                    <a:pt x="389" y="1917"/>
                    <a:pt x="435" y="1895"/>
                  </a:cubicBezTo>
                  <a:cubicBezTo>
                    <a:pt x="526" y="1849"/>
                    <a:pt x="594" y="1781"/>
                    <a:pt x="663" y="1735"/>
                  </a:cubicBezTo>
                  <a:cubicBezTo>
                    <a:pt x="823" y="1575"/>
                    <a:pt x="960" y="1415"/>
                    <a:pt x="1074" y="1233"/>
                  </a:cubicBezTo>
                  <a:cubicBezTo>
                    <a:pt x="1165" y="1050"/>
                    <a:pt x="1234" y="868"/>
                    <a:pt x="1279" y="662"/>
                  </a:cubicBezTo>
                  <a:cubicBezTo>
                    <a:pt x="1325" y="479"/>
                    <a:pt x="1325" y="274"/>
                    <a:pt x="1256" y="69"/>
                  </a:cubicBezTo>
                  <a:cubicBezTo>
                    <a:pt x="1256" y="23"/>
                    <a:pt x="1211" y="0"/>
                    <a:pt x="11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8" name="Google Shape;5628;p21"/>
            <p:cNvSpPr/>
            <p:nvPr/>
          </p:nvSpPr>
          <p:spPr>
            <a:xfrm>
              <a:off x="5987800" y="3353650"/>
              <a:ext cx="51950" cy="22425"/>
            </a:xfrm>
            <a:custGeom>
              <a:avLst/>
              <a:gdLst/>
              <a:ahLst/>
              <a:cxnLst/>
              <a:rect l="l" t="t" r="r" b="b"/>
              <a:pathLst>
                <a:path w="2078" h="897" extrusionOk="0">
                  <a:moveTo>
                    <a:pt x="1028" y="1"/>
                  </a:moveTo>
                  <a:cubicBezTo>
                    <a:pt x="914" y="1"/>
                    <a:pt x="800" y="23"/>
                    <a:pt x="686" y="23"/>
                  </a:cubicBezTo>
                  <a:cubicBezTo>
                    <a:pt x="480" y="69"/>
                    <a:pt x="275" y="115"/>
                    <a:pt x="92" y="138"/>
                  </a:cubicBezTo>
                  <a:cubicBezTo>
                    <a:pt x="46" y="160"/>
                    <a:pt x="1" y="206"/>
                    <a:pt x="24" y="274"/>
                  </a:cubicBezTo>
                  <a:cubicBezTo>
                    <a:pt x="24" y="320"/>
                    <a:pt x="92" y="343"/>
                    <a:pt x="138" y="343"/>
                  </a:cubicBezTo>
                  <a:cubicBezTo>
                    <a:pt x="366" y="297"/>
                    <a:pt x="594" y="229"/>
                    <a:pt x="845" y="206"/>
                  </a:cubicBezTo>
                  <a:cubicBezTo>
                    <a:pt x="902" y="195"/>
                    <a:pt x="965" y="189"/>
                    <a:pt x="1028" y="189"/>
                  </a:cubicBezTo>
                  <a:cubicBezTo>
                    <a:pt x="1091" y="189"/>
                    <a:pt x="1153" y="195"/>
                    <a:pt x="1211" y="206"/>
                  </a:cubicBezTo>
                  <a:cubicBezTo>
                    <a:pt x="1302" y="229"/>
                    <a:pt x="1370" y="252"/>
                    <a:pt x="1462" y="274"/>
                  </a:cubicBezTo>
                  <a:cubicBezTo>
                    <a:pt x="1507" y="320"/>
                    <a:pt x="1553" y="343"/>
                    <a:pt x="1621" y="389"/>
                  </a:cubicBezTo>
                  <a:cubicBezTo>
                    <a:pt x="1667" y="434"/>
                    <a:pt x="1690" y="480"/>
                    <a:pt x="1736" y="526"/>
                  </a:cubicBezTo>
                  <a:cubicBezTo>
                    <a:pt x="1781" y="571"/>
                    <a:pt x="1804" y="617"/>
                    <a:pt x="1827" y="685"/>
                  </a:cubicBezTo>
                  <a:cubicBezTo>
                    <a:pt x="1850" y="731"/>
                    <a:pt x="1850" y="777"/>
                    <a:pt x="1872" y="822"/>
                  </a:cubicBezTo>
                  <a:cubicBezTo>
                    <a:pt x="1872" y="860"/>
                    <a:pt x="1918" y="897"/>
                    <a:pt x="1960" y="897"/>
                  </a:cubicBezTo>
                  <a:cubicBezTo>
                    <a:pt x="1969" y="897"/>
                    <a:pt x="1978" y="895"/>
                    <a:pt x="1987" y="891"/>
                  </a:cubicBezTo>
                  <a:cubicBezTo>
                    <a:pt x="2032" y="891"/>
                    <a:pt x="2078" y="822"/>
                    <a:pt x="2055" y="777"/>
                  </a:cubicBezTo>
                  <a:cubicBezTo>
                    <a:pt x="2032" y="685"/>
                    <a:pt x="2009" y="594"/>
                    <a:pt x="1964" y="503"/>
                  </a:cubicBezTo>
                  <a:cubicBezTo>
                    <a:pt x="1918" y="434"/>
                    <a:pt x="1850" y="343"/>
                    <a:pt x="1781" y="274"/>
                  </a:cubicBezTo>
                  <a:cubicBezTo>
                    <a:pt x="1644" y="138"/>
                    <a:pt x="1462" y="69"/>
                    <a:pt x="1256" y="23"/>
                  </a:cubicBezTo>
                  <a:cubicBezTo>
                    <a:pt x="1188" y="1"/>
                    <a:pt x="1096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9" name="Google Shape;5629;p21"/>
            <p:cNvSpPr/>
            <p:nvPr/>
          </p:nvSpPr>
          <p:spPr>
            <a:xfrm>
              <a:off x="5610625" y="3470050"/>
              <a:ext cx="163225" cy="575225"/>
            </a:xfrm>
            <a:custGeom>
              <a:avLst/>
              <a:gdLst/>
              <a:ahLst/>
              <a:cxnLst/>
              <a:rect l="l" t="t" r="r" b="b"/>
              <a:pathLst>
                <a:path w="6529" h="23009" extrusionOk="0">
                  <a:moveTo>
                    <a:pt x="206" y="1"/>
                  </a:moveTo>
                  <a:cubicBezTo>
                    <a:pt x="183" y="1"/>
                    <a:pt x="183" y="1"/>
                    <a:pt x="183" y="24"/>
                  </a:cubicBezTo>
                  <a:cubicBezTo>
                    <a:pt x="114" y="24"/>
                    <a:pt x="69" y="47"/>
                    <a:pt x="46" y="92"/>
                  </a:cubicBezTo>
                  <a:cubicBezTo>
                    <a:pt x="23" y="115"/>
                    <a:pt x="0" y="184"/>
                    <a:pt x="0" y="229"/>
                  </a:cubicBezTo>
                  <a:cubicBezTo>
                    <a:pt x="639" y="2535"/>
                    <a:pt x="1256" y="4840"/>
                    <a:pt x="1872" y="7145"/>
                  </a:cubicBezTo>
                  <a:cubicBezTo>
                    <a:pt x="2580" y="9702"/>
                    <a:pt x="3264" y="12281"/>
                    <a:pt x="3972" y="14837"/>
                  </a:cubicBezTo>
                  <a:cubicBezTo>
                    <a:pt x="4588" y="17120"/>
                    <a:pt x="5204" y="19402"/>
                    <a:pt x="5821" y="21685"/>
                  </a:cubicBezTo>
                  <a:cubicBezTo>
                    <a:pt x="5935" y="22073"/>
                    <a:pt x="6026" y="22438"/>
                    <a:pt x="6140" y="22826"/>
                  </a:cubicBezTo>
                  <a:cubicBezTo>
                    <a:pt x="6140" y="22895"/>
                    <a:pt x="6163" y="22917"/>
                    <a:pt x="6209" y="22963"/>
                  </a:cubicBezTo>
                  <a:cubicBezTo>
                    <a:pt x="6254" y="22986"/>
                    <a:pt x="6300" y="23009"/>
                    <a:pt x="6346" y="23009"/>
                  </a:cubicBezTo>
                  <a:cubicBezTo>
                    <a:pt x="6414" y="22986"/>
                    <a:pt x="6460" y="22963"/>
                    <a:pt x="6483" y="22917"/>
                  </a:cubicBezTo>
                  <a:cubicBezTo>
                    <a:pt x="6505" y="22895"/>
                    <a:pt x="6528" y="22826"/>
                    <a:pt x="6528" y="22781"/>
                  </a:cubicBezTo>
                  <a:cubicBezTo>
                    <a:pt x="6003" y="20863"/>
                    <a:pt x="5478" y="18946"/>
                    <a:pt x="4953" y="17029"/>
                  </a:cubicBezTo>
                  <a:cubicBezTo>
                    <a:pt x="4269" y="14449"/>
                    <a:pt x="3561" y="11870"/>
                    <a:pt x="2876" y="9291"/>
                  </a:cubicBezTo>
                  <a:cubicBezTo>
                    <a:pt x="2214" y="6940"/>
                    <a:pt x="1575" y="4566"/>
                    <a:pt x="936" y="2192"/>
                  </a:cubicBezTo>
                  <a:cubicBezTo>
                    <a:pt x="753" y="1530"/>
                    <a:pt x="571" y="845"/>
                    <a:pt x="388" y="184"/>
                  </a:cubicBezTo>
                  <a:cubicBezTo>
                    <a:pt x="388" y="138"/>
                    <a:pt x="365" y="92"/>
                    <a:pt x="320" y="47"/>
                  </a:cubicBezTo>
                  <a:cubicBezTo>
                    <a:pt x="274" y="24"/>
                    <a:pt x="251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0" name="Google Shape;5630;p21"/>
            <p:cNvSpPr/>
            <p:nvPr/>
          </p:nvSpPr>
          <p:spPr>
            <a:xfrm>
              <a:off x="5952425" y="3360500"/>
              <a:ext cx="171800" cy="619725"/>
            </a:xfrm>
            <a:custGeom>
              <a:avLst/>
              <a:gdLst/>
              <a:ahLst/>
              <a:cxnLst/>
              <a:rect l="l" t="t" r="r" b="b"/>
              <a:pathLst>
                <a:path w="6872" h="24789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23" y="46"/>
                    <a:pt x="1" y="92"/>
                    <a:pt x="23" y="115"/>
                  </a:cubicBezTo>
                  <a:cubicBezTo>
                    <a:pt x="685" y="2625"/>
                    <a:pt x="1370" y="5136"/>
                    <a:pt x="2055" y="7670"/>
                  </a:cubicBezTo>
                  <a:cubicBezTo>
                    <a:pt x="2808" y="10409"/>
                    <a:pt x="3561" y="13171"/>
                    <a:pt x="4292" y="15933"/>
                  </a:cubicBezTo>
                  <a:cubicBezTo>
                    <a:pt x="4999" y="18535"/>
                    <a:pt x="5707" y="21137"/>
                    <a:pt x="6415" y="23739"/>
                  </a:cubicBezTo>
                  <a:cubicBezTo>
                    <a:pt x="6506" y="24058"/>
                    <a:pt x="6597" y="24378"/>
                    <a:pt x="6688" y="24697"/>
                  </a:cubicBezTo>
                  <a:cubicBezTo>
                    <a:pt x="6688" y="24697"/>
                    <a:pt x="6688" y="24720"/>
                    <a:pt x="6688" y="24720"/>
                  </a:cubicBezTo>
                  <a:cubicBezTo>
                    <a:pt x="6688" y="24743"/>
                    <a:pt x="6688" y="24766"/>
                    <a:pt x="6711" y="24766"/>
                  </a:cubicBezTo>
                  <a:cubicBezTo>
                    <a:pt x="6734" y="24789"/>
                    <a:pt x="6757" y="24789"/>
                    <a:pt x="6803" y="24789"/>
                  </a:cubicBezTo>
                  <a:cubicBezTo>
                    <a:pt x="6825" y="24789"/>
                    <a:pt x="6848" y="24766"/>
                    <a:pt x="6848" y="24766"/>
                  </a:cubicBezTo>
                  <a:cubicBezTo>
                    <a:pt x="6871" y="24743"/>
                    <a:pt x="6871" y="24697"/>
                    <a:pt x="6871" y="24675"/>
                  </a:cubicBezTo>
                  <a:cubicBezTo>
                    <a:pt x="6780" y="24309"/>
                    <a:pt x="6666" y="23921"/>
                    <a:pt x="6574" y="23533"/>
                  </a:cubicBezTo>
                  <a:lnTo>
                    <a:pt x="5593" y="19973"/>
                  </a:lnTo>
                  <a:lnTo>
                    <a:pt x="3265" y="11390"/>
                  </a:lnTo>
                  <a:cubicBezTo>
                    <a:pt x="2557" y="8743"/>
                    <a:pt x="1827" y="6095"/>
                    <a:pt x="1119" y="3447"/>
                  </a:cubicBezTo>
                  <a:cubicBezTo>
                    <a:pt x="822" y="2329"/>
                    <a:pt x="503" y="1210"/>
                    <a:pt x="206" y="69"/>
                  </a:cubicBezTo>
                  <a:cubicBezTo>
                    <a:pt x="206" y="46"/>
                    <a:pt x="183" y="23"/>
                    <a:pt x="160" y="23"/>
                  </a:cubicBezTo>
                  <a:cubicBezTo>
                    <a:pt x="160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1" name="Google Shape;5631;p21"/>
            <p:cNvSpPr/>
            <p:nvPr/>
          </p:nvSpPr>
          <p:spPr>
            <a:xfrm>
              <a:off x="5971250" y="3353650"/>
              <a:ext cx="172375" cy="622025"/>
            </a:xfrm>
            <a:custGeom>
              <a:avLst/>
              <a:gdLst/>
              <a:ahLst/>
              <a:cxnLst/>
              <a:rect l="l" t="t" r="r" b="b"/>
              <a:pathLst>
                <a:path w="6895" h="24881" extrusionOk="0">
                  <a:moveTo>
                    <a:pt x="69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46"/>
                    <a:pt x="1" y="69"/>
                    <a:pt x="1" y="115"/>
                  </a:cubicBezTo>
                  <a:cubicBezTo>
                    <a:pt x="663" y="2580"/>
                    <a:pt x="1348" y="5045"/>
                    <a:pt x="2009" y="7510"/>
                  </a:cubicBezTo>
                  <a:cubicBezTo>
                    <a:pt x="2786" y="10363"/>
                    <a:pt x="3539" y="13194"/>
                    <a:pt x="4315" y="16047"/>
                  </a:cubicBezTo>
                  <a:lnTo>
                    <a:pt x="6438" y="23899"/>
                  </a:lnTo>
                  <a:cubicBezTo>
                    <a:pt x="6529" y="24195"/>
                    <a:pt x="6620" y="24492"/>
                    <a:pt x="6689" y="24789"/>
                  </a:cubicBezTo>
                  <a:cubicBezTo>
                    <a:pt x="6689" y="24812"/>
                    <a:pt x="6711" y="24834"/>
                    <a:pt x="6734" y="24857"/>
                  </a:cubicBezTo>
                  <a:cubicBezTo>
                    <a:pt x="6757" y="24880"/>
                    <a:pt x="6780" y="24880"/>
                    <a:pt x="6803" y="24880"/>
                  </a:cubicBezTo>
                  <a:cubicBezTo>
                    <a:pt x="6826" y="24880"/>
                    <a:pt x="6848" y="24857"/>
                    <a:pt x="6871" y="24834"/>
                  </a:cubicBezTo>
                  <a:cubicBezTo>
                    <a:pt x="6871" y="24812"/>
                    <a:pt x="6894" y="24789"/>
                    <a:pt x="6894" y="24766"/>
                  </a:cubicBezTo>
                  <a:cubicBezTo>
                    <a:pt x="6483" y="23328"/>
                    <a:pt x="6095" y="21867"/>
                    <a:pt x="5707" y="20429"/>
                  </a:cubicBezTo>
                  <a:cubicBezTo>
                    <a:pt x="4931" y="17530"/>
                    <a:pt x="4132" y="14654"/>
                    <a:pt x="3356" y="11756"/>
                  </a:cubicBezTo>
                  <a:cubicBezTo>
                    <a:pt x="2626" y="9017"/>
                    <a:pt x="1873" y="6300"/>
                    <a:pt x="1142" y="3561"/>
                  </a:cubicBezTo>
                  <a:cubicBezTo>
                    <a:pt x="823" y="2397"/>
                    <a:pt x="503" y="1233"/>
                    <a:pt x="183" y="69"/>
                  </a:cubicBezTo>
                  <a:cubicBezTo>
                    <a:pt x="183" y="46"/>
                    <a:pt x="183" y="23"/>
                    <a:pt x="161" y="23"/>
                  </a:cubicBezTo>
                  <a:cubicBezTo>
                    <a:pt x="138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2" name="Google Shape;5632;p21"/>
            <p:cNvSpPr/>
            <p:nvPr/>
          </p:nvSpPr>
          <p:spPr>
            <a:xfrm>
              <a:off x="6119625" y="3971650"/>
              <a:ext cx="23425" cy="9825"/>
            </a:xfrm>
            <a:custGeom>
              <a:avLst/>
              <a:gdLst/>
              <a:ahLst/>
              <a:cxnLst/>
              <a:rect l="l" t="t" r="r" b="b"/>
              <a:pathLst>
                <a:path w="937" h="393" extrusionOk="0">
                  <a:moveTo>
                    <a:pt x="822" y="0"/>
                  </a:moveTo>
                  <a:cubicBezTo>
                    <a:pt x="799" y="0"/>
                    <a:pt x="776" y="0"/>
                    <a:pt x="754" y="23"/>
                  </a:cubicBezTo>
                  <a:cubicBezTo>
                    <a:pt x="754" y="23"/>
                    <a:pt x="731" y="46"/>
                    <a:pt x="708" y="46"/>
                  </a:cubicBezTo>
                  <a:cubicBezTo>
                    <a:pt x="640" y="92"/>
                    <a:pt x="571" y="114"/>
                    <a:pt x="503" y="137"/>
                  </a:cubicBezTo>
                  <a:cubicBezTo>
                    <a:pt x="411" y="160"/>
                    <a:pt x="343" y="183"/>
                    <a:pt x="252" y="183"/>
                  </a:cubicBezTo>
                  <a:lnTo>
                    <a:pt x="115" y="183"/>
                  </a:lnTo>
                  <a:cubicBezTo>
                    <a:pt x="69" y="183"/>
                    <a:pt x="23" y="229"/>
                    <a:pt x="23" y="274"/>
                  </a:cubicBezTo>
                  <a:cubicBezTo>
                    <a:pt x="0" y="320"/>
                    <a:pt x="46" y="366"/>
                    <a:pt x="92" y="388"/>
                  </a:cubicBezTo>
                  <a:cubicBezTo>
                    <a:pt x="128" y="391"/>
                    <a:pt x="164" y="393"/>
                    <a:pt x="200" y="393"/>
                  </a:cubicBezTo>
                  <a:cubicBezTo>
                    <a:pt x="455" y="393"/>
                    <a:pt x="690" y="320"/>
                    <a:pt x="891" y="160"/>
                  </a:cubicBezTo>
                  <a:cubicBezTo>
                    <a:pt x="936" y="137"/>
                    <a:pt x="936" y="69"/>
                    <a:pt x="891" y="23"/>
                  </a:cubicBezTo>
                  <a:cubicBezTo>
                    <a:pt x="891" y="0"/>
                    <a:pt x="845" y="0"/>
                    <a:pt x="8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3" name="Google Shape;5633;p21"/>
            <p:cNvSpPr/>
            <p:nvPr/>
          </p:nvSpPr>
          <p:spPr>
            <a:xfrm>
              <a:off x="5952425" y="3353650"/>
              <a:ext cx="22850" cy="11150"/>
            </a:xfrm>
            <a:custGeom>
              <a:avLst/>
              <a:gdLst/>
              <a:ahLst/>
              <a:cxnLst/>
              <a:rect l="l" t="t" r="r" b="b"/>
              <a:pathLst>
                <a:path w="914" h="446" extrusionOk="0">
                  <a:moveTo>
                    <a:pt x="617" y="1"/>
                  </a:moveTo>
                  <a:cubicBezTo>
                    <a:pt x="548" y="23"/>
                    <a:pt x="480" y="46"/>
                    <a:pt x="411" y="69"/>
                  </a:cubicBezTo>
                  <a:cubicBezTo>
                    <a:pt x="275" y="115"/>
                    <a:pt x="138" y="183"/>
                    <a:pt x="46" y="274"/>
                  </a:cubicBezTo>
                  <a:cubicBezTo>
                    <a:pt x="1" y="297"/>
                    <a:pt x="1" y="366"/>
                    <a:pt x="23" y="411"/>
                  </a:cubicBezTo>
                  <a:cubicBezTo>
                    <a:pt x="46" y="434"/>
                    <a:pt x="69" y="446"/>
                    <a:pt x="92" y="446"/>
                  </a:cubicBezTo>
                  <a:cubicBezTo>
                    <a:pt x="115" y="446"/>
                    <a:pt x="138" y="434"/>
                    <a:pt x="160" y="411"/>
                  </a:cubicBezTo>
                  <a:cubicBezTo>
                    <a:pt x="183" y="389"/>
                    <a:pt x="229" y="366"/>
                    <a:pt x="252" y="343"/>
                  </a:cubicBezTo>
                  <a:cubicBezTo>
                    <a:pt x="343" y="297"/>
                    <a:pt x="411" y="252"/>
                    <a:pt x="503" y="229"/>
                  </a:cubicBezTo>
                  <a:cubicBezTo>
                    <a:pt x="594" y="206"/>
                    <a:pt x="685" y="183"/>
                    <a:pt x="754" y="183"/>
                  </a:cubicBezTo>
                  <a:lnTo>
                    <a:pt x="800" y="183"/>
                  </a:lnTo>
                  <a:cubicBezTo>
                    <a:pt x="822" y="183"/>
                    <a:pt x="845" y="183"/>
                    <a:pt x="868" y="160"/>
                  </a:cubicBezTo>
                  <a:cubicBezTo>
                    <a:pt x="891" y="138"/>
                    <a:pt x="914" y="115"/>
                    <a:pt x="914" y="92"/>
                  </a:cubicBezTo>
                  <a:cubicBezTo>
                    <a:pt x="914" y="46"/>
                    <a:pt x="868" y="1"/>
                    <a:pt x="8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4" name="Google Shape;5634;p21"/>
            <p:cNvSpPr/>
            <p:nvPr/>
          </p:nvSpPr>
          <p:spPr>
            <a:xfrm>
              <a:off x="5780675" y="3854675"/>
              <a:ext cx="67350" cy="57450"/>
            </a:xfrm>
            <a:custGeom>
              <a:avLst/>
              <a:gdLst/>
              <a:ahLst/>
              <a:cxnLst/>
              <a:rect l="l" t="t" r="r" b="b"/>
              <a:pathLst>
                <a:path w="2694" h="2298" extrusionOk="0">
                  <a:moveTo>
                    <a:pt x="2488" y="0"/>
                  </a:moveTo>
                  <a:cubicBezTo>
                    <a:pt x="2443" y="23"/>
                    <a:pt x="2397" y="69"/>
                    <a:pt x="2397" y="114"/>
                  </a:cubicBezTo>
                  <a:cubicBezTo>
                    <a:pt x="2397" y="137"/>
                    <a:pt x="2397" y="137"/>
                    <a:pt x="2397" y="137"/>
                  </a:cubicBezTo>
                  <a:lnTo>
                    <a:pt x="2420" y="137"/>
                  </a:lnTo>
                  <a:cubicBezTo>
                    <a:pt x="2420" y="160"/>
                    <a:pt x="2420" y="160"/>
                    <a:pt x="2420" y="160"/>
                  </a:cubicBezTo>
                  <a:cubicBezTo>
                    <a:pt x="2420" y="160"/>
                    <a:pt x="2420" y="183"/>
                    <a:pt x="2420" y="183"/>
                  </a:cubicBezTo>
                  <a:cubicBezTo>
                    <a:pt x="2420" y="206"/>
                    <a:pt x="2420" y="206"/>
                    <a:pt x="2420" y="206"/>
                  </a:cubicBezTo>
                  <a:cubicBezTo>
                    <a:pt x="2420" y="228"/>
                    <a:pt x="2420" y="228"/>
                    <a:pt x="2420" y="228"/>
                  </a:cubicBezTo>
                  <a:lnTo>
                    <a:pt x="2443" y="228"/>
                  </a:lnTo>
                  <a:cubicBezTo>
                    <a:pt x="2443" y="228"/>
                    <a:pt x="2443" y="228"/>
                    <a:pt x="2443" y="251"/>
                  </a:cubicBezTo>
                  <a:cubicBezTo>
                    <a:pt x="2443" y="251"/>
                    <a:pt x="2443" y="274"/>
                    <a:pt x="2443" y="274"/>
                  </a:cubicBezTo>
                  <a:cubicBezTo>
                    <a:pt x="2443" y="320"/>
                    <a:pt x="2465" y="343"/>
                    <a:pt x="2465" y="388"/>
                  </a:cubicBezTo>
                  <a:cubicBezTo>
                    <a:pt x="2488" y="457"/>
                    <a:pt x="2488" y="548"/>
                    <a:pt x="2488" y="639"/>
                  </a:cubicBezTo>
                  <a:cubicBezTo>
                    <a:pt x="2488" y="617"/>
                    <a:pt x="2488" y="616"/>
                    <a:pt x="2488" y="616"/>
                  </a:cubicBezTo>
                  <a:lnTo>
                    <a:pt x="2488" y="616"/>
                  </a:lnTo>
                  <a:cubicBezTo>
                    <a:pt x="2511" y="799"/>
                    <a:pt x="2488" y="959"/>
                    <a:pt x="2465" y="1141"/>
                  </a:cubicBezTo>
                  <a:cubicBezTo>
                    <a:pt x="2443" y="1278"/>
                    <a:pt x="2397" y="1415"/>
                    <a:pt x="2328" y="1529"/>
                  </a:cubicBezTo>
                  <a:cubicBezTo>
                    <a:pt x="2283" y="1621"/>
                    <a:pt x="2237" y="1712"/>
                    <a:pt x="2169" y="1803"/>
                  </a:cubicBezTo>
                  <a:cubicBezTo>
                    <a:pt x="2100" y="1849"/>
                    <a:pt x="2054" y="1917"/>
                    <a:pt x="1986" y="1963"/>
                  </a:cubicBezTo>
                  <a:cubicBezTo>
                    <a:pt x="1918" y="2009"/>
                    <a:pt x="1849" y="2032"/>
                    <a:pt x="1781" y="2054"/>
                  </a:cubicBezTo>
                  <a:cubicBezTo>
                    <a:pt x="1690" y="2077"/>
                    <a:pt x="1622" y="2100"/>
                    <a:pt x="1555" y="2100"/>
                  </a:cubicBezTo>
                  <a:lnTo>
                    <a:pt x="1555" y="2100"/>
                  </a:lnTo>
                  <a:cubicBezTo>
                    <a:pt x="1470" y="2100"/>
                    <a:pt x="1387" y="2098"/>
                    <a:pt x="1324" y="2077"/>
                  </a:cubicBezTo>
                  <a:cubicBezTo>
                    <a:pt x="1233" y="2054"/>
                    <a:pt x="1141" y="2032"/>
                    <a:pt x="1073" y="1986"/>
                  </a:cubicBezTo>
                  <a:cubicBezTo>
                    <a:pt x="959" y="1940"/>
                    <a:pt x="868" y="1872"/>
                    <a:pt x="776" y="1803"/>
                  </a:cubicBezTo>
                  <a:cubicBezTo>
                    <a:pt x="662" y="1689"/>
                    <a:pt x="548" y="1575"/>
                    <a:pt x="457" y="1438"/>
                  </a:cubicBezTo>
                  <a:cubicBezTo>
                    <a:pt x="457" y="1438"/>
                    <a:pt x="457" y="1438"/>
                    <a:pt x="457" y="1461"/>
                  </a:cubicBezTo>
                  <a:cubicBezTo>
                    <a:pt x="343" y="1278"/>
                    <a:pt x="251" y="1096"/>
                    <a:pt x="183" y="913"/>
                  </a:cubicBezTo>
                  <a:cubicBezTo>
                    <a:pt x="183" y="890"/>
                    <a:pt x="160" y="868"/>
                    <a:pt x="137" y="868"/>
                  </a:cubicBezTo>
                  <a:cubicBezTo>
                    <a:pt x="126" y="856"/>
                    <a:pt x="114" y="850"/>
                    <a:pt x="103" y="850"/>
                  </a:cubicBezTo>
                  <a:cubicBezTo>
                    <a:pt x="92" y="850"/>
                    <a:pt x="80" y="856"/>
                    <a:pt x="69" y="868"/>
                  </a:cubicBezTo>
                  <a:cubicBezTo>
                    <a:pt x="46" y="868"/>
                    <a:pt x="23" y="890"/>
                    <a:pt x="23" y="913"/>
                  </a:cubicBezTo>
                  <a:cubicBezTo>
                    <a:pt x="0" y="936"/>
                    <a:pt x="0" y="959"/>
                    <a:pt x="23" y="1004"/>
                  </a:cubicBezTo>
                  <a:cubicBezTo>
                    <a:pt x="160" y="1392"/>
                    <a:pt x="388" y="1735"/>
                    <a:pt x="708" y="2009"/>
                  </a:cubicBezTo>
                  <a:cubicBezTo>
                    <a:pt x="890" y="2146"/>
                    <a:pt x="1096" y="2237"/>
                    <a:pt x="1301" y="2283"/>
                  </a:cubicBezTo>
                  <a:cubicBezTo>
                    <a:pt x="1377" y="2292"/>
                    <a:pt x="1449" y="2298"/>
                    <a:pt x="1520" y="2298"/>
                  </a:cubicBezTo>
                  <a:cubicBezTo>
                    <a:pt x="1620" y="2298"/>
                    <a:pt x="1719" y="2287"/>
                    <a:pt x="1826" y="2260"/>
                  </a:cubicBezTo>
                  <a:cubicBezTo>
                    <a:pt x="1918" y="2214"/>
                    <a:pt x="2009" y="2169"/>
                    <a:pt x="2077" y="2123"/>
                  </a:cubicBezTo>
                  <a:cubicBezTo>
                    <a:pt x="2123" y="2100"/>
                    <a:pt x="2169" y="2054"/>
                    <a:pt x="2214" y="2032"/>
                  </a:cubicBezTo>
                  <a:cubicBezTo>
                    <a:pt x="2260" y="1986"/>
                    <a:pt x="2306" y="1940"/>
                    <a:pt x="2328" y="1895"/>
                  </a:cubicBezTo>
                  <a:cubicBezTo>
                    <a:pt x="2443" y="1758"/>
                    <a:pt x="2534" y="1575"/>
                    <a:pt x="2579" y="1415"/>
                  </a:cubicBezTo>
                  <a:cubicBezTo>
                    <a:pt x="2648" y="1233"/>
                    <a:pt x="2694" y="1027"/>
                    <a:pt x="2694" y="822"/>
                  </a:cubicBezTo>
                  <a:cubicBezTo>
                    <a:pt x="2694" y="662"/>
                    <a:pt x="2671" y="502"/>
                    <a:pt x="2648" y="365"/>
                  </a:cubicBezTo>
                  <a:cubicBezTo>
                    <a:pt x="2648" y="365"/>
                    <a:pt x="2648" y="365"/>
                    <a:pt x="2648" y="343"/>
                  </a:cubicBezTo>
                  <a:cubicBezTo>
                    <a:pt x="2648" y="320"/>
                    <a:pt x="2648" y="274"/>
                    <a:pt x="2625" y="251"/>
                  </a:cubicBezTo>
                  <a:cubicBezTo>
                    <a:pt x="2625" y="228"/>
                    <a:pt x="2625" y="228"/>
                    <a:pt x="2625" y="206"/>
                  </a:cubicBezTo>
                  <a:cubicBezTo>
                    <a:pt x="2625" y="206"/>
                    <a:pt x="2625" y="183"/>
                    <a:pt x="2625" y="183"/>
                  </a:cubicBezTo>
                  <a:cubicBezTo>
                    <a:pt x="2625" y="160"/>
                    <a:pt x="2625" y="160"/>
                    <a:pt x="2625" y="160"/>
                  </a:cubicBezTo>
                  <a:cubicBezTo>
                    <a:pt x="2602" y="160"/>
                    <a:pt x="2602" y="160"/>
                    <a:pt x="2602" y="137"/>
                  </a:cubicBezTo>
                  <a:cubicBezTo>
                    <a:pt x="2602" y="114"/>
                    <a:pt x="2602" y="114"/>
                    <a:pt x="2602" y="114"/>
                  </a:cubicBezTo>
                  <a:lnTo>
                    <a:pt x="2602" y="91"/>
                  </a:lnTo>
                  <a:cubicBezTo>
                    <a:pt x="2579" y="46"/>
                    <a:pt x="2557" y="0"/>
                    <a:pt x="24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5" name="Google Shape;5635;p21"/>
            <p:cNvSpPr/>
            <p:nvPr/>
          </p:nvSpPr>
          <p:spPr>
            <a:xfrm>
              <a:off x="5992375" y="3796450"/>
              <a:ext cx="68500" cy="57100"/>
            </a:xfrm>
            <a:custGeom>
              <a:avLst/>
              <a:gdLst/>
              <a:ahLst/>
              <a:cxnLst/>
              <a:rect l="l" t="t" r="r" b="b"/>
              <a:pathLst>
                <a:path w="2740" h="2284" extrusionOk="0">
                  <a:moveTo>
                    <a:pt x="2557" y="1"/>
                  </a:moveTo>
                  <a:cubicBezTo>
                    <a:pt x="2557" y="1"/>
                    <a:pt x="2557" y="1"/>
                    <a:pt x="2534" y="24"/>
                  </a:cubicBezTo>
                  <a:cubicBezTo>
                    <a:pt x="2488" y="24"/>
                    <a:pt x="2443" y="69"/>
                    <a:pt x="2466" y="138"/>
                  </a:cubicBezTo>
                  <a:cubicBezTo>
                    <a:pt x="2466" y="161"/>
                    <a:pt x="2466" y="161"/>
                    <a:pt x="2466" y="161"/>
                  </a:cubicBezTo>
                  <a:cubicBezTo>
                    <a:pt x="2466" y="184"/>
                    <a:pt x="2466" y="184"/>
                    <a:pt x="2488" y="184"/>
                  </a:cubicBezTo>
                  <a:cubicBezTo>
                    <a:pt x="2488" y="184"/>
                    <a:pt x="2488" y="184"/>
                    <a:pt x="2488" y="206"/>
                  </a:cubicBezTo>
                  <a:lnTo>
                    <a:pt x="2488" y="229"/>
                  </a:lnTo>
                  <a:cubicBezTo>
                    <a:pt x="2488" y="229"/>
                    <a:pt x="2488" y="252"/>
                    <a:pt x="2488" y="252"/>
                  </a:cubicBezTo>
                  <a:cubicBezTo>
                    <a:pt x="2511" y="298"/>
                    <a:pt x="2511" y="321"/>
                    <a:pt x="2511" y="366"/>
                  </a:cubicBezTo>
                  <a:cubicBezTo>
                    <a:pt x="2511" y="366"/>
                    <a:pt x="2511" y="389"/>
                    <a:pt x="2511" y="389"/>
                  </a:cubicBezTo>
                  <a:cubicBezTo>
                    <a:pt x="2534" y="435"/>
                    <a:pt x="2534" y="480"/>
                    <a:pt x="2534" y="526"/>
                  </a:cubicBezTo>
                  <a:cubicBezTo>
                    <a:pt x="2534" y="549"/>
                    <a:pt x="2534" y="572"/>
                    <a:pt x="2534" y="594"/>
                  </a:cubicBezTo>
                  <a:cubicBezTo>
                    <a:pt x="2557" y="777"/>
                    <a:pt x="2534" y="960"/>
                    <a:pt x="2511" y="1142"/>
                  </a:cubicBezTo>
                  <a:cubicBezTo>
                    <a:pt x="2488" y="1256"/>
                    <a:pt x="2443" y="1393"/>
                    <a:pt x="2374" y="1507"/>
                  </a:cubicBezTo>
                  <a:cubicBezTo>
                    <a:pt x="2329" y="1599"/>
                    <a:pt x="2283" y="1690"/>
                    <a:pt x="2214" y="1781"/>
                  </a:cubicBezTo>
                  <a:cubicBezTo>
                    <a:pt x="2169" y="1827"/>
                    <a:pt x="2100" y="1895"/>
                    <a:pt x="2032" y="1941"/>
                  </a:cubicBezTo>
                  <a:cubicBezTo>
                    <a:pt x="1963" y="1987"/>
                    <a:pt x="1895" y="2010"/>
                    <a:pt x="1826" y="2032"/>
                  </a:cubicBezTo>
                  <a:cubicBezTo>
                    <a:pt x="1758" y="2055"/>
                    <a:pt x="1689" y="2078"/>
                    <a:pt x="1621" y="2078"/>
                  </a:cubicBezTo>
                  <a:cubicBezTo>
                    <a:pt x="1530" y="2078"/>
                    <a:pt x="1461" y="2078"/>
                    <a:pt x="1370" y="2055"/>
                  </a:cubicBezTo>
                  <a:cubicBezTo>
                    <a:pt x="1279" y="2032"/>
                    <a:pt x="1187" y="2010"/>
                    <a:pt x="1119" y="1964"/>
                  </a:cubicBezTo>
                  <a:cubicBezTo>
                    <a:pt x="1005" y="1918"/>
                    <a:pt x="913" y="1850"/>
                    <a:pt x="822" y="1781"/>
                  </a:cubicBezTo>
                  <a:cubicBezTo>
                    <a:pt x="708" y="1667"/>
                    <a:pt x="594" y="1553"/>
                    <a:pt x="503" y="1416"/>
                  </a:cubicBezTo>
                  <a:cubicBezTo>
                    <a:pt x="388" y="1234"/>
                    <a:pt x="297" y="1074"/>
                    <a:pt x="251" y="868"/>
                  </a:cubicBezTo>
                  <a:cubicBezTo>
                    <a:pt x="229" y="846"/>
                    <a:pt x="206" y="800"/>
                    <a:pt x="206" y="754"/>
                  </a:cubicBezTo>
                  <a:cubicBezTo>
                    <a:pt x="206" y="731"/>
                    <a:pt x="183" y="709"/>
                    <a:pt x="160" y="686"/>
                  </a:cubicBezTo>
                  <a:cubicBezTo>
                    <a:pt x="145" y="686"/>
                    <a:pt x="130" y="676"/>
                    <a:pt x="115" y="676"/>
                  </a:cubicBezTo>
                  <a:cubicBezTo>
                    <a:pt x="107" y="676"/>
                    <a:pt x="99" y="678"/>
                    <a:pt x="92" y="686"/>
                  </a:cubicBezTo>
                  <a:cubicBezTo>
                    <a:pt x="46" y="686"/>
                    <a:pt x="0" y="731"/>
                    <a:pt x="23" y="800"/>
                  </a:cubicBezTo>
                  <a:cubicBezTo>
                    <a:pt x="69" y="982"/>
                    <a:pt x="137" y="1165"/>
                    <a:pt x="251" y="1348"/>
                  </a:cubicBezTo>
                  <a:cubicBezTo>
                    <a:pt x="343" y="1530"/>
                    <a:pt x="457" y="1690"/>
                    <a:pt x="594" y="1827"/>
                  </a:cubicBezTo>
                  <a:cubicBezTo>
                    <a:pt x="754" y="1987"/>
                    <a:pt x="913" y="2101"/>
                    <a:pt x="1119" y="2192"/>
                  </a:cubicBezTo>
                  <a:cubicBezTo>
                    <a:pt x="1256" y="2253"/>
                    <a:pt x="1403" y="2283"/>
                    <a:pt x="1547" y="2283"/>
                  </a:cubicBezTo>
                  <a:cubicBezTo>
                    <a:pt x="1618" y="2283"/>
                    <a:pt x="1689" y="2276"/>
                    <a:pt x="1758" y="2261"/>
                  </a:cubicBezTo>
                  <a:cubicBezTo>
                    <a:pt x="1872" y="2238"/>
                    <a:pt x="1963" y="2192"/>
                    <a:pt x="2077" y="2147"/>
                  </a:cubicBezTo>
                  <a:cubicBezTo>
                    <a:pt x="2146" y="2101"/>
                    <a:pt x="2214" y="2032"/>
                    <a:pt x="2283" y="1964"/>
                  </a:cubicBezTo>
                  <a:cubicBezTo>
                    <a:pt x="2420" y="1850"/>
                    <a:pt x="2511" y="1713"/>
                    <a:pt x="2580" y="1553"/>
                  </a:cubicBezTo>
                  <a:cubicBezTo>
                    <a:pt x="2671" y="1370"/>
                    <a:pt x="2717" y="1165"/>
                    <a:pt x="2739" y="960"/>
                  </a:cubicBezTo>
                  <a:cubicBezTo>
                    <a:pt x="2739" y="800"/>
                    <a:pt x="2739" y="640"/>
                    <a:pt x="2739" y="503"/>
                  </a:cubicBezTo>
                  <a:cubicBezTo>
                    <a:pt x="2739" y="503"/>
                    <a:pt x="2739" y="480"/>
                    <a:pt x="2739" y="480"/>
                  </a:cubicBezTo>
                  <a:cubicBezTo>
                    <a:pt x="2717" y="457"/>
                    <a:pt x="2717" y="412"/>
                    <a:pt x="2717" y="366"/>
                  </a:cubicBezTo>
                  <a:cubicBezTo>
                    <a:pt x="2717" y="343"/>
                    <a:pt x="2717" y="343"/>
                    <a:pt x="2717" y="321"/>
                  </a:cubicBezTo>
                  <a:lnTo>
                    <a:pt x="2694" y="321"/>
                  </a:lnTo>
                  <a:cubicBezTo>
                    <a:pt x="2694" y="275"/>
                    <a:pt x="2694" y="252"/>
                    <a:pt x="2694" y="206"/>
                  </a:cubicBezTo>
                  <a:lnTo>
                    <a:pt x="2671" y="206"/>
                  </a:lnTo>
                  <a:cubicBezTo>
                    <a:pt x="2671" y="206"/>
                    <a:pt x="2671" y="184"/>
                    <a:pt x="2671" y="184"/>
                  </a:cubicBezTo>
                  <a:cubicBezTo>
                    <a:pt x="2671" y="184"/>
                    <a:pt x="2671" y="161"/>
                    <a:pt x="2671" y="161"/>
                  </a:cubicBezTo>
                  <a:cubicBezTo>
                    <a:pt x="2671" y="161"/>
                    <a:pt x="2671" y="138"/>
                    <a:pt x="2671" y="138"/>
                  </a:cubicBezTo>
                  <a:cubicBezTo>
                    <a:pt x="2671" y="138"/>
                    <a:pt x="2671" y="115"/>
                    <a:pt x="2671" y="115"/>
                  </a:cubicBezTo>
                  <a:cubicBezTo>
                    <a:pt x="2671" y="115"/>
                    <a:pt x="2648" y="92"/>
                    <a:pt x="2648" y="92"/>
                  </a:cubicBezTo>
                  <a:cubicBezTo>
                    <a:pt x="2648" y="47"/>
                    <a:pt x="2602" y="1"/>
                    <a:pt x="25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6" name="Google Shape;5636;p21"/>
            <p:cNvSpPr/>
            <p:nvPr/>
          </p:nvSpPr>
          <p:spPr>
            <a:xfrm>
              <a:off x="5881675" y="3830125"/>
              <a:ext cx="79900" cy="66225"/>
            </a:xfrm>
            <a:custGeom>
              <a:avLst/>
              <a:gdLst/>
              <a:ahLst/>
              <a:cxnLst/>
              <a:rect l="l" t="t" r="r" b="b"/>
              <a:pathLst>
                <a:path w="3196" h="2649" extrusionOk="0">
                  <a:moveTo>
                    <a:pt x="2229" y="1536"/>
                  </a:moveTo>
                  <a:cubicBezTo>
                    <a:pt x="2283" y="1536"/>
                    <a:pt x="2340" y="1541"/>
                    <a:pt x="2397" y="1553"/>
                  </a:cubicBezTo>
                  <a:cubicBezTo>
                    <a:pt x="2488" y="1576"/>
                    <a:pt x="2580" y="1576"/>
                    <a:pt x="2648" y="1621"/>
                  </a:cubicBezTo>
                  <a:cubicBezTo>
                    <a:pt x="2694" y="1644"/>
                    <a:pt x="2739" y="1667"/>
                    <a:pt x="2785" y="1713"/>
                  </a:cubicBezTo>
                  <a:cubicBezTo>
                    <a:pt x="2808" y="1713"/>
                    <a:pt x="2808" y="1735"/>
                    <a:pt x="2831" y="1735"/>
                  </a:cubicBezTo>
                  <a:cubicBezTo>
                    <a:pt x="2785" y="1781"/>
                    <a:pt x="2762" y="1850"/>
                    <a:pt x="2716" y="1895"/>
                  </a:cubicBezTo>
                  <a:cubicBezTo>
                    <a:pt x="2625" y="2009"/>
                    <a:pt x="2534" y="2101"/>
                    <a:pt x="2420" y="2169"/>
                  </a:cubicBezTo>
                  <a:cubicBezTo>
                    <a:pt x="2306" y="2260"/>
                    <a:pt x="2192" y="2329"/>
                    <a:pt x="2077" y="2374"/>
                  </a:cubicBezTo>
                  <a:cubicBezTo>
                    <a:pt x="1940" y="2443"/>
                    <a:pt x="1803" y="2466"/>
                    <a:pt x="1667" y="2489"/>
                  </a:cubicBezTo>
                  <a:cubicBezTo>
                    <a:pt x="1609" y="2500"/>
                    <a:pt x="1552" y="2506"/>
                    <a:pt x="1495" y="2506"/>
                  </a:cubicBezTo>
                  <a:cubicBezTo>
                    <a:pt x="1438" y="2506"/>
                    <a:pt x="1381" y="2500"/>
                    <a:pt x="1324" y="2489"/>
                  </a:cubicBezTo>
                  <a:lnTo>
                    <a:pt x="1301" y="2489"/>
                  </a:lnTo>
                  <a:cubicBezTo>
                    <a:pt x="1187" y="2466"/>
                    <a:pt x="1096" y="2443"/>
                    <a:pt x="1005" y="2420"/>
                  </a:cubicBezTo>
                  <a:cubicBezTo>
                    <a:pt x="1005" y="2420"/>
                    <a:pt x="1005" y="2397"/>
                    <a:pt x="1005" y="2397"/>
                  </a:cubicBezTo>
                  <a:cubicBezTo>
                    <a:pt x="1005" y="2374"/>
                    <a:pt x="1005" y="2374"/>
                    <a:pt x="1027" y="2352"/>
                  </a:cubicBezTo>
                  <a:cubicBezTo>
                    <a:pt x="1027" y="2306"/>
                    <a:pt x="1050" y="2238"/>
                    <a:pt x="1073" y="2192"/>
                  </a:cubicBezTo>
                  <a:cubicBezTo>
                    <a:pt x="1096" y="2123"/>
                    <a:pt x="1119" y="2078"/>
                    <a:pt x="1164" y="2032"/>
                  </a:cubicBezTo>
                  <a:cubicBezTo>
                    <a:pt x="1210" y="1964"/>
                    <a:pt x="1278" y="1895"/>
                    <a:pt x="1347" y="1850"/>
                  </a:cubicBezTo>
                  <a:cubicBezTo>
                    <a:pt x="1461" y="1758"/>
                    <a:pt x="1552" y="1713"/>
                    <a:pt x="1667" y="1667"/>
                  </a:cubicBezTo>
                  <a:cubicBezTo>
                    <a:pt x="1803" y="1598"/>
                    <a:pt x="1940" y="1576"/>
                    <a:pt x="2077" y="1553"/>
                  </a:cubicBezTo>
                  <a:cubicBezTo>
                    <a:pt x="2123" y="1541"/>
                    <a:pt x="2174" y="1536"/>
                    <a:pt x="2229" y="1536"/>
                  </a:cubicBezTo>
                  <a:close/>
                  <a:moveTo>
                    <a:pt x="2465" y="1"/>
                  </a:moveTo>
                  <a:cubicBezTo>
                    <a:pt x="2374" y="1"/>
                    <a:pt x="2306" y="1"/>
                    <a:pt x="2237" y="23"/>
                  </a:cubicBezTo>
                  <a:cubicBezTo>
                    <a:pt x="2146" y="46"/>
                    <a:pt x="2055" y="69"/>
                    <a:pt x="1986" y="138"/>
                  </a:cubicBezTo>
                  <a:cubicBezTo>
                    <a:pt x="1918" y="206"/>
                    <a:pt x="1872" y="275"/>
                    <a:pt x="1826" y="343"/>
                  </a:cubicBezTo>
                  <a:lnTo>
                    <a:pt x="1781" y="412"/>
                  </a:lnTo>
                  <a:cubicBezTo>
                    <a:pt x="1758" y="457"/>
                    <a:pt x="1735" y="503"/>
                    <a:pt x="1689" y="548"/>
                  </a:cubicBezTo>
                  <a:cubicBezTo>
                    <a:pt x="1667" y="594"/>
                    <a:pt x="1621" y="640"/>
                    <a:pt x="1598" y="663"/>
                  </a:cubicBezTo>
                  <a:lnTo>
                    <a:pt x="1552" y="685"/>
                  </a:lnTo>
                  <a:lnTo>
                    <a:pt x="1484" y="685"/>
                  </a:lnTo>
                  <a:cubicBezTo>
                    <a:pt x="1370" y="663"/>
                    <a:pt x="1278" y="617"/>
                    <a:pt x="1187" y="594"/>
                  </a:cubicBezTo>
                  <a:lnTo>
                    <a:pt x="1119" y="548"/>
                  </a:lnTo>
                  <a:cubicBezTo>
                    <a:pt x="1027" y="526"/>
                    <a:pt x="913" y="480"/>
                    <a:pt x="799" y="457"/>
                  </a:cubicBezTo>
                  <a:lnTo>
                    <a:pt x="731" y="457"/>
                  </a:lnTo>
                  <a:cubicBezTo>
                    <a:pt x="594" y="457"/>
                    <a:pt x="457" y="503"/>
                    <a:pt x="320" y="617"/>
                  </a:cubicBezTo>
                  <a:cubicBezTo>
                    <a:pt x="229" y="708"/>
                    <a:pt x="137" y="800"/>
                    <a:pt x="92" y="936"/>
                  </a:cubicBezTo>
                  <a:cubicBezTo>
                    <a:pt x="0" y="1142"/>
                    <a:pt x="23" y="1416"/>
                    <a:pt x="137" y="1690"/>
                  </a:cubicBezTo>
                  <a:cubicBezTo>
                    <a:pt x="183" y="1827"/>
                    <a:pt x="251" y="1941"/>
                    <a:pt x="343" y="2078"/>
                  </a:cubicBezTo>
                  <a:cubicBezTo>
                    <a:pt x="434" y="2192"/>
                    <a:pt x="525" y="2283"/>
                    <a:pt x="639" y="2374"/>
                  </a:cubicBezTo>
                  <a:cubicBezTo>
                    <a:pt x="754" y="2443"/>
                    <a:pt x="845" y="2511"/>
                    <a:pt x="959" y="2557"/>
                  </a:cubicBezTo>
                  <a:cubicBezTo>
                    <a:pt x="1073" y="2603"/>
                    <a:pt x="1187" y="2626"/>
                    <a:pt x="1324" y="2626"/>
                  </a:cubicBezTo>
                  <a:cubicBezTo>
                    <a:pt x="1370" y="2648"/>
                    <a:pt x="1415" y="2648"/>
                    <a:pt x="1461" y="2648"/>
                  </a:cubicBezTo>
                  <a:cubicBezTo>
                    <a:pt x="1598" y="2648"/>
                    <a:pt x="1758" y="2626"/>
                    <a:pt x="1918" y="2580"/>
                  </a:cubicBezTo>
                  <a:cubicBezTo>
                    <a:pt x="2077" y="2534"/>
                    <a:pt x="2214" y="2489"/>
                    <a:pt x="2374" y="2397"/>
                  </a:cubicBezTo>
                  <a:cubicBezTo>
                    <a:pt x="2648" y="2215"/>
                    <a:pt x="2853" y="1986"/>
                    <a:pt x="3013" y="1690"/>
                  </a:cubicBezTo>
                  <a:cubicBezTo>
                    <a:pt x="3059" y="1621"/>
                    <a:pt x="3082" y="1553"/>
                    <a:pt x="3105" y="1484"/>
                  </a:cubicBezTo>
                  <a:cubicBezTo>
                    <a:pt x="3127" y="1393"/>
                    <a:pt x="3150" y="1325"/>
                    <a:pt x="3173" y="1256"/>
                  </a:cubicBezTo>
                  <a:cubicBezTo>
                    <a:pt x="3196" y="1142"/>
                    <a:pt x="3196" y="1005"/>
                    <a:pt x="3173" y="868"/>
                  </a:cubicBezTo>
                  <a:cubicBezTo>
                    <a:pt x="3127" y="526"/>
                    <a:pt x="2922" y="92"/>
                    <a:pt x="2511" y="23"/>
                  </a:cubicBezTo>
                  <a:cubicBezTo>
                    <a:pt x="2488" y="1"/>
                    <a:pt x="2465" y="1"/>
                    <a:pt x="24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7" name="Google Shape;5637;p21"/>
            <p:cNvSpPr/>
            <p:nvPr/>
          </p:nvSpPr>
          <p:spPr>
            <a:xfrm>
              <a:off x="5783525" y="3922700"/>
              <a:ext cx="33700" cy="22075"/>
            </a:xfrm>
            <a:custGeom>
              <a:avLst/>
              <a:gdLst/>
              <a:ahLst/>
              <a:cxnLst/>
              <a:rect l="l" t="t" r="r" b="b"/>
              <a:pathLst>
                <a:path w="1348" h="883" extrusionOk="0">
                  <a:moveTo>
                    <a:pt x="757" y="0"/>
                  </a:moveTo>
                  <a:cubicBezTo>
                    <a:pt x="698" y="0"/>
                    <a:pt x="635" y="6"/>
                    <a:pt x="571" y="18"/>
                  </a:cubicBezTo>
                  <a:cubicBezTo>
                    <a:pt x="229" y="109"/>
                    <a:pt x="0" y="338"/>
                    <a:pt x="46" y="566"/>
                  </a:cubicBezTo>
                  <a:cubicBezTo>
                    <a:pt x="83" y="769"/>
                    <a:pt x="299" y="882"/>
                    <a:pt x="561" y="882"/>
                  </a:cubicBezTo>
                  <a:cubicBezTo>
                    <a:pt x="623" y="882"/>
                    <a:pt x="688" y="876"/>
                    <a:pt x="754" y="863"/>
                  </a:cubicBezTo>
                  <a:cubicBezTo>
                    <a:pt x="1096" y="794"/>
                    <a:pt x="1347" y="543"/>
                    <a:pt x="1301" y="315"/>
                  </a:cubicBezTo>
                  <a:cubicBezTo>
                    <a:pt x="1264" y="127"/>
                    <a:pt x="1040" y="0"/>
                    <a:pt x="7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8" name="Google Shape;5638;p21"/>
            <p:cNvSpPr/>
            <p:nvPr/>
          </p:nvSpPr>
          <p:spPr>
            <a:xfrm>
              <a:off x="6053425" y="3847325"/>
              <a:ext cx="31425" cy="20375"/>
            </a:xfrm>
            <a:custGeom>
              <a:avLst/>
              <a:gdLst/>
              <a:ahLst/>
              <a:cxnLst/>
              <a:rect l="l" t="t" r="r" b="b"/>
              <a:pathLst>
                <a:path w="1257" h="815" extrusionOk="0">
                  <a:moveTo>
                    <a:pt x="733" y="0"/>
                  </a:moveTo>
                  <a:cubicBezTo>
                    <a:pt x="674" y="0"/>
                    <a:pt x="612" y="7"/>
                    <a:pt x="549" y="20"/>
                  </a:cubicBezTo>
                  <a:cubicBezTo>
                    <a:pt x="229" y="89"/>
                    <a:pt x="1" y="317"/>
                    <a:pt x="46" y="522"/>
                  </a:cubicBezTo>
                  <a:cubicBezTo>
                    <a:pt x="84" y="691"/>
                    <a:pt x="291" y="814"/>
                    <a:pt x="555" y="814"/>
                  </a:cubicBezTo>
                  <a:cubicBezTo>
                    <a:pt x="611" y="814"/>
                    <a:pt x="670" y="808"/>
                    <a:pt x="731" y="796"/>
                  </a:cubicBezTo>
                  <a:cubicBezTo>
                    <a:pt x="1051" y="705"/>
                    <a:pt x="1256" y="477"/>
                    <a:pt x="1210" y="271"/>
                  </a:cubicBezTo>
                  <a:cubicBezTo>
                    <a:pt x="1174" y="106"/>
                    <a:pt x="975" y="0"/>
                    <a:pt x="7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39" name="Google Shape;5639;p21"/>
          <p:cNvGrpSpPr/>
          <p:nvPr/>
        </p:nvGrpSpPr>
        <p:grpSpPr>
          <a:xfrm>
            <a:off x="10719493" y="426325"/>
            <a:ext cx="1240828" cy="1302000"/>
            <a:chOff x="-818813" y="1823137"/>
            <a:chExt cx="1579734" cy="1657613"/>
          </a:xfrm>
        </p:grpSpPr>
        <p:sp>
          <p:nvSpPr>
            <p:cNvPr id="5640" name="Google Shape;5640;p21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1" name="Google Shape;5641;p21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2" name="Google Shape;5642;p21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3" name="Google Shape;5643;p21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4" name="Google Shape;5644;p21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5" name="Google Shape;5645;p21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6" name="Google Shape;5646;p21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7" name="Google Shape;5647;p21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8" name="Google Shape;5648;p21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9" name="Google Shape;5649;p21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0" name="Google Shape;5650;p21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1" name="Google Shape;5651;p21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2" name="Google Shape;5652;p21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3" name="Google Shape;5653;p21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4" name="Google Shape;5654;p21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5" name="Google Shape;5655;p21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6" name="Google Shape;5656;p21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7" name="Google Shape;5657;p21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8" name="Google Shape;5658;p21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9" name="Google Shape;5659;p21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0" name="Google Shape;5660;p21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1" name="Google Shape;5661;p21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2" name="Google Shape;5662;p21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3" name="Google Shape;5663;p21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4" name="Google Shape;5664;p21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5" name="Google Shape;5665;p21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6" name="Google Shape;5666;p21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7" name="Google Shape;5667;p21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8" name="Google Shape;5668;p21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9" name="Google Shape;5669;p21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0" name="Google Shape;5670;p21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1" name="Google Shape;5671;p21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2" name="Google Shape;5672;p21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3" name="Google Shape;5673;p21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4" name="Google Shape;5674;p21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5" name="Google Shape;5675;p21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6" name="Google Shape;5676;p21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7" name="Google Shape;5677;p21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8" name="Google Shape;5678;p21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9" name="Google Shape;5679;p21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0" name="Google Shape;5680;p21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1" name="Google Shape;5681;p21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2" name="Google Shape;5682;p21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3" name="Google Shape;5683;p21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4" name="Google Shape;5684;p21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5" name="Google Shape;5685;p21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6" name="Google Shape;5686;p21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7" name="Google Shape;5687;p21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8" name="Google Shape;5688;p21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9" name="Google Shape;5689;p21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0" name="Google Shape;5690;p21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1" name="Google Shape;5691;p21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2" name="Google Shape;5692;p21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3" name="Google Shape;5693;p21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4" name="Google Shape;5694;p21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5" name="Google Shape;5695;p21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6" name="Google Shape;5696;p21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7" name="Google Shape;5697;p21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8" name="Google Shape;5698;p21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9" name="Google Shape;5699;p21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0" name="Google Shape;5700;p21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1" name="Google Shape;5701;p21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02" name="Google Shape;5702;p21"/>
          <p:cNvGrpSpPr/>
          <p:nvPr/>
        </p:nvGrpSpPr>
        <p:grpSpPr>
          <a:xfrm rot="-5400000" flipH="1">
            <a:off x="209288" y="4717736"/>
            <a:ext cx="521341" cy="572405"/>
            <a:chOff x="818450" y="719950"/>
            <a:chExt cx="162075" cy="177950"/>
          </a:xfrm>
        </p:grpSpPr>
        <p:sp>
          <p:nvSpPr>
            <p:cNvPr id="5703" name="Google Shape;5703;p21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4" name="Google Shape;5704;p21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5" name="Google Shape;5705;p21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06" name="Google Shape;5706;p21"/>
          <p:cNvGrpSpPr/>
          <p:nvPr/>
        </p:nvGrpSpPr>
        <p:grpSpPr>
          <a:xfrm rot="9887252">
            <a:off x="11307658" y="2070206"/>
            <a:ext cx="439516" cy="565108"/>
            <a:chOff x="3526675" y="707075"/>
            <a:chExt cx="187750" cy="241400"/>
          </a:xfrm>
        </p:grpSpPr>
        <p:sp>
          <p:nvSpPr>
            <p:cNvPr id="5707" name="Google Shape;5707;p21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8" name="Google Shape;5708;p21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9" name="Google Shape;5709;p21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10" name="Google Shape;5710;p21"/>
          <p:cNvSpPr/>
          <p:nvPr/>
        </p:nvSpPr>
        <p:spPr>
          <a:xfrm rot="1258828">
            <a:off x="3059505" y="64012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11" name="Google Shape;5711;p21"/>
          <p:cNvSpPr/>
          <p:nvPr/>
        </p:nvSpPr>
        <p:spPr>
          <a:xfrm>
            <a:off x="11676564" y="40932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12" name="Google Shape;5712;p21"/>
          <p:cNvSpPr/>
          <p:nvPr/>
        </p:nvSpPr>
        <p:spPr>
          <a:xfrm>
            <a:off x="420865" y="34289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13" name="Google Shape;5713;p21"/>
          <p:cNvSpPr/>
          <p:nvPr/>
        </p:nvSpPr>
        <p:spPr>
          <a:xfrm rot="-107">
            <a:off x="298156" y="2121423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14" name="Google Shape;5714;p21"/>
          <p:cNvSpPr/>
          <p:nvPr/>
        </p:nvSpPr>
        <p:spPr>
          <a:xfrm>
            <a:off x="11423765" y="50934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715" name="Google Shape;5715;p21"/>
          <p:cNvGrpSpPr/>
          <p:nvPr/>
        </p:nvGrpSpPr>
        <p:grpSpPr>
          <a:xfrm rot="3230776">
            <a:off x="11001619" y="5950883"/>
            <a:ext cx="665187" cy="714412"/>
            <a:chOff x="539500" y="356300"/>
            <a:chExt cx="347201" cy="372894"/>
          </a:xfrm>
        </p:grpSpPr>
        <p:sp>
          <p:nvSpPr>
            <p:cNvPr id="5716" name="Google Shape;5716;p21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7" name="Google Shape;5717;p21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8" name="Google Shape;5718;p21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9" name="Google Shape;5719;p21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0" name="Google Shape;5720;p21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1" name="Google Shape;5721;p21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2" name="Google Shape;5722;p21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3" name="Google Shape;5723;p21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4" name="Google Shape;5724;p21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5" name="Google Shape;5725;p21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6" name="Google Shape;5726;p21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27" name="Google Shape;5727;p21"/>
          <p:cNvGrpSpPr/>
          <p:nvPr/>
        </p:nvGrpSpPr>
        <p:grpSpPr>
          <a:xfrm rot="-1687898">
            <a:off x="497803" y="328908"/>
            <a:ext cx="456072" cy="557843"/>
            <a:chOff x="2019050" y="1133325"/>
            <a:chExt cx="153525" cy="187750"/>
          </a:xfrm>
        </p:grpSpPr>
        <p:sp>
          <p:nvSpPr>
            <p:cNvPr id="5728" name="Google Shape;5728;p21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9" name="Google Shape;5729;p21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0" name="Google Shape;5730;p21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1" name="Google Shape;5731;p21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32" name="Google Shape;5732;p21"/>
          <p:cNvSpPr/>
          <p:nvPr/>
        </p:nvSpPr>
        <p:spPr>
          <a:xfrm>
            <a:off x="6950097" y="6419180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33" name="Google Shape;5733;p21"/>
          <p:cNvSpPr txBox="1">
            <a:spLocks noGrp="1"/>
          </p:cNvSpPr>
          <p:nvPr>
            <p:ph type="title"/>
          </p:nvPr>
        </p:nvSpPr>
        <p:spPr>
          <a:xfrm>
            <a:off x="960000" y="6046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243250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" name="Google Shape;385;p4"/>
          <p:cNvSpPr/>
          <p:nvPr/>
        </p:nvSpPr>
        <p:spPr>
          <a:xfrm>
            <a:off x="-1069933" y="-1032978"/>
            <a:ext cx="3717100" cy="3513300"/>
          </a:xfrm>
          <a:custGeom>
            <a:avLst/>
            <a:gdLst/>
            <a:ahLst/>
            <a:cxnLst/>
            <a:rect l="l" t="t" r="r" b="b"/>
            <a:pathLst>
              <a:path w="111513" h="105399" extrusionOk="0">
                <a:moveTo>
                  <a:pt x="4178" y="101700"/>
                </a:moveTo>
                <a:cubicBezTo>
                  <a:pt x="6451" y="114400"/>
                  <a:pt x="16878" y="89535"/>
                  <a:pt x="24231" y="85658"/>
                </a:cubicBezTo>
                <a:cubicBezTo>
                  <a:pt x="31584" y="81781"/>
                  <a:pt x="43080" y="83385"/>
                  <a:pt x="48294" y="78439"/>
                </a:cubicBezTo>
                <a:cubicBezTo>
                  <a:pt x="53508" y="73493"/>
                  <a:pt x="49364" y="61595"/>
                  <a:pt x="55513" y="55980"/>
                </a:cubicBezTo>
                <a:cubicBezTo>
                  <a:pt x="61663" y="50365"/>
                  <a:pt x="79309" y="50232"/>
                  <a:pt x="85191" y="44751"/>
                </a:cubicBezTo>
                <a:cubicBezTo>
                  <a:pt x="91073" y="39270"/>
                  <a:pt x="87062" y="29778"/>
                  <a:pt x="90805" y="23094"/>
                </a:cubicBezTo>
                <a:cubicBezTo>
                  <a:pt x="94548" y="16410"/>
                  <a:pt x="121017" y="6919"/>
                  <a:pt x="107649" y="4646"/>
                </a:cubicBezTo>
                <a:cubicBezTo>
                  <a:pt x="94281" y="2373"/>
                  <a:pt x="27840" y="-6718"/>
                  <a:pt x="10595" y="9458"/>
                </a:cubicBezTo>
                <a:cubicBezTo>
                  <a:pt x="-6650" y="25634"/>
                  <a:pt x="1905" y="89000"/>
                  <a:pt x="4178" y="10170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386" name="Google Shape;386;p4"/>
          <p:cNvSpPr/>
          <p:nvPr/>
        </p:nvSpPr>
        <p:spPr>
          <a:xfrm>
            <a:off x="9881534" y="3580799"/>
            <a:ext cx="3251029" cy="3834285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pic>
        <p:nvPicPr>
          <p:cNvPr id="387" name="Google Shape;387;p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88" name="Google Shape;388;p4"/>
          <p:cNvGrpSpPr/>
          <p:nvPr/>
        </p:nvGrpSpPr>
        <p:grpSpPr>
          <a:xfrm rot="-5400000">
            <a:off x="251761" y="1590630"/>
            <a:ext cx="620120" cy="680860"/>
            <a:chOff x="818450" y="719950"/>
            <a:chExt cx="162075" cy="177950"/>
          </a:xfrm>
        </p:grpSpPr>
        <p:sp>
          <p:nvSpPr>
            <p:cNvPr id="389" name="Google Shape;389;p4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390;p4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391;p4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2" name="Google Shape;392;p4"/>
          <p:cNvGrpSpPr/>
          <p:nvPr/>
        </p:nvGrpSpPr>
        <p:grpSpPr>
          <a:xfrm rot="672145">
            <a:off x="11591394" y="4676289"/>
            <a:ext cx="439524" cy="565119"/>
            <a:chOff x="3526675" y="707075"/>
            <a:chExt cx="187750" cy="241400"/>
          </a:xfrm>
        </p:grpSpPr>
        <p:sp>
          <p:nvSpPr>
            <p:cNvPr id="393" name="Google Shape;393;p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394;p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395;p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96" name="Google Shape;396;p4"/>
          <p:cNvSpPr/>
          <p:nvPr/>
        </p:nvSpPr>
        <p:spPr>
          <a:xfrm rot="1258828">
            <a:off x="11552105" y="29954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7" name="Google Shape;397;p4"/>
          <p:cNvSpPr/>
          <p:nvPr/>
        </p:nvSpPr>
        <p:spPr>
          <a:xfrm>
            <a:off x="9978597" y="3512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8" name="Google Shape;398;p4"/>
          <p:cNvSpPr/>
          <p:nvPr/>
        </p:nvSpPr>
        <p:spPr>
          <a:xfrm>
            <a:off x="2928448" y="22940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99" name="Google Shape;399;p4"/>
          <p:cNvGrpSpPr/>
          <p:nvPr/>
        </p:nvGrpSpPr>
        <p:grpSpPr>
          <a:xfrm>
            <a:off x="11008677" y="5613190"/>
            <a:ext cx="996747" cy="1042300"/>
            <a:chOff x="6290250" y="1718800"/>
            <a:chExt cx="911325" cy="952975"/>
          </a:xfrm>
        </p:grpSpPr>
        <p:sp>
          <p:nvSpPr>
            <p:cNvPr id="400" name="Google Shape;400;p4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401;p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4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4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" name="Google Shape;434;p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" name="Google Shape;435;p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" name="Google Shape;436;p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4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4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" name="Google Shape;453;p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" name="Google Shape;454;p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" name="Google Shape;455;p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" name="Google Shape;457;p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" name="Google Shape;458;p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" name="Google Shape;460;p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" name="Google Shape;461;p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" name="Google Shape;462;p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" name="Google Shape;465;p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" name="Google Shape;466;p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" name="Google Shape;467;p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" name="Google Shape;468;p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" name="Google Shape;470;p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" name="Google Shape;471;p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" name="Google Shape;472;p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" name="Google Shape;473;p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" name="Google Shape;474;p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" name="Google Shape;475;p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" name="Google Shape;476;p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" name="Google Shape;478;p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" name="Google Shape;479;p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" name="Google Shape;480;p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" name="Google Shape;481;p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" name="Google Shape;482;p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" name="Google Shape;486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" name="Google Shape;492;p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" name="Google Shape;493;p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" name="Google Shape;494;p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" name="Google Shape;495;p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" name="Google Shape;497;p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" name="Google Shape;498;p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" name="Google Shape;500;p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" name="Google Shape;501;p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" name="Google Shape;504;p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" name="Google Shape;505;p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" name="Google Shape;506;p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" name="Google Shape;507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" name="Google Shape;508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" name="Google Shape;509;p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" name="Google Shape;510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" name="Google Shape;511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" name="Google Shape;512;p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" name="Google Shape;513;p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" name="Google Shape;514;p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" name="Google Shape;515;p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" name="Google Shape;516;p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4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" name="Google Shape;518;p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" name="Google Shape;519;p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4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" name="Google Shape;521;p4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" name="Google Shape;522;p4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" name="Google Shape;523;p4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" name="Google Shape;524;p4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" name="Google Shape;525;p4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" name="Google Shape;526;p4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" name="Google Shape;527;p4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" name="Google Shape;528;p4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" name="Google Shape;529;p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" name="Google Shape;530;p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" name="Google Shape;531;p4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" name="Google Shape;532;p4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" name="Google Shape;533;p4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" name="Google Shape;534;p4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" name="Google Shape;535;p4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" name="Google Shape;536;p4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" name="Google Shape;537;p4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" name="Google Shape;538;p4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" name="Google Shape;539;p4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" name="Google Shape;540;p4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" name="Google Shape;541;p4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" name="Google Shape;542;p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" name="Google Shape;543;p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" name="Google Shape;544;p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" name="Google Shape;545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" name="Google Shape;546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" name="Google Shape;547;p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" name="Google Shape;548;p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" name="Google Shape;549;p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" name="Google Shape;550;p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" name="Google Shape;551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" name="Google Shape;552;p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" name="Google Shape;553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" name="Google Shape;554;p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" name="Google Shape;555;p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" name="Google Shape;556;p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" name="Google Shape;557;p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" name="Google Shape;558;p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" name="Google Shape;576;p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" name="Google Shape;577;p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" name="Google Shape;578;p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" name="Google Shape;579;p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" name="Google Shape;580;p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" name="Google Shape;581;p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" name="Google Shape;582;p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" name="Google Shape;596;p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" name="Google Shape;598;p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" name="Google Shape;599;p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" name="Google Shape;600;p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" name="Google Shape;602;p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" name="Google Shape;603;p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" name="Google Shape;605;p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" name="Google Shape;606;p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" name="Google Shape;613;p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" name="Google Shape;614;p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" name="Google Shape;615;p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" name="Google Shape;617;p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" name="Google Shape;618;p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" name="Google Shape;620;p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" name="Google Shape;621;p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" name="Google Shape;622;p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" name="Google Shape;623;p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" name="Google Shape;624;p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" name="Google Shape;625;p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" name="Google Shape;626;p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" name="Google Shape;627;p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" name="Google Shape;628;p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" name="Google Shape;629;p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" name="Google Shape;630;p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" name="Google Shape;631;p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" name="Google Shape;632;p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" name="Google Shape;633;p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" name="Google Shape;634;p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" name="Google Shape;635;p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" name="Google Shape;636;p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" name="Google Shape;637;p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" name="Google Shape;638;p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" name="Google Shape;639;p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" name="Google Shape;640;p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" name="Google Shape;641;p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" name="Google Shape;642;p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" name="Google Shape;643;p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" name="Google Shape;644;p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" name="Google Shape;645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" name="Google Shape;646;p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" name="Google Shape;647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" name="Google Shape;648;p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" name="Google Shape;649;p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" name="Google Shape;650;p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" name="Google Shape;651;p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" name="Google Shape;652;p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" name="Google Shape;653;p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" name="Google Shape;654;p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" name="Google Shape;655;p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" name="Google Shape;656;p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" name="Google Shape;657;p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" name="Google Shape;658;p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" name="Google Shape;659;p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" name="Google Shape;660;p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" name="Google Shape;661;p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" name="Google Shape;662;p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" name="Google Shape;663;p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" name="Google Shape;664;p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" name="Google Shape;665;p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" name="Google Shape;666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" name="Google Shape;667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" name="Google Shape;668;p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" name="Google Shape;669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" name="Google Shape;670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" name="Google Shape;671;p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" name="Google Shape;672;p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" name="Google Shape;676;p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2" name="Google Shape;702;p4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703" name="Google Shape;703;p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82" name="Google Shape;782;p4"/>
          <p:cNvGrpSpPr/>
          <p:nvPr/>
        </p:nvGrpSpPr>
        <p:grpSpPr>
          <a:xfrm rot="-1377965">
            <a:off x="629761" y="5861416"/>
            <a:ext cx="462931" cy="680865"/>
            <a:chOff x="3716700" y="1378700"/>
            <a:chExt cx="135825" cy="199750"/>
          </a:xfrm>
        </p:grpSpPr>
        <p:sp>
          <p:nvSpPr>
            <p:cNvPr id="783" name="Google Shape;783;p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87" name="Google Shape;787;p4"/>
          <p:cNvGrpSpPr/>
          <p:nvPr/>
        </p:nvGrpSpPr>
        <p:grpSpPr>
          <a:xfrm rot="-1687898">
            <a:off x="11228603" y="696241"/>
            <a:ext cx="456072" cy="557843"/>
            <a:chOff x="2019050" y="1133325"/>
            <a:chExt cx="153525" cy="187750"/>
          </a:xfrm>
        </p:grpSpPr>
        <p:sp>
          <p:nvSpPr>
            <p:cNvPr id="788" name="Google Shape;788;p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92" name="Google Shape;792;p4"/>
          <p:cNvGrpSpPr/>
          <p:nvPr/>
        </p:nvGrpSpPr>
        <p:grpSpPr>
          <a:xfrm>
            <a:off x="6042237" y="5917775"/>
            <a:ext cx="772788" cy="687821"/>
            <a:chOff x="4748225" y="4600750"/>
            <a:chExt cx="332125" cy="295625"/>
          </a:xfrm>
        </p:grpSpPr>
        <p:sp>
          <p:nvSpPr>
            <p:cNvPr id="793" name="Google Shape;793;p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58" name="Google Shape;858;p4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9" name="Google Shape;859;p4"/>
          <p:cNvSpPr/>
          <p:nvPr/>
        </p:nvSpPr>
        <p:spPr>
          <a:xfrm rot="-107">
            <a:off x="8121940" y="6431274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0" name="Google Shape;860;p4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1" name="Google Shape;861;p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62" name="Google Shape;862;p4"/>
          <p:cNvSpPr txBox="1">
            <a:spLocks noGrp="1"/>
          </p:cNvSpPr>
          <p:nvPr>
            <p:ph type="body" idx="1"/>
          </p:nvPr>
        </p:nvSpPr>
        <p:spPr>
          <a:xfrm>
            <a:off x="960000" y="1616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AutoNum type="arabicPeriod"/>
              <a:defRPr sz="1600">
                <a:solidFill>
                  <a:srgbClr val="434343"/>
                </a:solidFill>
              </a:defRPr>
            </a:lvl1pPr>
            <a:lvl2pPr marL="1219170" lvl="1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2pPr>
            <a:lvl3pPr marL="1828754" lvl="2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3pPr>
            <a:lvl4pPr marL="2438339" lvl="3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4pPr>
            <a:lvl5pPr marL="3047924" lvl="4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5pPr>
            <a:lvl6pPr marL="3657509" lvl="5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6pPr>
            <a:lvl7pPr marL="4267093" lvl="6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7pPr>
            <a:lvl8pPr marL="4876678" lvl="7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8pPr>
            <a:lvl9pPr marL="5486263" lvl="8" indent="-406390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970754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5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5" name="Google Shape;5735;p22"/>
          <p:cNvSpPr/>
          <p:nvPr/>
        </p:nvSpPr>
        <p:spPr>
          <a:xfrm rot="783723">
            <a:off x="10207996" y="4368733"/>
            <a:ext cx="2994053" cy="3531207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5736" name="Google Shape;5736;p22"/>
          <p:cNvSpPr/>
          <p:nvPr/>
        </p:nvSpPr>
        <p:spPr>
          <a:xfrm>
            <a:off x="-543152" y="-416539"/>
            <a:ext cx="2489167" cy="2733933"/>
          </a:xfrm>
          <a:custGeom>
            <a:avLst/>
            <a:gdLst/>
            <a:ahLst/>
            <a:cxnLst/>
            <a:rect l="l" t="t" r="r" b="b"/>
            <a:pathLst>
              <a:path w="74675" h="82018" extrusionOk="0">
                <a:moveTo>
                  <a:pt x="308" y="68310"/>
                </a:moveTo>
                <a:cubicBezTo>
                  <a:pt x="771" y="81111"/>
                  <a:pt x="7896" y="83196"/>
                  <a:pt x="13167" y="81516"/>
                </a:cubicBezTo>
                <a:cubicBezTo>
                  <a:pt x="18438" y="79836"/>
                  <a:pt x="26026" y="62865"/>
                  <a:pt x="31934" y="58231"/>
                </a:cubicBezTo>
                <a:cubicBezTo>
                  <a:pt x="37842" y="53597"/>
                  <a:pt x="45604" y="58057"/>
                  <a:pt x="48616" y="53713"/>
                </a:cubicBezTo>
                <a:cubicBezTo>
                  <a:pt x="51628" y="49369"/>
                  <a:pt x="47747" y="36742"/>
                  <a:pt x="50006" y="32166"/>
                </a:cubicBezTo>
                <a:cubicBezTo>
                  <a:pt x="52265" y="27590"/>
                  <a:pt x="60142" y="29270"/>
                  <a:pt x="62169" y="26258"/>
                </a:cubicBezTo>
                <a:cubicBezTo>
                  <a:pt x="64196" y="23246"/>
                  <a:pt x="60489" y="17512"/>
                  <a:pt x="62169" y="14095"/>
                </a:cubicBezTo>
                <a:cubicBezTo>
                  <a:pt x="63849" y="10678"/>
                  <a:pt x="80878" y="7318"/>
                  <a:pt x="72248" y="5754"/>
                </a:cubicBezTo>
                <a:cubicBezTo>
                  <a:pt x="63618" y="4190"/>
                  <a:pt x="22377" y="-5715"/>
                  <a:pt x="10387" y="4711"/>
                </a:cubicBezTo>
                <a:cubicBezTo>
                  <a:pt x="-1603" y="15137"/>
                  <a:pt x="-155" y="55509"/>
                  <a:pt x="308" y="6831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5737" name="Google Shape;5737;p2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738" name="Google Shape;5738;p22"/>
          <p:cNvGrpSpPr/>
          <p:nvPr/>
        </p:nvGrpSpPr>
        <p:grpSpPr>
          <a:xfrm>
            <a:off x="11050927" y="5740541"/>
            <a:ext cx="996747" cy="1042300"/>
            <a:chOff x="6290250" y="1718800"/>
            <a:chExt cx="911325" cy="952975"/>
          </a:xfrm>
        </p:grpSpPr>
        <p:sp>
          <p:nvSpPr>
            <p:cNvPr id="5739" name="Google Shape;5739;p22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0" name="Google Shape;5740;p22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1" name="Google Shape;5741;p22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2" name="Google Shape;5742;p22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3" name="Google Shape;5743;p22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4" name="Google Shape;5744;p22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5" name="Google Shape;5745;p22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6" name="Google Shape;5746;p22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7" name="Google Shape;5747;p22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8" name="Google Shape;5748;p22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9" name="Google Shape;5749;p22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0" name="Google Shape;5750;p22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1" name="Google Shape;5751;p22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2" name="Google Shape;5752;p22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3" name="Google Shape;5753;p22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4" name="Google Shape;5754;p22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5" name="Google Shape;5755;p22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6" name="Google Shape;5756;p22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7" name="Google Shape;5757;p22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8" name="Google Shape;5758;p22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9" name="Google Shape;5759;p22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0" name="Google Shape;5760;p22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1" name="Google Shape;5761;p22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2" name="Google Shape;5762;p22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3" name="Google Shape;5763;p22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4" name="Google Shape;5764;p22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5" name="Google Shape;5765;p22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6" name="Google Shape;5766;p22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7" name="Google Shape;5767;p22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8" name="Google Shape;5768;p22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9" name="Google Shape;5769;p22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0" name="Google Shape;5770;p22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1" name="Google Shape;5771;p22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2" name="Google Shape;5772;p22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3" name="Google Shape;5773;p22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4" name="Google Shape;5774;p22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5" name="Google Shape;5775;p22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6" name="Google Shape;5776;p22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7" name="Google Shape;5777;p22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8" name="Google Shape;5778;p22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9" name="Google Shape;5779;p22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0" name="Google Shape;5780;p22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1" name="Google Shape;5781;p22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2" name="Google Shape;5782;p22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3" name="Google Shape;5783;p22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4" name="Google Shape;5784;p22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5" name="Google Shape;5785;p22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6" name="Google Shape;5786;p22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7" name="Google Shape;5787;p22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8" name="Google Shape;5788;p22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9" name="Google Shape;5789;p22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0" name="Google Shape;5790;p22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1" name="Google Shape;5791;p22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2" name="Google Shape;5792;p22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3" name="Google Shape;5793;p22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4" name="Google Shape;5794;p22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5" name="Google Shape;5795;p22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6" name="Google Shape;5796;p22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7" name="Google Shape;5797;p22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8" name="Google Shape;5798;p22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9" name="Google Shape;5799;p22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0" name="Google Shape;5800;p22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1" name="Google Shape;5801;p22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2" name="Google Shape;5802;p22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3" name="Google Shape;5803;p22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4" name="Google Shape;5804;p22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5" name="Google Shape;5805;p22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6" name="Google Shape;5806;p22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7" name="Google Shape;5807;p22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8" name="Google Shape;5808;p22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9" name="Google Shape;5809;p22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0" name="Google Shape;5810;p22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1" name="Google Shape;5811;p22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2" name="Google Shape;5812;p22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3" name="Google Shape;5813;p22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4" name="Google Shape;5814;p22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5" name="Google Shape;5815;p22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6" name="Google Shape;5816;p22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7" name="Google Shape;5817;p22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8" name="Google Shape;5818;p22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9" name="Google Shape;5819;p22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0" name="Google Shape;5820;p22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1" name="Google Shape;5821;p22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2" name="Google Shape;5822;p22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3" name="Google Shape;5823;p22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4" name="Google Shape;5824;p22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5" name="Google Shape;5825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6" name="Google Shape;5826;p22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7" name="Google Shape;5827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8" name="Google Shape;5828;p22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9" name="Google Shape;5829;p22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0" name="Google Shape;5830;p22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1" name="Google Shape;5831;p22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2" name="Google Shape;5832;p22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3" name="Google Shape;5833;p22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4" name="Google Shape;5834;p22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5" name="Google Shape;5835;p22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6" name="Google Shape;5836;p22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7" name="Google Shape;5837;p22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8" name="Google Shape;5838;p22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9" name="Google Shape;5839;p22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0" name="Google Shape;5840;p22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1" name="Google Shape;5841;p22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2" name="Google Shape;5842;p22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3" name="Google Shape;5843;p22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4" name="Google Shape;5844;p22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5" name="Google Shape;5845;p22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6" name="Google Shape;5846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7" name="Google Shape;5847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8" name="Google Shape;5848;p22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9" name="Google Shape;5849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0" name="Google Shape;5850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1" name="Google Shape;5851;p22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2" name="Google Shape;5852;p22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3" name="Google Shape;5853;p22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4" name="Google Shape;5854;p22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5" name="Google Shape;5855;p22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6" name="Google Shape;5856;p22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7" name="Google Shape;5857;p22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8" name="Google Shape;5858;p22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9" name="Google Shape;5859;p22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0" name="Google Shape;5860;p22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1" name="Google Shape;5861;p22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2" name="Google Shape;5862;p22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3" name="Google Shape;5863;p22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4" name="Google Shape;5864;p22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5" name="Google Shape;5865;p22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6" name="Google Shape;5866;p22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7" name="Google Shape;5867;p22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8" name="Google Shape;5868;p22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9" name="Google Shape;5869;p22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0" name="Google Shape;5870;p22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1" name="Google Shape;5871;p22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2" name="Google Shape;5872;p22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3" name="Google Shape;5873;p22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4" name="Google Shape;5874;p22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5" name="Google Shape;5875;p22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6" name="Google Shape;5876;p22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7" name="Google Shape;5877;p22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8" name="Google Shape;5878;p22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9" name="Google Shape;5879;p22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0" name="Google Shape;5880;p22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1" name="Google Shape;5881;p22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2" name="Google Shape;5882;p22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3" name="Google Shape;5883;p22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4" name="Google Shape;5884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5" name="Google Shape;5885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6" name="Google Shape;5886;p22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7" name="Google Shape;5887;p22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8" name="Google Shape;5888;p22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9" name="Google Shape;5889;p22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0" name="Google Shape;5890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1" name="Google Shape;5891;p22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2" name="Google Shape;5892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3" name="Google Shape;5893;p22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4" name="Google Shape;5894;p22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5" name="Google Shape;5895;p22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6" name="Google Shape;5896;p22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7" name="Google Shape;5897;p22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8" name="Google Shape;5898;p22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9" name="Google Shape;5899;p22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0" name="Google Shape;5900;p22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1" name="Google Shape;5901;p22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2" name="Google Shape;5902;p22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3" name="Google Shape;5903;p22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4" name="Google Shape;5904;p22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5" name="Google Shape;5905;p22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6" name="Google Shape;5906;p22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7" name="Google Shape;5907;p22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8" name="Google Shape;5908;p22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9" name="Google Shape;5909;p22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0" name="Google Shape;5910;p22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1" name="Google Shape;5911;p22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2" name="Google Shape;5912;p22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3" name="Google Shape;5913;p22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4" name="Google Shape;5914;p22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5" name="Google Shape;5915;p22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6" name="Google Shape;5916;p22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7" name="Google Shape;5917;p22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8" name="Google Shape;5918;p22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9" name="Google Shape;5919;p22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0" name="Google Shape;5920;p22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1" name="Google Shape;5921;p22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2" name="Google Shape;5922;p22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3" name="Google Shape;5923;p22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4" name="Google Shape;5924;p22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5" name="Google Shape;5925;p22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6" name="Google Shape;5926;p22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7" name="Google Shape;5927;p22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8" name="Google Shape;5928;p22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9" name="Google Shape;5929;p22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0" name="Google Shape;5930;p22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1" name="Google Shape;5931;p22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2" name="Google Shape;5932;p22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3" name="Google Shape;5933;p22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4" name="Google Shape;5934;p22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5" name="Google Shape;5935;p22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6" name="Google Shape;5936;p22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7" name="Google Shape;5937;p22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8" name="Google Shape;5938;p22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9" name="Google Shape;5939;p22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0" name="Google Shape;5940;p22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1" name="Google Shape;5941;p22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2" name="Google Shape;5942;p22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3" name="Google Shape;5943;p22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4" name="Google Shape;5944;p22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5" name="Google Shape;5945;p22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6" name="Google Shape;5946;p22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7" name="Google Shape;5947;p22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8" name="Google Shape;5948;p22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9" name="Google Shape;5949;p22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0" name="Google Shape;5950;p22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1" name="Google Shape;5951;p22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2" name="Google Shape;5952;p22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3" name="Google Shape;5953;p22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4" name="Google Shape;5954;p22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5" name="Google Shape;5955;p22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6" name="Google Shape;5956;p22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7" name="Google Shape;5957;p22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8" name="Google Shape;5958;p22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9" name="Google Shape;5959;p22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0" name="Google Shape;5960;p22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1" name="Google Shape;5961;p22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2" name="Google Shape;5962;p22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3" name="Google Shape;5963;p22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4" name="Google Shape;5964;p22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5" name="Google Shape;5965;p22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6" name="Google Shape;5966;p22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7" name="Google Shape;5967;p22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8" name="Google Shape;5968;p22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9" name="Google Shape;5969;p22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0" name="Google Shape;5970;p22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1" name="Google Shape;5971;p22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2" name="Google Shape;5972;p22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3" name="Google Shape;5973;p22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4" name="Google Shape;5974;p22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5" name="Google Shape;5975;p22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6" name="Google Shape;5976;p22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7" name="Google Shape;5977;p22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8" name="Google Shape;5978;p22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9" name="Google Shape;5979;p22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0" name="Google Shape;5980;p22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1" name="Google Shape;5981;p22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2" name="Google Shape;5982;p22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3" name="Google Shape;5983;p22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4" name="Google Shape;5984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5" name="Google Shape;5985;p22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6" name="Google Shape;5986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7" name="Google Shape;5987;p22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8" name="Google Shape;5988;p22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9" name="Google Shape;5989;p22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0" name="Google Shape;5990;p22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1" name="Google Shape;5991;p22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2" name="Google Shape;5992;p22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3" name="Google Shape;5993;p22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4" name="Google Shape;5994;p22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5" name="Google Shape;5995;p22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6" name="Google Shape;5996;p22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7" name="Google Shape;5997;p22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8" name="Google Shape;5998;p22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9" name="Google Shape;5999;p22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0" name="Google Shape;6000;p22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1" name="Google Shape;6001;p22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2" name="Google Shape;6002;p22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3" name="Google Shape;6003;p22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4" name="Google Shape;6004;p22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5" name="Google Shape;6005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6" name="Google Shape;6006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7" name="Google Shape;6007;p22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8" name="Google Shape;6008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9" name="Google Shape;6009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0" name="Google Shape;6010;p22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1" name="Google Shape;6011;p22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2" name="Google Shape;6012;p22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3" name="Google Shape;6013;p22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4" name="Google Shape;6014;p22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5" name="Google Shape;6015;p22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6" name="Google Shape;6016;p22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7" name="Google Shape;6017;p22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8" name="Google Shape;6018;p22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9" name="Google Shape;6019;p22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0" name="Google Shape;6020;p22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1" name="Google Shape;6021;p22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2" name="Google Shape;6022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3" name="Google Shape;6023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4" name="Google Shape;6024;p22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5" name="Google Shape;6025;p22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6" name="Google Shape;6026;p22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7" name="Google Shape;6027;p22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8" name="Google Shape;6028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9" name="Google Shape;6029;p22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0" name="Google Shape;6030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1" name="Google Shape;6031;p22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2" name="Google Shape;6032;p22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3" name="Google Shape;6033;p22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4" name="Google Shape;6034;p22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5" name="Google Shape;6035;p22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6" name="Google Shape;6036;p22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7" name="Google Shape;6037;p22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8" name="Google Shape;6038;p22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9" name="Google Shape;6039;p22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0" name="Google Shape;6040;p22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041" name="Google Shape;6041;p22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6042" name="Google Shape;6042;p22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3" name="Google Shape;6043;p22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4" name="Google Shape;6044;p22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5" name="Google Shape;6045;p22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6" name="Google Shape;6046;p22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7" name="Google Shape;6047;p22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8" name="Google Shape;6048;p22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9" name="Google Shape;6049;p22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0" name="Google Shape;6050;p22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1" name="Google Shape;6051;p22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2" name="Google Shape;6052;p22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3" name="Google Shape;6053;p22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4" name="Google Shape;6054;p22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5" name="Google Shape;6055;p22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6" name="Google Shape;6056;p22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7" name="Google Shape;6057;p22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8" name="Google Shape;6058;p22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9" name="Google Shape;6059;p22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0" name="Google Shape;6060;p22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1" name="Google Shape;6061;p22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2" name="Google Shape;6062;p22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3" name="Google Shape;6063;p22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4" name="Google Shape;6064;p22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5" name="Google Shape;6065;p22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6" name="Google Shape;6066;p22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7" name="Google Shape;6067;p22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8" name="Google Shape;6068;p22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9" name="Google Shape;6069;p22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0" name="Google Shape;6070;p22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1" name="Google Shape;6071;p22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2" name="Google Shape;6072;p22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3" name="Google Shape;6073;p22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4" name="Google Shape;6074;p22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5" name="Google Shape;6075;p22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6" name="Google Shape;6076;p22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7" name="Google Shape;6077;p22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8" name="Google Shape;6078;p22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9" name="Google Shape;6079;p22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0" name="Google Shape;6080;p22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1" name="Google Shape;6081;p22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2" name="Google Shape;6082;p22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3" name="Google Shape;6083;p22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4" name="Google Shape;6084;p22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5" name="Google Shape;6085;p22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6" name="Google Shape;6086;p22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7" name="Google Shape;6087;p22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8" name="Google Shape;6088;p22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9" name="Google Shape;6089;p22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0" name="Google Shape;6090;p22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1" name="Google Shape;6091;p22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2" name="Google Shape;6092;p22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3" name="Google Shape;6093;p22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4" name="Google Shape;6094;p22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5" name="Google Shape;6095;p22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6" name="Google Shape;6096;p22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7" name="Google Shape;6097;p22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8" name="Google Shape;6098;p22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9" name="Google Shape;6099;p22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0" name="Google Shape;6100;p22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1" name="Google Shape;6101;p22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2" name="Google Shape;6102;p22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3" name="Google Shape;6103;p22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4" name="Google Shape;6104;p22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5" name="Google Shape;6105;p22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6" name="Google Shape;6106;p22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7" name="Google Shape;6107;p22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8" name="Google Shape;6108;p22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9" name="Google Shape;6109;p22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0" name="Google Shape;6110;p22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1" name="Google Shape;6111;p22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2" name="Google Shape;6112;p22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3" name="Google Shape;6113;p22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4" name="Google Shape;6114;p22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5" name="Google Shape;6115;p22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6" name="Google Shape;6116;p22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7" name="Google Shape;6117;p22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8" name="Google Shape;6118;p22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9" name="Google Shape;6119;p22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0" name="Google Shape;6120;p22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21" name="Google Shape;6121;p22"/>
          <p:cNvGrpSpPr/>
          <p:nvPr/>
        </p:nvGrpSpPr>
        <p:grpSpPr>
          <a:xfrm rot="-1377965">
            <a:off x="469961" y="5921249"/>
            <a:ext cx="462931" cy="680865"/>
            <a:chOff x="3716700" y="1378700"/>
            <a:chExt cx="135825" cy="199750"/>
          </a:xfrm>
        </p:grpSpPr>
        <p:sp>
          <p:nvSpPr>
            <p:cNvPr id="6122" name="Google Shape;6122;p22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3" name="Google Shape;6123;p22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4" name="Google Shape;6124;p22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5" name="Google Shape;6125;p22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26" name="Google Shape;6126;p22"/>
          <p:cNvGrpSpPr/>
          <p:nvPr/>
        </p:nvGrpSpPr>
        <p:grpSpPr>
          <a:xfrm rot="-1687898">
            <a:off x="11321269" y="589925"/>
            <a:ext cx="456072" cy="557843"/>
            <a:chOff x="2019050" y="1133325"/>
            <a:chExt cx="153525" cy="187750"/>
          </a:xfrm>
        </p:grpSpPr>
        <p:sp>
          <p:nvSpPr>
            <p:cNvPr id="6127" name="Google Shape;6127;p22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8" name="Google Shape;6128;p22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9" name="Google Shape;6129;p22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0" name="Google Shape;6130;p22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31" name="Google Shape;6131;p22"/>
          <p:cNvGrpSpPr/>
          <p:nvPr/>
        </p:nvGrpSpPr>
        <p:grpSpPr>
          <a:xfrm>
            <a:off x="5709603" y="6066559"/>
            <a:ext cx="772788" cy="687821"/>
            <a:chOff x="4748225" y="4600750"/>
            <a:chExt cx="332125" cy="295625"/>
          </a:xfrm>
        </p:grpSpPr>
        <p:sp>
          <p:nvSpPr>
            <p:cNvPr id="6132" name="Google Shape;6132;p22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3" name="Google Shape;6133;p2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4" name="Google Shape;6134;p2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5" name="Google Shape;6135;p2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6" name="Google Shape;6136;p2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7" name="Google Shape;6137;p22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8" name="Google Shape;6138;p22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9" name="Google Shape;6139;p22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0" name="Google Shape;6140;p22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1" name="Google Shape;6141;p2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2" name="Google Shape;6142;p2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3" name="Google Shape;6143;p2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4" name="Google Shape;6144;p2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5" name="Google Shape;6145;p2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6" name="Google Shape;6146;p2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7" name="Google Shape;6147;p2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8" name="Google Shape;6148;p2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9" name="Google Shape;6149;p2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0" name="Google Shape;6150;p2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1" name="Google Shape;6151;p2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2" name="Google Shape;6152;p2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3" name="Google Shape;6153;p2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4" name="Google Shape;6154;p2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5" name="Google Shape;6155;p2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6" name="Google Shape;6156;p2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7" name="Google Shape;6157;p2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8" name="Google Shape;6158;p2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9" name="Google Shape;6159;p2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0" name="Google Shape;6160;p2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1" name="Google Shape;6161;p2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2" name="Google Shape;6162;p2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3" name="Google Shape;6163;p2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4" name="Google Shape;6164;p2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5" name="Google Shape;6165;p2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6" name="Google Shape;6166;p2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7" name="Google Shape;6167;p2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8" name="Google Shape;6168;p2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9" name="Google Shape;6169;p2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0" name="Google Shape;6170;p2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1" name="Google Shape;6171;p2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2" name="Google Shape;6172;p2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3" name="Google Shape;6173;p2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4" name="Google Shape;6174;p2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5" name="Google Shape;6175;p2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6" name="Google Shape;6176;p2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7" name="Google Shape;6177;p2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8" name="Google Shape;6178;p2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9" name="Google Shape;6179;p2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0" name="Google Shape;6180;p2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1" name="Google Shape;6181;p2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2" name="Google Shape;6182;p2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3" name="Google Shape;6183;p2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4" name="Google Shape;6184;p2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5" name="Google Shape;6185;p2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6" name="Google Shape;6186;p2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7" name="Google Shape;6187;p2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8" name="Google Shape;6188;p2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9" name="Google Shape;6189;p2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0" name="Google Shape;6190;p2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1" name="Google Shape;6191;p2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2" name="Google Shape;6192;p2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3" name="Google Shape;6193;p2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4" name="Google Shape;6194;p2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5" name="Google Shape;6195;p2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6" name="Google Shape;6196;p2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97" name="Google Shape;6197;p22"/>
          <p:cNvGrpSpPr/>
          <p:nvPr/>
        </p:nvGrpSpPr>
        <p:grpSpPr>
          <a:xfrm rot="-5400000">
            <a:off x="30361" y="1548330"/>
            <a:ext cx="620120" cy="680860"/>
            <a:chOff x="818450" y="719950"/>
            <a:chExt cx="162075" cy="177950"/>
          </a:xfrm>
        </p:grpSpPr>
        <p:sp>
          <p:nvSpPr>
            <p:cNvPr id="6198" name="Google Shape;6198;p22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9" name="Google Shape;6199;p22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0" name="Google Shape;6200;p22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01" name="Google Shape;6201;p22"/>
          <p:cNvGrpSpPr/>
          <p:nvPr/>
        </p:nvGrpSpPr>
        <p:grpSpPr>
          <a:xfrm rot="672145">
            <a:off x="11701761" y="4884789"/>
            <a:ext cx="439524" cy="565119"/>
            <a:chOff x="3526675" y="707075"/>
            <a:chExt cx="187750" cy="241400"/>
          </a:xfrm>
        </p:grpSpPr>
        <p:sp>
          <p:nvSpPr>
            <p:cNvPr id="6202" name="Google Shape;6202;p22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3" name="Google Shape;6203;p22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4" name="Google Shape;6204;p22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205" name="Google Shape;6205;p22"/>
          <p:cNvSpPr/>
          <p:nvPr/>
        </p:nvSpPr>
        <p:spPr>
          <a:xfrm rot="1258828">
            <a:off x="2422372" y="3115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06" name="Google Shape;6206;p22"/>
          <p:cNvSpPr/>
          <p:nvPr/>
        </p:nvSpPr>
        <p:spPr>
          <a:xfrm>
            <a:off x="11739630" y="26565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07" name="Google Shape;6207;p22"/>
          <p:cNvSpPr/>
          <p:nvPr/>
        </p:nvSpPr>
        <p:spPr>
          <a:xfrm>
            <a:off x="9357799" y="153968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08" name="Google Shape;6208;p22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09" name="Google Shape;6209;p22"/>
          <p:cNvSpPr/>
          <p:nvPr/>
        </p:nvSpPr>
        <p:spPr>
          <a:xfrm rot="-107">
            <a:off x="8121940" y="6431274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10" name="Google Shape;6210;p22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11" name="Google Shape;6211;p22"/>
          <p:cNvSpPr txBox="1">
            <a:spLocks noGrp="1"/>
          </p:cNvSpPr>
          <p:nvPr>
            <p:ph type="title"/>
          </p:nvPr>
        </p:nvSpPr>
        <p:spPr>
          <a:xfrm>
            <a:off x="960000" y="6046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054159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6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13" name="Google Shape;6213;p23"/>
          <p:cNvSpPr/>
          <p:nvPr/>
        </p:nvSpPr>
        <p:spPr>
          <a:xfrm>
            <a:off x="5864933" y="-674565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pic>
        <p:nvPicPr>
          <p:cNvPr id="6214" name="Google Shape;6214;p2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flipH="1">
            <a:off x="-11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215" name="Google Shape;6215;p23"/>
          <p:cNvGrpSpPr/>
          <p:nvPr/>
        </p:nvGrpSpPr>
        <p:grpSpPr>
          <a:xfrm flipH="1">
            <a:off x="10369721" y="5820389"/>
            <a:ext cx="665191" cy="714416"/>
            <a:chOff x="539500" y="356300"/>
            <a:chExt cx="347201" cy="372894"/>
          </a:xfrm>
        </p:grpSpPr>
        <p:sp>
          <p:nvSpPr>
            <p:cNvPr id="6216" name="Google Shape;6216;p23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7" name="Google Shape;6217;p23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8" name="Google Shape;6218;p23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9" name="Google Shape;6219;p23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0" name="Google Shape;6220;p23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1" name="Google Shape;6221;p23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2" name="Google Shape;6222;p23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3" name="Google Shape;6223;p23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4" name="Google Shape;6224;p23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5" name="Google Shape;6225;p23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6" name="Google Shape;6226;p23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27" name="Google Shape;6227;p23"/>
          <p:cNvGrpSpPr/>
          <p:nvPr/>
        </p:nvGrpSpPr>
        <p:grpSpPr>
          <a:xfrm>
            <a:off x="10759376" y="1545202"/>
            <a:ext cx="462928" cy="680855"/>
            <a:chOff x="3716700" y="1378700"/>
            <a:chExt cx="135825" cy="199750"/>
          </a:xfrm>
        </p:grpSpPr>
        <p:sp>
          <p:nvSpPr>
            <p:cNvPr id="6228" name="Google Shape;6228;p23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9" name="Google Shape;6229;p23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0" name="Google Shape;6230;p23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1" name="Google Shape;6231;p23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32" name="Google Shape;6232;p23"/>
          <p:cNvGrpSpPr/>
          <p:nvPr/>
        </p:nvGrpSpPr>
        <p:grpSpPr>
          <a:xfrm>
            <a:off x="9179241" y="1473132"/>
            <a:ext cx="1580115" cy="2461805"/>
            <a:chOff x="231900" y="729199"/>
            <a:chExt cx="1185086" cy="1846354"/>
          </a:xfrm>
        </p:grpSpPr>
        <p:sp>
          <p:nvSpPr>
            <p:cNvPr id="6233" name="Google Shape;6233;p23"/>
            <p:cNvSpPr/>
            <p:nvPr/>
          </p:nvSpPr>
          <p:spPr>
            <a:xfrm>
              <a:off x="231900" y="729199"/>
              <a:ext cx="1185086" cy="1846354"/>
            </a:xfrm>
            <a:custGeom>
              <a:avLst/>
              <a:gdLst/>
              <a:ahLst/>
              <a:cxnLst/>
              <a:rect l="l" t="t" r="r" b="b"/>
              <a:pathLst>
                <a:path w="21434" h="33394" extrusionOk="0">
                  <a:moveTo>
                    <a:pt x="3310" y="0"/>
                  </a:moveTo>
                  <a:cubicBezTo>
                    <a:pt x="3013" y="0"/>
                    <a:pt x="2694" y="46"/>
                    <a:pt x="2443" y="137"/>
                  </a:cubicBezTo>
                  <a:cubicBezTo>
                    <a:pt x="1963" y="274"/>
                    <a:pt x="1552" y="571"/>
                    <a:pt x="1233" y="982"/>
                  </a:cubicBezTo>
                  <a:cubicBezTo>
                    <a:pt x="1073" y="1164"/>
                    <a:pt x="982" y="1347"/>
                    <a:pt x="913" y="1461"/>
                  </a:cubicBezTo>
                  <a:cubicBezTo>
                    <a:pt x="845" y="1598"/>
                    <a:pt x="776" y="1758"/>
                    <a:pt x="708" y="1940"/>
                  </a:cubicBezTo>
                  <a:cubicBezTo>
                    <a:pt x="616" y="2214"/>
                    <a:pt x="571" y="2488"/>
                    <a:pt x="525" y="2785"/>
                  </a:cubicBezTo>
                  <a:cubicBezTo>
                    <a:pt x="457" y="3333"/>
                    <a:pt x="480" y="3858"/>
                    <a:pt x="502" y="4246"/>
                  </a:cubicBezTo>
                  <a:cubicBezTo>
                    <a:pt x="502" y="4405"/>
                    <a:pt x="502" y="4542"/>
                    <a:pt x="525" y="4679"/>
                  </a:cubicBezTo>
                  <a:cubicBezTo>
                    <a:pt x="343" y="5889"/>
                    <a:pt x="228" y="7167"/>
                    <a:pt x="183" y="8788"/>
                  </a:cubicBezTo>
                  <a:cubicBezTo>
                    <a:pt x="183" y="8811"/>
                    <a:pt x="160" y="8833"/>
                    <a:pt x="160" y="8856"/>
                  </a:cubicBezTo>
                  <a:cubicBezTo>
                    <a:pt x="160" y="8879"/>
                    <a:pt x="137" y="8902"/>
                    <a:pt x="137" y="8925"/>
                  </a:cubicBezTo>
                  <a:cubicBezTo>
                    <a:pt x="0" y="9381"/>
                    <a:pt x="46" y="9838"/>
                    <a:pt x="228" y="10271"/>
                  </a:cubicBezTo>
                  <a:lnTo>
                    <a:pt x="6072" y="23898"/>
                  </a:lnTo>
                  <a:cubicBezTo>
                    <a:pt x="6049" y="23967"/>
                    <a:pt x="6026" y="24012"/>
                    <a:pt x="6026" y="24081"/>
                  </a:cubicBezTo>
                  <a:cubicBezTo>
                    <a:pt x="5980" y="24218"/>
                    <a:pt x="5935" y="24355"/>
                    <a:pt x="5912" y="24492"/>
                  </a:cubicBezTo>
                  <a:cubicBezTo>
                    <a:pt x="5866" y="24720"/>
                    <a:pt x="5866" y="24925"/>
                    <a:pt x="5866" y="25039"/>
                  </a:cubicBezTo>
                  <a:cubicBezTo>
                    <a:pt x="5866" y="25268"/>
                    <a:pt x="5912" y="25473"/>
                    <a:pt x="5935" y="25610"/>
                  </a:cubicBezTo>
                  <a:cubicBezTo>
                    <a:pt x="6003" y="25907"/>
                    <a:pt x="6117" y="26135"/>
                    <a:pt x="6186" y="26272"/>
                  </a:cubicBezTo>
                  <a:cubicBezTo>
                    <a:pt x="6277" y="26409"/>
                    <a:pt x="6346" y="26546"/>
                    <a:pt x="6460" y="26660"/>
                  </a:cubicBezTo>
                  <a:cubicBezTo>
                    <a:pt x="6460" y="26751"/>
                    <a:pt x="6483" y="26843"/>
                    <a:pt x="6505" y="26888"/>
                  </a:cubicBezTo>
                  <a:cubicBezTo>
                    <a:pt x="6574" y="27185"/>
                    <a:pt x="6711" y="27482"/>
                    <a:pt x="6916" y="27756"/>
                  </a:cubicBezTo>
                  <a:cubicBezTo>
                    <a:pt x="7099" y="28007"/>
                    <a:pt x="7327" y="28212"/>
                    <a:pt x="7578" y="28395"/>
                  </a:cubicBezTo>
                  <a:cubicBezTo>
                    <a:pt x="7692" y="28851"/>
                    <a:pt x="7806" y="29353"/>
                    <a:pt x="7989" y="29833"/>
                  </a:cubicBezTo>
                  <a:cubicBezTo>
                    <a:pt x="8172" y="30403"/>
                    <a:pt x="8377" y="30883"/>
                    <a:pt x="8651" y="31339"/>
                  </a:cubicBezTo>
                  <a:cubicBezTo>
                    <a:pt x="8788" y="31567"/>
                    <a:pt x="8948" y="31818"/>
                    <a:pt x="9108" y="32047"/>
                  </a:cubicBezTo>
                  <a:cubicBezTo>
                    <a:pt x="9244" y="32229"/>
                    <a:pt x="9404" y="32389"/>
                    <a:pt x="9564" y="32549"/>
                  </a:cubicBezTo>
                  <a:cubicBezTo>
                    <a:pt x="9724" y="32686"/>
                    <a:pt x="9929" y="32823"/>
                    <a:pt x="10135" y="32937"/>
                  </a:cubicBezTo>
                  <a:cubicBezTo>
                    <a:pt x="10409" y="33074"/>
                    <a:pt x="10705" y="33188"/>
                    <a:pt x="11002" y="33256"/>
                  </a:cubicBezTo>
                  <a:cubicBezTo>
                    <a:pt x="11367" y="33348"/>
                    <a:pt x="11732" y="33393"/>
                    <a:pt x="12143" y="33393"/>
                  </a:cubicBezTo>
                  <a:lnTo>
                    <a:pt x="12212" y="33393"/>
                  </a:lnTo>
                  <a:cubicBezTo>
                    <a:pt x="12531" y="33393"/>
                    <a:pt x="12874" y="33348"/>
                    <a:pt x="13262" y="33302"/>
                  </a:cubicBezTo>
                  <a:cubicBezTo>
                    <a:pt x="13855" y="33211"/>
                    <a:pt x="14494" y="33051"/>
                    <a:pt x="15202" y="32823"/>
                  </a:cubicBezTo>
                  <a:cubicBezTo>
                    <a:pt x="15818" y="32640"/>
                    <a:pt x="16412" y="32389"/>
                    <a:pt x="17028" y="32092"/>
                  </a:cubicBezTo>
                  <a:cubicBezTo>
                    <a:pt x="17530" y="31841"/>
                    <a:pt x="18032" y="31545"/>
                    <a:pt x="18512" y="31248"/>
                  </a:cubicBezTo>
                  <a:cubicBezTo>
                    <a:pt x="19082" y="30883"/>
                    <a:pt x="19539" y="30495"/>
                    <a:pt x="19972" y="30107"/>
                  </a:cubicBezTo>
                  <a:cubicBezTo>
                    <a:pt x="20201" y="29878"/>
                    <a:pt x="20429" y="29627"/>
                    <a:pt x="20611" y="29376"/>
                  </a:cubicBezTo>
                  <a:cubicBezTo>
                    <a:pt x="20863" y="29057"/>
                    <a:pt x="21068" y="28691"/>
                    <a:pt x="21205" y="28372"/>
                  </a:cubicBezTo>
                  <a:cubicBezTo>
                    <a:pt x="21205" y="28349"/>
                    <a:pt x="21228" y="28303"/>
                    <a:pt x="21251" y="28281"/>
                  </a:cubicBezTo>
                  <a:cubicBezTo>
                    <a:pt x="21388" y="27938"/>
                    <a:pt x="21433" y="27596"/>
                    <a:pt x="21433" y="27231"/>
                  </a:cubicBezTo>
                  <a:cubicBezTo>
                    <a:pt x="21433" y="27002"/>
                    <a:pt x="21410" y="26774"/>
                    <a:pt x="21365" y="26569"/>
                  </a:cubicBezTo>
                  <a:cubicBezTo>
                    <a:pt x="21296" y="26272"/>
                    <a:pt x="21205" y="25998"/>
                    <a:pt x="21114" y="25747"/>
                  </a:cubicBezTo>
                  <a:cubicBezTo>
                    <a:pt x="20954" y="25245"/>
                    <a:pt x="20726" y="24765"/>
                    <a:pt x="20429" y="24263"/>
                  </a:cubicBezTo>
                  <a:cubicBezTo>
                    <a:pt x="20155" y="23784"/>
                    <a:pt x="19835" y="23327"/>
                    <a:pt x="19516" y="22894"/>
                  </a:cubicBezTo>
                  <a:cubicBezTo>
                    <a:pt x="19539" y="22711"/>
                    <a:pt x="19539" y="22506"/>
                    <a:pt x="19516" y="22323"/>
                  </a:cubicBezTo>
                  <a:cubicBezTo>
                    <a:pt x="19447" y="21958"/>
                    <a:pt x="19333" y="21616"/>
                    <a:pt x="19151" y="21319"/>
                  </a:cubicBezTo>
                  <a:cubicBezTo>
                    <a:pt x="19082" y="21228"/>
                    <a:pt x="19037" y="21136"/>
                    <a:pt x="18945" y="21045"/>
                  </a:cubicBezTo>
                  <a:cubicBezTo>
                    <a:pt x="18945" y="20954"/>
                    <a:pt x="18922" y="20885"/>
                    <a:pt x="18900" y="20794"/>
                  </a:cubicBezTo>
                  <a:cubicBezTo>
                    <a:pt x="18808" y="20429"/>
                    <a:pt x="18626" y="20086"/>
                    <a:pt x="18352" y="19790"/>
                  </a:cubicBezTo>
                  <a:cubicBezTo>
                    <a:pt x="18169" y="19561"/>
                    <a:pt x="17941" y="19356"/>
                    <a:pt x="17644" y="19196"/>
                  </a:cubicBezTo>
                  <a:cubicBezTo>
                    <a:pt x="17553" y="19128"/>
                    <a:pt x="17439" y="19082"/>
                    <a:pt x="17347" y="19036"/>
                  </a:cubicBezTo>
                  <a:lnTo>
                    <a:pt x="11504" y="5387"/>
                  </a:lnTo>
                  <a:cubicBezTo>
                    <a:pt x="11436" y="5250"/>
                    <a:pt x="11367" y="5136"/>
                    <a:pt x="11299" y="5022"/>
                  </a:cubicBezTo>
                  <a:cubicBezTo>
                    <a:pt x="11185" y="4839"/>
                    <a:pt x="11048" y="4679"/>
                    <a:pt x="10888" y="4565"/>
                  </a:cubicBezTo>
                  <a:cubicBezTo>
                    <a:pt x="10523" y="4246"/>
                    <a:pt x="10180" y="3972"/>
                    <a:pt x="9838" y="3721"/>
                  </a:cubicBezTo>
                  <a:cubicBezTo>
                    <a:pt x="9496" y="3492"/>
                    <a:pt x="9153" y="3241"/>
                    <a:pt x="8742" y="2967"/>
                  </a:cubicBezTo>
                  <a:cubicBezTo>
                    <a:pt x="8058" y="2556"/>
                    <a:pt x="7373" y="2146"/>
                    <a:pt x="6688" y="1758"/>
                  </a:cubicBezTo>
                  <a:lnTo>
                    <a:pt x="6528" y="1621"/>
                  </a:lnTo>
                  <a:cubicBezTo>
                    <a:pt x="6300" y="1392"/>
                    <a:pt x="6117" y="1233"/>
                    <a:pt x="5935" y="1096"/>
                  </a:cubicBezTo>
                  <a:cubicBezTo>
                    <a:pt x="5661" y="867"/>
                    <a:pt x="5387" y="662"/>
                    <a:pt x="5113" y="525"/>
                  </a:cubicBezTo>
                  <a:cubicBezTo>
                    <a:pt x="4953" y="434"/>
                    <a:pt x="4771" y="342"/>
                    <a:pt x="4611" y="274"/>
                  </a:cubicBezTo>
                  <a:cubicBezTo>
                    <a:pt x="4405" y="183"/>
                    <a:pt x="4200" y="114"/>
                    <a:pt x="3995" y="69"/>
                  </a:cubicBezTo>
                  <a:cubicBezTo>
                    <a:pt x="3766" y="23"/>
                    <a:pt x="3538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4" name="Google Shape;6234;p23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5" name="Google Shape;6235;p23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6" name="Google Shape;6236;p23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7" name="Google Shape;6237;p23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rgbClr val="FEA4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8" name="Google Shape;6238;p23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9" name="Google Shape;6239;p23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0" name="Google Shape;6240;p23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1" name="Google Shape;6241;p23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2" name="Google Shape;6242;p23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3" name="Google Shape;6243;p23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4" name="Google Shape;6244;p23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5" name="Google Shape;6245;p23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DC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6" name="Google Shape;6246;p23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7" name="Google Shape;6247;p23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8" name="Google Shape;6248;p23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9" name="Google Shape;6249;p23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0" name="Google Shape;6250;p23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1" name="Google Shape;6251;p23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2" name="Google Shape;6252;p23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3" name="Google Shape;6253;p23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4" name="Google Shape;6254;p23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5" name="Google Shape;6255;p23"/>
            <p:cNvSpPr/>
            <p:nvPr/>
          </p:nvSpPr>
          <p:spPr>
            <a:xfrm>
              <a:off x="739192" y="2064413"/>
              <a:ext cx="16476" cy="45448"/>
            </a:xfrm>
            <a:custGeom>
              <a:avLst/>
              <a:gdLst/>
              <a:ahLst/>
              <a:cxnLst/>
              <a:rect l="l" t="t" r="r" b="b"/>
              <a:pathLst>
                <a:path w="298" h="822" extrusionOk="0">
                  <a:moveTo>
                    <a:pt x="161" y="0"/>
                  </a:moveTo>
                  <a:cubicBezTo>
                    <a:pt x="138" y="0"/>
                    <a:pt x="115" y="0"/>
                    <a:pt x="92" y="23"/>
                  </a:cubicBezTo>
                  <a:cubicBezTo>
                    <a:pt x="69" y="46"/>
                    <a:pt x="47" y="91"/>
                    <a:pt x="24" y="137"/>
                  </a:cubicBezTo>
                  <a:cubicBezTo>
                    <a:pt x="24" y="183"/>
                    <a:pt x="1" y="228"/>
                    <a:pt x="1" y="297"/>
                  </a:cubicBezTo>
                  <a:cubicBezTo>
                    <a:pt x="1" y="388"/>
                    <a:pt x="1" y="480"/>
                    <a:pt x="24" y="571"/>
                  </a:cubicBezTo>
                  <a:cubicBezTo>
                    <a:pt x="24" y="616"/>
                    <a:pt x="24" y="685"/>
                    <a:pt x="24" y="731"/>
                  </a:cubicBezTo>
                  <a:cubicBezTo>
                    <a:pt x="47" y="776"/>
                    <a:pt x="92" y="822"/>
                    <a:pt x="138" y="822"/>
                  </a:cubicBezTo>
                  <a:cubicBezTo>
                    <a:pt x="184" y="799"/>
                    <a:pt x="206" y="753"/>
                    <a:pt x="206" y="708"/>
                  </a:cubicBezTo>
                  <a:lnTo>
                    <a:pt x="184" y="571"/>
                  </a:lnTo>
                  <a:cubicBezTo>
                    <a:pt x="184" y="502"/>
                    <a:pt x="184" y="411"/>
                    <a:pt x="184" y="343"/>
                  </a:cubicBezTo>
                  <a:cubicBezTo>
                    <a:pt x="184" y="297"/>
                    <a:pt x="184" y="228"/>
                    <a:pt x="184" y="183"/>
                  </a:cubicBezTo>
                  <a:cubicBezTo>
                    <a:pt x="229" y="183"/>
                    <a:pt x="252" y="183"/>
                    <a:pt x="275" y="160"/>
                  </a:cubicBezTo>
                  <a:cubicBezTo>
                    <a:pt x="298" y="114"/>
                    <a:pt x="298" y="69"/>
                    <a:pt x="252" y="46"/>
                  </a:cubicBezTo>
                  <a:cubicBezTo>
                    <a:pt x="252" y="46"/>
                    <a:pt x="252" y="23"/>
                    <a:pt x="252" y="23"/>
                  </a:cubicBezTo>
                  <a:cubicBezTo>
                    <a:pt x="229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6" name="Google Shape;6256;p23"/>
            <p:cNvSpPr/>
            <p:nvPr/>
          </p:nvSpPr>
          <p:spPr>
            <a:xfrm>
              <a:off x="753125" y="2059326"/>
              <a:ext cx="31571" cy="101015"/>
            </a:xfrm>
            <a:custGeom>
              <a:avLst/>
              <a:gdLst/>
              <a:ahLst/>
              <a:cxnLst/>
              <a:rect l="l" t="t" r="r" b="b"/>
              <a:pathLst>
                <a:path w="571" h="1827" extrusionOk="0">
                  <a:moveTo>
                    <a:pt x="107" y="93"/>
                  </a:moveTo>
                  <a:lnTo>
                    <a:pt x="107" y="93"/>
                  </a:lnTo>
                  <a:cubicBezTo>
                    <a:pt x="101" y="95"/>
                    <a:pt x="91" y="101"/>
                    <a:pt x="91" y="115"/>
                  </a:cubicBezTo>
                  <a:cubicBezTo>
                    <a:pt x="99" y="107"/>
                    <a:pt x="104" y="100"/>
                    <a:pt x="107" y="93"/>
                  </a:cubicBezTo>
                  <a:close/>
                  <a:moveTo>
                    <a:pt x="183" y="1"/>
                  </a:moveTo>
                  <a:cubicBezTo>
                    <a:pt x="160" y="1"/>
                    <a:pt x="114" y="24"/>
                    <a:pt x="114" y="69"/>
                  </a:cubicBezTo>
                  <a:cubicBezTo>
                    <a:pt x="114" y="69"/>
                    <a:pt x="114" y="80"/>
                    <a:pt x="107" y="93"/>
                  </a:cubicBezTo>
                  <a:lnTo>
                    <a:pt x="107" y="93"/>
                  </a:lnTo>
                  <a:cubicBezTo>
                    <a:pt x="111" y="92"/>
                    <a:pt x="114" y="92"/>
                    <a:pt x="114" y="92"/>
                  </a:cubicBezTo>
                  <a:lnTo>
                    <a:pt x="114" y="92"/>
                  </a:lnTo>
                  <a:lnTo>
                    <a:pt x="91" y="115"/>
                  </a:lnTo>
                  <a:cubicBezTo>
                    <a:pt x="91" y="161"/>
                    <a:pt x="69" y="229"/>
                    <a:pt x="46" y="275"/>
                  </a:cubicBezTo>
                  <a:cubicBezTo>
                    <a:pt x="46" y="320"/>
                    <a:pt x="23" y="343"/>
                    <a:pt x="23" y="366"/>
                  </a:cubicBezTo>
                  <a:cubicBezTo>
                    <a:pt x="23" y="412"/>
                    <a:pt x="0" y="457"/>
                    <a:pt x="0" y="503"/>
                  </a:cubicBezTo>
                  <a:cubicBezTo>
                    <a:pt x="0" y="617"/>
                    <a:pt x="0" y="731"/>
                    <a:pt x="0" y="823"/>
                  </a:cubicBezTo>
                  <a:cubicBezTo>
                    <a:pt x="0" y="868"/>
                    <a:pt x="0" y="914"/>
                    <a:pt x="0" y="937"/>
                  </a:cubicBezTo>
                  <a:cubicBezTo>
                    <a:pt x="23" y="982"/>
                    <a:pt x="23" y="1028"/>
                    <a:pt x="23" y="1074"/>
                  </a:cubicBezTo>
                  <a:cubicBezTo>
                    <a:pt x="46" y="1165"/>
                    <a:pt x="69" y="1256"/>
                    <a:pt x="91" y="1325"/>
                  </a:cubicBezTo>
                  <a:cubicBezTo>
                    <a:pt x="91" y="1393"/>
                    <a:pt x="114" y="1439"/>
                    <a:pt x="137" y="1485"/>
                  </a:cubicBezTo>
                  <a:cubicBezTo>
                    <a:pt x="183" y="1553"/>
                    <a:pt x="205" y="1621"/>
                    <a:pt x="251" y="1690"/>
                  </a:cubicBezTo>
                  <a:cubicBezTo>
                    <a:pt x="297" y="1736"/>
                    <a:pt x="342" y="1804"/>
                    <a:pt x="411" y="1827"/>
                  </a:cubicBezTo>
                  <a:lnTo>
                    <a:pt x="457" y="1827"/>
                  </a:lnTo>
                  <a:cubicBezTo>
                    <a:pt x="502" y="1827"/>
                    <a:pt x="525" y="1804"/>
                    <a:pt x="548" y="1781"/>
                  </a:cubicBezTo>
                  <a:cubicBezTo>
                    <a:pt x="548" y="1758"/>
                    <a:pt x="571" y="1736"/>
                    <a:pt x="571" y="1713"/>
                  </a:cubicBezTo>
                  <a:cubicBezTo>
                    <a:pt x="548" y="1667"/>
                    <a:pt x="548" y="1644"/>
                    <a:pt x="525" y="1621"/>
                  </a:cubicBezTo>
                  <a:cubicBezTo>
                    <a:pt x="502" y="1621"/>
                    <a:pt x="502" y="1621"/>
                    <a:pt x="502" y="1599"/>
                  </a:cubicBezTo>
                  <a:cubicBezTo>
                    <a:pt x="479" y="1576"/>
                    <a:pt x="434" y="1553"/>
                    <a:pt x="411" y="1507"/>
                  </a:cubicBezTo>
                  <a:cubicBezTo>
                    <a:pt x="388" y="1439"/>
                    <a:pt x="365" y="1370"/>
                    <a:pt x="320" y="1325"/>
                  </a:cubicBezTo>
                  <a:cubicBezTo>
                    <a:pt x="297" y="1233"/>
                    <a:pt x="274" y="1165"/>
                    <a:pt x="251" y="1096"/>
                  </a:cubicBezTo>
                  <a:cubicBezTo>
                    <a:pt x="251" y="1096"/>
                    <a:pt x="251" y="1074"/>
                    <a:pt x="251" y="1074"/>
                  </a:cubicBezTo>
                  <a:cubicBezTo>
                    <a:pt x="228" y="1005"/>
                    <a:pt x="228" y="914"/>
                    <a:pt x="205" y="845"/>
                  </a:cubicBezTo>
                  <a:cubicBezTo>
                    <a:pt x="205" y="754"/>
                    <a:pt x="183" y="640"/>
                    <a:pt x="183" y="549"/>
                  </a:cubicBezTo>
                  <a:cubicBezTo>
                    <a:pt x="183" y="503"/>
                    <a:pt x="183" y="457"/>
                    <a:pt x="205" y="412"/>
                  </a:cubicBezTo>
                  <a:cubicBezTo>
                    <a:pt x="205" y="366"/>
                    <a:pt x="205" y="343"/>
                    <a:pt x="205" y="298"/>
                  </a:cubicBezTo>
                  <a:cubicBezTo>
                    <a:pt x="228" y="229"/>
                    <a:pt x="251" y="161"/>
                    <a:pt x="274" y="92"/>
                  </a:cubicBezTo>
                  <a:cubicBezTo>
                    <a:pt x="274" y="47"/>
                    <a:pt x="251" y="1"/>
                    <a:pt x="205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7" name="Google Shape;6257;p23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8" name="Google Shape;6258;p23"/>
            <p:cNvSpPr/>
            <p:nvPr/>
          </p:nvSpPr>
          <p:spPr>
            <a:xfrm>
              <a:off x="777066" y="2156527"/>
              <a:ext cx="29083" cy="69444"/>
            </a:xfrm>
            <a:custGeom>
              <a:avLst/>
              <a:gdLst/>
              <a:ahLst/>
              <a:cxnLst/>
              <a:rect l="l" t="t" r="r" b="b"/>
              <a:pathLst>
                <a:path w="526" h="1256" extrusionOk="0">
                  <a:moveTo>
                    <a:pt x="92" y="0"/>
                  </a:moveTo>
                  <a:cubicBezTo>
                    <a:pt x="69" y="0"/>
                    <a:pt x="24" y="23"/>
                    <a:pt x="24" y="46"/>
                  </a:cubicBezTo>
                  <a:cubicBezTo>
                    <a:pt x="24" y="115"/>
                    <a:pt x="1" y="160"/>
                    <a:pt x="1" y="206"/>
                  </a:cubicBezTo>
                  <a:cubicBezTo>
                    <a:pt x="1" y="297"/>
                    <a:pt x="1" y="366"/>
                    <a:pt x="1" y="457"/>
                  </a:cubicBezTo>
                  <a:cubicBezTo>
                    <a:pt x="24" y="503"/>
                    <a:pt x="24" y="571"/>
                    <a:pt x="24" y="640"/>
                  </a:cubicBezTo>
                  <a:cubicBezTo>
                    <a:pt x="46" y="685"/>
                    <a:pt x="46" y="754"/>
                    <a:pt x="69" y="799"/>
                  </a:cubicBezTo>
                  <a:cubicBezTo>
                    <a:pt x="92" y="891"/>
                    <a:pt x="138" y="982"/>
                    <a:pt x="206" y="1073"/>
                  </a:cubicBezTo>
                  <a:cubicBezTo>
                    <a:pt x="206" y="1096"/>
                    <a:pt x="229" y="1142"/>
                    <a:pt x="252" y="1165"/>
                  </a:cubicBezTo>
                  <a:cubicBezTo>
                    <a:pt x="275" y="1187"/>
                    <a:pt x="320" y="1233"/>
                    <a:pt x="366" y="1256"/>
                  </a:cubicBezTo>
                  <a:cubicBezTo>
                    <a:pt x="389" y="1256"/>
                    <a:pt x="434" y="1256"/>
                    <a:pt x="480" y="1233"/>
                  </a:cubicBezTo>
                  <a:cubicBezTo>
                    <a:pt x="526" y="1210"/>
                    <a:pt x="526" y="1142"/>
                    <a:pt x="526" y="1096"/>
                  </a:cubicBezTo>
                  <a:cubicBezTo>
                    <a:pt x="503" y="1050"/>
                    <a:pt x="480" y="1050"/>
                    <a:pt x="457" y="1005"/>
                  </a:cubicBezTo>
                  <a:lnTo>
                    <a:pt x="434" y="1005"/>
                  </a:lnTo>
                  <a:cubicBezTo>
                    <a:pt x="389" y="959"/>
                    <a:pt x="366" y="913"/>
                    <a:pt x="343" y="868"/>
                  </a:cubicBezTo>
                  <a:cubicBezTo>
                    <a:pt x="297" y="822"/>
                    <a:pt x="275" y="754"/>
                    <a:pt x="252" y="685"/>
                  </a:cubicBezTo>
                  <a:cubicBezTo>
                    <a:pt x="229" y="640"/>
                    <a:pt x="206" y="571"/>
                    <a:pt x="206" y="525"/>
                  </a:cubicBezTo>
                  <a:cubicBezTo>
                    <a:pt x="184" y="414"/>
                    <a:pt x="162" y="324"/>
                    <a:pt x="161" y="213"/>
                  </a:cubicBezTo>
                  <a:lnTo>
                    <a:pt x="161" y="213"/>
                  </a:lnTo>
                  <a:cubicBezTo>
                    <a:pt x="161" y="173"/>
                    <a:pt x="163" y="132"/>
                    <a:pt x="183" y="92"/>
                  </a:cubicBezTo>
                  <a:cubicBezTo>
                    <a:pt x="183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9" name="Google Shape;6259;p23"/>
            <p:cNvSpPr/>
            <p:nvPr/>
          </p:nvSpPr>
          <p:spPr>
            <a:xfrm>
              <a:off x="755613" y="2053023"/>
              <a:ext cx="37929" cy="109087"/>
            </a:xfrm>
            <a:custGeom>
              <a:avLst/>
              <a:gdLst/>
              <a:ahLst/>
              <a:cxnLst/>
              <a:rect l="l" t="t" r="r" b="b"/>
              <a:pathLst>
                <a:path w="686" h="1973" extrusionOk="0">
                  <a:moveTo>
                    <a:pt x="389" y="1"/>
                  </a:moveTo>
                  <a:cubicBezTo>
                    <a:pt x="366" y="1"/>
                    <a:pt x="366" y="1"/>
                    <a:pt x="343" y="24"/>
                  </a:cubicBezTo>
                  <a:cubicBezTo>
                    <a:pt x="297" y="46"/>
                    <a:pt x="252" y="92"/>
                    <a:pt x="206" y="138"/>
                  </a:cubicBezTo>
                  <a:cubicBezTo>
                    <a:pt x="160" y="206"/>
                    <a:pt x="115" y="252"/>
                    <a:pt x="92" y="320"/>
                  </a:cubicBezTo>
                  <a:cubicBezTo>
                    <a:pt x="24" y="457"/>
                    <a:pt x="1" y="617"/>
                    <a:pt x="1" y="754"/>
                  </a:cubicBezTo>
                  <a:cubicBezTo>
                    <a:pt x="1" y="868"/>
                    <a:pt x="1" y="959"/>
                    <a:pt x="1" y="1051"/>
                  </a:cubicBezTo>
                  <a:cubicBezTo>
                    <a:pt x="1" y="1142"/>
                    <a:pt x="24" y="1210"/>
                    <a:pt x="46" y="1302"/>
                  </a:cubicBezTo>
                  <a:cubicBezTo>
                    <a:pt x="69" y="1370"/>
                    <a:pt x="92" y="1439"/>
                    <a:pt x="115" y="1507"/>
                  </a:cubicBezTo>
                  <a:cubicBezTo>
                    <a:pt x="138" y="1576"/>
                    <a:pt x="183" y="1644"/>
                    <a:pt x="206" y="1713"/>
                  </a:cubicBezTo>
                  <a:cubicBezTo>
                    <a:pt x="252" y="1758"/>
                    <a:pt x="275" y="1804"/>
                    <a:pt x="320" y="1850"/>
                  </a:cubicBezTo>
                  <a:cubicBezTo>
                    <a:pt x="343" y="1872"/>
                    <a:pt x="366" y="1895"/>
                    <a:pt x="389" y="1918"/>
                  </a:cubicBezTo>
                  <a:cubicBezTo>
                    <a:pt x="412" y="1918"/>
                    <a:pt x="434" y="1941"/>
                    <a:pt x="457" y="1941"/>
                  </a:cubicBezTo>
                  <a:cubicBezTo>
                    <a:pt x="480" y="1964"/>
                    <a:pt x="480" y="1964"/>
                    <a:pt x="503" y="1964"/>
                  </a:cubicBezTo>
                  <a:cubicBezTo>
                    <a:pt x="515" y="1970"/>
                    <a:pt x="529" y="1973"/>
                    <a:pt x="543" y="1973"/>
                  </a:cubicBezTo>
                  <a:cubicBezTo>
                    <a:pt x="582" y="1973"/>
                    <a:pt x="623" y="1951"/>
                    <a:pt x="640" y="1918"/>
                  </a:cubicBezTo>
                  <a:cubicBezTo>
                    <a:pt x="663" y="1895"/>
                    <a:pt x="663" y="1895"/>
                    <a:pt x="685" y="1872"/>
                  </a:cubicBezTo>
                  <a:cubicBezTo>
                    <a:pt x="685" y="1827"/>
                    <a:pt x="685" y="1781"/>
                    <a:pt x="663" y="1758"/>
                  </a:cubicBezTo>
                  <a:cubicBezTo>
                    <a:pt x="640" y="1758"/>
                    <a:pt x="640" y="1735"/>
                    <a:pt x="617" y="1735"/>
                  </a:cubicBezTo>
                  <a:cubicBezTo>
                    <a:pt x="617" y="1713"/>
                    <a:pt x="594" y="1690"/>
                    <a:pt x="571" y="1690"/>
                  </a:cubicBezTo>
                  <a:cubicBezTo>
                    <a:pt x="549" y="1667"/>
                    <a:pt x="526" y="1644"/>
                    <a:pt x="503" y="1621"/>
                  </a:cubicBezTo>
                  <a:cubicBezTo>
                    <a:pt x="480" y="1599"/>
                    <a:pt x="457" y="1553"/>
                    <a:pt x="434" y="1507"/>
                  </a:cubicBezTo>
                  <a:cubicBezTo>
                    <a:pt x="389" y="1439"/>
                    <a:pt x="366" y="1393"/>
                    <a:pt x="343" y="1325"/>
                  </a:cubicBezTo>
                  <a:cubicBezTo>
                    <a:pt x="320" y="1256"/>
                    <a:pt x="297" y="1210"/>
                    <a:pt x="275" y="1142"/>
                  </a:cubicBezTo>
                  <a:cubicBezTo>
                    <a:pt x="275" y="1074"/>
                    <a:pt x="252" y="982"/>
                    <a:pt x="252" y="914"/>
                  </a:cubicBezTo>
                  <a:cubicBezTo>
                    <a:pt x="252" y="830"/>
                    <a:pt x="252" y="766"/>
                    <a:pt x="252" y="686"/>
                  </a:cubicBezTo>
                  <a:cubicBezTo>
                    <a:pt x="252" y="640"/>
                    <a:pt x="252" y="594"/>
                    <a:pt x="252" y="571"/>
                  </a:cubicBezTo>
                  <a:cubicBezTo>
                    <a:pt x="252" y="526"/>
                    <a:pt x="252" y="480"/>
                    <a:pt x="275" y="457"/>
                  </a:cubicBezTo>
                  <a:cubicBezTo>
                    <a:pt x="297" y="389"/>
                    <a:pt x="320" y="320"/>
                    <a:pt x="343" y="275"/>
                  </a:cubicBezTo>
                  <a:cubicBezTo>
                    <a:pt x="366" y="252"/>
                    <a:pt x="389" y="229"/>
                    <a:pt x="412" y="206"/>
                  </a:cubicBezTo>
                  <a:cubicBezTo>
                    <a:pt x="412" y="183"/>
                    <a:pt x="434" y="183"/>
                    <a:pt x="457" y="161"/>
                  </a:cubicBezTo>
                  <a:cubicBezTo>
                    <a:pt x="503" y="138"/>
                    <a:pt x="503" y="69"/>
                    <a:pt x="480" y="46"/>
                  </a:cubicBezTo>
                  <a:cubicBezTo>
                    <a:pt x="457" y="24"/>
                    <a:pt x="434" y="1"/>
                    <a:pt x="389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0" name="Google Shape;6260;p23"/>
            <p:cNvSpPr/>
            <p:nvPr/>
          </p:nvSpPr>
          <p:spPr>
            <a:xfrm>
              <a:off x="779609" y="2155255"/>
              <a:ext cx="37929" cy="71269"/>
            </a:xfrm>
            <a:custGeom>
              <a:avLst/>
              <a:gdLst/>
              <a:ahLst/>
              <a:cxnLst/>
              <a:rect l="l" t="t" r="r" b="b"/>
              <a:pathLst>
                <a:path w="686" h="1289" extrusionOk="0">
                  <a:moveTo>
                    <a:pt x="183" y="1"/>
                  </a:moveTo>
                  <a:cubicBezTo>
                    <a:pt x="160" y="1"/>
                    <a:pt x="137" y="23"/>
                    <a:pt x="115" y="46"/>
                  </a:cubicBezTo>
                  <a:cubicBezTo>
                    <a:pt x="92" y="69"/>
                    <a:pt x="69" y="115"/>
                    <a:pt x="46" y="138"/>
                  </a:cubicBezTo>
                  <a:cubicBezTo>
                    <a:pt x="46" y="183"/>
                    <a:pt x="23" y="229"/>
                    <a:pt x="23" y="252"/>
                  </a:cubicBezTo>
                  <a:cubicBezTo>
                    <a:pt x="0" y="320"/>
                    <a:pt x="0" y="389"/>
                    <a:pt x="23" y="457"/>
                  </a:cubicBezTo>
                  <a:cubicBezTo>
                    <a:pt x="23" y="503"/>
                    <a:pt x="23" y="571"/>
                    <a:pt x="46" y="617"/>
                  </a:cubicBezTo>
                  <a:lnTo>
                    <a:pt x="46" y="594"/>
                  </a:lnTo>
                  <a:cubicBezTo>
                    <a:pt x="69" y="685"/>
                    <a:pt x="92" y="754"/>
                    <a:pt x="115" y="822"/>
                  </a:cubicBezTo>
                  <a:cubicBezTo>
                    <a:pt x="137" y="868"/>
                    <a:pt x="183" y="936"/>
                    <a:pt x="206" y="982"/>
                  </a:cubicBezTo>
                  <a:cubicBezTo>
                    <a:pt x="251" y="1051"/>
                    <a:pt x="297" y="1096"/>
                    <a:pt x="343" y="1142"/>
                  </a:cubicBezTo>
                  <a:cubicBezTo>
                    <a:pt x="366" y="1165"/>
                    <a:pt x="388" y="1188"/>
                    <a:pt x="434" y="1210"/>
                  </a:cubicBezTo>
                  <a:cubicBezTo>
                    <a:pt x="434" y="1233"/>
                    <a:pt x="457" y="1233"/>
                    <a:pt x="480" y="1256"/>
                  </a:cubicBezTo>
                  <a:cubicBezTo>
                    <a:pt x="503" y="1256"/>
                    <a:pt x="503" y="1256"/>
                    <a:pt x="525" y="1279"/>
                  </a:cubicBezTo>
                  <a:lnTo>
                    <a:pt x="548" y="1279"/>
                  </a:lnTo>
                  <a:cubicBezTo>
                    <a:pt x="555" y="1285"/>
                    <a:pt x="565" y="1288"/>
                    <a:pt x="578" y="1288"/>
                  </a:cubicBezTo>
                  <a:cubicBezTo>
                    <a:pt x="607" y="1288"/>
                    <a:pt x="646" y="1272"/>
                    <a:pt x="662" y="1256"/>
                  </a:cubicBezTo>
                  <a:cubicBezTo>
                    <a:pt x="685" y="1233"/>
                    <a:pt x="685" y="1210"/>
                    <a:pt x="685" y="1165"/>
                  </a:cubicBezTo>
                  <a:cubicBezTo>
                    <a:pt x="685" y="1142"/>
                    <a:pt x="662" y="1142"/>
                    <a:pt x="662" y="1119"/>
                  </a:cubicBezTo>
                  <a:lnTo>
                    <a:pt x="640" y="1119"/>
                  </a:lnTo>
                  <a:cubicBezTo>
                    <a:pt x="640" y="1096"/>
                    <a:pt x="617" y="1073"/>
                    <a:pt x="594" y="1073"/>
                  </a:cubicBezTo>
                  <a:cubicBezTo>
                    <a:pt x="594" y="1051"/>
                    <a:pt x="571" y="1051"/>
                    <a:pt x="571" y="1028"/>
                  </a:cubicBezTo>
                  <a:cubicBezTo>
                    <a:pt x="525" y="1005"/>
                    <a:pt x="503" y="982"/>
                    <a:pt x="480" y="959"/>
                  </a:cubicBezTo>
                  <a:cubicBezTo>
                    <a:pt x="411" y="891"/>
                    <a:pt x="366" y="822"/>
                    <a:pt x="320" y="731"/>
                  </a:cubicBezTo>
                  <a:cubicBezTo>
                    <a:pt x="274" y="663"/>
                    <a:pt x="229" y="571"/>
                    <a:pt x="206" y="480"/>
                  </a:cubicBezTo>
                  <a:cubicBezTo>
                    <a:pt x="206" y="434"/>
                    <a:pt x="183" y="366"/>
                    <a:pt x="183" y="320"/>
                  </a:cubicBezTo>
                  <a:cubicBezTo>
                    <a:pt x="183" y="274"/>
                    <a:pt x="206" y="252"/>
                    <a:pt x="206" y="229"/>
                  </a:cubicBezTo>
                  <a:cubicBezTo>
                    <a:pt x="206" y="206"/>
                    <a:pt x="206" y="183"/>
                    <a:pt x="229" y="183"/>
                  </a:cubicBezTo>
                  <a:cubicBezTo>
                    <a:pt x="229" y="160"/>
                    <a:pt x="229" y="160"/>
                    <a:pt x="251" y="138"/>
                  </a:cubicBezTo>
                  <a:cubicBezTo>
                    <a:pt x="274" y="115"/>
                    <a:pt x="274" y="46"/>
                    <a:pt x="229" y="23"/>
                  </a:cubicBezTo>
                  <a:cubicBezTo>
                    <a:pt x="229" y="23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1" name="Google Shape;6261;p23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2" name="Google Shape;6262;p23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3" name="Google Shape;6263;p23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4" name="Google Shape;6264;p23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5" name="Google Shape;6265;p23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6" name="Google Shape;6266;p23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7" name="Google Shape;6267;p23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8" name="Google Shape;6268;p23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9" name="Google Shape;6269;p23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0" name="Google Shape;6270;p23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1" name="Google Shape;6271;p23"/>
            <p:cNvSpPr/>
            <p:nvPr/>
          </p:nvSpPr>
          <p:spPr>
            <a:xfrm>
              <a:off x="818700" y="2204464"/>
              <a:ext cx="45504" cy="12717"/>
            </a:xfrm>
            <a:custGeom>
              <a:avLst/>
              <a:gdLst/>
              <a:ahLst/>
              <a:cxnLst/>
              <a:rect l="l" t="t" r="r" b="b"/>
              <a:pathLst>
                <a:path w="823" h="230" extrusionOk="0">
                  <a:moveTo>
                    <a:pt x="754" y="1"/>
                  </a:moveTo>
                  <a:cubicBezTo>
                    <a:pt x="709" y="24"/>
                    <a:pt x="686" y="24"/>
                    <a:pt x="640" y="46"/>
                  </a:cubicBezTo>
                  <a:cubicBezTo>
                    <a:pt x="594" y="69"/>
                    <a:pt x="549" y="69"/>
                    <a:pt x="503" y="69"/>
                  </a:cubicBezTo>
                  <a:cubicBezTo>
                    <a:pt x="457" y="92"/>
                    <a:pt x="389" y="92"/>
                    <a:pt x="343" y="92"/>
                  </a:cubicBezTo>
                  <a:cubicBezTo>
                    <a:pt x="252" y="115"/>
                    <a:pt x="138" y="138"/>
                    <a:pt x="47" y="138"/>
                  </a:cubicBezTo>
                  <a:cubicBezTo>
                    <a:pt x="24" y="138"/>
                    <a:pt x="1" y="161"/>
                    <a:pt x="1" y="183"/>
                  </a:cubicBezTo>
                  <a:cubicBezTo>
                    <a:pt x="1" y="206"/>
                    <a:pt x="24" y="229"/>
                    <a:pt x="47" y="229"/>
                  </a:cubicBezTo>
                  <a:cubicBezTo>
                    <a:pt x="184" y="229"/>
                    <a:pt x="298" y="206"/>
                    <a:pt x="412" y="183"/>
                  </a:cubicBezTo>
                  <a:cubicBezTo>
                    <a:pt x="457" y="183"/>
                    <a:pt x="503" y="183"/>
                    <a:pt x="572" y="161"/>
                  </a:cubicBezTo>
                  <a:cubicBezTo>
                    <a:pt x="640" y="161"/>
                    <a:pt x="731" y="115"/>
                    <a:pt x="800" y="92"/>
                  </a:cubicBezTo>
                  <a:cubicBezTo>
                    <a:pt x="823" y="92"/>
                    <a:pt x="823" y="46"/>
                    <a:pt x="823" y="24"/>
                  </a:cubicBezTo>
                  <a:cubicBezTo>
                    <a:pt x="823" y="1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2" name="Google Shape;6272;p23"/>
            <p:cNvSpPr/>
            <p:nvPr/>
          </p:nvSpPr>
          <p:spPr>
            <a:xfrm>
              <a:off x="818700" y="2199433"/>
              <a:ext cx="64468" cy="17748"/>
            </a:xfrm>
            <a:custGeom>
              <a:avLst/>
              <a:gdLst/>
              <a:ahLst/>
              <a:cxnLst/>
              <a:rect l="l" t="t" r="r" b="b"/>
              <a:pathLst>
                <a:path w="1166" h="321" extrusionOk="0">
                  <a:moveTo>
                    <a:pt x="1119" y="0"/>
                  </a:moveTo>
                  <a:cubicBezTo>
                    <a:pt x="937" y="46"/>
                    <a:pt x="754" y="92"/>
                    <a:pt x="572" y="137"/>
                  </a:cubicBezTo>
                  <a:cubicBezTo>
                    <a:pt x="480" y="160"/>
                    <a:pt x="412" y="160"/>
                    <a:pt x="321" y="183"/>
                  </a:cubicBezTo>
                  <a:cubicBezTo>
                    <a:pt x="298" y="183"/>
                    <a:pt x="275" y="206"/>
                    <a:pt x="252" y="206"/>
                  </a:cubicBezTo>
                  <a:lnTo>
                    <a:pt x="47" y="206"/>
                  </a:lnTo>
                  <a:cubicBezTo>
                    <a:pt x="24" y="229"/>
                    <a:pt x="1" y="252"/>
                    <a:pt x="1" y="274"/>
                  </a:cubicBezTo>
                  <a:cubicBezTo>
                    <a:pt x="1" y="274"/>
                    <a:pt x="24" y="297"/>
                    <a:pt x="24" y="297"/>
                  </a:cubicBezTo>
                  <a:cubicBezTo>
                    <a:pt x="47" y="320"/>
                    <a:pt x="47" y="320"/>
                    <a:pt x="69" y="320"/>
                  </a:cubicBezTo>
                  <a:cubicBezTo>
                    <a:pt x="115" y="320"/>
                    <a:pt x="161" y="320"/>
                    <a:pt x="206" y="297"/>
                  </a:cubicBezTo>
                  <a:lnTo>
                    <a:pt x="343" y="297"/>
                  </a:lnTo>
                  <a:cubicBezTo>
                    <a:pt x="366" y="274"/>
                    <a:pt x="412" y="274"/>
                    <a:pt x="457" y="274"/>
                  </a:cubicBezTo>
                  <a:cubicBezTo>
                    <a:pt x="480" y="252"/>
                    <a:pt x="480" y="252"/>
                    <a:pt x="503" y="252"/>
                  </a:cubicBezTo>
                  <a:cubicBezTo>
                    <a:pt x="526" y="252"/>
                    <a:pt x="549" y="252"/>
                    <a:pt x="572" y="229"/>
                  </a:cubicBezTo>
                  <a:cubicBezTo>
                    <a:pt x="754" y="183"/>
                    <a:pt x="937" y="137"/>
                    <a:pt x="1119" y="92"/>
                  </a:cubicBezTo>
                  <a:cubicBezTo>
                    <a:pt x="1142" y="92"/>
                    <a:pt x="1165" y="92"/>
                    <a:pt x="1165" y="69"/>
                  </a:cubicBezTo>
                  <a:cubicBezTo>
                    <a:pt x="1165" y="69"/>
                    <a:pt x="1165" y="46"/>
                    <a:pt x="1165" y="46"/>
                  </a:cubicBezTo>
                  <a:cubicBezTo>
                    <a:pt x="1165" y="23"/>
                    <a:pt x="1165" y="23"/>
                    <a:pt x="1165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3" name="Google Shape;6273;p23"/>
            <p:cNvSpPr/>
            <p:nvPr/>
          </p:nvSpPr>
          <p:spPr>
            <a:xfrm>
              <a:off x="793487" y="2207007"/>
              <a:ext cx="17693" cy="12661"/>
            </a:xfrm>
            <a:custGeom>
              <a:avLst/>
              <a:gdLst/>
              <a:ahLst/>
              <a:cxnLst/>
              <a:rect l="l" t="t" r="r" b="b"/>
              <a:pathLst>
                <a:path w="320" h="229" extrusionOk="0">
                  <a:moveTo>
                    <a:pt x="46" y="0"/>
                  </a:moveTo>
                  <a:cubicBezTo>
                    <a:pt x="23" y="0"/>
                    <a:pt x="23" y="0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46" y="115"/>
                    <a:pt x="92" y="137"/>
                    <a:pt x="137" y="160"/>
                  </a:cubicBezTo>
                  <a:cubicBezTo>
                    <a:pt x="160" y="183"/>
                    <a:pt x="206" y="206"/>
                    <a:pt x="252" y="229"/>
                  </a:cubicBezTo>
                  <a:cubicBezTo>
                    <a:pt x="274" y="229"/>
                    <a:pt x="297" y="229"/>
                    <a:pt x="297" y="206"/>
                  </a:cubicBezTo>
                  <a:cubicBezTo>
                    <a:pt x="320" y="183"/>
                    <a:pt x="297" y="137"/>
                    <a:pt x="274" y="137"/>
                  </a:cubicBezTo>
                  <a:cubicBezTo>
                    <a:pt x="229" y="115"/>
                    <a:pt x="183" y="92"/>
                    <a:pt x="137" y="69"/>
                  </a:cubicBezTo>
                  <a:cubicBezTo>
                    <a:pt x="115" y="46"/>
                    <a:pt x="92" y="23"/>
                    <a:pt x="69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4" name="Google Shape;6274;p23"/>
            <p:cNvSpPr/>
            <p:nvPr/>
          </p:nvSpPr>
          <p:spPr>
            <a:xfrm>
              <a:off x="788456" y="2204464"/>
              <a:ext cx="22724" cy="16476"/>
            </a:xfrm>
            <a:custGeom>
              <a:avLst/>
              <a:gdLst/>
              <a:ahLst/>
              <a:cxnLst/>
              <a:rect l="l" t="t" r="r" b="b"/>
              <a:pathLst>
                <a:path w="411" h="298" extrusionOk="0">
                  <a:moveTo>
                    <a:pt x="23" y="1"/>
                  </a:moveTo>
                  <a:cubicBezTo>
                    <a:pt x="0" y="24"/>
                    <a:pt x="0" y="24"/>
                    <a:pt x="0" y="46"/>
                  </a:cubicBezTo>
                  <a:cubicBezTo>
                    <a:pt x="0" y="46"/>
                    <a:pt x="0" y="69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46" y="138"/>
                    <a:pt x="69" y="161"/>
                    <a:pt x="91" y="161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28" y="229"/>
                    <a:pt x="251" y="252"/>
                    <a:pt x="274" y="252"/>
                  </a:cubicBezTo>
                  <a:cubicBezTo>
                    <a:pt x="274" y="275"/>
                    <a:pt x="297" y="275"/>
                    <a:pt x="297" y="275"/>
                  </a:cubicBezTo>
                  <a:cubicBezTo>
                    <a:pt x="320" y="298"/>
                    <a:pt x="343" y="298"/>
                    <a:pt x="365" y="298"/>
                  </a:cubicBezTo>
                  <a:cubicBezTo>
                    <a:pt x="388" y="298"/>
                    <a:pt x="411" y="252"/>
                    <a:pt x="411" y="229"/>
                  </a:cubicBezTo>
                  <a:cubicBezTo>
                    <a:pt x="411" y="229"/>
                    <a:pt x="388" y="206"/>
                    <a:pt x="388" y="206"/>
                  </a:cubicBezTo>
                  <a:cubicBezTo>
                    <a:pt x="365" y="183"/>
                    <a:pt x="365" y="183"/>
                    <a:pt x="343" y="183"/>
                  </a:cubicBezTo>
                  <a:cubicBezTo>
                    <a:pt x="320" y="183"/>
                    <a:pt x="297" y="161"/>
                    <a:pt x="274" y="161"/>
                  </a:cubicBezTo>
                  <a:cubicBezTo>
                    <a:pt x="228" y="138"/>
                    <a:pt x="206" y="115"/>
                    <a:pt x="183" y="92"/>
                  </a:cubicBezTo>
                  <a:cubicBezTo>
                    <a:pt x="160" y="92"/>
                    <a:pt x="137" y="69"/>
                    <a:pt x="114" y="69"/>
                  </a:cubicBezTo>
                  <a:cubicBezTo>
                    <a:pt x="114" y="46"/>
                    <a:pt x="91" y="46"/>
                    <a:pt x="91" y="24"/>
                  </a:cubicBezTo>
                  <a:lnTo>
                    <a:pt x="69" y="24"/>
                  </a:ln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5" name="Google Shape;6275;p23"/>
            <p:cNvSpPr/>
            <p:nvPr/>
          </p:nvSpPr>
          <p:spPr>
            <a:xfrm>
              <a:off x="767003" y="2207007"/>
              <a:ext cx="34114" cy="17693"/>
            </a:xfrm>
            <a:custGeom>
              <a:avLst/>
              <a:gdLst/>
              <a:ahLst/>
              <a:cxnLst/>
              <a:rect l="l" t="t" r="r" b="b"/>
              <a:pathLst>
                <a:path w="617" h="320" extrusionOk="0">
                  <a:moveTo>
                    <a:pt x="69" y="0"/>
                  </a:moveTo>
                  <a:cubicBezTo>
                    <a:pt x="46" y="0"/>
                    <a:pt x="23" y="23"/>
                    <a:pt x="23" y="23"/>
                  </a:cubicBezTo>
                  <a:cubicBezTo>
                    <a:pt x="23" y="46"/>
                    <a:pt x="0" y="46"/>
                    <a:pt x="23" y="69"/>
                  </a:cubicBezTo>
                  <a:cubicBezTo>
                    <a:pt x="23" y="69"/>
                    <a:pt x="23" y="92"/>
                    <a:pt x="23" y="92"/>
                  </a:cubicBezTo>
                  <a:cubicBezTo>
                    <a:pt x="46" y="115"/>
                    <a:pt x="69" y="137"/>
                    <a:pt x="91" y="160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51" y="252"/>
                    <a:pt x="297" y="274"/>
                    <a:pt x="343" y="274"/>
                  </a:cubicBezTo>
                  <a:cubicBezTo>
                    <a:pt x="365" y="297"/>
                    <a:pt x="411" y="297"/>
                    <a:pt x="434" y="320"/>
                  </a:cubicBezTo>
                  <a:lnTo>
                    <a:pt x="571" y="320"/>
                  </a:lnTo>
                  <a:cubicBezTo>
                    <a:pt x="571" y="320"/>
                    <a:pt x="594" y="320"/>
                    <a:pt x="594" y="297"/>
                  </a:cubicBezTo>
                  <a:cubicBezTo>
                    <a:pt x="616" y="297"/>
                    <a:pt x="616" y="274"/>
                    <a:pt x="616" y="252"/>
                  </a:cubicBezTo>
                  <a:cubicBezTo>
                    <a:pt x="616" y="229"/>
                    <a:pt x="594" y="206"/>
                    <a:pt x="548" y="206"/>
                  </a:cubicBezTo>
                  <a:lnTo>
                    <a:pt x="434" y="206"/>
                  </a:lnTo>
                  <a:cubicBezTo>
                    <a:pt x="411" y="206"/>
                    <a:pt x="388" y="206"/>
                    <a:pt x="388" y="183"/>
                  </a:cubicBezTo>
                  <a:lnTo>
                    <a:pt x="343" y="183"/>
                  </a:lnTo>
                  <a:cubicBezTo>
                    <a:pt x="320" y="160"/>
                    <a:pt x="297" y="160"/>
                    <a:pt x="297" y="160"/>
                  </a:cubicBezTo>
                  <a:cubicBezTo>
                    <a:pt x="251" y="137"/>
                    <a:pt x="206" y="115"/>
                    <a:pt x="183" y="92"/>
                  </a:cubicBezTo>
                  <a:cubicBezTo>
                    <a:pt x="160" y="92"/>
                    <a:pt x="160" y="69"/>
                    <a:pt x="137" y="69"/>
                  </a:cubicBezTo>
                  <a:cubicBezTo>
                    <a:pt x="114" y="46"/>
                    <a:pt x="114" y="46"/>
                    <a:pt x="91" y="23"/>
                  </a:cubicBezTo>
                  <a:cubicBezTo>
                    <a:pt x="91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6" name="Google Shape;6276;p23"/>
            <p:cNvSpPr/>
            <p:nvPr/>
          </p:nvSpPr>
          <p:spPr>
            <a:xfrm>
              <a:off x="787184" y="2155255"/>
              <a:ext cx="39145" cy="70716"/>
            </a:xfrm>
            <a:custGeom>
              <a:avLst/>
              <a:gdLst/>
              <a:ahLst/>
              <a:cxnLst/>
              <a:rect l="l" t="t" r="r" b="b"/>
              <a:pathLst>
                <a:path w="708" h="1279" extrusionOk="0">
                  <a:moveTo>
                    <a:pt x="114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46" y="92"/>
                    <a:pt x="23" y="138"/>
                    <a:pt x="23" y="160"/>
                  </a:cubicBezTo>
                  <a:cubicBezTo>
                    <a:pt x="23" y="206"/>
                    <a:pt x="0" y="252"/>
                    <a:pt x="0" y="274"/>
                  </a:cubicBezTo>
                  <a:cubicBezTo>
                    <a:pt x="0" y="320"/>
                    <a:pt x="0" y="366"/>
                    <a:pt x="0" y="411"/>
                  </a:cubicBezTo>
                  <a:cubicBezTo>
                    <a:pt x="0" y="457"/>
                    <a:pt x="23" y="480"/>
                    <a:pt x="23" y="503"/>
                  </a:cubicBezTo>
                  <a:cubicBezTo>
                    <a:pt x="23" y="526"/>
                    <a:pt x="23" y="571"/>
                    <a:pt x="46" y="617"/>
                  </a:cubicBezTo>
                  <a:cubicBezTo>
                    <a:pt x="46" y="663"/>
                    <a:pt x="69" y="708"/>
                    <a:pt x="92" y="777"/>
                  </a:cubicBezTo>
                  <a:cubicBezTo>
                    <a:pt x="114" y="822"/>
                    <a:pt x="137" y="868"/>
                    <a:pt x="183" y="914"/>
                  </a:cubicBezTo>
                  <a:cubicBezTo>
                    <a:pt x="206" y="959"/>
                    <a:pt x="229" y="1005"/>
                    <a:pt x="274" y="1051"/>
                  </a:cubicBezTo>
                  <a:cubicBezTo>
                    <a:pt x="297" y="1096"/>
                    <a:pt x="343" y="1119"/>
                    <a:pt x="388" y="1165"/>
                  </a:cubicBezTo>
                  <a:cubicBezTo>
                    <a:pt x="411" y="1188"/>
                    <a:pt x="434" y="1210"/>
                    <a:pt x="457" y="1233"/>
                  </a:cubicBezTo>
                  <a:cubicBezTo>
                    <a:pt x="480" y="1233"/>
                    <a:pt x="503" y="1256"/>
                    <a:pt x="525" y="1256"/>
                  </a:cubicBezTo>
                  <a:cubicBezTo>
                    <a:pt x="548" y="1279"/>
                    <a:pt x="571" y="1279"/>
                    <a:pt x="617" y="1279"/>
                  </a:cubicBezTo>
                  <a:cubicBezTo>
                    <a:pt x="662" y="1279"/>
                    <a:pt x="685" y="1233"/>
                    <a:pt x="708" y="1188"/>
                  </a:cubicBezTo>
                  <a:cubicBezTo>
                    <a:pt x="708" y="1165"/>
                    <a:pt x="708" y="1165"/>
                    <a:pt x="708" y="1142"/>
                  </a:cubicBezTo>
                  <a:cubicBezTo>
                    <a:pt x="685" y="1119"/>
                    <a:pt x="662" y="1096"/>
                    <a:pt x="639" y="1073"/>
                  </a:cubicBezTo>
                  <a:cubicBezTo>
                    <a:pt x="617" y="1073"/>
                    <a:pt x="617" y="1051"/>
                    <a:pt x="594" y="1051"/>
                  </a:cubicBezTo>
                  <a:cubicBezTo>
                    <a:pt x="548" y="1028"/>
                    <a:pt x="503" y="982"/>
                    <a:pt x="457" y="936"/>
                  </a:cubicBezTo>
                  <a:cubicBezTo>
                    <a:pt x="411" y="891"/>
                    <a:pt x="388" y="845"/>
                    <a:pt x="343" y="777"/>
                  </a:cubicBezTo>
                  <a:cubicBezTo>
                    <a:pt x="320" y="731"/>
                    <a:pt x="274" y="685"/>
                    <a:pt x="251" y="640"/>
                  </a:cubicBezTo>
                  <a:cubicBezTo>
                    <a:pt x="206" y="548"/>
                    <a:pt x="183" y="480"/>
                    <a:pt x="160" y="389"/>
                  </a:cubicBezTo>
                  <a:cubicBezTo>
                    <a:pt x="160" y="320"/>
                    <a:pt x="137" y="252"/>
                    <a:pt x="160" y="183"/>
                  </a:cubicBezTo>
                  <a:cubicBezTo>
                    <a:pt x="160" y="138"/>
                    <a:pt x="160" y="115"/>
                    <a:pt x="183" y="69"/>
                  </a:cubicBezTo>
                  <a:cubicBezTo>
                    <a:pt x="183" y="46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7" name="Google Shape;6277;p23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8" name="Google Shape;6278;p23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9" name="Google Shape;6279;p23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0" name="Google Shape;6280;p23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1" name="Google Shape;6281;p23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2" name="Google Shape;6282;p23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3" name="Google Shape;6283;p23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4" name="Google Shape;6284;p23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5" name="Google Shape;6285;p23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6" name="Google Shape;6286;p23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7" name="Google Shape;6287;p23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8" name="Google Shape;6288;p23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9" name="Google Shape;6289;p23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0" name="Google Shape;6290;p23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1" name="Google Shape;6291;p23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2" name="Google Shape;6292;p23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3" name="Google Shape;6293;p23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4" name="Google Shape;6294;p23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5" name="Google Shape;6295;p23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6" name="Google Shape;6296;p23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7" name="Google Shape;6297;p23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8" name="Google Shape;6298;p23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9" name="Google Shape;6299;p23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0" name="Google Shape;6300;p23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1" name="Google Shape;6301;p23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2" name="Google Shape;6302;p23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3" name="Google Shape;6303;p23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4" name="Google Shape;6304;p23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5" name="Google Shape;6305;p23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6" name="Google Shape;6306;p23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7" name="Google Shape;6307;p23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8" name="Google Shape;6308;p23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9" name="Google Shape;6309;p23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0" name="Google Shape;6310;p23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1" name="Google Shape;6311;p23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2" name="Google Shape;6312;p23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3" name="Google Shape;6313;p23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4" name="Google Shape;6314;p23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5" name="Google Shape;6315;p23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6" name="Google Shape;6316;p23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7" name="Google Shape;6317;p23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8" name="Google Shape;6318;p23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9" name="Google Shape;6319;p23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0" name="Google Shape;6320;p23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1" name="Google Shape;6321;p23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2" name="Google Shape;6322;p23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3" name="Google Shape;6323;p23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4" name="Google Shape;6324;p23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5" name="Google Shape;6325;p23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6" name="Google Shape;6326;p23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7" name="Google Shape;6327;p23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8" name="Google Shape;6328;p23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9" name="Google Shape;6329;p23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0" name="Google Shape;6330;p23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1" name="Google Shape;6331;p23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2" name="Google Shape;6332;p23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3" name="Google Shape;6333;p23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4" name="Google Shape;6334;p23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5" name="Google Shape;6335;p23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6" name="Google Shape;6336;p23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7" name="Google Shape;6337;p23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8" name="Google Shape;6338;p23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9" name="Google Shape;6339;p23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0" name="Google Shape;6340;p23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1" name="Google Shape;6341;p23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2" name="Google Shape;6342;p23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3" name="Google Shape;6343;p23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4" name="Google Shape;6344;p23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5" name="Google Shape;6345;p23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6" name="Google Shape;6346;p23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7" name="Google Shape;6347;p23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8" name="Google Shape;6348;p23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9" name="Google Shape;6349;p23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0" name="Google Shape;6350;p23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1" name="Google Shape;6351;p23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2" name="Google Shape;6352;p23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3" name="Google Shape;6353;p23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4" name="Google Shape;6354;p23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5" name="Google Shape;6355;p23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6" name="Google Shape;6356;p23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7" name="Google Shape;6357;p23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8" name="Google Shape;6358;p23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9" name="Google Shape;6359;p23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0" name="Google Shape;6360;p23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1" name="Google Shape;6361;p23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2" name="Google Shape;6362;p23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3" name="Google Shape;6363;p23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4" name="Google Shape;6364;p23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5" name="Google Shape;6365;p23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6" name="Google Shape;6366;p23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7" name="Google Shape;6367;p23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8" name="Google Shape;6368;p23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9" name="Google Shape;6369;p23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0" name="Google Shape;6370;p23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1" name="Google Shape;6371;p23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2" name="Google Shape;6372;p23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3" name="Google Shape;6373;p23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4" name="Google Shape;6374;p23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5" name="Google Shape;6375;p23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6" name="Google Shape;6376;p23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7" name="Google Shape;6377;p23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8" name="Google Shape;6378;p23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9" name="Google Shape;6379;p23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0" name="Google Shape;6380;p23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1" name="Google Shape;6381;p23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2" name="Google Shape;6382;p23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3" name="Google Shape;6383;p23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4" name="Google Shape;6384;p23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5" name="Google Shape;6385;p23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6" name="Google Shape;6386;p23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7" name="Google Shape;6387;p23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8" name="Google Shape;6388;p23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9" name="Google Shape;6389;p23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0" name="Google Shape;6390;p23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1" name="Google Shape;6391;p23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2" name="Google Shape;6392;p23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3" name="Google Shape;6393;p23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4" name="Google Shape;6394;p23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5" name="Google Shape;6395;p23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6" name="Google Shape;6396;p23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7" name="Google Shape;6397;p23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8" name="Google Shape;6398;p23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9" name="Google Shape;6399;p23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0" name="Google Shape;6400;p23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01" name="Google Shape;6401;p23"/>
          <p:cNvGrpSpPr/>
          <p:nvPr/>
        </p:nvGrpSpPr>
        <p:grpSpPr>
          <a:xfrm flipH="1">
            <a:off x="5811415" y="5674356"/>
            <a:ext cx="1033573" cy="919945"/>
            <a:chOff x="4748225" y="4600750"/>
            <a:chExt cx="332125" cy="295625"/>
          </a:xfrm>
        </p:grpSpPr>
        <p:sp>
          <p:nvSpPr>
            <p:cNvPr id="6402" name="Google Shape;6402;p23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3" name="Google Shape;6403;p23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4" name="Google Shape;6404;p23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5" name="Google Shape;6405;p23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6" name="Google Shape;6406;p23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7" name="Google Shape;6407;p23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8" name="Google Shape;6408;p23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9" name="Google Shape;6409;p23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0" name="Google Shape;6410;p23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1" name="Google Shape;6411;p23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2" name="Google Shape;6412;p23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3" name="Google Shape;6413;p23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4" name="Google Shape;6414;p23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5" name="Google Shape;6415;p23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6" name="Google Shape;6416;p23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7" name="Google Shape;6417;p23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8" name="Google Shape;6418;p23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9" name="Google Shape;6419;p23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0" name="Google Shape;6420;p23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1" name="Google Shape;6421;p23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2" name="Google Shape;6422;p23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3" name="Google Shape;6423;p23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4" name="Google Shape;6424;p23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5" name="Google Shape;6425;p23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6" name="Google Shape;6426;p23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7" name="Google Shape;6427;p23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8" name="Google Shape;6428;p23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9" name="Google Shape;6429;p23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0" name="Google Shape;6430;p23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1" name="Google Shape;6431;p23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2" name="Google Shape;6432;p23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3" name="Google Shape;6433;p23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4" name="Google Shape;6434;p23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5" name="Google Shape;6435;p23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6" name="Google Shape;6436;p23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7" name="Google Shape;6437;p23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8" name="Google Shape;6438;p23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9" name="Google Shape;6439;p23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0" name="Google Shape;6440;p23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1" name="Google Shape;6441;p23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2" name="Google Shape;6442;p23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3" name="Google Shape;6443;p23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4" name="Google Shape;6444;p23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5" name="Google Shape;6445;p23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6" name="Google Shape;6446;p23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7" name="Google Shape;6447;p23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8" name="Google Shape;6448;p23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9" name="Google Shape;6449;p23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0" name="Google Shape;6450;p23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1" name="Google Shape;6451;p23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2" name="Google Shape;6452;p23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3" name="Google Shape;6453;p23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4" name="Google Shape;6454;p23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5" name="Google Shape;6455;p23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6" name="Google Shape;6456;p23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7" name="Google Shape;6457;p23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8" name="Google Shape;6458;p23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9" name="Google Shape;6459;p23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0" name="Google Shape;6460;p23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1" name="Google Shape;6461;p23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2" name="Google Shape;6462;p23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3" name="Google Shape;6463;p23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4" name="Google Shape;6464;p23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5" name="Google Shape;6465;p23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6" name="Google Shape;6466;p23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467" name="Google Shape;6467;p23"/>
          <p:cNvSpPr/>
          <p:nvPr/>
        </p:nvSpPr>
        <p:spPr>
          <a:xfrm flipH="1">
            <a:off x="398969" y="965428"/>
            <a:ext cx="277335" cy="233872"/>
          </a:xfrm>
          <a:custGeom>
            <a:avLst/>
            <a:gdLst/>
            <a:ahLst/>
            <a:cxnLst/>
            <a:rect l="l" t="t" r="r" b="b"/>
            <a:pathLst>
              <a:path w="1366" h="1152" extrusionOk="0">
                <a:moveTo>
                  <a:pt x="680" y="1"/>
                </a:moveTo>
                <a:cubicBezTo>
                  <a:pt x="623" y="4"/>
                  <a:pt x="570" y="58"/>
                  <a:pt x="576" y="118"/>
                </a:cubicBezTo>
                <a:cubicBezTo>
                  <a:pt x="582" y="198"/>
                  <a:pt x="590" y="279"/>
                  <a:pt x="596" y="359"/>
                </a:cubicBezTo>
                <a:cubicBezTo>
                  <a:pt x="596" y="422"/>
                  <a:pt x="596" y="489"/>
                  <a:pt x="599" y="552"/>
                </a:cubicBezTo>
                <a:cubicBezTo>
                  <a:pt x="432" y="559"/>
                  <a:pt x="261" y="563"/>
                  <a:pt x="94" y="566"/>
                </a:cubicBezTo>
                <a:cubicBezTo>
                  <a:pt x="41" y="566"/>
                  <a:pt x="1" y="612"/>
                  <a:pt x="5" y="663"/>
                </a:cubicBezTo>
                <a:cubicBezTo>
                  <a:pt x="8" y="714"/>
                  <a:pt x="48" y="753"/>
                  <a:pt x="95" y="753"/>
                </a:cubicBezTo>
                <a:cubicBezTo>
                  <a:pt x="97" y="753"/>
                  <a:pt x="99" y="753"/>
                  <a:pt x="101" y="753"/>
                </a:cubicBezTo>
                <a:cubicBezTo>
                  <a:pt x="269" y="753"/>
                  <a:pt x="432" y="750"/>
                  <a:pt x="599" y="743"/>
                </a:cubicBezTo>
                <a:lnTo>
                  <a:pt x="599" y="743"/>
                </a:lnTo>
                <a:cubicBezTo>
                  <a:pt x="599" y="763"/>
                  <a:pt x="596" y="780"/>
                  <a:pt x="596" y="800"/>
                </a:cubicBezTo>
                <a:cubicBezTo>
                  <a:pt x="593" y="836"/>
                  <a:pt x="590" y="870"/>
                  <a:pt x="590" y="907"/>
                </a:cubicBezTo>
                <a:lnTo>
                  <a:pt x="590" y="1034"/>
                </a:lnTo>
                <a:cubicBezTo>
                  <a:pt x="587" y="1099"/>
                  <a:pt x="649" y="1151"/>
                  <a:pt x="711" y="1151"/>
                </a:cubicBezTo>
                <a:cubicBezTo>
                  <a:pt x="713" y="1151"/>
                  <a:pt x="715" y="1151"/>
                  <a:pt x="717" y="1151"/>
                </a:cubicBezTo>
                <a:cubicBezTo>
                  <a:pt x="783" y="1148"/>
                  <a:pt x="840" y="1088"/>
                  <a:pt x="834" y="1021"/>
                </a:cubicBezTo>
                <a:cubicBezTo>
                  <a:pt x="834" y="984"/>
                  <a:pt x="827" y="944"/>
                  <a:pt x="827" y="904"/>
                </a:cubicBezTo>
                <a:cubicBezTo>
                  <a:pt x="827" y="867"/>
                  <a:pt x="823" y="830"/>
                  <a:pt x="823" y="790"/>
                </a:cubicBezTo>
                <a:cubicBezTo>
                  <a:pt x="823" y="773"/>
                  <a:pt x="827" y="753"/>
                  <a:pt x="827" y="736"/>
                </a:cubicBezTo>
                <a:cubicBezTo>
                  <a:pt x="883" y="733"/>
                  <a:pt x="944" y="733"/>
                  <a:pt x="1001" y="733"/>
                </a:cubicBezTo>
                <a:cubicBezTo>
                  <a:pt x="1048" y="736"/>
                  <a:pt x="1095" y="740"/>
                  <a:pt x="1141" y="743"/>
                </a:cubicBezTo>
                <a:cubicBezTo>
                  <a:pt x="1161" y="743"/>
                  <a:pt x="1184" y="743"/>
                  <a:pt x="1209" y="740"/>
                </a:cubicBezTo>
                <a:cubicBezTo>
                  <a:pt x="1238" y="740"/>
                  <a:pt x="1269" y="740"/>
                  <a:pt x="1298" y="730"/>
                </a:cubicBezTo>
                <a:cubicBezTo>
                  <a:pt x="1312" y="723"/>
                  <a:pt x="1325" y="716"/>
                  <a:pt x="1335" y="703"/>
                </a:cubicBezTo>
                <a:cubicBezTo>
                  <a:pt x="1345" y="693"/>
                  <a:pt x="1352" y="680"/>
                  <a:pt x="1355" y="663"/>
                </a:cubicBezTo>
                <a:cubicBezTo>
                  <a:pt x="1365" y="626"/>
                  <a:pt x="1349" y="583"/>
                  <a:pt x="1312" y="566"/>
                </a:cubicBezTo>
                <a:cubicBezTo>
                  <a:pt x="1295" y="559"/>
                  <a:pt x="1275" y="552"/>
                  <a:pt x="1258" y="549"/>
                </a:cubicBezTo>
                <a:cubicBezTo>
                  <a:pt x="1235" y="546"/>
                  <a:pt x="1215" y="546"/>
                  <a:pt x="1192" y="543"/>
                </a:cubicBezTo>
                <a:cubicBezTo>
                  <a:pt x="1164" y="543"/>
                  <a:pt x="1138" y="539"/>
                  <a:pt x="1108" y="539"/>
                </a:cubicBezTo>
                <a:cubicBezTo>
                  <a:pt x="1074" y="535"/>
                  <a:pt x="1038" y="532"/>
                  <a:pt x="1001" y="532"/>
                </a:cubicBezTo>
                <a:lnTo>
                  <a:pt x="877" y="532"/>
                </a:lnTo>
                <a:cubicBezTo>
                  <a:pt x="860" y="535"/>
                  <a:pt x="840" y="535"/>
                  <a:pt x="820" y="535"/>
                </a:cubicBezTo>
                <a:cubicBezTo>
                  <a:pt x="820" y="475"/>
                  <a:pt x="820" y="412"/>
                  <a:pt x="817" y="348"/>
                </a:cubicBezTo>
                <a:cubicBezTo>
                  <a:pt x="814" y="268"/>
                  <a:pt x="807" y="188"/>
                  <a:pt x="797" y="108"/>
                </a:cubicBezTo>
                <a:cubicBezTo>
                  <a:pt x="794" y="78"/>
                  <a:pt x="783" y="51"/>
                  <a:pt x="763" y="31"/>
                </a:cubicBezTo>
                <a:cubicBezTo>
                  <a:pt x="743" y="10"/>
                  <a:pt x="713" y="1"/>
                  <a:pt x="68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68" name="Google Shape;6468;p23"/>
          <p:cNvSpPr/>
          <p:nvPr/>
        </p:nvSpPr>
        <p:spPr>
          <a:xfrm flipH="1">
            <a:off x="11595145" y="5791403"/>
            <a:ext cx="107267" cy="106245"/>
          </a:xfrm>
          <a:custGeom>
            <a:avLst/>
            <a:gdLst/>
            <a:ahLst/>
            <a:cxnLst/>
            <a:rect l="l" t="t" r="r" b="b"/>
            <a:pathLst>
              <a:path w="774" h="767" extrusionOk="0">
                <a:moveTo>
                  <a:pt x="369" y="1"/>
                </a:moveTo>
                <a:cubicBezTo>
                  <a:pt x="272" y="1"/>
                  <a:pt x="175" y="50"/>
                  <a:pt x="108" y="121"/>
                </a:cubicBezTo>
                <a:cubicBezTo>
                  <a:pt x="38" y="195"/>
                  <a:pt x="1" y="298"/>
                  <a:pt x="4" y="402"/>
                </a:cubicBezTo>
                <a:cubicBezTo>
                  <a:pt x="11" y="499"/>
                  <a:pt x="55" y="596"/>
                  <a:pt x="125" y="663"/>
                </a:cubicBezTo>
                <a:cubicBezTo>
                  <a:pt x="205" y="737"/>
                  <a:pt x="302" y="766"/>
                  <a:pt x="406" y="766"/>
                </a:cubicBezTo>
                <a:cubicBezTo>
                  <a:pt x="503" y="766"/>
                  <a:pt x="603" y="717"/>
                  <a:pt x="666" y="646"/>
                </a:cubicBezTo>
                <a:cubicBezTo>
                  <a:pt x="737" y="569"/>
                  <a:pt x="774" y="469"/>
                  <a:pt x="770" y="365"/>
                </a:cubicBezTo>
                <a:cubicBezTo>
                  <a:pt x="764" y="265"/>
                  <a:pt x="720" y="171"/>
                  <a:pt x="650" y="104"/>
                </a:cubicBezTo>
                <a:cubicBezTo>
                  <a:pt x="573" y="30"/>
                  <a:pt x="476" y="1"/>
                  <a:pt x="3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69" name="Google Shape;6469;p23"/>
          <p:cNvSpPr/>
          <p:nvPr/>
        </p:nvSpPr>
        <p:spPr>
          <a:xfrm flipH="1">
            <a:off x="8536222" y="6419331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470" name="Google Shape;6470;p23"/>
          <p:cNvGrpSpPr/>
          <p:nvPr/>
        </p:nvGrpSpPr>
        <p:grpSpPr>
          <a:xfrm flipH="1">
            <a:off x="191663" y="6297496"/>
            <a:ext cx="207312" cy="233467"/>
            <a:chOff x="3655550" y="2257032"/>
            <a:chExt cx="192526" cy="161920"/>
          </a:xfrm>
        </p:grpSpPr>
        <p:sp>
          <p:nvSpPr>
            <p:cNvPr id="6471" name="Google Shape;6471;p23"/>
            <p:cNvSpPr/>
            <p:nvPr/>
          </p:nvSpPr>
          <p:spPr>
            <a:xfrm>
              <a:off x="3655550" y="2331503"/>
              <a:ext cx="192526" cy="31876"/>
            </a:xfrm>
            <a:custGeom>
              <a:avLst/>
              <a:gdLst/>
              <a:ahLst/>
              <a:cxnLst/>
              <a:rect l="l" t="t" r="r" b="b"/>
              <a:pathLst>
                <a:path w="1365" h="226" extrusionOk="0">
                  <a:moveTo>
                    <a:pt x="967" y="1"/>
                  </a:moveTo>
                  <a:cubicBezTo>
                    <a:pt x="936" y="1"/>
                    <a:pt x="906" y="1"/>
                    <a:pt x="876" y="5"/>
                  </a:cubicBezTo>
                  <a:cubicBezTo>
                    <a:pt x="800" y="8"/>
                    <a:pt x="719" y="15"/>
                    <a:pt x="642" y="18"/>
                  </a:cubicBezTo>
                  <a:cubicBezTo>
                    <a:pt x="458" y="31"/>
                    <a:pt x="274" y="31"/>
                    <a:pt x="93" y="35"/>
                  </a:cubicBezTo>
                  <a:cubicBezTo>
                    <a:pt x="40" y="35"/>
                    <a:pt x="0" y="85"/>
                    <a:pt x="3" y="135"/>
                  </a:cubicBezTo>
                  <a:cubicBezTo>
                    <a:pt x="3" y="186"/>
                    <a:pt x="50" y="226"/>
                    <a:pt x="100" y="226"/>
                  </a:cubicBezTo>
                  <a:cubicBezTo>
                    <a:pt x="311" y="222"/>
                    <a:pt x="519" y="218"/>
                    <a:pt x="726" y="209"/>
                  </a:cubicBezTo>
                  <a:cubicBezTo>
                    <a:pt x="789" y="207"/>
                    <a:pt x="854" y="204"/>
                    <a:pt x="918" y="204"/>
                  </a:cubicBezTo>
                  <a:cubicBezTo>
                    <a:pt x="946" y="204"/>
                    <a:pt x="973" y="204"/>
                    <a:pt x="1000" y="206"/>
                  </a:cubicBezTo>
                  <a:cubicBezTo>
                    <a:pt x="1047" y="206"/>
                    <a:pt x="1093" y="212"/>
                    <a:pt x="1141" y="212"/>
                  </a:cubicBezTo>
                  <a:lnTo>
                    <a:pt x="1204" y="212"/>
                  </a:lnTo>
                  <a:cubicBezTo>
                    <a:pt x="1234" y="212"/>
                    <a:pt x="1268" y="212"/>
                    <a:pt x="1294" y="198"/>
                  </a:cubicBezTo>
                  <a:cubicBezTo>
                    <a:pt x="1311" y="195"/>
                    <a:pt x="1325" y="186"/>
                    <a:pt x="1334" y="175"/>
                  </a:cubicBezTo>
                  <a:cubicBezTo>
                    <a:pt x="1345" y="161"/>
                    <a:pt x="1351" y="149"/>
                    <a:pt x="1354" y="135"/>
                  </a:cubicBezTo>
                  <a:cubicBezTo>
                    <a:pt x="1365" y="98"/>
                    <a:pt x="1348" y="51"/>
                    <a:pt x="1311" y="35"/>
                  </a:cubicBezTo>
                  <a:cubicBezTo>
                    <a:pt x="1294" y="28"/>
                    <a:pt x="1274" y="21"/>
                    <a:pt x="1254" y="18"/>
                  </a:cubicBezTo>
                  <a:cubicBezTo>
                    <a:pt x="1234" y="15"/>
                    <a:pt x="1214" y="15"/>
                    <a:pt x="1190" y="15"/>
                  </a:cubicBezTo>
                  <a:cubicBezTo>
                    <a:pt x="1164" y="11"/>
                    <a:pt x="1137" y="11"/>
                    <a:pt x="1107" y="8"/>
                  </a:cubicBezTo>
                  <a:cubicBezTo>
                    <a:pt x="1070" y="5"/>
                    <a:pt x="1033" y="1"/>
                    <a:pt x="9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2" name="Google Shape;6472;p23"/>
            <p:cNvSpPr/>
            <p:nvPr/>
          </p:nvSpPr>
          <p:spPr>
            <a:xfrm>
              <a:off x="3735240" y="2257032"/>
              <a:ext cx="38223" cy="161920"/>
            </a:xfrm>
            <a:custGeom>
              <a:avLst/>
              <a:gdLst/>
              <a:ahLst/>
              <a:cxnLst/>
              <a:rect l="l" t="t" r="r" b="b"/>
              <a:pathLst>
                <a:path w="271" h="1148" extrusionOk="0">
                  <a:moveTo>
                    <a:pt x="114" y="1"/>
                  </a:moveTo>
                  <a:cubicBezTo>
                    <a:pt x="57" y="1"/>
                    <a:pt x="0" y="55"/>
                    <a:pt x="10" y="118"/>
                  </a:cubicBezTo>
                  <a:cubicBezTo>
                    <a:pt x="17" y="198"/>
                    <a:pt x="23" y="278"/>
                    <a:pt x="27" y="359"/>
                  </a:cubicBezTo>
                  <a:cubicBezTo>
                    <a:pt x="30" y="433"/>
                    <a:pt x="30" y="509"/>
                    <a:pt x="37" y="583"/>
                  </a:cubicBezTo>
                  <a:cubicBezTo>
                    <a:pt x="40" y="657"/>
                    <a:pt x="34" y="726"/>
                    <a:pt x="30" y="800"/>
                  </a:cubicBezTo>
                  <a:cubicBezTo>
                    <a:pt x="27" y="834"/>
                    <a:pt x="23" y="870"/>
                    <a:pt x="23" y="904"/>
                  </a:cubicBezTo>
                  <a:cubicBezTo>
                    <a:pt x="20" y="947"/>
                    <a:pt x="23" y="987"/>
                    <a:pt x="20" y="1031"/>
                  </a:cubicBezTo>
                  <a:cubicBezTo>
                    <a:pt x="20" y="1096"/>
                    <a:pt x="83" y="1148"/>
                    <a:pt x="145" y="1148"/>
                  </a:cubicBezTo>
                  <a:cubicBezTo>
                    <a:pt x="147" y="1148"/>
                    <a:pt x="148" y="1148"/>
                    <a:pt x="150" y="1148"/>
                  </a:cubicBezTo>
                  <a:cubicBezTo>
                    <a:pt x="218" y="1148"/>
                    <a:pt x="271" y="1088"/>
                    <a:pt x="267" y="1021"/>
                  </a:cubicBezTo>
                  <a:cubicBezTo>
                    <a:pt x="267" y="981"/>
                    <a:pt x="261" y="941"/>
                    <a:pt x="261" y="904"/>
                  </a:cubicBezTo>
                  <a:cubicBezTo>
                    <a:pt x="258" y="864"/>
                    <a:pt x="258" y="827"/>
                    <a:pt x="258" y="790"/>
                  </a:cubicBezTo>
                  <a:cubicBezTo>
                    <a:pt x="258" y="754"/>
                    <a:pt x="261" y="720"/>
                    <a:pt x="261" y="686"/>
                  </a:cubicBezTo>
                  <a:cubicBezTo>
                    <a:pt x="261" y="649"/>
                    <a:pt x="258" y="609"/>
                    <a:pt x="255" y="573"/>
                  </a:cubicBezTo>
                  <a:cubicBezTo>
                    <a:pt x="251" y="496"/>
                    <a:pt x="255" y="422"/>
                    <a:pt x="251" y="348"/>
                  </a:cubicBezTo>
                  <a:cubicBezTo>
                    <a:pt x="247" y="268"/>
                    <a:pt x="241" y="188"/>
                    <a:pt x="231" y="104"/>
                  </a:cubicBezTo>
                  <a:cubicBezTo>
                    <a:pt x="227" y="78"/>
                    <a:pt x="218" y="51"/>
                    <a:pt x="194" y="31"/>
                  </a:cubicBezTo>
                  <a:cubicBezTo>
                    <a:pt x="174" y="11"/>
                    <a:pt x="147" y="1"/>
                    <a:pt x="1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473" name="Google Shape;6473;p23"/>
          <p:cNvSpPr/>
          <p:nvPr/>
        </p:nvSpPr>
        <p:spPr>
          <a:xfrm flipH="1">
            <a:off x="492389" y="3428998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74" name="Google Shape;6474;p23"/>
          <p:cNvSpPr/>
          <p:nvPr/>
        </p:nvSpPr>
        <p:spPr>
          <a:xfrm rot="-6568607" flipH="1">
            <a:off x="10273694" y="320318"/>
            <a:ext cx="292449" cy="471637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75" name="Google Shape;6475;p23"/>
          <p:cNvSpPr/>
          <p:nvPr/>
        </p:nvSpPr>
        <p:spPr>
          <a:xfrm flipH="1">
            <a:off x="5215887" y="3396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76" name="Google Shape;6476;p23"/>
          <p:cNvSpPr txBox="1">
            <a:spLocks noGrp="1"/>
          </p:cNvSpPr>
          <p:nvPr>
            <p:ph type="title"/>
          </p:nvPr>
        </p:nvSpPr>
        <p:spPr>
          <a:xfrm>
            <a:off x="960000" y="500383"/>
            <a:ext cx="5726400" cy="116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 sz="6667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6477" name="Google Shape;6477;p23"/>
          <p:cNvSpPr txBox="1">
            <a:spLocks noGrp="1"/>
          </p:cNvSpPr>
          <p:nvPr>
            <p:ph type="subTitle" idx="1"/>
          </p:nvPr>
        </p:nvSpPr>
        <p:spPr>
          <a:xfrm>
            <a:off x="960000" y="2477984"/>
            <a:ext cx="4579600" cy="19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351869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6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9" name="Google Shape;6479;p24"/>
          <p:cNvSpPr/>
          <p:nvPr/>
        </p:nvSpPr>
        <p:spPr>
          <a:xfrm rot="783723">
            <a:off x="10207996" y="4368733"/>
            <a:ext cx="2994053" cy="3531207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480" name="Google Shape;6480;p24"/>
          <p:cNvSpPr/>
          <p:nvPr/>
        </p:nvSpPr>
        <p:spPr>
          <a:xfrm>
            <a:off x="-543152" y="-416539"/>
            <a:ext cx="2489167" cy="2733933"/>
          </a:xfrm>
          <a:custGeom>
            <a:avLst/>
            <a:gdLst/>
            <a:ahLst/>
            <a:cxnLst/>
            <a:rect l="l" t="t" r="r" b="b"/>
            <a:pathLst>
              <a:path w="74675" h="82018" extrusionOk="0">
                <a:moveTo>
                  <a:pt x="308" y="68310"/>
                </a:moveTo>
                <a:cubicBezTo>
                  <a:pt x="771" y="81111"/>
                  <a:pt x="7896" y="83196"/>
                  <a:pt x="13167" y="81516"/>
                </a:cubicBezTo>
                <a:cubicBezTo>
                  <a:pt x="18438" y="79836"/>
                  <a:pt x="26026" y="62865"/>
                  <a:pt x="31934" y="58231"/>
                </a:cubicBezTo>
                <a:cubicBezTo>
                  <a:pt x="37842" y="53597"/>
                  <a:pt x="45604" y="58057"/>
                  <a:pt x="48616" y="53713"/>
                </a:cubicBezTo>
                <a:cubicBezTo>
                  <a:pt x="51628" y="49369"/>
                  <a:pt x="47747" y="36742"/>
                  <a:pt x="50006" y="32166"/>
                </a:cubicBezTo>
                <a:cubicBezTo>
                  <a:pt x="52265" y="27590"/>
                  <a:pt x="60142" y="29270"/>
                  <a:pt x="62169" y="26258"/>
                </a:cubicBezTo>
                <a:cubicBezTo>
                  <a:pt x="64196" y="23246"/>
                  <a:pt x="60489" y="17512"/>
                  <a:pt x="62169" y="14095"/>
                </a:cubicBezTo>
                <a:cubicBezTo>
                  <a:pt x="63849" y="10678"/>
                  <a:pt x="80878" y="7318"/>
                  <a:pt x="72248" y="5754"/>
                </a:cubicBezTo>
                <a:cubicBezTo>
                  <a:pt x="63618" y="4190"/>
                  <a:pt x="22377" y="-5715"/>
                  <a:pt x="10387" y="4711"/>
                </a:cubicBezTo>
                <a:cubicBezTo>
                  <a:pt x="-1603" y="15137"/>
                  <a:pt x="-155" y="55509"/>
                  <a:pt x="308" y="6831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6481" name="Google Shape;6481;p2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482" name="Google Shape;6482;p24"/>
          <p:cNvGrpSpPr/>
          <p:nvPr/>
        </p:nvGrpSpPr>
        <p:grpSpPr>
          <a:xfrm>
            <a:off x="11050927" y="5740541"/>
            <a:ext cx="996747" cy="1042300"/>
            <a:chOff x="6290250" y="1718800"/>
            <a:chExt cx="911325" cy="952975"/>
          </a:xfrm>
        </p:grpSpPr>
        <p:sp>
          <p:nvSpPr>
            <p:cNvPr id="6483" name="Google Shape;6483;p24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4" name="Google Shape;6484;p2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5" name="Google Shape;6485;p2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6" name="Google Shape;6486;p2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7" name="Google Shape;6487;p2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8" name="Google Shape;6488;p2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9" name="Google Shape;6489;p2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0" name="Google Shape;6490;p2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1" name="Google Shape;6491;p2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2" name="Google Shape;6492;p2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3" name="Google Shape;6493;p2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4" name="Google Shape;6494;p2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5" name="Google Shape;6495;p2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6" name="Google Shape;6496;p2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7" name="Google Shape;6497;p2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8" name="Google Shape;6498;p2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9" name="Google Shape;6499;p2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0" name="Google Shape;6500;p2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1" name="Google Shape;6501;p24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2" name="Google Shape;6502;p2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3" name="Google Shape;6503;p2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4" name="Google Shape;6504;p2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5" name="Google Shape;6505;p2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6" name="Google Shape;6506;p2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7" name="Google Shape;6507;p2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8" name="Google Shape;6508;p2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9" name="Google Shape;6509;p2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0" name="Google Shape;6510;p2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1" name="Google Shape;6511;p24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2" name="Google Shape;6512;p2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3" name="Google Shape;6513;p2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4" name="Google Shape;6514;p2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5" name="Google Shape;6515;p2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6" name="Google Shape;6516;p2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7" name="Google Shape;6517;p2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8" name="Google Shape;6518;p2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9" name="Google Shape;6519;p2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0" name="Google Shape;6520;p2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1" name="Google Shape;6521;p2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2" name="Google Shape;6522;p2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3" name="Google Shape;6523;p2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4" name="Google Shape;6524;p2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5" name="Google Shape;6525;p2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6" name="Google Shape;6526;p2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7" name="Google Shape;6527;p24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8" name="Google Shape;6528;p2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9" name="Google Shape;6529;p24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0" name="Google Shape;6530;p2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1" name="Google Shape;6531;p2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2" name="Google Shape;6532;p2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3" name="Google Shape;6533;p2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4" name="Google Shape;6534;p2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5" name="Google Shape;6535;p2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6" name="Google Shape;6536;p2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7" name="Google Shape;6537;p2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8" name="Google Shape;6538;p2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9" name="Google Shape;6539;p2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0" name="Google Shape;6540;p2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1" name="Google Shape;6541;p2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2" name="Google Shape;6542;p2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3" name="Google Shape;6543;p2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4" name="Google Shape;6544;p2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5" name="Google Shape;6545;p2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6" name="Google Shape;6546;p2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7" name="Google Shape;6547;p2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8" name="Google Shape;6548;p2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9" name="Google Shape;6549;p2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0" name="Google Shape;6550;p2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1" name="Google Shape;6551;p2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2" name="Google Shape;6552;p2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3" name="Google Shape;6553;p2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4" name="Google Shape;6554;p2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5" name="Google Shape;6555;p2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6" name="Google Shape;6556;p2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7" name="Google Shape;6557;p2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8" name="Google Shape;6558;p2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9" name="Google Shape;6559;p2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0" name="Google Shape;6560;p2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1" name="Google Shape;6561;p2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2" name="Google Shape;6562;p2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3" name="Google Shape;6563;p2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4" name="Google Shape;6564;p2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5" name="Google Shape;6565;p2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6" name="Google Shape;6566;p2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7" name="Google Shape;6567;p2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8" name="Google Shape;6568;p2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9" name="Google Shape;6569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0" name="Google Shape;6570;p2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1" name="Google Shape;6571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2" name="Google Shape;6572;p2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3" name="Google Shape;6573;p2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4" name="Google Shape;6574;p2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5" name="Google Shape;6575;p2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6" name="Google Shape;6576;p2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7" name="Google Shape;6577;p2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8" name="Google Shape;6578;p2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9" name="Google Shape;6579;p2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0" name="Google Shape;6580;p2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1" name="Google Shape;6581;p2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2" name="Google Shape;6582;p2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3" name="Google Shape;6583;p2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4" name="Google Shape;6584;p2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5" name="Google Shape;6585;p2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6" name="Google Shape;6586;p2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7" name="Google Shape;6587;p2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8" name="Google Shape;6588;p2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9" name="Google Shape;6589;p2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0" name="Google Shape;6590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1" name="Google Shape;6591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2" name="Google Shape;6592;p2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3" name="Google Shape;6593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4" name="Google Shape;6594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5" name="Google Shape;6595;p2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6" name="Google Shape;6596;p2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7" name="Google Shape;6597;p2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8" name="Google Shape;6598;p2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9" name="Google Shape;6599;p2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0" name="Google Shape;6600;p24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1" name="Google Shape;6601;p2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2" name="Google Shape;6602;p2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3" name="Google Shape;6603;p24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4" name="Google Shape;6604;p24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5" name="Google Shape;6605;p24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6" name="Google Shape;6606;p24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7" name="Google Shape;6607;p24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8" name="Google Shape;6608;p24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9" name="Google Shape;6609;p24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0" name="Google Shape;6610;p24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1" name="Google Shape;6611;p24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2" name="Google Shape;6612;p2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3" name="Google Shape;6613;p2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4" name="Google Shape;6614;p24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5" name="Google Shape;6615;p24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6" name="Google Shape;6616;p24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7" name="Google Shape;6617;p24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8" name="Google Shape;6618;p24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9" name="Google Shape;6619;p24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0" name="Google Shape;6620;p24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1" name="Google Shape;6621;p24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2" name="Google Shape;6622;p24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3" name="Google Shape;6623;p24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4" name="Google Shape;6624;p24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5" name="Google Shape;6625;p2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6" name="Google Shape;6626;p2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7" name="Google Shape;6627;p2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8" name="Google Shape;6628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9" name="Google Shape;6629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0" name="Google Shape;6630;p2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1" name="Google Shape;6631;p2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2" name="Google Shape;6632;p2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3" name="Google Shape;6633;p2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4" name="Google Shape;6634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5" name="Google Shape;6635;p2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6" name="Google Shape;6636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7" name="Google Shape;6637;p2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8" name="Google Shape;6638;p2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9" name="Google Shape;6639;p2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0" name="Google Shape;6640;p2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1" name="Google Shape;6641;p2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2" name="Google Shape;6642;p2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3" name="Google Shape;6643;p2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4" name="Google Shape;6644;p2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5" name="Google Shape;6645;p2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6" name="Google Shape;6646;p2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7" name="Google Shape;6647;p2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8" name="Google Shape;6648;p2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9" name="Google Shape;6649;p2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0" name="Google Shape;6650;p2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1" name="Google Shape;6651;p2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2" name="Google Shape;6652;p2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3" name="Google Shape;6653;p2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4" name="Google Shape;6654;p2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5" name="Google Shape;6655;p2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6" name="Google Shape;6656;p2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7" name="Google Shape;6657;p2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8" name="Google Shape;6658;p2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9" name="Google Shape;6659;p2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0" name="Google Shape;6660;p2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1" name="Google Shape;6661;p2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2" name="Google Shape;6662;p2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3" name="Google Shape;6663;p2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4" name="Google Shape;6664;p2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5" name="Google Shape;6665;p2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6" name="Google Shape;6666;p2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7" name="Google Shape;6667;p2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8" name="Google Shape;6668;p2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9" name="Google Shape;6669;p2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0" name="Google Shape;6670;p2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1" name="Google Shape;6671;p2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2" name="Google Shape;6672;p2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3" name="Google Shape;6673;p2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4" name="Google Shape;6674;p2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5" name="Google Shape;6675;p2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6" name="Google Shape;6676;p2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7" name="Google Shape;6677;p2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8" name="Google Shape;6678;p2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9" name="Google Shape;6679;p2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0" name="Google Shape;6680;p2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1" name="Google Shape;6681;p2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2" name="Google Shape;6682;p2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3" name="Google Shape;6683;p2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4" name="Google Shape;6684;p2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5" name="Google Shape;6685;p2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6" name="Google Shape;6686;p2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7" name="Google Shape;6687;p2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8" name="Google Shape;6688;p2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9" name="Google Shape;6689;p2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0" name="Google Shape;6690;p2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1" name="Google Shape;6691;p2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2" name="Google Shape;6692;p2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3" name="Google Shape;6693;p2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4" name="Google Shape;6694;p2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5" name="Google Shape;6695;p2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6" name="Google Shape;6696;p2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7" name="Google Shape;6697;p2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8" name="Google Shape;6698;p2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9" name="Google Shape;6699;p2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0" name="Google Shape;6700;p2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1" name="Google Shape;6701;p2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2" name="Google Shape;6702;p2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3" name="Google Shape;6703;p2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4" name="Google Shape;6704;p2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5" name="Google Shape;6705;p2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6" name="Google Shape;6706;p2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7" name="Google Shape;6707;p2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8" name="Google Shape;6708;p2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9" name="Google Shape;6709;p2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0" name="Google Shape;6710;p2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1" name="Google Shape;6711;p2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2" name="Google Shape;6712;p2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3" name="Google Shape;6713;p2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4" name="Google Shape;6714;p2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5" name="Google Shape;6715;p2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6" name="Google Shape;6716;p2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7" name="Google Shape;6717;p2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8" name="Google Shape;6718;p2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9" name="Google Shape;6719;p2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0" name="Google Shape;6720;p2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1" name="Google Shape;6721;p2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2" name="Google Shape;6722;p2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3" name="Google Shape;6723;p2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4" name="Google Shape;6724;p2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5" name="Google Shape;6725;p2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6" name="Google Shape;6726;p2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7" name="Google Shape;6727;p2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8" name="Google Shape;6728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9" name="Google Shape;6729;p2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0" name="Google Shape;6730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1" name="Google Shape;6731;p2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2" name="Google Shape;6732;p2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3" name="Google Shape;6733;p2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4" name="Google Shape;6734;p2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5" name="Google Shape;6735;p2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6" name="Google Shape;6736;p2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7" name="Google Shape;6737;p2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8" name="Google Shape;6738;p2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9" name="Google Shape;6739;p2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0" name="Google Shape;6740;p2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1" name="Google Shape;6741;p2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2" name="Google Shape;6742;p2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3" name="Google Shape;6743;p2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4" name="Google Shape;6744;p2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5" name="Google Shape;6745;p2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6" name="Google Shape;6746;p2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7" name="Google Shape;6747;p2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8" name="Google Shape;6748;p2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9" name="Google Shape;6749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0" name="Google Shape;6750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1" name="Google Shape;6751;p2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2" name="Google Shape;6752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3" name="Google Shape;6753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4" name="Google Shape;6754;p2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5" name="Google Shape;6755;p2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6" name="Google Shape;6756;p2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7" name="Google Shape;6757;p2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8" name="Google Shape;6758;p2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9" name="Google Shape;6759;p2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0" name="Google Shape;6760;p2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1" name="Google Shape;6761;p2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2" name="Google Shape;6762;p2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3" name="Google Shape;6763;p2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4" name="Google Shape;6764;p2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5" name="Google Shape;6765;p2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6" name="Google Shape;6766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7" name="Google Shape;6767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8" name="Google Shape;6768;p2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9" name="Google Shape;6769;p2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0" name="Google Shape;6770;p2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1" name="Google Shape;6771;p2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2" name="Google Shape;6772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3" name="Google Shape;6773;p2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4" name="Google Shape;6774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5" name="Google Shape;6775;p2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6" name="Google Shape;6776;p2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7" name="Google Shape;6777;p2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8" name="Google Shape;6778;p2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9" name="Google Shape;6779;p2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0" name="Google Shape;6780;p2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1" name="Google Shape;6781;p2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2" name="Google Shape;6782;p2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3" name="Google Shape;6783;p2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4" name="Google Shape;6784;p2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785" name="Google Shape;6785;p24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6786" name="Google Shape;6786;p2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7" name="Google Shape;6787;p2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8" name="Google Shape;6788;p2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9" name="Google Shape;6789;p2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0" name="Google Shape;6790;p2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1" name="Google Shape;6791;p2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2" name="Google Shape;6792;p2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3" name="Google Shape;6793;p2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4" name="Google Shape;6794;p2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5" name="Google Shape;6795;p2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6" name="Google Shape;6796;p2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7" name="Google Shape;6797;p2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8" name="Google Shape;6798;p2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9" name="Google Shape;6799;p2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0" name="Google Shape;6800;p2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1" name="Google Shape;6801;p2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2" name="Google Shape;6802;p2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3" name="Google Shape;6803;p2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4" name="Google Shape;6804;p2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5" name="Google Shape;6805;p2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6" name="Google Shape;6806;p2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7" name="Google Shape;6807;p2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8" name="Google Shape;6808;p2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9" name="Google Shape;6809;p2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0" name="Google Shape;6810;p2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1" name="Google Shape;6811;p2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2" name="Google Shape;6812;p2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3" name="Google Shape;6813;p2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4" name="Google Shape;6814;p2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5" name="Google Shape;6815;p2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6" name="Google Shape;6816;p2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7" name="Google Shape;6817;p2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8" name="Google Shape;6818;p2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9" name="Google Shape;6819;p2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0" name="Google Shape;6820;p2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1" name="Google Shape;6821;p2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2" name="Google Shape;6822;p2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3" name="Google Shape;6823;p2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4" name="Google Shape;6824;p2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5" name="Google Shape;6825;p2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6" name="Google Shape;6826;p2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7" name="Google Shape;6827;p2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8" name="Google Shape;6828;p2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9" name="Google Shape;6829;p2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0" name="Google Shape;6830;p2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1" name="Google Shape;6831;p2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2" name="Google Shape;6832;p2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3" name="Google Shape;6833;p2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4" name="Google Shape;6834;p2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5" name="Google Shape;6835;p2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6" name="Google Shape;6836;p2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7" name="Google Shape;6837;p2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8" name="Google Shape;6838;p2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9" name="Google Shape;6839;p2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0" name="Google Shape;6840;p2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1" name="Google Shape;6841;p2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2" name="Google Shape;6842;p2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3" name="Google Shape;6843;p2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4" name="Google Shape;6844;p2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5" name="Google Shape;6845;p2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6" name="Google Shape;6846;p2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7" name="Google Shape;6847;p2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8" name="Google Shape;6848;p2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9" name="Google Shape;6849;p2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0" name="Google Shape;6850;p2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1" name="Google Shape;6851;p2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2" name="Google Shape;6852;p2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3" name="Google Shape;6853;p2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4" name="Google Shape;6854;p2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5" name="Google Shape;6855;p2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6" name="Google Shape;6856;p2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7" name="Google Shape;6857;p2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8" name="Google Shape;6858;p2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9" name="Google Shape;6859;p2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0" name="Google Shape;6860;p2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1" name="Google Shape;6861;p2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2" name="Google Shape;6862;p2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3" name="Google Shape;6863;p2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4" name="Google Shape;6864;p2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865" name="Google Shape;6865;p24"/>
          <p:cNvGrpSpPr/>
          <p:nvPr/>
        </p:nvGrpSpPr>
        <p:grpSpPr>
          <a:xfrm rot="-1377965">
            <a:off x="469961" y="5921249"/>
            <a:ext cx="462931" cy="680865"/>
            <a:chOff x="3716700" y="1378700"/>
            <a:chExt cx="135825" cy="199750"/>
          </a:xfrm>
        </p:grpSpPr>
        <p:sp>
          <p:nvSpPr>
            <p:cNvPr id="6866" name="Google Shape;6866;p2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7" name="Google Shape;6867;p2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8" name="Google Shape;6868;p2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9" name="Google Shape;6869;p2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870" name="Google Shape;6870;p24"/>
          <p:cNvGrpSpPr/>
          <p:nvPr/>
        </p:nvGrpSpPr>
        <p:grpSpPr>
          <a:xfrm rot="-1687898">
            <a:off x="11321269" y="589925"/>
            <a:ext cx="456072" cy="557843"/>
            <a:chOff x="2019050" y="1133325"/>
            <a:chExt cx="153525" cy="187750"/>
          </a:xfrm>
        </p:grpSpPr>
        <p:sp>
          <p:nvSpPr>
            <p:cNvPr id="6871" name="Google Shape;6871;p2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2" name="Google Shape;6872;p2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3" name="Google Shape;6873;p2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4" name="Google Shape;6874;p2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875" name="Google Shape;6875;p24"/>
          <p:cNvGrpSpPr/>
          <p:nvPr/>
        </p:nvGrpSpPr>
        <p:grpSpPr>
          <a:xfrm>
            <a:off x="5709603" y="6066559"/>
            <a:ext cx="772788" cy="687821"/>
            <a:chOff x="4748225" y="4600750"/>
            <a:chExt cx="332125" cy="295625"/>
          </a:xfrm>
        </p:grpSpPr>
        <p:sp>
          <p:nvSpPr>
            <p:cNvPr id="6876" name="Google Shape;6876;p2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7" name="Google Shape;6877;p2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8" name="Google Shape;6878;p2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9" name="Google Shape;6879;p2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0" name="Google Shape;6880;p2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1" name="Google Shape;6881;p2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2" name="Google Shape;6882;p2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3" name="Google Shape;6883;p2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4" name="Google Shape;6884;p2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5" name="Google Shape;6885;p2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6" name="Google Shape;6886;p2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7" name="Google Shape;6887;p2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8" name="Google Shape;6888;p2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9" name="Google Shape;6889;p2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0" name="Google Shape;6890;p2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1" name="Google Shape;6891;p2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2" name="Google Shape;6892;p2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3" name="Google Shape;6893;p2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4" name="Google Shape;6894;p2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5" name="Google Shape;6895;p2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6" name="Google Shape;6896;p2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7" name="Google Shape;6897;p2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8" name="Google Shape;6898;p2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9" name="Google Shape;6899;p2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0" name="Google Shape;6900;p2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1" name="Google Shape;6901;p2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2" name="Google Shape;6902;p2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3" name="Google Shape;6903;p2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4" name="Google Shape;6904;p2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5" name="Google Shape;6905;p2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6" name="Google Shape;6906;p2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7" name="Google Shape;6907;p2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8" name="Google Shape;6908;p2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9" name="Google Shape;6909;p2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0" name="Google Shape;6910;p2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1" name="Google Shape;6911;p2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2" name="Google Shape;6912;p2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3" name="Google Shape;6913;p2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4" name="Google Shape;6914;p2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5" name="Google Shape;6915;p2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6" name="Google Shape;6916;p2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7" name="Google Shape;6917;p2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8" name="Google Shape;6918;p2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9" name="Google Shape;6919;p2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0" name="Google Shape;6920;p2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1" name="Google Shape;6921;p2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2" name="Google Shape;6922;p2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3" name="Google Shape;6923;p2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4" name="Google Shape;6924;p2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5" name="Google Shape;6925;p2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6" name="Google Shape;6926;p2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7" name="Google Shape;6927;p2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8" name="Google Shape;6928;p2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9" name="Google Shape;6929;p2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0" name="Google Shape;6930;p2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1" name="Google Shape;6931;p2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2" name="Google Shape;6932;p2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3" name="Google Shape;6933;p2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4" name="Google Shape;6934;p2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5" name="Google Shape;6935;p2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6" name="Google Shape;6936;p2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7" name="Google Shape;6937;p2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8" name="Google Shape;6938;p2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9" name="Google Shape;6939;p2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0" name="Google Shape;6940;p2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41" name="Google Shape;6941;p24"/>
          <p:cNvGrpSpPr/>
          <p:nvPr/>
        </p:nvGrpSpPr>
        <p:grpSpPr>
          <a:xfrm rot="-5400000">
            <a:off x="30361" y="1548330"/>
            <a:ext cx="620120" cy="680860"/>
            <a:chOff x="818450" y="719950"/>
            <a:chExt cx="162075" cy="177950"/>
          </a:xfrm>
        </p:grpSpPr>
        <p:sp>
          <p:nvSpPr>
            <p:cNvPr id="6942" name="Google Shape;6942;p24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3" name="Google Shape;6943;p24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4" name="Google Shape;6944;p24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45" name="Google Shape;6945;p24"/>
          <p:cNvGrpSpPr/>
          <p:nvPr/>
        </p:nvGrpSpPr>
        <p:grpSpPr>
          <a:xfrm rot="672145">
            <a:off x="11701761" y="4884789"/>
            <a:ext cx="439524" cy="565119"/>
            <a:chOff x="3526675" y="707075"/>
            <a:chExt cx="187750" cy="241400"/>
          </a:xfrm>
        </p:grpSpPr>
        <p:sp>
          <p:nvSpPr>
            <p:cNvPr id="6946" name="Google Shape;6946;p2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7" name="Google Shape;6947;p2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8" name="Google Shape;6948;p2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949" name="Google Shape;6949;p24"/>
          <p:cNvSpPr/>
          <p:nvPr/>
        </p:nvSpPr>
        <p:spPr>
          <a:xfrm rot="1258828">
            <a:off x="2422372" y="3115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50" name="Google Shape;6950;p24"/>
          <p:cNvSpPr/>
          <p:nvPr/>
        </p:nvSpPr>
        <p:spPr>
          <a:xfrm>
            <a:off x="9357799" y="153968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51" name="Google Shape;6951;p24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52" name="Google Shape;6952;p24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121732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6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54" name="Google Shape;6954;p25"/>
          <p:cNvSpPr/>
          <p:nvPr/>
        </p:nvSpPr>
        <p:spPr>
          <a:xfrm>
            <a:off x="6629466" y="-2301698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6955" name="Google Shape;6955;p25"/>
          <p:cNvSpPr/>
          <p:nvPr/>
        </p:nvSpPr>
        <p:spPr>
          <a:xfrm rot="10800000">
            <a:off x="-1681867" y="2782769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pic>
        <p:nvPicPr>
          <p:cNvPr id="6956" name="Google Shape;6956;p2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957" name="Google Shape;6957;p25"/>
          <p:cNvGrpSpPr/>
          <p:nvPr/>
        </p:nvGrpSpPr>
        <p:grpSpPr>
          <a:xfrm>
            <a:off x="10439418" y="514996"/>
            <a:ext cx="1491049" cy="1559195"/>
            <a:chOff x="6290250" y="1718800"/>
            <a:chExt cx="911325" cy="952975"/>
          </a:xfrm>
        </p:grpSpPr>
        <p:sp>
          <p:nvSpPr>
            <p:cNvPr id="6958" name="Google Shape;6958;p25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9" name="Google Shape;6959;p25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0" name="Google Shape;6960;p25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1" name="Google Shape;6961;p25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2" name="Google Shape;6962;p25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3" name="Google Shape;6963;p25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4" name="Google Shape;6964;p25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5" name="Google Shape;6965;p25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6" name="Google Shape;6966;p25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7" name="Google Shape;6967;p25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8" name="Google Shape;6968;p25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9" name="Google Shape;6969;p25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0" name="Google Shape;6970;p25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1" name="Google Shape;6971;p25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2" name="Google Shape;6972;p25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3" name="Google Shape;6973;p25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4" name="Google Shape;6974;p25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5" name="Google Shape;6975;p25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6" name="Google Shape;6976;p25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7" name="Google Shape;6977;p25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8" name="Google Shape;6978;p25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9" name="Google Shape;6979;p25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0" name="Google Shape;6980;p25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1" name="Google Shape;6981;p25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2" name="Google Shape;6982;p25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3" name="Google Shape;6983;p25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4" name="Google Shape;6984;p25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5" name="Google Shape;6985;p25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6" name="Google Shape;6986;p25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7" name="Google Shape;6987;p25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8" name="Google Shape;6988;p25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9" name="Google Shape;6989;p25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0" name="Google Shape;6990;p25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1" name="Google Shape;6991;p25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2" name="Google Shape;6992;p25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3" name="Google Shape;6993;p25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4" name="Google Shape;6994;p25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5" name="Google Shape;6995;p25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6" name="Google Shape;6996;p25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7" name="Google Shape;6997;p25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8" name="Google Shape;6998;p25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9" name="Google Shape;6999;p25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0" name="Google Shape;7000;p25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1" name="Google Shape;7001;p25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2" name="Google Shape;7002;p25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3" name="Google Shape;7003;p25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4" name="Google Shape;7004;p25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5" name="Google Shape;7005;p25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6" name="Google Shape;7006;p25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7" name="Google Shape;7007;p25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8" name="Google Shape;7008;p25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9" name="Google Shape;7009;p25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0" name="Google Shape;7010;p25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1" name="Google Shape;7011;p25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2" name="Google Shape;7012;p25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3" name="Google Shape;7013;p25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4" name="Google Shape;7014;p25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5" name="Google Shape;7015;p25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6" name="Google Shape;7016;p25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7" name="Google Shape;7017;p25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8" name="Google Shape;7018;p25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9" name="Google Shape;7019;p25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0" name="Google Shape;7020;p25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1" name="Google Shape;7021;p25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2" name="Google Shape;7022;p25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3" name="Google Shape;7023;p25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4" name="Google Shape;7024;p25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5" name="Google Shape;7025;p25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6" name="Google Shape;7026;p25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7" name="Google Shape;7027;p25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8" name="Google Shape;7028;p25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9" name="Google Shape;7029;p25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0" name="Google Shape;7030;p25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1" name="Google Shape;7031;p25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2" name="Google Shape;7032;p25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3" name="Google Shape;7033;p25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4" name="Google Shape;7034;p25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5" name="Google Shape;7035;p25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6" name="Google Shape;7036;p25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7" name="Google Shape;7037;p25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8" name="Google Shape;7038;p25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9" name="Google Shape;7039;p25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0" name="Google Shape;7040;p25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1" name="Google Shape;7041;p25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2" name="Google Shape;7042;p25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3" name="Google Shape;7043;p25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4" name="Google Shape;7044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5" name="Google Shape;7045;p25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6" name="Google Shape;7046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7" name="Google Shape;7047;p25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8" name="Google Shape;7048;p25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9" name="Google Shape;7049;p25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0" name="Google Shape;7050;p25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1" name="Google Shape;7051;p25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2" name="Google Shape;7052;p25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3" name="Google Shape;7053;p25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4" name="Google Shape;7054;p25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5" name="Google Shape;7055;p25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6" name="Google Shape;7056;p25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7" name="Google Shape;7057;p25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8" name="Google Shape;7058;p25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9" name="Google Shape;7059;p25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0" name="Google Shape;7060;p25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1" name="Google Shape;7061;p25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2" name="Google Shape;7062;p25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3" name="Google Shape;7063;p25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4" name="Google Shape;7064;p25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5" name="Google Shape;7065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6" name="Google Shape;7066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7" name="Google Shape;7067;p25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8" name="Google Shape;7068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9" name="Google Shape;7069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0" name="Google Shape;7070;p25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1" name="Google Shape;7071;p25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2" name="Google Shape;7072;p25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3" name="Google Shape;7073;p25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4" name="Google Shape;7074;p25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5" name="Google Shape;7075;p25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6" name="Google Shape;7076;p25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7" name="Google Shape;7077;p25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8" name="Google Shape;7078;p25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9" name="Google Shape;7079;p25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0" name="Google Shape;7080;p25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1" name="Google Shape;7081;p25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2" name="Google Shape;7082;p25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3" name="Google Shape;7083;p25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4" name="Google Shape;7084;p25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5" name="Google Shape;7085;p25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6" name="Google Shape;7086;p25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7" name="Google Shape;7087;p25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8" name="Google Shape;7088;p25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9" name="Google Shape;7089;p25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0" name="Google Shape;7090;p25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1" name="Google Shape;7091;p25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2" name="Google Shape;7092;p25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3" name="Google Shape;7093;p25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4" name="Google Shape;7094;p25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5" name="Google Shape;7095;p25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6" name="Google Shape;7096;p25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7" name="Google Shape;7097;p25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8" name="Google Shape;7098;p25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9" name="Google Shape;7099;p25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0" name="Google Shape;7100;p25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1" name="Google Shape;7101;p25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2" name="Google Shape;7102;p25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3" name="Google Shape;7103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4" name="Google Shape;7104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5" name="Google Shape;7105;p25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6" name="Google Shape;7106;p25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7" name="Google Shape;7107;p25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8" name="Google Shape;7108;p25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9" name="Google Shape;7109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0" name="Google Shape;7110;p25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1" name="Google Shape;7111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2" name="Google Shape;7112;p25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3" name="Google Shape;7113;p25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4" name="Google Shape;7114;p25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5" name="Google Shape;7115;p25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6" name="Google Shape;7116;p25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7" name="Google Shape;7117;p25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8" name="Google Shape;7118;p25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9" name="Google Shape;7119;p25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0" name="Google Shape;7120;p25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1" name="Google Shape;7121;p25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2" name="Google Shape;7122;p25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3" name="Google Shape;7123;p25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4" name="Google Shape;7124;p25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5" name="Google Shape;7125;p25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6" name="Google Shape;7126;p25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7" name="Google Shape;7127;p25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8" name="Google Shape;7128;p25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9" name="Google Shape;7129;p25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0" name="Google Shape;7130;p25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1" name="Google Shape;7131;p25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2" name="Google Shape;7132;p25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3" name="Google Shape;7133;p25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4" name="Google Shape;7134;p25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5" name="Google Shape;7135;p25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6" name="Google Shape;7136;p25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7" name="Google Shape;7137;p25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8" name="Google Shape;7138;p25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9" name="Google Shape;7139;p25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0" name="Google Shape;7140;p25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1" name="Google Shape;7141;p25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2" name="Google Shape;7142;p25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3" name="Google Shape;7143;p25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4" name="Google Shape;7144;p25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5" name="Google Shape;7145;p25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6" name="Google Shape;7146;p25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7" name="Google Shape;7147;p25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8" name="Google Shape;7148;p25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9" name="Google Shape;7149;p25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0" name="Google Shape;7150;p25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1" name="Google Shape;7151;p25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2" name="Google Shape;7152;p25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3" name="Google Shape;7153;p25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4" name="Google Shape;7154;p25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5" name="Google Shape;7155;p25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6" name="Google Shape;7156;p25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7" name="Google Shape;7157;p25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8" name="Google Shape;7158;p25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9" name="Google Shape;7159;p25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0" name="Google Shape;7160;p25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1" name="Google Shape;7161;p25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2" name="Google Shape;7162;p25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3" name="Google Shape;7163;p25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4" name="Google Shape;7164;p25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5" name="Google Shape;7165;p25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6" name="Google Shape;7166;p25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7" name="Google Shape;7167;p25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8" name="Google Shape;7168;p25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9" name="Google Shape;7169;p25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0" name="Google Shape;7170;p25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1" name="Google Shape;7171;p25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2" name="Google Shape;7172;p25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3" name="Google Shape;7173;p25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4" name="Google Shape;7174;p25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5" name="Google Shape;7175;p25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6" name="Google Shape;7176;p25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7" name="Google Shape;7177;p25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8" name="Google Shape;7178;p25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9" name="Google Shape;7179;p25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0" name="Google Shape;7180;p25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1" name="Google Shape;7181;p25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2" name="Google Shape;7182;p25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3" name="Google Shape;7183;p25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4" name="Google Shape;7184;p25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5" name="Google Shape;7185;p25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6" name="Google Shape;7186;p25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7" name="Google Shape;7187;p25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8" name="Google Shape;7188;p25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9" name="Google Shape;7189;p25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0" name="Google Shape;7190;p25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1" name="Google Shape;7191;p25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2" name="Google Shape;7192;p25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3" name="Google Shape;7193;p25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4" name="Google Shape;7194;p25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5" name="Google Shape;7195;p25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6" name="Google Shape;7196;p25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7" name="Google Shape;7197;p25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8" name="Google Shape;7198;p25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9" name="Google Shape;7199;p25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0" name="Google Shape;7200;p25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1" name="Google Shape;7201;p25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2" name="Google Shape;7202;p25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3" name="Google Shape;7203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4" name="Google Shape;7204;p25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5" name="Google Shape;7205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6" name="Google Shape;7206;p25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7" name="Google Shape;7207;p25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8" name="Google Shape;7208;p25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9" name="Google Shape;7209;p25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0" name="Google Shape;7210;p25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1" name="Google Shape;7211;p25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2" name="Google Shape;7212;p25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3" name="Google Shape;7213;p25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4" name="Google Shape;7214;p25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5" name="Google Shape;7215;p25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6" name="Google Shape;7216;p25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7" name="Google Shape;7217;p25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8" name="Google Shape;7218;p25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9" name="Google Shape;7219;p25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0" name="Google Shape;7220;p25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1" name="Google Shape;7221;p25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2" name="Google Shape;7222;p25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3" name="Google Shape;7223;p25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4" name="Google Shape;7224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5" name="Google Shape;7225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6" name="Google Shape;7226;p25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7" name="Google Shape;7227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8" name="Google Shape;7228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9" name="Google Shape;7229;p25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0" name="Google Shape;7230;p25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1" name="Google Shape;7231;p25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2" name="Google Shape;7232;p25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3" name="Google Shape;7233;p25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4" name="Google Shape;7234;p25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5" name="Google Shape;7235;p25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6" name="Google Shape;7236;p25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7" name="Google Shape;7237;p25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8" name="Google Shape;7238;p25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9" name="Google Shape;7239;p25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0" name="Google Shape;7240;p25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1" name="Google Shape;7241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2" name="Google Shape;7242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3" name="Google Shape;7243;p25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4" name="Google Shape;7244;p25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5" name="Google Shape;7245;p25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6" name="Google Shape;7246;p25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7" name="Google Shape;7247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8" name="Google Shape;7248;p25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9" name="Google Shape;7249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0" name="Google Shape;7250;p25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1" name="Google Shape;7251;p25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2" name="Google Shape;7252;p25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3" name="Google Shape;7253;p25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4" name="Google Shape;7254;p25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5" name="Google Shape;7255;p25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6" name="Google Shape;7256;p25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7" name="Google Shape;7257;p25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8" name="Google Shape;7258;p25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9" name="Google Shape;7259;p25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260" name="Google Shape;7260;p25"/>
          <p:cNvGrpSpPr/>
          <p:nvPr/>
        </p:nvGrpSpPr>
        <p:grpSpPr>
          <a:xfrm rot="-3555206">
            <a:off x="11568726" y="1484993"/>
            <a:ext cx="268937" cy="417465"/>
            <a:chOff x="1036425" y="2562175"/>
            <a:chExt cx="119850" cy="186050"/>
          </a:xfrm>
        </p:grpSpPr>
        <p:sp>
          <p:nvSpPr>
            <p:cNvPr id="7261" name="Google Shape;7261;p25"/>
            <p:cNvSpPr/>
            <p:nvPr/>
          </p:nvSpPr>
          <p:spPr>
            <a:xfrm>
              <a:off x="1036425" y="2562175"/>
              <a:ext cx="119850" cy="111300"/>
            </a:xfrm>
            <a:custGeom>
              <a:avLst/>
              <a:gdLst/>
              <a:ahLst/>
              <a:cxnLst/>
              <a:rect l="l" t="t" r="r" b="b"/>
              <a:pathLst>
                <a:path w="4794" h="4452" extrusionOk="0">
                  <a:moveTo>
                    <a:pt x="4634" y="1"/>
                  </a:moveTo>
                  <a:cubicBezTo>
                    <a:pt x="4634" y="1"/>
                    <a:pt x="4611" y="1"/>
                    <a:pt x="4588" y="24"/>
                  </a:cubicBezTo>
                  <a:cubicBezTo>
                    <a:pt x="4064" y="298"/>
                    <a:pt x="3607" y="572"/>
                    <a:pt x="3173" y="845"/>
                  </a:cubicBezTo>
                  <a:lnTo>
                    <a:pt x="2671" y="1165"/>
                  </a:lnTo>
                  <a:cubicBezTo>
                    <a:pt x="2101" y="1530"/>
                    <a:pt x="1667" y="1827"/>
                    <a:pt x="1302" y="2124"/>
                  </a:cubicBezTo>
                  <a:cubicBezTo>
                    <a:pt x="1028" y="2329"/>
                    <a:pt x="822" y="2535"/>
                    <a:pt x="617" y="2717"/>
                  </a:cubicBezTo>
                  <a:cubicBezTo>
                    <a:pt x="526" y="2808"/>
                    <a:pt x="434" y="2923"/>
                    <a:pt x="366" y="3014"/>
                  </a:cubicBezTo>
                  <a:cubicBezTo>
                    <a:pt x="275" y="3105"/>
                    <a:pt x="206" y="3196"/>
                    <a:pt x="160" y="3311"/>
                  </a:cubicBezTo>
                  <a:cubicBezTo>
                    <a:pt x="46" y="3516"/>
                    <a:pt x="1" y="3699"/>
                    <a:pt x="23" y="3858"/>
                  </a:cubicBezTo>
                  <a:cubicBezTo>
                    <a:pt x="69" y="4041"/>
                    <a:pt x="183" y="4201"/>
                    <a:pt x="389" y="4315"/>
                  </a:cubicBezTo>
                  <a:cubicBezTo>
                    <a:pt x="457" y="4383"/>
                    <a:pt x="548" y="4406"/>
                    <a:pt x="663" y="4429"/>
                  </a:cubicBezTo>
                  <a:cubicBezTo>
                    <a:pt x="731" y="4452"/>
                    <a:pt x="799" y="4452"/>
                    <a:pt x="868" y="4452"/>
                  </a:cubicBezTo>
                  <a:lnTo>
                    <a:pt x="959" y="4452"/>
                  </a:lnTo>
                  <a:cubicBezTo>
                    <a:pt x="1142" y="4429"/>
                    <a:pt x="1324" y="4361"/>
                    <a:pt x="1530" y="4246"/>
                  </a:cubicBezTo>
                  <a:cubicBezTo>
                    <a:pt x="1735" y="4155"/>
                    <a:pt x="1918" y="3995"/>
                    <a:pt x="2146" y="3790"/>
                  </a:cubicBezTo>
                  <a:cubicBezTo>
                    <a:pt x="2329" y="3630"/>
                    <a:pt x="2511" y="3425"/>
                    <a:pt x="2740" y="3174"/>
                  </a:cubicBezTo>
                  <a:cubicBezTo>
                    <a:pt x="3082" y="2763"/>
                    <a:pt x="3424" y="2306"/>
                    <a:pt x="3812" y="1713"/>
                  </a:cubicBezTo>
                  <a:cubicBezTo>
                    <a:pt x="4064" y="1348"/>
                    <a:pt x="4292" y="960"/>
                    <a:pt x="4588" y="480"/>
                  </a:cubicBezTo>
                  <a:lnTo>
                    <a:pt x="4657" y="343"/>
                  </a:lnTo>
                  <a:lnTo>
                    <a:pt x="4703" y="252"/>
                  </a:lnTo>
                  <a:lnTo>
                    <a:pt x="4748" y="161"/>
                  </a:lnTo>
                  <a:cubicBezTo>
                    <a:pt x="4794" y="115"/>
                    <a:pt x="4771" y="69"/>
                    <a:pt x="4725" y="47"/>
                  </a:cubicBezTo>
                  <a:cubicBezTo>
                    <a:pt x="4725" y="24"/>
                    <a:pt x="4703" y="24"/>
                    <a:pt x="4703" y="24"/>
                  </a:cubicBezTo>
                  <a:cubicBezTo>
                    <a:pt x="4680" y="24"/>
                    <a:pt x="4657" y="1"/>
                    <a:pt x="46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2" name="Google Shape;7262;p25"/>
            <p:cNvSpPr/>
            <p:nvPr/>
          </p:nvSpPr>
          <p:spPr>
            <a:xfrm>
              <a:off x="1095200" y="2640925"/>
              <a:ext cx="51375" cy="107300"/>
            </a:xfrm>
            <a:custGeom>
              <a:avLst/>
              <a:gdLst/>
              <a:ahLst/>
              <a:cxnLst/>
              <a:rect l="l" t="t" r="r" b="b"/>
              <a:pathLst>
                <a:path w="2055" h="4292" extrusionOk="0">
                  <a:moveTo>
                    <a:pt x="1918" y="1"/>
                  </a:moveTo>
                  <a:cubicBezTo>
                    <a:pt x="1895" y="24"/>
                    <a:pt x="1895" y="24"/>
                    <a:pt x="1895" y="46"/>
                  </a:cubicBezTo>
                  <a:cubicBezTo>
                    <a:pt x="1849" y="46"/>
                    <a:pt x="1827" y="69"/>
                    <a:pt x="1827" y="92"/>
                  </a:cubicBezTo>
                  <a:cubicBezTo>
                    <a:pt x="1781" y="138"/>
                    <a:pt x="1758" y="183"/>
                    <a:pt x="1735" y="229"/>
                  </a:cubicBezTo>
                  <a:cubicBezTo>
                    <a:pt x="1598" y="457"/>
                    <a:pt x="1439" y="663"/>
                    <a:pt x="1302" y="868"/>
                  </a:cubicBezTo>
                  <a:lnTo>
                    <a:pt x="1279" y="914"/>
                  </a:lnTo>
                  <a:cubicBezTo>
                    <a:pt x="1096" y="1165"/>
                    <a:pt x="936" y="1393"/>
                    <a:pt x="822" y="1599"/>
                  </a:cubicBezTo>
                  <a:cubicBezTo>
                    <a:pt x="617" y="1895"/>
                    <a:pt x="480" y="2146"/>
                    <a:pt x="343" y="2420"/>
                  </a:cubicBezTo>
                  <a:cubicBezTo>
                    <a:pt x="183" y="2717"/>
                    <a:pt x="92" y="2991"/>
                    <a:pt x="46" y="3242"/>
                  </a:cubicBezTo>
                  <a:cubicBezTo>
                    <a:pt x="1" y="3356"/>
                    <a:pt x="1" y="3493"/>
                    <a:pt x="1" y="3607"/>
                  </a:cubicBezTo>
                  <a:cubicBezTo>
                    <a:pt x="1" y="3721"/>
                    <a:pt x="23" y="3813"/>
                    <a:pt x="69" y="3904"/>
                  </a:cubicBezTo>
                  <a:cubicBezTo>
                    <a:pt x="115" y="3995"/>
                    <a:pt x="183" y="4087"/>
                    <a:pt x="275" y="4155"/>
                  </a:cubicBezTo>
                  <a:cubicBezTo>
                    <a:pt x="343" y="4201"/>
                    <a:pt x="434" y="4246"/>
                    <a:pt x="526" y="4269"/>
                  </a:cubicBezTo>
                  <a:cubicBezTo>
                    <a:pt x="571" y="4269"/>
                    <a:pt x="617" y="4292"/>
                    <a:pt x="640" y="4292"/>
                  </a:cubicBezTo>
                  <a:cubicBezTo>
                    <a:pt x="685" y="4292"/>
                    <a:pt x="731" y="4269"/>
                    <a:pt x="777" y="4269"/>
                  </a:cubicBezTo>
                  <a:cubicBezTo>
                    <a:pt x="845" y="4246"/>
                    <a:pt x="914" y="4223"/>
                    <a:pt x="982" y="4178"/>
                  </a:cubicBezTo>
                  <a:cubicBezTo>
                    <a:pt x="1142" y="4041"/>
                    <a:pt x="1256" y="3881"/>
                    <a:pt x="1324" y="3721"/>
                  </a:cubicBezTo>
                  <a:cubicBezTo>
                    <a:pt x="1461" y="3516"/>
                    <a:pt x="1530" y="3265"/>
                    <a:pt x="1598" y="3059"/>
                  </a:cubicBezTo>
                  <a:cubicBezTo>
                    <a:pt x="1667" y="2854"/>
                    <a:pt x="1713" y="2603"/>
                    <a:pt x="1781" y="2283"/>
                  </a:cubicBezTo>
                  <a:cubicBezTo>
                    <a:pt x="1872" y="1827"/>
                    <a:pt x="1941" y="1348"/>
                    <a:pt x="2009" y="777"/>
                  </a:cubicBezTo>
                  <a:cubicBezTo>
                    <a:pt x="2032" y="526"/>
                    <a:pt x="2032" y="298"/>
                    <a:pt x="2055" y="92"/>
                  </a:cubicBezTo>
                  <a:cubicBezTo>
                    <a:pt x="2055" y="69"/>
                    <a:pt x="2055" y="46"/>
                    <a:pt x="2032" y="24"/>
                  </a:cubicBezTo>
                  <a:cubicBezTo>
                    <a:pt x="2032" y="24"/>
                    <a:pt x="2009" y="1"/>
                    <a:pt x="19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263" name="Google Shape;7263;p25"/>
          <p:cNvGrpSpPr/>
          <p:nvPr/>
        </p:nvGrpSpPr>
        <p:grpSpPr>
          <a:xfrm rot="-4199169">
            <a:off x="522634" y="4804849"/>
            <a:ext cx="1301636" cy="1102559"/>
            <a:chOff x="6536750" y="766975"/>
            <a:chExt cx="776100" cy="657400"/>
          </a:xfrm>
        </p:grpSpPr>
        <p:sp>
          <p:nvSpPr>
            <p:cNvPr id="7264" name="Google Shape;7264;p25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5" name="Google Shape;7265;p25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6" name="Google Shape;7266;p25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7" name="Google Shape;7267;p25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8" name="Google Shape;7268;p25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9" name="Google Shape;7269;p25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0" name="Google Shape;7270;p25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1" name="Google Shape;7271;p25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2" name="Google Shape;7272;p25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3" name="Google Shape;7273;p25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4" name="Google Shape;7274;p25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5" name="Google Shape;7275;p25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6" name="Google Shape;7276;p25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7" name="Google Shape;7277;p25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8" name="Google Shape;7278;p25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9" name="Google Shape;7279;p25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0" name="Google Shape;7280;p25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1" name="Google Shape;7281;p25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2" name="Google Shape;7282;p25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3" name="Google Shape;7283;p25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4" name="Google Shape;7284;p25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5" name="Google Shape;7285;p25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6" name="Google Shape;7286;p25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7" name="Google Shape;7287;p25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8" name="Google Shape;7288;p25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9" name="Google Shape;7289;p25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0" name="Google Shape;7290;p25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1" name="Google Shape;7291;p25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2" name="Google Shape;7292;p25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3" name="Google Shape;7293;p25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4" name="Google Shape;7294;p25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5" name="Google Shape;7295;p25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6" name="Google Shape;7296;p25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7" name="Google Shape;7297;p25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8" name="Google Shape;7298;p25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9" name="Google Shape;7299;p25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0" name="Google Shape;7300;p25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1" name="Google Shape;7301;p25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2" name="Google Shape;7302;p25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3" name="Google Shape;7303;p25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4" name="Google Shape;7304;p25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5" name="Google Shape;7305;p25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6" name="Google Shape;7306;p25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7" name="Google Shape;7307;p25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8" name="Google Shape;7308;p25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9" name="Google Shape;7309;p25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0" name="Google Shape;7310;p25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1" name="Google Shape;7311;p25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2" name="Google Shape;7312;p25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3" name="Google Shape;7313;p25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4" name="Google Shape;7314;p25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5" name="Google Shape;7315;p25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6" name="Google Shape;7316;p25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7" name="Google Shape;7317;p25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8" name="Google Shape;7318;p25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9" name="Google Shape;7319;p25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0" name="Google Shape;7320;p25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1" name="Google Shape;7321;p25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2" name="Google Shape;7322;p25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3" name="Google Shape;7323;p25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4" name="Google Shape;7324;p25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5" name="Google Shape;7325;p25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6" name="Google Shape;7326;p25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7" name="Google Shape;7327;p25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8" name="Google Shape;7328;p25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9" name="Google Shape;7329;p25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0" name="Google Shape;7330;p25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1" name="Google Shape;7331;p25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2" name="Google Shape;7332;p25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3" name="Google Shape;7333;p25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4" name="Google Shape;7334;p25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5" name="Google Shape;7335;p25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6" name="Google Shape;7336;p25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7" name="Google Shape;7337;p25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8" name="Google Shape;7338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9" name="Google Shape;7339;p25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0" name="Google Shape;7340;p25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1" name="Google Shape;7341;p25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2" name="Google Shape;7342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3" name="Google Shape;7343;p25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4" name="Google Shape;7344;p25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5" name="Google Shape;7345;p25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6" name="Google Shape;7346;p25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7" name="Google Shape;7347;p25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8" name="Google Shape;7348;p25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9" name="Google Shape;7349;p25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0" name="Google Shape;7350;p25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1" name="Google Shape;7351;p25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2" name="Google Shape;7352;p25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3" name="Google Shape;7353;p25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4" name="Google Shape;7354;p25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5" name="Google Shape;7355;p25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6" name="Google Shape;7356;p25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7" name="Google Shape;7357;p25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8" name="Google Shape;7358;p25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9" name="Google Shape;7359;p25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0" name="Google Shape;7360;p25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1" name="Google Shape;7361;p25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2" name="Google Shape;7362;p25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3" name="Google Shape;7363;p25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4" name="Google Shape;7364;p25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5" name="Google Shape;7365;p25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6" name="Google Shape;7366;p25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7" name="Google Shape;7367;p25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8" name="Google Shape;7368;p25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9" name="Google Shape;7369;p25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0" name="Google Shape;7370;p25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1" name="Google Shape;7371;p25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2" name="Google Shape;7372;p25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3" name="Google Shape;7373;p25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4" name="Google Shape;7374;p25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5" name="Google Shape;7375;p25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6" name="Google Shape;7376;p25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7" name="Google Shape;7377;p25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8" name="Google Shape;7378;p25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9" name="Google Shape;7379;p25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0" name="Google Shape;7380;p25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1" name="Google Shape;7381;p25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2" name="Google Shape;7382;p25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3" name="Google Shape;7383;p25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4" name="Google Shape;7384;p25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5" name="Google Shape;7385;p25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6" name="Google Shape;7386;p25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7" name="Google Shape;7387;p25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8" name="Google Shape;7388;p25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9" name="Google Shape;7389;p25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0" name="Google Shape;7390;p25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1" name="Google Shape;7391;p25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2" name="Google Shape;7392;p25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3" name="Google Shape;7393;p25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4" name="Google Shape;7394;p25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5" name="Google Shape;7395;p25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6" name="Google Shape;7396;p25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7" name="Google Shape;7397;p25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8" name="Google Shape;7398;p25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9" name="Google Shape;7399;p25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0" name="Google Shape;7400;p25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1" name="Google Shape;7401;p25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2" name="Google Shape;7402;p25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3" name="Google Shape;7403;p25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4" name="Google Shape;7404;p25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5" name="Google Shape;7405;p25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6" name="Google Shape;7406;p25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7" name="Google Shape;7407;p25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8" name="Google Shape;7408;p25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9" name="Google Shape;7409;p25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0" name="Google Shape;7410;p25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1" name="Google Shape;7411;p25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2" name="Google Shape;7412;p25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3" name="Google Shape;7413;p25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4" name="Google Shape;7414;p25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5" name="Google Shape;7415;p25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6" name="Google Shape;7416;p25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7" name="Google Shape;7417;p25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8" name="Google Shape;7418;p25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9" name="Google Shape;7419;p25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0" name="Google Shape;7420;p25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1" name="Google Shape;7421;p25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2" name="Google Shape;7422;p25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3" name="Google Shape;7423;p25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4" name="Google Shape;7424;p25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5" name="Google Shape;7425;p25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6" name="Google Shape;7426;p25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7" name="Google Shape;7427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8" name="Google Shape;7428;p25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9" name="Google Shape;7429;p25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0" name="Google Shape;7430;p25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1" name="Google Shape;7431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2" name="Google Shape;7432;p25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3" name="Google Shape;7433;p25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4" name="Google Shape;7434;p25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5" name="Google Shape;7435;p25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6" name="Google Shape;7436;p25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7" name="Google Shape;7437;p25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8" name="Google Shape;7438;p25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9" name="Google Shape;7439;p25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0" name="Google Shape;7440;p25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1" name="Google Shape;7441;p25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2" name="Google Shape;7442;p25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443" name="Google Shape;7443;p25"/>
          <p:cNvSpPr/>
          <p:nvPr/>
        </p:nvSpPr>
        <p:spPr>
          <a:xfrm>
            <a:off x="1699015" y="35692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44" name="Google Shape;7444;p25"/>
          <p:cNvSpPr/>
          <p:nvPr/>
        </p:nvSpPr>
        <p:spPr>
          <a:xfrm>
            <a:off x="10112080" y="26711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45" name="Google Shape;7445;p25"/>
          <p:cNvSpPr/>
          <p:nvPr/>
        </p:nvSpPr>
        <p:spPr>
          <a:xfrm>
            <a:off x="330573" y="2359663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446" name="Google Shape;7446;p25"/>
          <p:cNvGrpSpPr/>
          <p:nvPr/>
        </p:nvGrpSpPr>
        <p:grpSpPr>
          <a:xfrm rot="-5400000" flipH="1">
            <a:off x="562738" y="3777203"/>
            <a:ext cx="521341" cy="572405"/>
            <a:chOff x="818450" y="719950"/>
            <a:chExt cx="162075" cy="177950"/>
          </a:xfrm>
        </p:grpSpPr>
        <p:sp>
          <p:nvSpPr>
            <p:cNvPr id="7447" name="Google Shape;7447;p25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8" name="Google Shape;7448;p25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9" name="Google Shape;7449;p25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450" name="Google Shape;7450;p25"/>
          <p:cNvGrpSpPr/>
          <p:nvPr/>
        </p:nvGrpSpPr>
        <p:grpSpPr>
          <a:xfrm rot="10292201">
            <a:off x="10965181" y="2444386"/>
            <a:ext cx="439515" cy="565108"/>
            <a:chOff x="3526675" y="707075"/>
            <a:chExt cx="187750" cy="241400"/>
          </a:xfrm>
        </p:grpSpPr>
        <p:sp>
          <p:nvSpPr>
            <p:cNvPr id="7451" name="Google Shape;7451;p25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2" name="Google Shape;7452;p25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3" name="Google Shape;7453;p25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454" name="Google Shape;7454;p25"/>
          <p:cNvGrpSpPr/>
          <p:nvPr/>
        </p:nvGrpSpPr>
        <p:grpSpPr>
          <a:xfrm>
            <a:off x="11036763" y="5285123"/>
            <a:ext cx="665191" cy="714416"/>
            <a:chOff x="539500" y="356300"/>
            <a:chExt cx="347201" cy="372894"/>
          </a:xfrm>
        </p:grpSpPr>
        <p:sp>
          <p:nvSpPr>
            <p:cNvPr id="7455" name="Google Shape;7455;p25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6" name="Google Shape;7456;p25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7" name="Google Shape;7457;p25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8" name="Google Shape;7458;p25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9" name="Google Shape;7459;p25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0" name="Google Shape;7460;p25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1" name="Google Shape;7461;p25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2" name="Google Shape;7462;p25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3" name="Google Shape;7463;p25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4" name="Google Shape;7464;p25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5" name="Google Shape;7465;p25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466" name="Google Shape;7466;p25"/>
          <p:cNvGrpSpPr/>
          <p:nvPr/>
        </p:nvGrpSpPr>
        <p:grpSpPr>
          <a:xfrm>
            <a:off x="591935" y="383235"/>
            <a:ext cx="462928" cy="680855"/>
            <a:chOff x="3716700" y="1378700"/>
            <a:chExt cx="135825" cy="199750"/>
          </a:xfrm>
        </p:grpSpPr>
        <p:sp>
          <p:nvSpPr>
            <p:cNvPr id="7467" name="Google Shape;7467;p25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8" name="Google Shape;7468;p25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9" name="Google Shape;7469;p25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0" name="Google Shape;7470;p25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471" name="Google Shape;7471;p25"/>
          <p:cNvSpPr/>
          <p:nvPr/>
        </p:nvSpPr>
        <p:spPr>
          <a:xfrm rot="1257298">
            <a:off x="9777439" y="4293281"/>
            <a:ext cx="452704" cy="147513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72" name="Google Shape;7472;p25"/>
          <p:cNvSpPr/>
          <p:nvPr/>
        </p:nvSpPr>
        <p:spPr>
          <a:xfrm>
            <a:off x="2111080" y="6120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73" name="Google Shape;7473;p25"/>
          <p:cNvSpPr/>
          <p:nvPr/>
        </p:nvSpPr>
        <p:spPr>
          <a:xfrm>
            <a:off x="9558748" y="63432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024802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oogle Shape;19;p3"/>
          <p:cNvGrpSpPr/>
          <p:nvPr/>
        </p:nvGrpSpPr>
        <p:grpSpPr>
          <a:xfrm>
            <a:off x="-33" y="3297958"/>
            <a:ext cx="12192000" cy="3559561"/>
            <a:chOff x="-25" y="1390650"/>
            <a:chExt cx="9144000" cy="3752700"/>
          </a:xfrm>
        </p:grpSpPr>
        <p:sp>
          <p:nvSpPr>
            <p:cNvPr id="20" name="Google Shape;20;p3"/>
            <p:cNvSpPr/>
            <p:nvPr/>
          </p:nvSpPr>
          <p:spPr>
            <a:xfrm>
              <a:off x="-25" y="1390650"/>
              <a:ext cx="9143955" cy="3152727"/>
            </a:xfrm>
            <a:custGeom>
              <a:avLst/>
              <a:gdLst/>
              <a:ahLst/>
              <a:cxnLst/>
              <a:rect l="l" t="t" r="r" b="b"/>
              <a:pathLst>
                <a:path w="48078" h="17253" extrusionOk="0">
                  <a:moveTo>
                    <a:pt x="24551" y="0"/>
                  </a:moveTo>
                  <a:cubicBezTo>
                    <a:pt x="19562" y="0"/>
                    <a:pt x="12918" y="5739"/>
                    <a:pt x="7775" y="5942"/>
                  </a:cubicBezTo>
                  <a:cubicBezTo>
                    <a:pt x="7443" y="5956"/>
                    <a:pt x="7121" y="5962"/>
                    <a:pt x="6809" y="5962"/>
                  </a:cubicBezTo>
                  <a:cubicBezTo>
                    <a:pt x="2312" y="5962"/>
                    <a:pt x="0" y="4608"/>
                    <a:pt x="0" y="4608"/>
                  </a:cubicBezTo>
                  <a:lnTo>
                    <a:pt x="0" y="17253"/>
                  </a:lnTo>
                  <a:lnTo>
                    <a:pt x="48077" y="17253"/>
                  </a:lnTo>
                  <a:lnTo>
                    <a:pt x="48077" y="3727"/>
                  </a:lnTo>
                  <a:cubicBezTo>
                    <a:pt x="48077" y="3727"/>
                    <a:pt x="46378" y="2205"/>
                    <a:pt x="44452" y="2205"/>
                  </a:cubicBezTo>
                  <a:cubicBezTo>
                    <a:pt x="44320" y="2205"/>
                    <a:pt x="44187" y="2212"/>
                    <a:pt x="44053" y="2227"/>
                  </a:cubicBezTo>
                  <a:cubicBezTo>
                    <a:pt x="41970" y="2465"/>
                    <a:pt x="40076" y="4275"/>
                    <a:pt x="36278" y="4870"/>
                  </a:cubicBezTo>
                  <a:cubicBezTo>
                    <a:pt x="36082" y="4901"/>
                    <a:pt x="35888" y="4915"/>
                    <a:pt x="35696" y="4915"/>
                  </a:cubicBezTo>
                  <a:cubicBezTo>
                    <a:pt x="32171" y="4915"/>
                    <a:pt x="29282" y="0"/>
                    <a:pt x="245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;p3"/>
            <p:cNvSpPr/>
            <p:nvPr/>
          </p:nvSpPr>
          <p:spPr>
            <a:xfrm>
              <a:off x="-25" y="4210050"/>
              <a:ext cx="9144000" cy="933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2" name="Google Shape;22;p3"/>
          <p:cNvSpPr txBox="1">
            <a:spLocks noGrp="1"/>
          </p:cNvSpPr>
          <p:nvPr>
            <p:ph type="title"/>
          </p:nvPr>
        </p:nvSpPr>
        <p:spPr>
          <a:xfrm>
            <a:off x="2513600" y="4344400"/>
            <a:ext cx="7168800" cy="81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2pPr>
            <a:lvl3pPr lvl="2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3pPr>
            <a:lvl4pPr lvl="3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4pPr>
            <a:lvl5pPr lvl="4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5pPr>
            <a:lvl6pPr lvl="5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6pPr>
            <a:lvl7pPr lvl="6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7pPr>
            <a:lvl8pPr lvl="7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8pPr>
            <a:lvl9pPr lvl="8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9pPr>
          </a:lstStyle>
          <a:p>
            <a:endParaRPr/>
          </a:p>
        </p:txBody>
      </p:sp>
      <p:sp>
        <p:nvSpPr>
          <p:cNvPr id="23" name="Google Shape;23;p3"/>
          <p:cNvSpPr txBox="1">
            <a:spLocks noGrp="1"/>
          </p:cNvSpPr>
          <p:nvPr>
            <p:ph type="subTitle" idx="1"/>
          </p:nvPr>
        </p:nvSpPr>
        <p:spPr>
          <a:xfrm>
            <a:off x="2513600" y="5115891"/>
            <a:ext cx="7168800" cy="9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4" name="Google Shape;24;p3"/>
          <p:cNvSpPr txBox="1">
            <a:spLocks noGrp="1"/>
          </p:cNvSpPr>
          <p:nvPr>
            <p:ph type="title" idx="2" hasCustomPrompt="1"/>
          </p:nvPr>
        </p:nvSpPr>
        <p:spPr>
          <a:xfrm>
            <a:off x="2433092" y="711167"/>
            <a:ext cx="999600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6400085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Google Shape;32;p5"/>
          <p:cNvGrpSpPr/>
          <p:nvPr/>
        </p:nvGrpSpPr>
        <p:grpSpPr>
          <a:xfrm>
            <a:off x="-33" y="1854200"/>
            <a:ext cx="12192000" cy="5003600"/>
            <a:chOff x="-25" y="1390650"/>
            <a:chExt cx="9144000" cy="3752700"/>
          </a:xfrm>
        </p:grpSpPr>
        <p:sp>
          <p:nvSpPr>
            <p:cNvPr id="33" name="Google Shape;33;p5"/>
            <p:cNvSpPr/>
            <p:nvPr/>
          </p:nvSpPr>
          <p:spPr>
            <a:xfrm>
              <a:off x="-25" y="1390650"/>
              <a:ext cx="9143955" cy="3152727"/>
            </a:xfrm>
            <a:custGeom>
              <a:avLst/>
              <a:gdLst/>
              <a:ahLst/>
              <a:cxnLst/>
              <a:rect l="l" t="t" r="r" b="b"/>
              <a:pathLst>
                <a:path w="48078" h="17253" extrusionOk="0">
                  <a:moveTo>
                    <a:pt x="24551" y="0"/>
                  </a:moveTo>
                  <a:cubicBezTo>
                    <a:pt x="19562" y="0"/>
                    <a:pt x="12918" y="5739"/>
                    <a:pt x="7775" y="5942"/>
                  </a:cubicBezTo>
                  <a:cubicBezTo>
                    <a:pt x="7443" y="5956"/>
                    <a:pt x="7121" y="5962"/>
                    <a:pt x="6809" y="5962"/>
                  </a:cubicBezTo>
                  <a:cubicBezTo>
                    <a:pt x="2312" y="5962"/>
                    <a:pt x="0" y="4608"/>
                    <a:pt x="0" y="4608"/>
                  </a:cubicBezTo>
                  <a:lnTo>
                    <a:pt x="0" y="17253"/>
                  </a:lnTo>
                  <a:lnTo>
                    <a:pt x="48077" y="17253"/>
                  </a:lnTo>
                  <a:lnTo>
                    <a:pt x="48077" y="3727"/>
                  </a:lnTo>
                  <a:cubicBezTo>
                    <a:pt x="48077" y="3727"/>
                    <a:pt x="46378" y="2205"/>
                    <a:pt x="44452" y="2205"/>
                  </a:cubicBezTo>
                  <a:cubicBezTo>
                    <a:pt x="44320" y="2205"/>
                    <a:pt x="44187" y="2212"/>
                    <a:pt x="44053" y="2227"/>
                  </a:cubicBezTo>
                  <a:cubicBezTo>
                    <a:pt x="41970" y="2465"/>
                    <a:pt x="40076" y="4275"/>
                    <a:pt x="36278" y="4870"/>
                  </a:cubicBezTo>
                  <a:cubicBezTo>
                    <a:pt x="36082" y="4901"/>
                    <a:pt x="35888" y="4915"/>
                    <a:pt x="35696" y="4915"/>
                  </a:cubicBezTo>
                  <a:cubicBezTo>
                    <a:pt x="32171" y="4915"/>
                    <a:pt x="29282" y="0"/>
                    <a:pt x="245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4;p5"/>
            <p:cNvSpPr/>
            <p:nvPr/>
          </p:nvSpPr>
          <p:spPr>
            <a:xfrm>
              <a:off x="-25" y="4210050"/>
              <a:ext cx="9144000" cy="933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" name="Google Shape;35;p5"/>
          <p:cNvSpPr/>
          <p:nvPr/>
        </p:nvSpPr>
        <p:spPr>
          <a:xfrm rot="-688733">
            <a:off x="7271145" y="6092761"/>
            <a:ext cx="4923479" cy="468523"/>
          </a:xfrm>
          <a:custGeom>
            <a:avLst/>
            <a:gdLst/>
            <a:ahLst/>
            <a:cxnLst/>
            <a:rect l="l" t="t" r="r" b="b"/>
            <a:pathLst>
              <a:path w="17896" h="1703" fill="none" extrusionOk="0">
                <a:moveTo>
                  <a:pt x="17896" y="1465"/>
                </a:moveTo>
                <a:cubicBezTo>
                  <a:pt x="17622" y="762"/>
                  <a:pt x="17229" y="36"/>
                  <a:pt x="16776" y="24"/>
                </a:cubicBezTo>
                <a:cubicBezTo>
                  <a:pt x="16205" y="0"/>
                  <a:pt x="16074" y="1084"/>
                  <a:pt x="15360" y="1274"/>
                </a:cubicBezTo>
                <a:cubicBezTo>
                  <a:pt x="14550" y="1489"/>
                  <a:pt x="14240" y="274"/>
                  <a:pt x="13359" y="453"/>
                </a:cubicBezTo>
                <a:cubicBezTo>
                  <a:pt x="12621" y="596"/>
                  <a:pt x="12574" y="1524"/>
                  <a:pt x="11907" y="1572"/>
                </a:cubicBezTo>
                <a:cubicBezTo>
                  <a:pt x="11145" y="1632"/>
                  <a:pt x="10966" y="465"/>
                  <a:pt x="10157" y="393"/>
                </a:cubicBezTo>
                <a:cubicBezTo>
                  <a:pt x="9323" y="322"/>
                  <a:pt x="9192" y="1465"/>
                  <a:pt x="8275" y="1572"/>
                </a:cubicBezTo>
                <a:cubicBezTo>
                  <a:pt x="7240" y="1703"/>
                  <a:pt x="6978" y="274"/>
                  <a:pt x="5870" y="322"/>
                </a:cubicBezTo>
                <a:cubicBezTo>
                  <a:pt x="4882" y="358"/>
                  <a:pt x="4751" y="1489"/>
                  <a:pt x="3822" y="1429"/>
                </a:cubicBezTo>
                <a:cubicBezTo>
                  <a:pt x="2918" y="1382"/>
                  <a:pt x="2679" y="227"/>
                  <a:pt x="1739" y="131"/>
                </a:cubicBezTo>
                <a:cubicBezTo>
                  <a:pt x="1060" y="48"/>
                  <a:pt x="393" y="691"/>
                  <a:pt x="1" y="1131"/>
                </a:cubicBezTo>
              </a:path>
            </a:pathLst>
          </a:custGeom>
          <a:noFill/>
          <a:ln w="38100" cap="flat" cmpd="sng">
            <a:solidFill>
              <a:schemeClr val="lt1"/>
            </a:solidFill>
            <a:prstDash val="dash"/>
            <a:miter lim="11906"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" name="Google Shape;36;p5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7" name="Google Shape;37;p5"/>
          <p:cNvSpPr txBox="1">
            <a:spLocks noGrp="1"/>
          </p:cNvSpPr>
          <p:nvPr>
            <p:ph type="subTitle" idx="1"/>
          </p:nvPr>
        </p:nvSpPr>
        <p:spPr>
          <a:xfrm>
            <a:off x="1399643" y="2445015"/>
            <a:ext cx="3744000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38" name="Google Shape;38;p5"/>
          <p:cNvSpPr txBox="1">
            <a:spLocks noGrp="1"/>
          </p:cNvSpPr>
          <p:nvPr>
            <p:ph type="subTitle" idx="2"/>
          </p:nvPr>
        </p:nvSpPr>
        <p:spPr>
          <a:xfrm>
            <a:off x="1400817" y="2912289"/>
            <a:ext cx="3742800" cy="160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39" name="Google Shape;39;p5"/>
          <p:cNvSpPr txBox="1">
            <a:spLocks noGrp="1"/>
          </p:cNvSpPr>
          <p:nvPr>
            <p:ph type="subTitle" idx="3"/>
          </p:nvPr>
        </p:nvSpPr>
        <p:spPr>
          <a:xfrm>
            <a:off x="7048300" y="2445015"/>
            <a:ext cx="3744000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40" name="Google Shape;40;p5"/>
          <p:cNvSpPr txBox="1">
            <a:spLocks noGrp="1"/>
          </p:cNvSpPr>
          <p:nvPr>
            <p:ph type="subTitle" idx="4"/>
          </p:nvPr>
        </p:nvSpPr>
        <p:spPr>
          <a:xfrm>
            <a:off x="7049500" y="2912289"/>
            <a:ext cx="3742800" cy="160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85666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6"/>
          <p:cNvSpPr/>
          <p:nvPr/>
        </p:nvSpPr>
        <p:spPr>
          <a:xfrm flipH="1">
            <a:off x="-54" y="5686627"/>
            <a:ext cx="2224855" cy="1171367"/>
          </a:xfrm>
          <a:custGeom>
            <a:avLst/>
            <a:gdLst/>
            <a:ahLst/>
            <a:cxnLst/>
            <a:rect l="l" t="t" r="r" b="b"/>
            <a:pathLst>
              <a:path w="38136" h="29948" extrusionOk="0">
                <a:moveTo>
                  <a:pt x="37163" y="0"/>
                </a:moveTo>
                <a:cubicBezTo>
                  <a:pt x="36732" y="0"/>
                  <a:pt x="36166" y="151"/>
                  <a:pt x="35481" y="658"/>
                </a:cubicBezTo>
                <a:cubicBezTo>
                  <a:pt x="33778" y="1908"/>
                  <a:pt x="33707" y="6147"/>
                  <a:pt x="31147" y="6992"/>
                </a:cubicBezTo>
                <a:cubicBezTo>
                  <a:pt x="30908" y="7072"/>
                  <a:pt x="30643" y="7108"/>
                  <a:pt x="30357" y="7108"/>
                </a:cubicBezTo>
                <a:cubicBezTo>
                  <a:pt x="28146" y="7108"/>
                  <a:pt x="24643" y="4988"/>
                  <a:pt x="21393" y="4988"/>
                </a:cubicBezTo>
                <a:cubicBezTo>
                  <a:pt x="20568" y="4988"/>
                  <a:pt x="19758" y="5125"/>
                  <a:pt x="18991" y="5468"/>
                </a:cubicBezTo>
                <a:cubicBezTo>
                  <a:pt x="14800" y="7337"/>
                  <a:pt x="16431" y="14755"/>
                  <a:pt x="13407" y="17934"/>
                </a:cubicBezTo>
                <a:cubicBezTo>
                  <a:pt x="10382" y="21113"/>
                  <a:pt x="8525" y="20803"/>
                  <a:pt x="4417" y="22351"/>
                </a:cubicBezTo>
                <a:cubicBezTo>
                  <a:pt x="416" y="23859"/>
                  <a:pt x="19" y="29638"/>
                  <a:pt x="1" y="29935"/>
                </a:cubicBezTo>
                <a:lnTo>
                  <a:pt x="38136" y="29935"/>
                </a:lnTo>
                <a:lnTo>
                  <a:pt x="38136" y="325"/>
                </a:lnTo>
                <a:cubicBezTo>
                  <a:pt x="38136" y="325"/>
                  <a:pt x="37795" y="0"/>
                  <a:pt x="37163" y="0"/>
                </a:cubicBezTo>
                <a:close/>
                <a:moveTo>
                  <a:pt x="0" y="29935"/>
                </a:moveTo>
                <a:lnTo>
                  <a:pt x="0" y="29947"/>
                </a:lnTo>
                <a:cubicBezTo>
                  <a:pt x="0" y="29947"/>
                  <a:pt x="0" y="29943"/>
                  <a:pt x="1" y="29935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43;p6"/>
          <p:cNvSpPr/>
          <p:nvPr/>
        </p:nvSpPr>
        <p:spPr>
          <a:xfrm flipH="1">
            <a:off x="9635064" y="6"/>
            <a:ext cx="2556921" cy="1592500"/>
          </a:xfrm>
          <a:custGeom>
            <a:avLst/>
            <a:gdLst/>
            <a:ahLst/>
            <a:cxnLst/>
            <a:rect l="l" t="t" r="r" b="b"/>
            <a:pathLst>
              <a:path w="40828" h="24587" extrusionOk="0">
                <a:moveTo>
                  <a:pt x="1" y="0"/>
                </a:moveTo>
                <a:lnTo>
                  <a:pt x="1" y="12"/>
                </a:lnTo>
                <a:lnTo>
                  <a:pt x="1" y="24586"/>
                </a:lnTo>
                <a:cubicBezTo>
                  <a:pt x="1" y="24586"/>
                  <a:pt x="20777" y="24039"/>
                  <a:pt x="25778" y="15716"/>
                </a:cubicBezTo>
                <a:cubicBezTo>
                  <a:pt x="30779" y="7394"/>
                  <a:pt x="37518" y="8061"/>
                  <a:pt x="39173" y="5536"/>
                </a:cubicBezTo>
                <a:cubicBezTo>
                  <a:pt x="40827" y="3000"/>
                  <a:pt x="39577" y="0"/>
                  <a:pt x="3957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44;p6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815711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Google Shape;46;p7"/>
          <p:cNvSpPr/>
          <p:nvPr/>
        </p:nvSpPr>
        <p:spPr>
          <a:xfrm>
            <a:off x="9309100" y="4594068"/>
            <a:ext cx="2882955" cy="2263969"/>
          </a:xfrm>
          <a:custGeom>
            <a:avLst/>
            <a:gdLst/>
            <a:ahLst/>
            <a:cxnLst/>
            <a:rect l="l" t="t" r="r" b="b"/>
            <a:pathLst>
              <a:path w="38136" h="29948" extrusionOk="0">
                <a:moveTo>
                  <a:pt x="37163" y="0"/>
                </a:moveTo>
                <a:cubicBezTo>
                  <a:pt x="36732" y="0"/>
                  <a:pt x="36166" y="151"/>
                  <a:pt x="35481" y="658"/>
                </a:cubicBezTo>
                <a:cubicBezTo>
                  <a:pt x="33778" y="1908"/>
                  <a:pt x="33707" y="6147"/>
                  <a:pt x="31147" y="6992"/>
                </a:cubicBezTo>
                <a:cubicBezTo>
                  <a:pt x="30908" y="7072"/>
                  <a:pt x="30643" y="7108"/>
                  <a:pt x="30357" y="7108"/>
                </a:cubicBezTo>
                <a:cubicBezTo>
                  <a:pt x="28146" y="7108"/>
                  <a:pt x="24643" y="4988"/>
                  <a:pt x="21393" y="4988"/>
                </a:cubicBezTo>
                <a:cubicBezTo>
                  <a:pt x="20568" y="4988"/>
                  <a:pt x="19758" y="5125"/>
                  <a:pt x="18991" y="5468"/>
                </a:cubicBezTo>
                <a:cubicBezTo>
                  <a:pt x="14800" y="7337"/>
                  <a:pt x="16431" y="14755"/>
                  <a:pt x="13407" y="17934"/>
                </a:cubicBezTo>
                <a:cubicBezTo>
                  <a:pt x="10382" y="21113"/>
                  <a:pt x="8525" y="20803"/>
                  <a:pt x="4417" y="22351"/>
                </a:cubicBezTo>
                <a:cubicBezTo>
                  <a:pt x="416" y="23859"/>
                  <a:pt x="19" y="29638"/>
                  <a:pt x="1" y="29935"/>
                </a:cubicBezTo>
                <a:lnTo>
                  <a:pt x="38136" y="29935"/>
                </a:lnTo>
                <a:lnTo>
                  <a:pt x="38136" y="325"/>
                </a:lnTo>
                <a:cubicBezTo>
                  <a:pt x="38136" y="325"/>
                  <a:pt x="37795" y="0"/>
                  <a:pt x="37163" y="0"/>
                </a:cubicBezTo>
                <a:close/>
                <a:moveTo>
                  <a:pt x="0" y="29935"/>
                </a:moveTo>
                <a:lnTo>
                  <a:pt x="0" y="29947"/>
                </a:lnTo>
                <a:cubicBezTo>
                  <a:pt x="0" y="29947"/>
                  <a:pt x="0" y="29943"/>
                  <a:pt x="1" y="2993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47;p7"/>
          <p:cNvSpPr/>
          <p:nvPr/>
        </p:nvSpPr>
        <p:spPr>
          <a:xfrm flipH="1">
            <a:off x="-58" y="0"/>
            <a:ext cx="2349561" cy="6858040"/>
          </a:xfrm>
          <a:custGeom>
            <a:avLst/>
            <a:gdLst/>
            <a:ahLst/>
            <a:cxnLst/>
            <a:rect l="l" t="t" r="r" b="b"/>
            <a:pathLst>
              <a:path w="17396" h="39911" extrusionOk="0">
                <a:moveTo>
                  <a:pt x="13740" y="1"/>
                </a:moveTo>
                <a:cubicBezTo>
                  <a:pt x="13740" y="1"/>
                  <a:pt x="16574" y="9085"/>
                  <a:pt x="15716" y="13157"/>
                </a:cubicBezTo>
                <a:cubicBezTo>
                  <a:pt x="14835" y="17241"/>
                  <a:pt x="11299" y="15098"/>
                  <a:pt x="8596" y="19039"/>
                </a:cubicBezTo>
                <a:cubicBezTo>
                  <a:pt x="5906" y="22992"/>
                  <a:pt x="10490" y="29874"/>
                  <a:pt x="8596" y="31207"/>
                </a:cubicBezTo>
                <a:cubicBezTo>
                  <a:pt x="8288" y="31428"/>
                  <a:pt x="7901" y="31510"/>
                  <a:pt x="7464" y="31510"/>
                </a:cubicBezTo>
                <a:cubicBezTo>
                  <a:pt x="6179" y="31510"/>
                  <a:pt x="4469" y="30797"/>
                  <a:pt x="3100" y="30797"/>
                </a:cubicBezTo>
                <a:cubicBezTo>
                  <a:pt x="2097" y="30797"/>
                  <a:pt x="1277" y="31179"/>
                  <a:pt x="941" y="32505"/>
                </a:cubicBezTo>
                <a:cubicBezTo>
                  <a:pt x="0" y="36243"/>
                  <a:pt x="2369" y="39911"/>
                  <a:pt x="2369" y="39911"/>
                </a:cubicBezTo>
                <a:lnTo>
                  <a:pt x="17395" y="39911"/>
                </a:lnTo>
                <a:lnTo>
                  <a:pt x="1739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8" name="Google Shape;48;p7"/>
          <p:cNvSpPr txBox="1">
            <a:spLocks noGrp="1"/>
          </p:cNvSpPr>
          <p:nvPr>
            <p:ph type="title"/>
          </p:nvPr>
        </p:nvSpPr>
        <p:spPr>
          <a:xfrm>
            <a:off x="6603051" y="1896633"/>
            <a:ext cx="4035600" cy="74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9" name="Google Shape;49;p7"/>
          <p:cNvSpPr txBox="1">
            <a:spLocks noGrp="1"/>
          </p:cNvSpPr>
          <p:nvPr>
            <p:ph type="subTitle" idx="1"/>
          </p:nvPr>
        </p:nvSpPr>
        <p:spPr>
          <a:xfrm>
            <a:off x="6603051" y="2640167"/>
            <a:ext cx="4035600" cy="23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857603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Google Shape;51;p8"/>
          <p:cNvSpPr/>
          <p:nvPr/>
        </p:nvSpPr>
        <p:spPr>
          <a:xfrm rot="10800000">
            <a:off x="5616179" y="2762063"/>
            <a:ext cx="6575349" cy="4095293"/>
          </a:xfrm>
          <a:custGeom>
            <a:avLst/>
            <a:gdLst/>
            <a:ahLst/>
            <a:cxnLst/>
            <a:rect l="l" t="t" r="r" b="b"/>
            <a:pathLst>
              <a:path w="40828" h="24587" extrusionOk="0">
                <a:moveTo>
                  <a:pt x="1" y="0"/>
                </a:moveTo>
                <a:lnTo>
                  <a:pt x="1" y="12"/>
                </a:lnTo>
                <a:lnTo>
                  <a:pt x="1" y="24586"/>
                </a:lnTo>
                <a:cubicBezTo>
                  <a:pt x="1" y="24586"/>
                  <a:pt x="20777" y="24039"/>
                  <a:pt x="25778" y="15716"/>
                </a:cubicBezTo>
                <a:cubicBezTo>
                  <a:pt x="30779" y="7394"/>
                  <a:pt x="37518" y="8061"/>
                  <a:pt x="39173" y="5536"/>
                </a:cubicBezTo>
                <a:cubicBezTo>
                  <a:pt x="40827" y="3000"/>
                  <a:pt x="39577" y="0"/>
                  <a:pt x="3957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" name="Google Shape;52;p8"/>
          <p:cNvSpPr/>
          <p:nvPr/>
        </p:nvSpPr>
        <p:spPr>
          <a:xfrm>
            <a:off x="15" y="-9400"/>
            <a:ext cx="6358117" cy="3142055"/>
          </a:xfrm>
          <a:custGeom>
            <a:avLst/>
            <a:gdLst/>
            <a:ahLst/>
            <a:cxnLst/>
            <a:rect l="l" t="t" r="r" b="b"/>
            <a:pathLst>
              <a:path w="32850" h="14118" extrusionOk="0">
                <a:moveTo>
                  <a:pt x="1" y="1"/>
                </a:moveTo>
                <a:lnTo>
                  <a:pt x="1" y="12945"/>
                </a:lnTo>
                <a:cubicBezTo>
                  <a:pt x="57" y="12959"/>
                  <a:pt x="113" y="13001"/>
                  <a:pt x="168" y="13015"/>
                </a:cubicBezTo>
                <a:cubicBezTo>
                  <a:pt x="1773" y="13750"/>
                  <a:pt x="3537" y="14117"/>
                  <a:pt x="5301" y="14117"/>
                </a:cubicBezTo>
                <a:cubicBezTo>
                  <a:pt x="7217" y="14117"/>
                  <a:pt x="9132" y="13684"/>
                  <a:pt x="10839" y="12820"/>
                </a:cubicBezTo>
                <a:cubicBezTo>
                  <a:pt x="13252" y="11578"/>
                  <a:pt x="15205" y="9598"/>
                  <a:pt x="17297" y="7868"/>
                </a:cubicBezTo>
                <a:cubicBezTo>
                  <a:pt x="19404" y="6124"/>
                  <a:pt x="21858" y="4576"/>
                  <a:pt x="24592" y="4506"/>
                </a:cubicBezTo>
                <a:cubicBezTo>
                  <a:pt x="24664" y="4504"/>
                  <a:pt x="24736" y="4503"/>
                  <a:pt x="24808" y="4503"/>
                </a:cubicBezTo>
                <a:cubicBezTo>
                  <a:pt x="26011" y="4503"/>
                  <a:pt x="27265" y="4752"/>
                  <a:pt x="28452" y="4752"/>
                </a:cubicBezTo>
                <a:cubicBezTo>
                  <a:pt x="29285" y="4752"/>
                  <a:pt x="30086" y="4630"/>
                  <a:pt x="30813" y="4213"/>
                </a:cubicBezTo>
                <a:cubicBezTo>
                  <a:pt x="32222" y="3404"/>
                  <a:pt x="32850" y="1521"/>
                  <a:pt x="3232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" name="Google Shape;53;p8"/>
          <p:cNvSpPr/>
          <p:nvPr/>
        </p:nvSpPr>
        <p:spPr>
          <a:xfrm rot="10800000">
            <a:off x="5794094" y="2908513"/>
            <a:ext cx="6435173" cy="4005387"/>
          </a:xfrm>
          <a:custGeom>
            <a:avLst/>
            <a:gdLst/>
            <a:ahLst/>
            <a:cxnLst/>
            <a:rect l="l" t="t" r="r" b="b"/>
            <a:pathLst>
              <a:path w="40828" h="24587" extrusionOk="0">
                <a:moveTo>
                  <a:pt x="1" y="0"/>
                </a:moveTo>
                <a:lnTo>
                  <a:pt x="1" y="12"/>
                </a:lnTo>
                <a:lnTo>
                  <a:pt x="1" y="24586"/>
                </a:lnTo>
                <a:cubicBezTo>
                  <a:pt x="1" y="24586"/>
                  <a:pt x="20777" y="24039"/>
                  <a:pt x="25778" y="15716"/>
                </a:cubicBezTo>
                <a:cubicBezTo>
                  <a:pt x="30779" y="7394"/>
                  <a:pt x="37518" y="8061"/>
                  <a:pt x="39173" y="5536"/>
                </a:cubicBezTo>
                <a:cubicBezTo>
                  <a:pt x="40827" y="3000"/>
                  <a:pt x="39577" y="0"/>
                  <a:pt x="39577" y="0"/>
                </a:cubicBezTo>
                <a:close/>
              </a:path>
            </a:pathLst>
          </a:custGeom>
          <a:noFill/>
          <a:ln w="28575" cap="flat" cmpd="sng">
            <a:solidFill>
              <a:schemeClr val="accent6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" name="Google Shape;54;p8"/>
          <p:cNvSpPr txBox="1">
            <a:spLocks noGrp="1"/>
          </p:cNvSpPr>
          <p:nvPr>
            <p:ph type="title"/>
          </p:nvPr>
        </p:nvSpPr>
        <p:spPr>
          <a:xfrm>
            <a:off x="2834600" y="1488367"/>
            <a:ext cx="6522800" cy="330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891341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" name="Google Shape;56;p9"/>
          <p:cNvGrpSpPr/>
          <p:nvPr/>
        </p:nvGrpSpPr>
        <p:grpSpPr>
          <a:xfrm rot="10800000">
            <a:off x="-5" y="-8667"/>
            <a:ext cx="6553591" cy="6875200"/>
            <a:chOff x="4003316" y="-6500"/>
            <a:chExt cx="4826387" cy="5156400"/>
          </a:xfrm>
        </p:grpSpPr>
        <p:sp>
          <p:nvSpPr>
            <p:cNvPr id="57" name="Google Shape;57;p9"/>
            <p:cNvSpPr/>
            <p:nvPr/>
          </p:nvSpPr>
          <p:spPr>
            <a:xfrm rot="-5400000">
              <a:off x="2250685" y="1746286"/>
              <a:ext cx="5156245" cy="1650983"/>
            </a:xfrm>
            <a:custGeom>
              <a:avLst/>
              <a:gdLst/>
              <a:ahLst/>
              <a:cxnLst/>
              <a:rect l="l" t="t" r="r" b="b"/>
              <a:pathLst>
                <a:path w="48078" h="17253" extrusionOk="0">
                  <a:moveTo>
                    <a:pt x="24551" y="0"/>
                  </a:moveTo>
                  <a:cubicBezTo>
                    <a:pt x="19562" y="0"/>
                    <a:pt x="12918" y="5739"/>
                    <a:pt x="7775" y="5942"/>
                  </a:cubicBezTo>
                  <a:cubicBezTo>
                    <a:pt x="7443" y="5956"/>
                    <a:pt x="7121" y="5962"/>
                    <a:pt x="6809" y="5962"/>
                  </a:cubicBezTo>
                  <a:cubicBezTo>
                    <a:pt x="2312" y="5962"/>
                    <a:pt x="0" y="4608"/>
                    <a:pt x="0" y="4608"/>
                  </a:cubicBezTo>
                  <a:lnTo>
                    <a:pt x="0" y="17253"/>
                  </a:lnTo>
                  <a:lnTo>
                    <a:pt x="48077" y="17253"/>
                  </a:lnTo>
                  <a:lnTo>
                    <a:pt x="48077" y="3727"/>
                  </a:lnTo>
                  <a:cubicBezTo>
                    <a:pt x="48077" y="3727"/>
                    <a:pt x="46378" y="2205"/>
                    <a:pt x="44452" y="2205"/>
                  </a:cubicBezTo>
                  <a:cubicBezTo>
                    <a:pt x="44320" y="2205"/>
                    <a:pt x="44187" y="2212"/>
                    <a:pt x="44053" y="2227"/>
                  </a:cubicBezTo>
                  <a:cubicBezTo>
                    <a:pt x="41970" y="2465"/>
                    <a:pt x="40076" y="4275"/>
                    <a:pt x="36278" y="4870"/>
                  </a:cubicBezTo>
                  <a:cubicBezTo>
                    <a:pt x="36082" y="4901"/>
                    <a:pt x="35888" y="4915"/>
                    <a:pt x="35696" y="4915"/>
                  </a:cubicBezTo>
                  <a:cubicBezTo>
                    <a:pt x="32171" y="4915"/>
                    <a:pt x="29282" y="0"/>
                    <a:pt x="245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8;p9"/>
            <p:cNvSpPr/>
            <p:nvPr/>
          </p:nvSpPr>
          <p:spPr>
            <a:xfrm rot="-5400000">
              <a:off x="4662404" y="982600"/>
              <a:ext cx="5156400" cy="31782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9" name="Google Shape;59;p9"/>
          <p:cNvSpPr txBox="1">
            <a:spLocks noGrp="1"/>
          </p:cNvSpPr>
          <p:nvPr>
            <p:ph type="title"/>
          </p:nvPr>
        </p:nvSpPr>
        <p:spPr>
          <a:xfrm>
            <a:off x="950800" y="1644233"/>
            <a:ext cx="4200000" cy="197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0" name="Google Shape;60;p9"/>
          <p:cNvSpPr txBox="1">
            <a:spLocks noGrp="1"/>
          </p:cNvSpPr>
          <p:nvPr>
            <p:ph type="subTitle" idx="1"/>
          </p:nvPr>
        </p:nvSpPr>
        <p:spPr>
          <a:xfrm>
            <a:off x="950800" y="3737433"/>
            <a:ext cx="4200000" cy="16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1" name="Google Shape;61;p9"/>
          <p:cNvSpPr txBox="1">
            <a:spLocks noGrp="1"/>
          </p:cNvSpPr>
          <p:nvPr>
            <p:ph type="body" idx="2"/>
          </p:nvPr>
        </p:nvSpPr>
        <p:spPr>
          <a:xfrm>
            <a:off x="6586000" y="965433"/>
            <a:ext cx="4655200" cy="49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40256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marL="1219170" lvl="1" indent="-440256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62" name="Google Shape;62;p9"/>
          <p:cNvSpPr/>
          <p:nvPr/>
        </p:nvSpPr>
        <p:spPr>
          <a:xfrm rot="10800000" flipH="1">
            <a:off x="10448767" y="-8"/>
            <a:ext cx="1743196" cy="917807"/>
          </a:xfrm>
          <a:custGeom>
            <a:avLst/>
            <a:gdLst/>
            <a:ahLst/>
            <a:cxnLst/>
            <a:rect l="l" t="t" r="r" b="b"/>
            <a:pathLst>
              <a:path w="38136" h="29948" extrusionOk="0">
                <a:moveTo>
                  <a:pt x="37163" y="0"/>
                </a:moveTo>
                <a:cubicBezTo>
                  <a:pt x="36732" y="0"/>
                  <a:pt x="36166" y="151"/>
                  <a:pt x="35481" y="658"/>
                </a:cubicBezTo>
                <a:cubicBezTo>
                  <a:pt x="33778" y="1908"/>
                  <a:pt x="33707" y="6147"/>
                  <a:pt x="31147" y="6992"/>
                </a:cubicBezTo>
                <a:cubicBezTo>
                  <a:pt x="30908" y="7072"/>
                  <a:pt x="30643" y="7108"/>
                  <a:pt x="30357" y="7108"/>
                </a:cubicBezTo>
                <a:cubicBezTo>
                  <a:pt x="28146" y="7108"/>
                  <a:pt x="24643" y="4988"/>
                  <a:pt x="21393" y="4988"/>
                </a:cubicBezTo>
                <a:cubicBezTo>
                  <a:pt x="20568" y="4988"/>
                  <a:pt x="19758" y="5125"/>
                  <a:pt x="18991" y="5468"/>
                </a:cubicBezTo>
                <a:cubicBezTo>
                  <a:pt x="14800" y="7337"/>
                  <a:pt x="16431" y="14755"/>
                  <a:pt x="13407" y="17934"/>
                </a:cubicBezTo>
                <a:cubicBezTo>
                  <a:pt x="10382" y="21113"/>
                  <a:pt x="8525" y="20803"/>
                  <a:pt x="4417" y="22351"/>
                </a:cubicBezTo>
                <a:cubicBezTo>
                  <a:pt x="416" y="23859"/>
                  <a:pt x="19" y="29638"/>
                  <a:pt x="1" y="29935"/>
                </a:cubicBezTo>
                <a:lnTo>
                  <a:pt x="38136" y="29935"/>
                </a:lnTo>
                <a:lnTo>
                  <a:pt x="38136" y="325"/>
                </a:lnTo>
                <a:cubicBezTo>
                  <a:pt x="38136" y="325"/>
                  <a:pt x="37795" y="0"/>
                  <a:pt x="37163" y="0"/>
                </a:cubicBezTo>
                <a:close/>
                <a:moveTo>
                  <a:pt x="0" y="29935"/>
                </a:moveTo>
                <a:lnTo>
                  <a:pt x="0" y="29947"/>
                </a:lnTo>
                <a:cubicBezTo>
                  <a:pt x="0" y="29947"/>
                  <a:pt x="0" y="29943"/>
                  <a:pt x="1" y="29935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25070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8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4" name="Google Shape;864;p5"/>
          <p:cNvSpPr/>
          <p:nvPr/>
        </p:nvSpPr>
        <p:spPr>
          <a:xfrm>
            <a:off x="8660724" y="4203218"/>
            <a:ext cx="4411833" cy="3550833"/>
          </a:xfrm>
          <a:custGeom>
            <a:avLst/>
            <a:gdLst/>
            <a:ahLst/>
            <a:cxnLst/>
            <a:rect l="l" t="t" r="r" b="b"/>
            <a:pathLst>
              <a:path w="132355" h="106525" extrusionOk="0">
                <a:moveTo>
                  <a:pt x="6477" y="97690"/>
                </a:moveTo>
                <a:cubicBezTo>
                  <a:pt x="-10902" y="92209"/>
                  <a:pt x="11825" y="73092"/>
                  <a:pt x="19311" y="65606"/>
                </a:cubicBezTo>
                <a:cubicBezTo>
                  <a:pt x="26797" y="58120"/>
                  <a:pt x="42839" y="57718"/>
                  <a:pt x="51395" y="52772"/>
                </a:cubicBezTo>
                <a:cubicBezTo>
                  <a:pt x="59951" y="47826"/>
                  <a:pt x="62223" y="41944"/>
                  <a:pt x="70645" y="35928"/>
                </a:cubicBezTo>
                <a:cubicBezTo>
                  <a:pt x="79067" y="29912"/>
                  <a:pt x="93505" y="21892"/>
                  <a:pt x="101927" y="16678"/>
                </a:cubicBezTo>
                <a:cubicBezTo>
                  <a:pt x="110349" y="11464"/>
                  <a:pt x="117569" y="-8990"/>
                  <a:pt x="121178" y="4646"/>
                </a:cubicBezTo>
                <a:cubicBezTo>
                  <a:pt x="124788" y="18282"/>
                  <a:pt x="142701" y="82985"/>
                  <a:pt x="123584" y="98492"/>
                </a:cubicBezTo>
                <a:cubicBezTo>
                  <a:pt x="104467" y="113999"/>
                  <a:pt x="23856" y="103171"/>
                  <a:pt x="6477" y="9769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865" name="Google Shape;865;p5"/>
          <p:cNvSpPr/>
          <p:nvPr/>
        </p:nvSpPr>
        <p:spPr>
          <a:xfrm>
            <a:off x="-411922" y="-526280"/>
            <a:ext cx="4194300" cy="3358167"/>
          </a:xfrm>
          <a:custGeom>
            <a:avLst/>
            <a:gdLst/>
            <a:ahLst/>
            <a:cxnLst/>
            <a:rect l="l" t="t" r="r" b="b"/>
            <a:pathLst>
              <a:path w="125829" h="100745" extrusionOk="0">
                <a:moveTo>
                  <a:pt x="122086" y="7446"/>
                </a:moveTo>
                <a:cubicBezTo>
                  <a:pt x="136591" y="10654"/>
                  <a:pt x="104841" y="21483"/>
                  <a:pt x="96579" y="26616"/>
                </a:cubicBezTo>
                <a:cubicBezTo>
                  <a:pt x="88317" y="31750"/>
                  <a:pt x="77396" y="31496"/>
                  <a:pt x="72516" y="38247"/>
                </a:cubicBezTo>
                <a:cubicBezTo>
                  <a:pt x="67637" y="44998"/>
                  <a:pt x="76393" y="59637"/>
                  <a:pt x="67302" y="67123"/>
                </a:cubicBezTo>
                <a:cubicBezTo>
                  <a:pt x="58212" y="74609"/>
                  <a:pt x="27999" y="78219"/>
                  <a:pt x="17973" y="83165"/>
                </a:cubicBezTo>
                <a:cubicBezTo>
                  <a:pt x="7947" y="88111"/>
                  <a:pt x="8548" y="109434"/>
                  <a:pt x="7144" y="96801"/>
                </a:cubicBezTo>
                <a:cubicBezTo>
                  <a:pt x="5740" y="84168"/>
                  <a:pt x="-9606" y="22259"/>
                  <a:pt x="9551" y="7366"/>
                </a:cubicBezTo>
                <a:cubicBezTo>
                  <a:pt x="28708" y="-7526"/>
                  <a:pt x="107581" y="4238"/>
                  <a:pt x="122086" y="744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pic>
        <p:nvPicPr>
          <p:cNvPr id="866" name="Google Shape;866;p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67" name="Google Shape;867;p5"/>
          <p:cNvGrpSpPr/>
          <p:nvPr/>
        </p:nvGrpSpPr>
        <p:grpSpPr>
          <a:xfrm>
            <a:off x="191582" y="263644"/>
            <a:ext cx="1653244" cy="1734747"/>
            <a:chOff x="-818813" y="1823137"/>
            <a:chExt cx="1579734" cy="1657613"/>
          </a:xfrm>
        </p:grpSpPr>
        <p:sp>
          <p:nvSpPr>
            <p:cNvPr id="868" name="Google Shape;868;p5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5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5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5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5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5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5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5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5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5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5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5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5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5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5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5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5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5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" name="Google Shape;886;p5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5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" name="Google Shape;888;p5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" name="Google Shape;889;p5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5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5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5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5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" name="Google Shape;894;p5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" name="Google Shape;895;p5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5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" name="Google Shape;897;p5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" name="Google Shape;898;p5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5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" name="Google Shape;900;p5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" name="Google Shape;901;p5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" name="Google Shape;902;p5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" name="Google Shape;903;p5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" name="Google Shape;904;p5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" name="Google Shape;905;p5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" name="Google Shape;906;p5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" name="Google Shape;907;p5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" name="Google Shape;908;p5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" name="Google Shape;909;p5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" name="Google Shape;910;p5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" name="Google Shape;911;p5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" name="Google Shape;912;p5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" name="Google Shape;913;p5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" name="Google Shape;914;p5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" name="Google Shape;915;p5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5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" name="Google Shape;917;p5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" name="Google Shape;918;p5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" name="Google Shape;919;p5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5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5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5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5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5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" name="Google Shape;925;p5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" name="Google Shape;926;p5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5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" name="Google Shape;928;p5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" name="Google Shape;929;p5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30" name="Google Shape;930;p5"/>
          <p:cNvGrpSpPr/>
          <p:nvPr/>
        </p:nvGrpSpPr>
        <p:grpSpPr>
          <a:xfrm>
            <a:off x="10511912" y="5269612"/>
            <a:ext cx="1458576" cy="1331051"/>
            <a:chOff x="4097300" y="529025"/>
            <a:chExt cx="796050" cy="726450"/>
          </a:xfrm>
        </p:grpSpPr>
        <p:sp>
          <p:nvSpPr>
            <p:cNvPr id="931" name="Google Shape;931;p5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" name="Google Shape;932;p5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" name="Google Shape;933;p5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" name="Google Shape;934;p5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" name="Google Shape;935;p5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" name="Google Shape;936;p5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" name="Google Shape;937;p5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5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" name="Google Shape;939;p5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" name="Google Shape;940;p5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" name="Google Shape;941;p5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" name="Google Shape;942;p5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5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5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5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" name="Google Shape;946;p5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" name="Google Shape;947;p5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5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" name="Google Shape;949;p5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" name="Google Shape;950;p5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" name="Google Shape;951;p5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5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" name="Google Shape;953;p5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" name="Google Shape;954;p5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" name="Google Shape;955;p5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" name="Google Shape;956;p5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5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" name="Google Shape;958;p5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" name="Google Shape;959;p5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" name="Google Shape;960;p5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" name="Google Shape;961;p5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" name="Google Shape;962;p5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" name="Google Shape;963;p5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" name="Google Shape;964;p5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" name="Google Shape;965;p5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" name="Google Shape;966;p5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" name="Google Shape;967;p5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" name="Google Shape;968;p5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" name="Google Shape;969;p5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" name="Google Shape;970;p5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" name="Google Shape;971;p5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" name="Google Shape;972;p5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" name="Google Shape;973;p5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" name="Google Shape;974;p5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" name="Google Shape;975;p5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" name="Google Shape;976;p5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" name="Google Shape;977;p5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" name="Google Shape;978;p5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979;p5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980;p5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981;p5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5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983;p5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984;p5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985;p5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" name="Google Shape;986;p5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" name="Google Shape;987;p5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988;p5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" name="Google Shape;989;p5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" name="Google Shape;990;p5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" name="Google Shape;991;p5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" name="Google Shape;992;p5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" name="Google Shape;993;p5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" name="Google Shape;994;p5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" name="Google Shape;995;p5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" name="Google Shape;996;p5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" name="Google Shape;997;p5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" name="Google Shape;998;p5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" name="Google Shape;999;p5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" name="Google Shape;1000;p5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" name="Google Shape;1001;p5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" name="Google Shape;1002;p5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" name="Google Shape;1003;p5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" name="Google Shape;1004;p5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" name="Google Shape;1005;p5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" name="Google Shape;1006;p5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" name="Google Shape;1007;p5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" name="Google Shape;1008;p5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" name="Google Shape;1009;p5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10" name="Google Shape;1010;p5"/>
          <p:cNvGrpSpPr/>
          <p:nvPr/>
        </p:nvGrpSpPr>
        <p:grpSpPr>
          <a:xfrm rot="4727724">
            <a:off x="11131381" y="4371342"/>
            <a:ext cx="620120" cy="680860"/>
            <a:chOff x="818450" y="719950"/>
            <a:chExt cx="162075" cy="177950"/>
          </a:xfrm>
        </p:grpSpPr>
        <p:sp>
          <p:nvSpPr>
            <p:cNvPr id="1011" name="Google Shape;1011;p5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" name="Google Shape;1012;p5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" name="Google Shape;1013;p5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14" name="Google Shape;1014;p5"/>
          <p:cNvGrpSpPr/>
          <p:nvPr/>
        </p:nvGrpSpPr>
        <p:grpSpPr>
          <a:xfrm rot="10127855" flipH="1">
            <a:off x="282794" y="2054355"/>
            <a:ext cx="439524" cy="565119"/>
            <a:chOff x="3526675" y="707075"/>
            <a:chExt cx="187750" cy="241400"/>
          </a:xfrm>
        </p:grpSpPr>
        <p:sp>
          <p:nvSpPr>
            <p:cNvPr id="1015" name="Google Shape;1015;p5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" name="Google Shape;1016;p5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" name="Google Shape;1017;p5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18" name="Google Shape;1018;p5"/>
          <p:cNvGrpSpPr/>
          <p:nvPr/>
        </p:nvGrpSpPr>
        <p:grpSpPr>
          <a:xfrm rot="-1687844">
            <a:off x="11104607" y="367970"/>
            <a:ext cx="685843" cy="838927"/>
            <a:chOff x="2019050" y="1133325"/>
            <a:chExt cx="153525" cy="187750"/>
          </a:xfrm>
        </p:grpSpPr>
        <p:sp>
          <p:nvSpPr>
            <p:cNvPr id="1019" name="Google Shape;1019;p5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5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5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5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23" name="Google Shape;1023;p5"/>
          <p:cNvGrpSpPr/>
          <p:nvPr/>
        </p:nvGrpSpPr>
        <p:grpSpPr>
          <a:xfrm rot="2700000">
            <a:off x="502067" y="5522900"/>
            <a:ext cx="665163" cy="714387"/>
            <a:chOff x="539500" y="356300"/>
            <a:chExt cx="347201" cy="372894"/>
          </a:xfrm>
        </p:grpSpPr>
        <p:sp>
          <p:nvSpPr>
            <p:cNvPr id="1024" name="Google Shape;1024;p5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5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5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5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5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5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5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5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5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5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5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35" name="Google Shape;1035;p5"/>
          <p:cNvSpPr/>
          <p:nvPr/>
        </p:nvSpPr>
        <p:spPr>
          <a:xfrm>
            <a:off x="11137565" y="18515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36" name="Google Shape;1036;p5"/>
          <p:cNvSpPr/>
          <p:nvPr/>
        </p:nvSpPr>
        <p:spPr>
          <a:xfrm>
            <a:off x="11741930" y="34290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37" name="Google Shape;1037;p5"/>
          <p:cNvSpPr/>
          <p:nvPr/>
        </p:nvSpPr>
        <p:spPr>
          <a:xfrm rot="1193404">
            <a:off x="358491" y="3355244"/>
            <a:ext cx="452701" cy="147517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38" name="Google Shape;1038;p5"/>
          <p:cNvSpPr/>
          <p:nvPr/>
        </p:nvSpPr>
        <p:spPr>
          <a:xfrm>
            <a:off x="191564" y="5082080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39" name="Google Shape;1039;p5"/>
          <p:cNvSpPr/>
          <p:nvPr/>
        </p:nvSpPr>
        <p:spPr>
          <a:xfrm rot="-2532912">
            <a:off x="6838825" y="6288242"/>
            <a:ext cx="452708" cy="147519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0" name="Google Shape;1040;p5"/>
          <p:cNvSpPr/>
          <p:nvPr/>
        </p:nvSpPr>
        <p:spPr>
          <a:xfrm>
            <a:off x="8518464" y="4817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1" name="Google Shape;1041;p5"/>
          <p:cNvSpPr/>
          <p:nvPr/>
        </p:nvSpPr>
        <p:spPr>
          <a:xfrm>
            <a:off x="4071065" y="62452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2" name="Google Shape;1042;p5"/>
          <p:cNvSpPr/>
          <p:nvPr/>
        </p:nvSpPr>
        <p:spPr>
          <a:xfrm>
            <a:off x="3606599" y="1339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3" name="Google Shape;1043;p5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44" name="Google Shape;1044;p5"/>
          <p:cNvSpPr txBox="1">
            <a:spLocks noGrp="1"/>
          </p:cNvSpPr>
          <p:nvPr>
            <p:ph type="title" idx="2"/>
          </p:nvPr>
        </p:nvSpPr>
        <p:spPr>
          <a:xfrm>
            <a:off x="2421967" y="3938700"/>
            <a:ext cx="3222400" cy="45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333" b="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45" name="Google Shape;1045;p5"/>
          <p:cNvSpPr txBox="1">
            <a:spLocks noGrp="1"/>
          </p:cNvSpPr>
          <p:nvPr>
            <p:ph type="title" idx="3"/>
          </p:nvPr>
        </p:nvSpPr>
        <p:spPr>
          <a:xfrm>
            <a:off x="6547733" y="3938700"/>
            <a:ext cx="3222400" cy="45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333" b="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46" name="Google Shape;1046;p5"/>
          <p:cNvSpPr txBox="1">
            <a:spLocks noGrp="1"/>
          </p:cNvSpPr>
          <p:nvPr>
            <p:ph type="subTitle" idx="1"/>
          </p:nvPr>
        </p:nvSpPr>
        <p:spPr>
          <a:xfrm>
            <a:off x="6547732" y="4393167"/>
            <a:ext cx="3222400" cy="10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047" name="Google Shape;1047;p5"/>
          <p:cNvSpPr txBox="1">
            <a:spLocks noGrp="1"/>
          </p:cNvSpPr>
          <p:nvPr>
            <p:ph type="subTitle" idx="4"/>
          </p:nvPr>
        </p:nvSpPr>
        <p:spPr>
          <a:xfrm>
            <a:off x="2421967" y="4393167"/>
            <a:ext cx="3222400" cy="10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228273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oogle Shape;64;p10"/>
          <p:cNvGrpSpPr/>
          <p:nvPr/>
        </p:nvGrpSpPr>
        <p:grpSpPr>
          <a:xfrm flipH="1">
            <a:off x="2963041" y="-140"/>
            <a:ext cx="9228888" cy="4193040"/>
            <a:chOff x="1367050" y="3059225"/>
            <a:chExt cx="1407100" cy="848450"/>
          </a:xfrm>
        </p:grpSpPr>
        <p:sp>
          <p:nvSpPr>
            <p:cNvPr id="65" name="Google Shape;65;p10"/>
            <p:cNvSpPr/>
            <p:nvPr/>
          </p:nvSpPr>
          <p:spPr>
            <a:xfrm>
              <a:off x="1367050" y="3059225"/>
              <a:ext cx="1001268" cy="430317"/>
            </a:xfrm>
            <a:custGeom>
              <a:avLst/>
              <a:gdLst/>
              <a:ahLst/>
              <a:cxnLst/>
              <a:rect l="l" t="t" r="r" b="b"/>
              <a:pathLst>
                <a:path w="32850" h="14118" extrusionOk="0">
                  <a:moveTo>
                    <a:pt x="1" y="1"/>
                  </a:moveTo>
                  <a:lnTo>
                    <a:pt x="1" y="12945"/>
                  </a:lnTo>
                  <a:cubicBezTo>
                    <a:pt x="57" y="12959"/>
                    <a:pt x="113" y="13001"/>
                    <a:pt x="168" y="13015"/>
                  </a:cubicBezTo>
                  <a:cubicBezTo>
                    <a:pt x="1773" y="13750"/>
                    <a:pt x="3537" y="14117"/>
                    <a:pt x="5301" y="14117"/>
                  </a:cubicBezTo>
                  <a:cubicBezTo>
                    <a:pt x="7217" y="14117"/>
                    <a:pt x="9132" y="13684"/>
                    <a:pt x="10839" y="12820"/>
                  </a:cubicBezTo>
                  <a:cubicBezTo>
                    <a:pt x="13252" y="11578"/>
                    <a:pt x="15205" y="9598"/>
                    <a:pt x="17297" y="7868"/>
                  </a:cubicBezTo>
                  <a:cubicBezTo>
                    <a:pt x="19404" y="6124"/>
                    <a:pt x="21858" y="4576"/>
                    <a:pt x="24592" y="4506"/>
                  </a:cubicBezTo>
                  <a:cubicBezTo>
                    <a:pt x="24664" y="4504"/>
                    <a:pt x="24736" y="4503"/>
                    <a:pt x="24808" y="4503"/>
                  </a:cubicBezTo>
                  <a:cubicBezTo>
                    <a:pt x="26011" y="4503"/>
                    <a:pt x="27265" y="4752"/>
                    <a:pt x="28452" y="4752"/>
                  </a:cubicBezTo>
                  <a:cubicBezTo>
                    <a:pt x="29285" y="4752"/>
                    <a:pt x="30086" y="4630"/>
                    <a:pt x="30813" y="4213"/>
                  </a:cubicBezTo>
                  <a:cubicBezTo>
                    <a:pt x="32222" y="3404"/>
                    <a:pt x="32850" y="1521"/>
                    <a:pt x="32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66;p10"/>
            <p:cNvSpPr/>
            <p:nvPr/>
          </p:nvSpPr>
          <p:spPr>
            <a:xfrm>
              <a:off x="1367050" y="3059925"/>
              <a:ext cx="1407100" cy="847750"/>
            </a:xfrm>
            <a:custGeom>
              <a:avLst/>
              <a:gdLst/>
              <a:ahLst/>
              <a:cxnLst/>
              <a:rect l="l" t="t" r="r" b="b"/>
              <a:pathLst>
                <a:path w="56284" h="33910" extrusionOk="0">
                  <a:moveTo>
                    <a:pt x="32320" y="1"/>
                  </a:moveTo>
                  <a:cubicBezTo>
                    <a:pt x="32850" y="1493"/>
                    <a:pt x="32222" y="3390"/>
                    <a:pt x="30813" y="4199"/>
                  </a:cubicBezTo>
                  <a:cubicBezTo>
                    <a:pt x="30091" y="4613"/>
                    <a:pt x="29297" y="4734"/>
                    <a:pt x="28470" y="4734"/>
                  </a:cubicBezTo>
                  <a:cubicBezTo>
                    <a:pt x="27293" y="4734"/>
                    <a:pt x="26051" y="4488"/>
                    <a:pt x="24857" y="4488"/>
                  </a:cubicBezTo>
                  <a:cubicBezTo>
                    <a:pt x="24769" y="4488"/>
                    <a:pt x="24680" y="4489"/>
                    <a:pt x="24592" y="4492"/>
                  </a:cubicBezTo>
                  <a:cubicBezTo>
                    <a:pt x="21872" y="4562"/>
                    <a:pt x="19417" y="6110"/>
                    <a:pt x="17297" y="7854"/>
                  </a:cubicBezTo>
                  <a:cubicBezTo>
                    <a:pt x="15191" y="9597"/>
                    <a:pt x="13252" y="11592"/>
                    <a:pt x="10839" y="12806"/>
                  </a:cubicBezTo>
                  <a:cubicBezTo>
                    <a:pt x="9125" y="13674"/>
                    <a:pt x="7197" y="14111"/>
                    <a:pt x="5269" y="14111"/>
                  </a:cubicBezTo>
                  <a:cubicBezTo>
                    <a:pt x="3511" y="14111"/>
                    <a:pt x="1752" y="13747"/>
                    <a:pt x="154" y="13015"/>
                  </a:cubicBezTo>
                  <a:cubicBezTo>
                    <a:pt x="113" y="13001"/>
                    <a:pt x="57" y="12973"/>
                    <a:pt x="1" y="12945"/>
                  </a:cubicBezTo>
                  <a:lnTo>
                    <a:pt x="1" y="32752"/>
                  </a:lnTo>
                  <a:cubicBezTo>
                    <a:pt x="2032" y="33526"/>
                    <a:pt x="4211" y="33909"/>
                    <a:pt x="6393" y="33909"/>
                  </a:cubicBezTo>
                  <a:cubicBezTo>
                    <a:pt x="10265" y="33909"/>
                    <a:pt x="14145" y="32703"/>
                    <a:pt x="17214" y="30339"/>
                  </a:cubicBezTo>
                  <a:cubicBezTo>
                    <a:pt x="22974" y="25903"/>
                    <a:pt x="25429" y="18427"/>
                    <a:pt x="30186" y="12931"/>
                  </a:cubicBezTo>
                  <a:cubicBezTo>
                    <a:pt x="33938" y="8593"/>
                    <a:pt x="39155" y="5552"/>
                    <a:pt x="44776" y="4436"/>
                  </a:cubicBezTo>
                  <a:cubicBezTo>
                    <a:pt x="47329" y="3934"/>
                    <a:pt x="49979" y="3795"/>
                    <a:pt x="52406" y="2874"/>
                  </a:cubicBezTo>
                  <a:cubicBezTo>
                    <a:pt x="53912" y="2302"/>
                    <a:pt x="55363" y="1298"/>
                    <a:pt x="562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7" name="Google Shape;67;p10"/>
          <p:cNvSpPr/>
          <p:nvPr/>
        </p:nvSpPr>
        <p:spPr>
          <a:xfrm flipH="1">
            <a:off x="49" y="5465701"/>
            <a:ext cx="2726088" cy="1392383"/>
          </a:xfrm>
          <a:custGeom>
            <a:avLst/>
            <a:gdLst/>
            <a:ahLst/>
            <a:cxnLst/>
            <a:rect l="l" t="t" r="r" b="b"/>
            <a:pathLst>
              <a:path w="38136" h="29948" extrusionOk="0">
                <a:moveTo>
                  <a:pt x="37163" y="0"/>
                </a:moveTo>
                <a:cubicBezTo>
                  <a:pt x="36732" y="0"/>
                  <a:pt x="36166" y="151"/>
                  <a:pt x="35481" y="658"/>
                </a:cubicBezTo>
                <a:cubicBezTo>
                  <a:pt x="33778" y="1908"/>
                  <a:pt x="33707" y="6147"/>
                  <a:pt x="31147" y="6992"/>
                </a:cubicBezTo>
                <a:cubicBezTo>
                  <a:pt x="30908" y="7072"/>
                  <a:pt x="30643" y="7108"/>
                  <a:pt x="30357" y="7108"/>
                </a:cubicBezTo>
                <a:cubicBezTo>
                  <a:pt x="28146" y="7108"/>
                  <a:pt x="24643" y="4988"/>
                  <a:pt x="21393" y="4988"/>
                </a:cubicBezTo>
                <a:cubicBezTo>
                  <a:pt x="20568" y="4988"/>
                  <a:pt x="19758" y="5125"/>
                  <a:pt x="18991" y="5468"/>
                </a:cubicBezTo>
                <a:cubicBezTo>
                  <a:pt x="14800" y="7337"/>
                  <a:pt x="16431" y="14755"/>
                  <a:pt x="13407" y="17934"/>
                </a:cubicBezTo>
                <a:cubicBezTo>
                  <a:pt x="10382" y="21113"/>
                  <a:pt x="8525" y="20803"/>
                  <a:pt x="4417" y="22351"/>
                </a:cubicBezTo>
                <a:cubicBezTo>
                  <a:pt x="416" y="23859"/>
                  <a:pt x="19" y="29638"/>
                  <a:pt x="1" y="29935"/>
                </a:cubicBezTo>
                <a:lnTo>
                  <a:pt x="38136" y="29935"/>
                </a:lnTo>
                <a:lnTo>
                  <a:pt x="38136" y="325"/>
                </a:lnTo>
                <a:cubicBezTo>
                  <a:pt x="38136" y="325"/>
                  <a:pt x="37795" y="0"/>
                  <a:pt x="37163" y="0"/>
                </a:cubicBezTo>
                <a:close/>
                <a:moveTo>
                  <a:pt x="0" y="29935"/>
                </a:moveTo>
                <a:lnTo>
                  <a:pt x="0" y="29947"/>
                </a:lnTo>
                <a:cubicBezTo>
                  <a:pt x="0" y="29947"/>
                  <a:pt x="0" y="29943"/>
                  <a:pt x="1" y="29935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" name="Google Shape;68;p10"/>
          <p:cNvSpPr txBox="1">
            <a:spLocks noGrp="1"/>
          </p:cNvSpPr>
          <p:nvPr>
            <p:ph type="title"/>
          </p:nvPr>
        </p:nvSpPr>
        <p:spPr>
          <a:xfrm>
            <a:off x="7752933" y="597408"/>
            <a:ext cx="3413600" cy="2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011581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Google Shape;70;p11"/>
          <p:cNvSpPr/>
          <p:nvPr/>
        </p:nvSpPr>
        <p:spPr>
          <a:xfrm rot="5400000">
            <a:off x="4053612" y="-3839805"/>
            <a:ext cx="4088549" cy="12301092"/>
          </a:xfrm>
          <a:custGeom>
            <a:avLst/>
            <a:gdLst/>
            <a:ahLst/>
            <a:cxnLst/>
            <a:rect l="l" t="t" r="r" b="b"/>
            <a:pathLst>
              <a:path w="42364" h="43268" extrusionOk="0">
                <a:moveTo>
                  <a:pt x="1" y="0"/>
                </a:moveTo>
                <a:lnTo>
                  <a:pt x="1" y="43267"/>
                </a:lnTo>
                <a:lnTo>
                  <a:pt x="42363" y="43267"/>
                </a:lnTo>
                <a:cubicBezTo>
                  <a:pt x="42363" y="43267"/>
                  <a:pt x="42268" y="37779"/>
                  <a:pt x="39006" y="33992"/>
                </a:cubicBezTo>
                <a:cubicBezTo>
                  <a:pt x="35767" y="30218"/>
                  <a:pt x="39351" y="28789"/>
                  <a:pt x="39875" y="23705"/>
                </a:cubicBezTo>
                <a:cubicBezTo>
                  <a:pt x="40375" y="18633"/>
                  <a:pt x="36958" y="18336"/>
                  <a:pt x="34470" y="14049"/>
                </a:cubicBezTo>
                <a:cubicBezTo>
                  <a:pt x="31981" y="9775"/>
                  <a:pt x="34041" y="0"/>
                  <a:pt x="34041" y="0"/>
                </a:cubicBezTo>
                <a:close/>
              </a:path>
            </a:pathLst>
          </a:custGeom>
          <a:noFill/>
          <a:ln w="28575" cap="flat" cmpd="sng">
            <a:solidFill>
              <a:schemeClr val="accent2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" name="Google Shape;71;p11"/>
          <p:cNvSpPr/>
          <p:nvPr/>
        </p:nvSpPr>
        <p:spPr>
          <a:xfrm rot="5400000">
            <a:off x="4053621" y="-4053628"/>
            <a:ext cx="4088549" cy="12195807"/>
          </a:xfrm>
          <a:custGeom>
            <a:avLst/>
            <a:gdLst/>
            <a:ahLst/>
            <a:cxnLst/>
            <a:rect l="l" t="t" r="r" b="b"/>
            <a:pathLst>
              <a:path w="42364" h="43268" extrusionOk="0">
                <a:moveTo>
                  <a:pt x="1" y="0"/>
                </a:moveTo>
                <a:lnTo>
                  <a:pt x="1" y="43267"/>
                </a:lnTo>
                <a:lnTo>
                  <a:pt x="42363" y="43267"/>
                </a:lnTo>
                <a:cubicBezTo>
                  <a:pt x="42363" y="43267"/>
                  <a:pt x="42268" y="37779"/>
                  <a:pt x="39006" y="33992"/>
                </a:cubicBezTo>
                <a:cubicBezTo>
                  <a:pt x="35767" y="30218"/>
                  <a:pt x="39351" y="28789"/>
                  <a:pt x="39875" y="23705"/>
                </a:cubicBezTo>
                <a:cubicBezTo>
                  <a:pt x="40375" y="18633"/>
                  <a:pt x="36958" y="18336"/>
                  <a:pt x="34470" y="14049"/>
                </a:cubicBezTo>
                <a:cubicBezTo>
                  <a:pt x="31981" y="9775"/>
                  <a:pt x="34041" y="0"/>
                  <a:pt x="3404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" name="Google Shape;72;p11"/>
          <p:cNvSpPr txBox="1">
            <a:spLocks noGrp="1"/>
          </p:cNvSpPr>
          <p:nvPr>
            <p:ph type="title" hasCustomPrompt="1"/>
          </p:nvPr>
        </p:nvSpPr>
        <p:spPr>
          <a:xfrm>
            <a:off x="950800" y="1417451"/>
            <a:ext cx="10290000" cy="16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73" name="Google Shape;73;p11"/>
          <p:cNvSpPr txBox="1">
            <a:spLocks noGrp="1"/>
          </p:cNvSpPr>
          <p:nvPr>
            <p:ph type="subTitle" idx="1"/>
          </p:nvPr>
        </p:nvSpPr>
        <p:spPr>
          <a:xfrm>
            <a:off x="2145233" y="4590400"/>
            <a:ext cx="7900400" cy="15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376118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657795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Google Shape;76;p13"/>
          <p:cNvSpPr/>
          <p:nvPr/>
        </p:nvSpPr>
        <p:spPr>
          <a:xfrm>
            <a:off x="-110734" y="1638233"/>
            <a:ext cx="12413259" cy="4279952"/>
          </a:xfrm>
          <a:custGeom>
            <a:avLst/>
            <a:gdLst/>
            <a:ahLst/>
            <a:cxnLst/>
            <a:rect l="l" t="t" r="r" b="b"/>
            <a:pathLst>
              <a:path w="48078" h="17253" extrusionOk="0">
                <a:moveTo>
                  <a:pt x="24551" y="0"/>
                </a:moveTo>
                <a:cubicBezTo>
                  <a:pt x="19562" y="0"/>
                  <a:pt x="12918" y="5739"/>
                  <a:pt x="7775" y="5942"/>
                </a:cubicBezTo>
                <a:cubicBezTo>
                  <a:pt x="7443" y="5956"/>
                  <a:pt x="7121" y="5962"/>
                  <a:pt x="6809" y="5962"/>
                </a:cubicBezTo>
                <a:cubicBezTo>
                  <a:pt x="2312" y="5962"/>
                  <a:pt x="0" y="4608"/>
                  <a:pt x="0" y="4608"/>
                </a:cubicBezTo>
                <a:lnTo>
                  <a:pt x="0" y="17253"/>
                </a:lnTo>
                <a:lnTo>
                  <a:pt x="48077" y="17253"/>
                </a:lnTo>
                <a:lnTo>
                  <a:pt x="48077" y="3727"/>
                </a:lnTo>
                <a:cubicBezTo>
                  <a:pt x="48077" y="3727"/>
                  <a:pt x="46378" y="2205"/>
                  <a:pt x="44452" y="2205"/>
                </a:cubicBezTo>
                <a:cubicBezTo>
                  <a:pt x="44320" y="2205"/>
                  <a:pt x="44187" y="2212"/>
                  <a:pt x="44053" y="2227"/>
                </a:cubicBezTo>
                <a:cubicBezTo>
                  <a:pt x="41970" y="2465"/>
                  <a:pt x="40076" y="4275"/>
                  <a:pt x="36278" y="4870"/>
                </a:cubicBezTo>
                <a:cubicBezTo>
                  <a:pt x="36082" y="4901"/>
                  <a:pt x="35888" y="4915"/>
                  <a:pt x="35696" y="4915"/>
                </a:cubicBezTo>
                <a:cubicBezTo>
                  <a:pt x="32171" y="4915"/>
                  <a:pt x="29282" y="0"/>
                  <a:pt x="24551" y="0"/>
                </a:cubicBezTo>
                <a:close/>
              </a:path>
            </a:pathLst>
          </a:custGeom>
          <a:noFill/>
          <a:ln w="28575" cap="flat" cmpd="sng">
            <a:solidFill>
              <a:schemeClr val="accent2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7" name="Google Shape;77;p13"/>
          <p:cNvGrpSpPr/>
          <p:nvPr/>
        </p:nvGrpSpPr>
        <p:grpSpPr>
          <a:xfrm>
            <a:off x="-33" y="1854200"/>
            <a:ext cx="12192000" cy="5003600"/>
            <a:chOff x="-25" y="1390650"/>
            <a:chExt cx="9144000" cy="3752700"/>
          </a:xfrm>
        </p:grpSpPr>
        <p:sp>
          <p:nvSpPr>
            <p:cNvPr id="78" name="Google Shape;78;p13"/>
            <p:cNvSpPr/>
            <p:nvPr/>
          </p:nvSpPr>
          <p:spPr>
            <a:xfrm>
              <a:off x="-25" y="1390650"/>
              <a:ext cx="9143955" cy="3152727"/>
            </a:xfrm>
            <a:custGeom>
              <a:avLst/>
              <a:gdLst/>
              <a:ahLst/>
              <a:cxnLst/>
              <a:rect l="l" t="t" r="r" b="b"/>
              <a:pathLst>
                <a:path w="48078" h="17253" extrusionOk="0">
                  <a:moveTo>
                    <a:pt x="24551" y="0"/>
                  </a:moveTo>
                  <a:cubicBezTo>
                    <a:pt x="19562" y="0"/>
                    <a:pt x="12918" y="5739"/>
                    <a:pt x="7775" y="5942"/>
                  </a:cubicBezTo>
                  <a:cubicBezTo>
                    <a:pt x="7443" y="5956"/>
                    <a:pt x="7121" y="5962"/>
                    <a:pt x="6809" y="5962"/>
                  </a:cubicBezTo>
                  <a:cubicBezTo>
                    <a:pt x="2312" y="5962"/>
                    <a:pt x="0" y="4608"/>
                    <a:pt x="0" y="4608"/>
                  </a:cubicBezTo>
                  <a:lnTo>
                    <a:pt x="0" y="17253"/>
                  </a:lnTo>
                  <a:lnTo>
                    <a:pt x="48077" y="17253"/>
                  </a:lnTo>
                  <a:lnTo>
                    <a:pt x="48077" y="3727"/>
                  </a:lnTo>
                  <a:cubicBezTo>
                    <a:pt x="48077" y="3727"/>
                    <a:pt x="46378" y="2205"/>
                    <a:pt x="44452" y="2205"/>
                  </a:cubicBezTo>
                  <a:cubicBezTo>
                    <a:pt x="44320" y="2205"/>
                    <a:pt x="44187" y="2212"/>
                    <a:pt x="44053" y="2227"/>
                  </a:cubicBezTo>
                  <a:cubicBezTo>
                    <a:pt x="41970" y="2465"/>
                    <a:pt x="40076" y="4275"/>
                    <a:pt x="36278" y="4870"/>
                  </a:cubicBezTo>
                  <a:cubicBezTo>
                    <a:pt x="36082" y="4901"/>
                    <a:pt x="35888" y="4915"/>
                    <a:pt x="35696" y="4915"/>
                  </a:cubicBezTo>
                  <a:cubicBezTo>
                    <a:pt x="32171" y="4915"/>
                    <a:pt x="29282" y="0"/>
                    <a:pt x="245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79;p13"/>
            <p:cNvSpPr/>
            <p:nvPr/>
          </p:nvSpPr>
          <p:spPr>
            <a:xfrm>
              <a:off x="-25" y="4210050"/>
              <a:ext cx="9144000" cy="9333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0" name="Google Shape;80;p13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1" name="Google Shape;81;p13"/>
          <p:cNvSpPr txBox="1">
            <a:spLocks noGrp="1"/>
          </p:cNvSpPr>
          <p:nvPr>
            <p:ph type="title" idx="2" hasCustomPrompt="1"/>
          </p:nvPr>
        </p:nvSpPr>
        <p:spPr>
          <a:xfrm>
            <a:off x="1627099" y="2453984"/>
            <a:ext cx="999600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82" name="Google Shape;82;p13"/>
          <p:cNvSpPr txBox="1">
            <a:spLocks noGrp="1"/>
          </p:cNvSpPr>
          <p:nvPr>
            <p:ph type="subTitle" idx="1"/>
          </p:nvPr>
        </p:nvSpPr>
        <p:spPr>
          <a:xfrm>
            <a:off x="950800" y="4057600"/>
            <a:ext cx="2426400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83" name="Google Shape;83;p13"/>
          <p:cNvSpPr txBox="1">
            <a:spLocks noGrp="1"/>
          </p:cNvSpPr>
          <p:nvPr>
            <p:ph type="subTitle" idx="3"/>
          </p:nvPr>
        </p:nvSpPr>
        <p:spPr>
          <a:xfrm>
            <a:off x="950800" y="4521256"/>
            <a:ext cx="2426400" cy="131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84" name="Google Shape;84;p13"/>
          <p:cNvSpPr txBox="1">
            <a:spLocks noGrp="1"/>
          </p:cNvSpPr>
          <p:nvPr>
            <p:ph type="title" idx="4" hasCustomPrompt="1"/>
          </p:nvPr>
        </p:nvSpPr>
        <p:spPr>
          <a:xfrm>
            <a:off x="4247648" y="2453984"/>
            <a:ext cx="999600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85" name="Google Shape;85;p13"/>
          <p:cNvSpPr txBox="1">
            <a:spLocks noGrp="1"/>
          </p:cNvSpPr>
          <p:nvPr>
            <p:ph type="subTitle" idx="5"/>
          </p:nvPr>
        </p:nvSpPr>
        <p:spPr>
          <a:xfrm>
            <a:off x="3571351" y="4057600"/>
            <a:ext cx="2426400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86" name="Google Shape;86;p13"/>
          <p:cNvSpPr txBox="1">
            <a:spLocks noGrp="1"/>
          </p:cNvSpPr>
          <p:nvPr>
            <p:ph type="subTitle" idx="6"/>
          </p:nvPr>
        </p:nvSpPr>
        <p:spPr>
          <a:xfrm>
            <a:off x="3571351" y="4521256"/>
            <a:ext cx="2426400" cy="131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87" name="Google Shape;87;p13"/>
          <p:cNvSpPr txBox="1">
            <a:spLocks noGrp="1"/>
          </p:cNvSpPr>
          <p:nvPr>
            <p:ph type="title" idx="7" hasCustomPrompt="1"/>
          </p:nvPr>
        </p:nvSpPr>
        <p:spPr>
          <a:xfrm>
            <a:off x="6868199" y="2453984"/>
            <a:ext cx="999600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88" name="Google Shape;88;p13"/>
          <p:cNvSpPr txBox="1">
            <a:spLocks noGrp="1"/>
          </p:cNvSpPr>
          <p:nvPr>
            <p:ph type="subTitle" idx="8"/>
          </p:nvPr>
        </p:nvSpPr>
        <p:spPr>
          <a:xfrm>
            <a:off x="6191900" y="4057600"/>
            <a:ext cx="2426400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89" name="Google Shape;89;p13"/>
          <p:cNvSpPr txBox="1">
            <a:spLocks noGrp="1"/>
          </p:cNvSpPr>
          <p:nvPr>
            <p:ph type="subTitle" idx="9"/>
          </p:nvPr>
        </p:nvSpPr>
        <p:spPr>
          <a:xfrm>
            <a:off x="6191900" y="4521256"/>
            <a:ext cx="2426400" cy="131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90" name="Google Shape;90;p13"/>
          <p:cNvSpPr txBox="1">
            <a:spLocks noGrp="1"/>
          </p:cNvSpPr>
          <p:nvPr>
            <p:ph type="title" idx="13" hasCustomPrompt="1"/>
          </p:nvPr>
        </p:nvSpPr>
        <p:spPr>
          <a:xfrm>
            <a:off x="9488732" y="2453984"/>
            <a:ext cx="999600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91" name="Google Shape;91;p13"/>
          <p:cNvSpPr txBox="1">
            <a:spLocks noGrp="1"/>
          </p:cNvSpPr>
          <p:nvPr>
            <p:ph type="subTitle" idx="14"/>
          </p:nvPr>
        </p:nvSpPr>
        <p:spPr>
          <a:xfrm>
            <a:off x="8812433" y="4057600"/>
            <a:ext cx="2426400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92" name="Google Shape;92;p13"/>
          <p:cNvSpPr txBox="1">
            <a:spLocks noGrp="1"/>
          </p:cNvSpPr>
          <p:nvPr>
            <p:ph type="subTitle" idx="15"/>
          </p:nvPr>
        </p:nvSpPr>
        <p:spPr>
          <a:xfrm>
            <a:off x="8812433" y="4521256"/>
            <a:ext cx="2426400" cy="131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4952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 1">
  <p:cSld name="Big number 1">
    <p:spTree>
      <p:nvGrpSpPr>
        <p:cNvPr id="1" name="Shape 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Google Shape;94;p14"/>
          <p:cNvSpPr txBox="1">
            <a:spLocks noGrp="1"/>
          </p:cNvSpPr>
          <p:nvPr>
            <p:ph type="title" hasCustomPrompt="1"/>
          </p:nvPr>
        </p:nvSpPr>
        <p:spPr>
          <a:xfrm>
            <a:off x="1801928" y="1808144"/>
            <a:ext cx="5162000" cy="16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95" name="Google Shape;95;p14"/>
          <p:cNvSpPr txBox="1">
            <a:spLocks noGrp="1"/>
          </p:cNvSpPr>
          <p:nvPr>
            <p:ph type="subTitle" idx="1"/>
          </p:nvPr>
        </p:nvSpPr>
        <p:spPr>
          <a:xfrm>
            <a:off x="1370377" y="3454144"/>
            <a:ext cx="5857600" cy="12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96" name="Google Shape;96;p14"/>
          <p:cNvSpPr/>
          <p:nvPr/>
        </p:nvSpPr>
        <p:spPr>
          <a:xfrm>
            <a:off x="15" y="-9400"/>
            <a:ext cx="6358117" cy="3142055"/>
          </a:xfrm>
          <a:custGeom>
            <a:avLst/>
            <a:gdLst/>
            <a:ahLst/>
            <a:cxnLst/>
            <a:rect l="l" t="t" r="r" b="b"/>
            <a:pathLst>
              <a:path w="32850" h="14118" extrusionOk="0">
                <a:moveTo>
                  <a:pt x="1" y="1"/>
                </a:moveTo>
                <a:lnTo>
                  <a:pt x="1" y="12945"/>
                </a:lnTo>
                <a:cubicBezTo>
                  <a:pt x="57" y="12959"/>
                  <a:pt x="113" y="13001"/>
                  <a:pt x="168" y="13015"/>
                </a:cubicBezTo>
                <a:cubicBezTo>
                  <a:pt x="1773" y="13750"/>
                  <a:pt x="3537" y="14117"/>
                  <a:pt x="5301" y="14117"/>
                </a:cubicBezTo>
                <a:cubicBezTo>
                  <a:pt x="7217" y="14117"/>
                  <a:pt x="9132" y="13684"/>
                  <a:pt x="10839" y="12820"/>
                </a:cubicBezTo>
                <a:cubicBezTo>
                  <a:pt x="13252" y="11578"/>
                  <a:pt x="15205" y="9598"/>
                  <a:pt x="17297" y="7868"/>
                </a:cubicBezTo>
                <a:cubicBezTo>
                  <a:pt x="19404" y="6124"/>
                  <a:pt x="21858" y="4576"/>
                  <a:pt x="24592" y="4506"/>
                </a:cubicBezTo>
                <a:cubicBezTo>
                  <a:pt x="24664" y="4504"/>
                  <a:pt x="24736" y="4503"/>
                  <a:pt x="24808" y="4503"/>
                </a:cubicBezTo>
                <a:cubicBezTo>
                  <a:pt x="26011" y="4503"/>
                  <a:pt x="27265" y="4752"/>
                  <a:pt x="28452" y="4752"/>
                </a:cubicBezTo>
                <a:cubicBezTo>
                  <a:pt x="29285" y="4752"/>
                  <a:pt x="30086" y="4630"/>
                  <a:pt x="30813" y="4213"/>
                </a:cubicBezTo>
                <a:cubicBezTo>
                  <a:pt x="32222" y="3404"/>
                  <a:pt x="32850" y="1521"/>
                  <a:pt x="3232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7" name="Google Shape;97;p14"/>
          <p:cNvSpPr/>
          <p:nvPr/>
        </p:nvSpPr>
        <p:spPr>
          <a:xfrm>
            <a:off x="9309100" y="4594068"/>
            <a:ext cx="2882955" cy="2263969"/>
          </a:xfrm>
          <a:custGeom>
            <a:avLst/>
            <a:gdLst/>
            <a:ahLst/>
            <a:cxnLst/>
            <a:rect l="l" t="t" r="r" b="b"/>
            <a:pathLst>
              <a:path w="38136" h="29948" extrusionOk="0">
                <a:moveTo>
                  <a:pt x="37163" y="0"/>
                </a:moveTo>
                <a:cubicBezTo>
                  <a:pt x="36732" y="0"/>
                  <a:pt x="36166" y="151"/>
                  <a:pt x="35481" y="658"/>
                </a:cubicBezTo>
                <a:cubicBezTo>
                  <a:pt x="33778" y="1908"/>
                  <a:pt x="33707" y="6147"/>
                  <a:pt x="31147" y="6992"/>
                </a:cubicBezTo>
                <a:cubicBezTo>
                  <a:pt x="30908" y="7072"/>
                  <a:pt x="30643" y="7108"/>
                  <a:pt x="30357" y="7108"/>
                </a:cubicBezTo>
                <a:cubicBezTo>
                  <a:pt x="28146" y="7108"/>
                  <a:pt x="24643" y="4988"/>
                  <a:pt x="21393" y="4988"/>
                </a:cubicBezTo>
                <a:cubicBezTo>
                  <a:pt x="20568" y="4988"/>
                  <a:pt x="19758" y="5125"/>
                  <a:pt x="18991" y="5468"/>
                </a:cubicBezTo>
                <a:cubicBezTo>
                  <a:pt x="14800" y="7337"/>
                  <a:pt x="16431" y="14755"/>
                  <a:pt x="13407" y="17934"/>
                </a:cubicBezTo>
                <a:cubicBezTo>
                  <a:pt x="10382" y="21113"/>
                  <a:pt x="8525" y="20803"/>
                  <a:pt x="4417" y="22351"/>
                </a:cubicBezTo>
                <a:cubicBezTo>
                  <a:pt x="416" y="23859"/>
                  <a:pt x="19" y="29638"/>
                  <a:pt x="1" y="29935"/>
                </a:cubicBezTo>
                <a:lnTo>
                  <a:pt x="38136" y="29935"/>
                </a:lnTo>
                <a:lnTo>
                  <a:pt x="38136" y="325"/>
                </a:lnTo>
                <a:cubicBezTo>
                  <a:pt x="38136" y="325"/>
                  <a:pt x="37795" y="0"/>
                  <a:pt x="37163" y="0"/>
                </a:cubicBezTo>
                <a:close/>
                <a:moveTo>
                  <a:pt x="0" y="29935"/>
                </a:moveTo>
                <a:lnTo>
                  <a:pt x="0" y="29947"/>
                </a:lnTo>
                <a:cubicBezTo>
                  <a:pt x="0" y="29947"/>
                  <a:pt x="0" y="29943"/>
                  <a:pt x="1" y="2993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91095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 1">
  <p:cSld name="Main point 1"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Google Shape;99;p15"/>
          <p:cNvSpPr txBox="1">
            <a:spLocks noGrp="1"/>
          </p:cNvSpPr>
          <p:nvPr>
            <p:ph type="title"/>
          </p:nvPr>
        </p:nvSpPr>
        <p:spPr>
          <a:xfrm>
            <a:off x="2243067" y="719333"/>
            <a:ext cx="7706000" cy="12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034311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Google Shape;101;p16"/>
          <p:cNvSpPr/>
          <p:nvPr/>
        </p:nvSpPr>
        <p:spPr>
          <a:xfrm rot="10800000">
            <a:off x="-110634" y="1244415"/>
            <a:ext cx="12413259" cy="4279952"/>
          </a:xfrm>
          <a:custGeom>
            <a:avLst/>
            <a:gdLst/>
            <a:ahLst/>
            <a:cxnLst/>
            <a:rect l="l" t="t" r="r" b="b"/>
            <a:pathLst>
              <a:path w="48078" h="17253" extrusionOk="0">
                <a:moveTo>
                  <a:pt x="24551" y="0"/>
                </a:moveTo>
                <a:cubicBezTo>
                  <a:pt x="19562" y="0"/>
                  <a:pt x="12918" y="5739"/>
                  <a:pt x="7775" y="5942"/>
                </a:cubicBezTo>
                <a:cubicBezTo>
                  <a:pt x="7443" y="5956"/>
                  <a:pt x="7121" y="5962"/>
                  <a:pt x="6809" y="5962"/>
                </a:cubicBezTo>
                <a:cubicBezTo>
                  <a:pt x="2312" y="5962"/>
                  <a:pt x="0" y="4608"/>
                  <a:pt x="0" y="4608"/>
                </a:cubicBezTo>
                <a:lnTo>
                  <a:pt x="0" y="17253"/>
                </a:lnTo>
                <a:lnTo>
                  <a:pt x="48077" y="17253"/>
                </a:lnTo>
                <a:lnTo>
                  <a:pt x="48077" y="3727"/>
                </a:lnTo>
                <a:cubicBezTo>
                  <a:pt x="48077" y="3727"/>
                  <a:pt x="46378" y="2205"/>
                  <a:pt x="44452" y="2205"/>
                </a:cubicBezTo>
                <a:cubicBezTo>
                  <a:pt x="44320" y="2205"/>
                  <a:pt x="44187" y="2212"/>
                  <a:pt x="44053" y="2227"/>
                </a:cubicBezTo>
                <a:cubicBezTo>
                  <a:pt x="41970" y="2465"/>
                  <a:pt x="40076" y="4275"/>
                  <a:pt x="36278" y="4870"/>
                </a:cubicBezTo>
                <a:cubicBezTo>
                  <a:pt x="36082" y="4901"/>
                  <a:pt x="35888" y="4915"/>
                  <a:pt x="35696" y="4915"/>
                </a:cubicBezTo>
                <a:cubicBezTo>
                  <a:pt x="32171" y="4915"/>
                  <a:pt x="29282" y="0"/>
                  <a:pt x="24551" y="0"/>
                </a:cubicBezTo>
                <a:close/>
              </a:path>
            </a:pathLst>
          </a:custGeom>
          <a:noFill/>
          <a:ln w="28575" cap="flat" cmpd="sng">
            <a:solidFill>
              <a:schemeClr val="accent2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02" name="Google Shape;102;p16"/>
          <p:cNvGrpSpPr/>
          <p:nvPr/>
        </p:nvGrpSpPr>
        <p:grpSpPr>
          <a:xfrm rot="10800000">
            <a:off x="-67" y="158"/>
            <a:ext cx="12192000" cy="5308319"/>
            <a:chOff x="-25" y="1390650"/>
            <a:chExt cx="9144000" cy="3752700"/>
          </a:xfrm>
        </p:grpSpPr>
        <p:sp>
          <p:nvSpPr>
            <p:cNvPr id="103" name="Google Shape;103;p16"/>
            <p:cNvSpPr/>
            <p:nvPr/>
          </p:nvSpPr>
          <p:spPr>
            <a:xfrm>
              <a:off x="-25" y="1390650"/>
              <a:ext cx="9143955" cy="3152727"/>
            </a:xfrm>
            <a:custGeom>
              <a:avLst/>
              <a:gdLst/>
              <a:ahLst/>
              <a:cxnLst/>
              <a:rect l="l" t="t" r="r" b="b"/>
              <a:pathLst>
                <a:path w="48078" h="17253" extrusionOk="0">
                  <a:moveTo>
                    <a:pt x="24551" y="0"/>
                  </a:moveTo>
                  <a:cubicBezTo>
                    <a:pt x="19562" y="0"/>
                    <a:pt x="12918" y="5739"/>
                    <a:pt x="7775" y="5942"/>
                  </a:cubicBezTo>
                  <a:cubicBezTo>
                    <a:pt x="7443" y="5956"/>
                    <a:pt x="7121" y="5962"/>
                    <a:pt x="6809" y="5962"/>
                  </a:cubicBezTo>
                  <a:cubicBezTo>
                    <a:pt x="2312" y="5962"/>
                    <a:pt x="0" y="4608"/>
                    <a:pt x="0" y="4608"/>
                  </a:cubicBezTo>
                  <a:lnTo>
                    <a:pt x="0" y="17253"/>
                  </a:lnTo>
                  <a:lnTo>
                    <a:pt x="48077" y="17253"/>
                  </a:lnTo>
                  <a:lnTo>
                    <a:pt x="48077" y="3727"/>
                  </a:lnTo>
                  <a:cubicBezTo>
                    <a:pt x="48077" y="3727"/>
                    <a:pt x="46378" y="2205"/>
                    <a:pt x="44452" y="2205"/>
                  </a:cubicBezTo>
                  <a:cubicBezTo>
                    <a:pt x="44320" y="2205"/>
                    <a:pt x="44187" y="2212"/>
                    <a:pt x="44053" y="2227"/>
                  </a:cubicBezTo>
                  <a:cubicBezTo>
                    <a:pt x="41970" y="2465"/>
                    <a:pt x="40076" y="4275"/>
                    <a:pt x="36278" y="4870"/>
                  </a:cubicBezTo>
                  <a:cubicBezTo>
                    <a:pt x="36082" y="4901"/>
                    <a:pt x="35888" y="4915"/>
                    <a:pt x="35696" y="4915"/>
                  </a:cubicBezTo>
                  <a:cubicBezTo>
                    <a:pt x="32171" y="4915"/>
                    <a:pt x="29282" y="0"/>
                    <a:pt x="245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104;p16"/>
            <p:cNvSpPr/>
            <p:nvPr/>
          </p:nvSpPr>
          <p:spPr>
            <a:xfrm>
              <a:off x="-25" y="4210050"/>
              <a:ext cx="9144000" cy="9333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5" name="Google Shape;105;p16"/>
          <p:cNvSpPr txBox="1">
            <a:spLocks noGrp="1"/>
          </p:cNvSpPr>
          <p:nvPr>
            <p:ph type="title"/>
          </p:nvPr>
        </p:nvSpPr>
        <p:spPr>
          <a:xfrm>
            <a:off x="2826600" y="732020"/>
            <a:ext cx="6538800" cy="11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6" name="Google Shape;106;p16"/>
          <p:cNvSpPr txBox="1">
            <a:spLocks noGrp="1"/>
          </p:cNvSpPr>
          <p:nvPr>
            <p:ph type="subTitle" idx="1"/>
          </p:nvPr>
        </p:nvSpPr>
        <p:spPr>
          <a:xfrm>
            <a:off x="3077000" y="1957792"/>
            <a:ext cx="6038000" cy="12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832494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" name="Google Shape;108;p17"/>
          <p:cNvGrpSpPr/>
          <p:nvPr/>
        </p:nvGrpSpPr>
        <p:grpSpPr>
          <a:xfrm rot="10800000">
            <a:off x="-5" y="-8667"/>
            <a:ext cx="6553591" cy="6875200"/>
            <a:chOff x="4003316" y="-6500"/>
            <a:chExt cx="4826387" cy="5156400"/>
          </a:xfrm>
        </p:grpSpPr>
        <p:sp>
          <p:nvSpPr>
            <p:cNvPr id="109" name="Google Shape;109;p17"/>
            <p:cNvSpPr/>
            <p:nvPr/>
          </p:nvSpPr>
          <p:spPr>
            <a:xfrm rot="-5400000">
              <a:off x="2250685" y="1746286"/>
              <a:ext cx="5156245" cy="1650983"/>
            </a:xfrm>
            <a:custGeom>
              <a:avLst/>
              <a:gdLst/>
              <a:ahLst/>
              <a:cxnLst/>
              <a:rect l="l" t="t" r="r" b="b"/>
              <a:pathLst>
                <a:path w="48078" h="17253" extrusionOk="0">
                  <a:moveTo>
                    <a:pt x="24551" y="0"/>
                  </a:moveTo>
                  <a:cubicBezTo>
                    <a:pt x="19562" y="0"/>
                    <a:pt x="12918" y="5739"/>
                    <a:pt x="7775" y="5942"/>
                  </a:cubicBezTo>
                  <a:cubicBezTo>
                    <a:pt x="7443" y="5956"/>
                    <a:pt x="7121" y="5962"/>
                    <a:pt x="6809" y="5962"/>
                  </a:cubicBezTo>
                  <a:cubicBezTo>
                    <a:pt x="2312" y="5962"/>
                    <a:pt x="0" y="4608"/>
                    <a:pt x="0" y="4608"/>
                  </a:cubicBezTo>
                  <a:lnTo>
                    <a:pt x="0" y="17253"/>
                  </a:lnTo>
                  <a:lnTo>
                    <a:pt x="48077" y="17253"/>
                  </a:lnTo>
                  <a:lnTo>
                    <a:pt x="48077" y="3727"/>
                  </a:lnTo>
                  <a:cubicBezTo>
                    <a:pt x="48077" y="3727"/>
                    <a:pt x="46378" y="2205"/>
                    <a:pt x="44452" y="2205"/>
                  </a:cubicBezTo>
                  <a:cubicBezTo>
                    <a:pt x="44320" y="2205"/>
                    <a:pt x="44187" y="2212"/>
                    <a:pt x="44053" y="2227"/>
                  </a:cubicBezTo>
                  <a:cubicBezTo>
                    <a:pt x="41970" y="2465"/>
                    <a:pt x="40076" y="4275"/>
                    <a:pt x="36278" y="4870"/>
                  </a:cubicBezTo>
                  <a:cubicBezTo>
                    <a:pt x="36082" y="4901"/>
                    <a:pt x="35888" y="4915"/>
                    <a:pt x="35696" y="4915"/>
                  </a:cubicBezTo>
                  <a:cubicBezTo>
                    <a:pt x="32171" y="4915"/>
                    <a:pt x="29282" y="0"/>
                    <a:pt x="245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17"/>
            <p:cNvSpPr/>
            <p:nvPr/>
          </p:nvSpPr>
          <p:spPr>
            <a:xfrm rot="-5400000">
              <a:off x="4662404" y="982600"/>
              <a:ext cx="5156400" cy="31782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1" name="Google Shape;111;p17"/>
          <p:cNvSpPr txBox="1">
            <a:spLocks noGrp="1"/>
          </p:cNvSpPr>
          <p:nvPr>
            <p:ph type="title"/>
          </p:nvPr>
        </p:nvSpPr>
        <p:spPr>
          <a:xfrm>
            <a:off x="1458151" y="2029167"/>
            <a:ext cx="4096000" cy="11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2" name="Google Shape;112;p17"/>
          <p:cNvSpPr txBox="1">
            <a:spLocks noGrp="1"/>
          </p:cNvSpPr>
          <p:nvPr>
            <p:ph type="subTitle" idx="1"/>
          </p:nvPr>
        </p:nvSpPr>
        <p:spPr>
          <a:xfrm>
            <a:off x="1458151" y="3321500"/>
            <a:ext cx="3782400" cy="144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397247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" name="Google Shape;114;p18"/>
          <p:cNvSpPr/>
          <p:nvPr/>
        </p:nvSpPr>
        <p:spPr>
          <a:xfrm rot="10800000">
            <a:off x="10058392" y="5847797"/>
            <a:ext cx="2133608" cy="1035603"/>
          </a:xfrm>
          <a:custGeom>
            <a:avLst/>
            <a:gdLst/>
            <a:ahLst/>
            <a:cxnLst/>
            <a:rect l="l" t="t" r="r" b="b"/>
            <a:pathLst>
              <a:path w="32850" h="14118" extrusionOk="0">
                <a:moveTo>
                  <a:pt x="1" y="1"/>
                </a:moveTo>
                <a:lnTo>
                  <a:pt x="1" y="12945"/>
                </a:lnTo>
                <a:cubicBezTo>
                  <a:pt x="57" y="12959"/>
                  <a:pt x="113" y="13001"/>
                  <a:pt x="168" y="13015"/>
                </a:cubicBezTo>
                <a:cubicBezTo>
                  <a:pt x="1773" y="13750"/>
                  <a:pt x="3537" y="14117"/>
                  <a:pt x="5301" y="14117"/>
                </a:cubicBezTo>
                <a:cubicBezTo>
                  <a:pt x="7217" y="14117"/>
                  <a:pt x="9132" y="13684"/>
                  <a:pt x="10839" y="12820"/>
                </a:cubicBezTo>
                <a:cubicBezTo>
                  <a:pt x="13252" y="11578"/>
                  <a:pt x="15205" y="9598"/>
                  <a:pt x="17297" y="7868"/>
                </a:cubicBezTo>
                <a:cubicBezTo>
                  <a:pt x="19404" y="6124"/>
                  <a:pt x="21858" y="4576"/>
                  <a:pt x="24592" y="4506"/>
                </a:cubicBezTo>
                <a:cubicBezTo>
                  <a:pt x="24664" y="4504"/>
                  <a:pt x="24736" y="4503"/>
                  <a:pt x="24808" y="4503"/>
                </a:cubicBezTo>
                <a:cubicBezTo>
                  <a:pt x="26011" y="4503"/>
                  <a:pt x="27265" y="4752"/>
                  <a:pt x="28452" y="4752"/>
                </a:cubicBezTo>
                <a:cubicBezTo>
                  <a:pt x="29285" y="4752"/>
                  <a:pt x="30086" y="4630"/>
                  <a:pt x="30813" y="4213"/>
                </a:cubicBezTo>
                <a:cubicBezTo>
                  <a:pt x="32222" y="3404"/>
                  <a:pt x="32850" y="1521"/>
                  <a:pt x="3232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" name="Google Shape;115;p18"/>
          <p:cNvSpPr/>
          <p:nvPr/>
        </p:nvSpPr>
        <p:spPr>
          <a:xfrm rot="10800000">
            <a:off x="9" y="8"/>
            <a:ext cx="3305224" cy="1066793"/>
          </a:xfrm>
          <a:custGeom>
            <a:avLst/>
            <a:gdLst/>
            <a:ahLst/>
            <a:cxnLst/>
            <a:rect l="l" t="t" r="r" b="b"/>
            <a:pathLst>
              <a:path w="36002" h="11620" extrusionOk="0">
                <a:moveTo>
                  <a:pt x="36002" y="0"/>
                </a:moveTo>
                <a:cubicBezTo>
                  <a:pt x="34719" y="223"/>
                  <a:pt x="33463" y="865"/>
                  <a:pt x="32375" y="1632"/>
                </a:cubicBezTo>
                <a:cubicBezTo>
                  <a:pt x="30729" y="2818"/>
                  <a:pt x="29334" y="4338"/>
                  <a:pt x="27688" y="5538"/>
                </a:cubicBezTo>
                <a:cubicBezTo>
                  <a:pt x="25164" y="7393"/>
                  <a:pt x="22039" y="8439"/>
                  <a:pt x="18887" y="8467"/>
                </a:cubicBezTo>
                <a:cubicBezTo>
                  <a:pt x="18805" y="8468"/>
                  <a:pt x="18723" y="8469"/>
                  <a:pt x="18641" y="8469"/>
                </a:cubicBezTo>
                <a:cubicBezTo>
                  <a:pt x="16159" y="8469"/>
                  <a:pt x="13715" y="7869"/>
                  <a:pt x="11271" y="7504"/>
                </a:cubicBezTo>
                <a:cubicBezTo>
                  <a:pt x="10215" y="7354"/>
                  <a:pt x="9136" y="7249"/>
                  <a:pt x="8065" y="7249"/>
                </a:cubicBezTo>
                <a:cubicBezTo>
                  <a:pt x="6561" y="7249"/>
                  <a:pt x="5074" y="7456"/>
                  <a:pt x="3697" y="8035"/>
                </a:cubicBezTo>
                <a:cubicBezTo>
                  <a:pt x="2079" y="8718"/>
                  <a:pt x="670" y="10043"/>
                  <a:pt x="0" y="11619"/>
                </a:cubicBezTo>
                <a:lnTo>
                  <a:pt x="36002" y="11619"/>
                </a:lnTo>
                <a:lnTo>
                  <a:pt x="3600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" name="Google Shape;116;p18"/>
          <p:cNvSpPr/>
          <p:nvPr/>
        </p:nvSpPr>
        <p:spPr>
          <a:xfrm rot="10800000">
            <a:off x="-25386" y="-50783"/>
            <a:ext cx="3229020" cy="982084"/>
          </a:xfrm>
          <a:custGeom>
            <a:avLst/>
            <a:gdLst/>
            <a:ahLst/>
            <a:cxnLst/>
            <a:rect l="l" t="t" r="r" b="b"/>
            <a:pathLst>
              <a:path w="36002" h="11620" extrusionOk="0">
                <a:moveTo>
                  <a:pt x="36002" y="0"/>
                </a:moveTo>
                <a:cubicBezTo>
                  <a:pt x="34719" y="223"/>
                  <a:pt x="33463" y="865"/>
                  <a:pt x="32375" y="1632"/>
                </a:cubicBezTo>
                <a:cubicBezTo>
                  <a:pt x="30729" y="2818"/>
                  <a:pt x="29334" y="4338"/>
                  <a:pt x="27688" y="5538"/>
                </a:cubicBezTo>
                <a:cubicBezTo>
                  <a:pt x="25164" y="7393"/>
                  <a:pt x="22039" y="8439"/>
                  <a:pt x="18887" y="8467"/>
                </a:cubicBezTo>
                <a:cubicBezTo>
                  <a:pt x="18805" y="8468"/>
                  <a:pt x="18723" y="8469"/>
                  <a:pt x="18641" y="8469"/>
                </a:cubicBezTo>
                <a:cubicBezTo>
                  <a:pt x="16159" y="8469"/>
                  <a:pt x="13715" y="7869"/>
                  <a:pt x="11271" y="7504"/>
                </a:cubicBezTo>
                <a:cubicBezTo>
                  <a:pt x="10215" y="7354"/>
                  <a:pt x="9136" y="7249"/>
                  <a:pt x="8065" y="7249"/>
                </a:cubicBezTo>
                <a:cubicBezTo>
                  <a:pt x="6561" y="7249"/>
                  <a:pt x="5074" y="7456"/>
                  <a:pt x="3697" y="8035"/>
                </a:cubicBezTo>
                <a:cubicBezTo>
                  <a:pt x="2079" y="8718"/>
                  <a:pt x="670" y="10043"/>
                  <a:pt x="0" y="11619"/>
                </a:cubicBezTo>
                <a:lnTo>
                  <a:pt x="36002" y="11619"/>
                </a:lnTo>
                <a:lnTo>
                  <a:pt x="36002" y="0"/>
                </a:lnTo>
                <a:close/>
              </a:path>
            </a:pathLst>
          </a:custGeom>
          <a:noFill/>
          <a:ln w="28575" cap="flat" cmpd="sng">
            <a:solidFill>
              <a:schemeClr val="accent1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" name="Google Shape;117;p18"/>
          <p:cNvSpPr txBox="1">
            <a:spLocks noGrp="1"/>
          </p:cNvSpPr>
          <p:nvPr>
            <p:ph type="subTitle" idx="1"/>
          </p:nvPr>
        </p:nvSpPr>
        <p:spPr>
          <a:xfrm>
            <a:off x="950967" y="1552767"/>
            <a:ext cx="4936000" cy="45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  <p:sp>
        <p:nvSpPr>
          <p:cNvPr id="118" name="Google Shape;118;p18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9" name="Google Shape;119;p18"/>
          <p:cNvSpPr txBox="1">
            <a:spLocks noGrp="1"/>
          </p:cNvSpPr>
          <p:nvPr>
            <p:ph type="subTitle" idx="2"/>
          </p:nvPr>
        </p:nvSpPr>
        <p:spPr>
          <a:xfrm>
            <a:off x="6305468" y="1552767"/>
            <a:ext cx="4936000" cy="45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223903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 1">
  <p:cSld name="Caption 1">
    <p:spTree>
      <p:nvGrpSpPr>
        <p:cNvPr id="1" name="Shape 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Google Shape;121;p19"/>
          <p:cNvSpPr txBox="1">
            <a:spLocks noGrp="1"/>
          </p:cNvSpPr>
          <p:nvPr>
            <p:ph type="title"/>
          </p:nvPr>
        </p:nvSpPr>
        <p:spPr>
          <a:xfrm>
            <a:off x="7741333" y="1836941"/>
            <a:ext cx="3413600" cy="2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691524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" name="Google Shape;1049;p6"/>
          <p:cNvSpPr/>
          <p:nvPr/>
        </p:nvSpPr>
        <p:spPr>
          <a:xfrm>
            <a:off x="-607573" y="4360114"/>
            <a:ext cx="2761767" cy="3205167"/>
          </a:xfrm>
          <a:custGeom>
            <a:avLst/>
            <a:gdLst/>
            <a:ahLst/>
            <a:cxnLst/>
            <a:rect l="l" t="t" r="r" b="b"/>
            <a:pathLst>
              <a:path w="82853" h="96155" extrusionOk="0">
                <a:moveTo>
                  <a:pt x="6496" y="2260"/>
                </a:moveTo>
                <a:cubicBezTo>
                  <a:pt x="9838" y="-8034"/>
                  <a:pt x="22805" y="21778"/>
                  <a:pt x="26548" y="28729"/>
                </a:cubicBezTo>
                <a:cubicBezTo>
                  <a:pt x="30291" y="35681"/>
                  <a:pt x="26415" y="40360"/>
                  <a:pt x="28955" y="43969"/>
                </a:cubicBezTo>
                <a:cubicBezTo>
                  <a:pt x="31495" y="47579"/>
                  <a:pt x="38847" y="46777"/>
                  <a:pt x="41788" y="50386"/>
                </a:cubicBezTo>
                <a:cubicBezTo>
                  <a:pt x="44729" y="53996"/>
                  <a:pt x="42992" y="62685"/>
                  <a:pt x="46601" y="65626"/>
                </a:cubicBezTo>
                <a:cubicBezTo>
                  <a:pt x="50211" y="68567"/>
                  <a:pt x="57830" y="64824"/>
                  <a:pt x="63445" y="68032"/>
                </a:cubicBezTo>
                <a:cubicBezTo>
                  <a:pt x="69060" y="71241"/>
                  <a:pt x="89782" y="81134"/>
                  <a:pt x="80290" y="84877"/>
                </a:cubicBezTo>
                <a:cubicBezTo>
                  <a:pt x="70799" y="88620"/>
                  <a:pt x="18795" y="104261"/>
                  <a:pt x="6496" y="90491"/>
                </a:cubicBezTo>
                <a:cubicBezTo>
                  <a:pt x="-5803" y="76722"/>
                  <a:pt x="3154" y="12554"/>
                  <a:pt x="6496" y="226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1050" name="Google Shape;1050;p6"/>
          <p:cNvSpPr/>
          <p:nvPr/>
        </p:nvSpPr>
        <p:spPr>
          <a:xfrm>
            <a:off x="10289286" y="-449957"/>
            <a:ext cx="2924167" cy="3659967"/>
          </a:xfrm>
          <a:custGeom>
            <a:avLst/>
            <a:gdLst/>
            <a:ahLst/>
            <a:cxnLst/>
            <a:rect l="l" t="t" r="r" b="b"/>
            <a:pathLst>
              <a:path w="87725" h="109799" extrusionOk="0">
                <a:moveTo>
                  <a:pt x="3340" y="8686"/>
                </a:moveTo>
                <a:cubicBezTo>
                  <a:pt x="-7622" y="12563"/>
                  <a:pt x="11361" y="24060"/>
                  <a:pt x="17778" y="31145"/>
                </a:cubicBezTo>
                <a:cubicBezTo>
                  <a:pt x="24195" y="38230"/>
                  <a:pt x="35959" y="41840"/>
                  <a:pt x="41841" y="51198"/>
                </a:cubicBezTo>
                <a:cubicBezTo>
                  <a:pt x="47723" y="60556"/>
                  <a:pt x="47723" y="78203"/>
                  <a:pt x="53070" y="87293"/>
                </a:cubicBezTo>
                <a:cubicBezTo>
                  <a:pt x="58417" y="96384"/>
                  <a:pt x="68845" y="118976"/>
                  <a:pt x="73925" y="105741"/>
                </a:cubicBezTo>
                <a:cubicBezTo>
                  <a:pt x="79005" y="92506"/>
                  <a:pt x="95314" y="24060"/>
                  <a:pt x="83550" y="7884"/>
                </a:cubicBezTo>
                <a:cubicBezTo>
                  <a:pt x="71786" y="-8292"/>
                  <a:pt x="14302" y="4809"/>
                  <a:pt x="3340" y="86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pic>
        <p:nvPicPr>
          <p:cNvPr id="1051" name="Google Shape;1051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52" name="Google Shape;1052;p6"/>
          <p:cNvGrpSpPr/>
          <p:nvPr/>
        </p:nvGrpSpPr>
        <p:grpSpPr>
          <a:xfrm rot="-3555206">
            <a:off x="11568726" y="1484993"/>
            <a:ext cx="268937" cy="417465"/>
            <a:chOff x="1036425" y="2562175"/>
            <a:chExt cx="119850" cy="186050"/>
          </a:xfrm>
        </p:grpSpPr>
        <p:sp>
          <p:nvSpPr>
            <p:cNvPr id="1053" name="Google Shape;1053;p6"/>
            <p:cNvSpPr/>
            <p:nvPr/>
          </p:nvSpPr>
          <p:spPr>
            <a:xfrm>
              <a:off x="1036425" y="2562175"/>
              <a:ext cx="119850" cy="111300"/>
            </a:xfrm>
            <a:custGeom>
              <a:avLst/>
              <a:gdLst/>
              <a:ahLst/>
              <a:cxnLst/>
              <a:rect l="l" t="t" r="r" b="b"/>
              <a:pathLst>
                <a:path w="4794" h="4452" extrusionOk="0">
                  <a:moveTo>
                    <a:pt x="4634" y="1"/>
                  </a:moveTo>
                  <a:cubicBezTo>
                    <a:pt x="4634" y="1"/>
                    <a:pt x="4611" y="1"/>
                    <a:pt x="4588" y="24"/>
                  </a:cubicBezTo>
                  <a:cubicBezTo>
                    <a:pt x="4064" y="298"/>
                    <a:pt x="3607" y="572"/>
                    <a:pt x="3173" y="845"/>
                  </a:cubicBezTo>
                  <a:lnTo>
                    <a:pt x="2671" y="1165"/>
                  </a:lnTo>
                  <a:cubicBezTo>
                    <a:pt x="2101" y="1530"/>
                    <a:pt x="1667" y="1827"/>
                    <a:pt x="1302" y="2124"/>
                  </a:cubicBezTo>
                  <a:cubicBezTo>
                    <a:pt x="1028" y="2329"/>
                    <a:pt x="822" y="2535"/>
                    <a:pt x="617" y="2717"/>
                  </a:cubicBezTo>
                  <a:cubicBezTo>
                    <a:pt x="526" y="2808"/>
                    <a:pt x="434" y="2923"/>
                    <a:pt x="366" y="3014"/>
                  </a:cubicBezTo>
                  <a:cubicBezTo>
                    <a:pt x="275" y="3105"/>
                    <a:pt x="206" y="3196"/>
                    <a:pt x="160" y="3311"/>
                  </a:cubicBezTo>
                  <a:cubicBezTo>
                    <a:pt x="46" y="3516"/>
                    <a:pt x="1" y="3699"/>
                    <a:pt x="23" y="3858"/>
                  </a:cubicBezTo>
                  <a:cubicBezTo>
                    <a:pt x="69" y="4041"/>
                    <a:pt x="183" y="4201"/>
                    <a:pt x="389" y="4315"/>
                  </a:cubicBezTo>
                  <a:cubicBezTo>
                    <a:pt x="457" y="4383"/>
                    <a:pt x="548" y="4406"/>
                    <a:pt x="663" y="4429"/>
                  </a:cubicBezTo>
                  <a:cubicBezTo>
                    <a:pt x="731" y="4452"/>
                    <a:pt x="799" y="4452"/>
                    <a:pt x="868" y="4452"/>
                  </a:cubicBezTo>
                  <a:lnTo>
                    <a:pt x="959" y="4452"/>
                  </a:lnTo>
                  <a:cubicBezTo>
                    <a:pt x="1142" y="4429"/>
                    <a:pt x="1324" y="4361"/>
                    <a:pt x="1530" y="4246"/>
                  </a:cubicBezTo>
                  <a:cubicBezTo>
                    <a:pt x="1735" y="4155"/>
                    <a:pt x="1918" y="3995"/>
                    <a:pt x="2146" y="3790"/>
                  </a:cubicBezTo>
                  <a:cubicBezTo>
                    <a:pt x="2329" y="3630"/>
                    <a:pt x="2511" y="3425"/>
                    <a:pt x="2740" y="3174"/>
                  </a:cubicBezTo>
                  <a:cubicBezTo>
                    <a:pt x="3082" y="2763"/>
                    <a:pt x="3424" y="2306"/>
                    <a:pt x="3812" y="1713"/>
                  </a:cubicBezTo>
                  <a:cubicBezTo>
                    <a:pt x="4064" y="1348"/>
                    <a:pt x="4292" y="960"/>
                    <a:pt x="4588" y="480"/>
                  </a:cubicBezTo>
                  <a:lnTo>
                    <a:pt x="4657" y="343"/>
                  </a:lnTo>
                  <a:lnTo>
                    <a:pt x="4703" y="252"/>
                  </a:lnTo>
                  <a:lnTo>
                    <a:pt x="4748" y="161"/>
                  </a:lnTo>
                  <a:cubicBezTo>
                    <a:pt x="4794" y="115"/>
                    <a:pt x="4771" y="69"/>
                    <a:pt x="4725" y="47"/>
                  </a:cubicBezTo>
                  <a:cubicBezTo>
                    <a:pt x="4725" y="24"/>
                    <a:pt x="4703" y="24"/>
                    <a:pt x="4703" y="24"/>
                  </a:cubicBezTo>
                  <a:cubicBezTo>
                    <a:pt x="4680" y="24"/>
                    <a:pt x="4657" y="1"/>
                    <a:pt x="46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4" name="Google Shape;1054;p6"/>
            <p:cNvSpPr/>
            <p:nvPr/>
          </p:nvSpPr>
          <p:spPr>
            <a:xfrm>
              <a:off x="1095200" y="2640925"/>
              <a:ext cx="51375" cy="107300"/>
            </a:xfrm>
            <a:custGeom>
              <a:avLst/>
              <a:gdLst/>
              <a:ahLst/>
              <a:cxnLst/>
              <a:rect l="l" t="t" r="r" b="b"/>
              <a:pathLst>
                <a:path w="2055" h="4292" extrusionOk="0">
                  <a:moveTo>
                    <a:pt x="1918" y="1"/>
                  </a:moveTo>
                  <a:cubicBezTo>
                    <a:pt x="1895" y="24"/>
                    <a:pt x="1895" y="24"/>
                    <a:pt x="1895" y="46"/>
                  </a:cubicBezTo>
                  <a:cubicBezTo>
                    <a:pt x="1849" y="46"/>
                    <a:pt x="1827" y="69"/>
                    <a:pt x="1827" y="92"/>
                  </a:cubicBezTo>
                  <a:cubicBezTo>
                    <a:pt x="1781" y="138"/>
                    <a:pt x="1758" y="183"/>
                    <a:pt x="1735" y="229"/>
                  </a:cubicBezTo>
                  <a:cubicBezTo>
                    <a:pt x="1598" y="457"/>
                    <a:pt x="1439" y="663"/>
                    <a:pt x="1302" y="868"/>
                  </a:cubicBezTo>
                  <a:lnTo>
                    <a:pt x="1279" y="914"/>
                  </a:lnTo>
                  <a:cubicBezTo>
                    <a:pt x="1096" y="1165"/>
                    <a:pt x="936" y="1393"/>
                    <a:pt x="822" y="1599"/>
                  </a:cubicBezTo>
                  <a:cubicBezTo>
                    <a:pt x="617" y="1895"/>
                    <a:pt x="480" y="2146"/>
                    <a:pt x="343" y="2420"/>
                  </a:cubicBezTo>
                  <a:cubicBezTo>
                    <a:pt x="183" y="2717"/>
                    <a:pt x="92" y="2991"/>
                    <a:pt x="46" y="3242"/>
                  </a:cubicBezTo>
                  <a:cubicBezTo>
                    <a:pt x="1" y="3356"/>
                    <a:pt x="1" y="3493"/>
                    <a:pt x="1" y="3607"/>
                  </a:cubicBezTo>
                  <a:cubicBezTo>
                    <a:pt x="1" y="3721"/>
                    <a:pt x="23" y="3813"/>
                    <a:pt x="69" y="3904"/>
                  </a:cubicBezTo>
                  <a:cubicBezTo>
                    <a:pt x="115" y="3995"/>
                    <a:pt x="183" y="4087"/>
                    <a:pt x="275" y="4155"/>
                  </a:cubicBezTo>
                  <a:cubicBezTo>
                    <a:pt x="343" y="4201"/>
                    <a:pt x="434" y="4246"/>
                    <a:pt x="526" y="4269"/>
                  </a:cubicBezTo>
                  <a:cubicBezTo>
                    <a:pt x="571" y="4269"/>
                    <a:pt x="617" y="4292"/>
                    <a:pt x="640" y="4292"/>
                  </a:cubicBezTo>
                  <a:cubicBezTo>
                    <a:pt x="685" y="4292"/>
                    <a:pt x="731" y="4269"/>
                    <a:pt x="777" y="4269"/>
                  </a:cubicBezTo>
                  <a:cubicBezTo>
                    <a:pt x="845" y="4246"/>
                    <a:pt x="914" y="4223"/>
                    <a:pt x="982" y="4178"/>
                  </a:cubicBezTo>
                  <a:cubicBezTo>
                    <a:pt x="1142" y="4041"/>
                    <a:pt x="1256" y="3881"/>
                    <a:pt x="1324" y="3721"/>
                  </a:cubicBezTo>
                  <a:cubicBezTo>
                    <a:pt x="1461" y="3516"/>
                    <a:pt x="1530" y="3265"/>
                    <a:pt x="1598" y="3059"/>
                  </a:cubicBezTo>
                  <a:cubicBezTo>
                    <a:pt x="1667" y="2854"/>
                    <a:pt x="1713" y="2603"/>
                    <a:pt x="1781" y="2283"/>
                  </a:cubicBezTo>
                  <a:cubicBezTo>
                    <a:pt x="1872" y="1827"/>
                    <a:pt x="1941" y="1348"/>
                    <a:pt x="2009" y="777"/>
                  </a:cubicBezTo>
                  <a:cubicBezTo>
                    <a:pt x="2032" y="526"/>
                    <a:pt x="2032" y="298"/>
                    <a:pt x="2055" y="92"/>
                  </a:cubicBezTo>
                  <a:cubicBezTo>
                    <a:pt x="2055" y="69"/>
                    <a:pt x="2055" y="46"/>
                    <a:pt x="2032" y="24"/>
                  </a:cubicBezTo>
                  <a:cubicBezTo>
                    <a:pt x="2032" y="24"/>
                    <a:pt x="2009" y="1"/>
                    <a:pt x="19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5" name="Google Shape;1055;p6"/>
          <p:cNvGrpSpPr/>
          <p:nvPr/>
        </p:nvGrpSpPr>
        <p:grpSpPr>
          <a:xfrm rot="-6298890">
            <a:off x="10769317" y="308689"/>
            <a:ext cx="1212504" cy="1027059"/>
            <a:chOff x="6536750" y="766975"/>
            <a:chExt cx="776100" cy="657400"/>
          </a:xfrm>
        </p:grpSpPr>
        <p:sp>
          <p:nvSpPr>
            <p:cNvPr id="1056" name="Google Shape;1056;p6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7" name="Google Shape;1057;p6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6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6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6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6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6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6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6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6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6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6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6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6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" name="Google Shape;1070;p6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6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6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" name="Google Shape;1073;p6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6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6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6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" name="Google Shape;1077;p6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" name="Google Shape;1078;p6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6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6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" name="Google Shape;1081;p6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" name="Google Shape;1082;p6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" name="Google Shape;1083;p6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" name="Google Shape;1084;p6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" name="Google Shape;1085;p6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" name="Google Shape;1086;p6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" name="Google Shape;1087;p6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" name="Google Shape;1088;p6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" name="Google Shape;1089;p6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" name="Google Shape;1090;p6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" name="Google Shape;1091;p6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" name="Google Shape;1092;p6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" name="Google Shape;1093;p6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" name="Google Shape;1094;p6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" name="Google Shape;1095;p6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" name="Google Shape;1096;p6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" name="Google Shape;1097;p6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" name="Google Shape;1098;p6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" name="Google Shape;1099;p6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" name="Google Shape;1100;p6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" name="Google Shape;1101;p6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" name="Google Shape;1102;p6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" name="Google Shape;1103;p6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" name="Google Shape;1104;p6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" name="Google Shape;1105;p6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" name="Google Shape;1106;p6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" name="Google Shape;1107;p6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" name="Google Shape;1108;p6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" name="Google Shape;1109;p6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" name="Google Shape;1110;p6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1111;p6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" name="Google Shape;1112;p6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" name="Google Shape;1113;p6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" name="Google Shape;1114;p6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1115;p6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" name="Google Shape;1116;p6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" name="Google Shape;1117;p6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1118;p6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1119;p6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" name="Google Shape;1120;p6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" name="Google Shape;1121;p6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" name="Google Shape;1122;p6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" name="Google Shape;1123;p6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" name="Google Shape;1124;p6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" name="Google Shape;1125;p6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" name="Google Shape;1126;p6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" name="Google Shape;1127;p6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" name="Google Shape;1128;p6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6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6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" name="Google Shape;1132;p6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" name="Google Shape;1133;p6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" name="Google Shape;1135;p6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" name="Google Shape;1136;p6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" name="Google Shape;1137;p6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" name="Google Shape;1138;p6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6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6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" name="Google Shape;1141;p6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" name="Google Shape;1142;p6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6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6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" name="Google Shape;1145;p6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" name="Google Shape;1146;p6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" name="Google Shape;1147;p6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" name="Google Shape;1148;p6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" name="Google Shape;1149;p6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" name="Google Shape;1150;p6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" name="Google Shape;1151;p6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" name="Google Shape;1152;p6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" name="Google Shape;1153;p6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" name="Google Shape;1154;p6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" name="Google Shape;1155;p6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" name="Google Shape;1156;p6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" name="Google Shape;1157;p6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" name="Google Shape;1158;p6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" name="Google Shape;1159;p6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" name="Google Shape;1160;p6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" name="Google Shape;1161;p6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" name="Google Shape;1162;p6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" name="Google Shape;1163;p6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6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6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" name="Google Shape;1166;p6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" name="Google Shape;1167;p6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" name="Google Shape;1168;p6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6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" name="Google Shape;1170;p6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6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" name="Google Shape;1172;p6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6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" name="Google Shape;1174;p6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" name="Google Shape;1175;p6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" name="Google Shape;1176;p6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" name="Google Shape;1177;p6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" name="Google Shape;1178;p6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" name="Google Shape;1179;p6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" name="Google Shape;1180;p6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" name="Google Shape;1181;p6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" name="Google Shape;1182;p6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" name="Google Shape;1183;p6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" name="Google Shape;1184;p6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" name="Google Shape;1185;p6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" name="Google Shape;1186;p6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" name="Google Shape;1187;p6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" name="Google Shape;1188;p6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" name="Google Shape;1189;p6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" name="Google Shape;1190;p6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" name="Google Shape;1191;p6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" name="Google Shape;1192;p6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" name="Google Shape;1193;p6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" name="Google Shape;1194;p6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" name="Google Shape;1195;p6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" name="Google Shape;1196;p6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" name="Google Shape;1197;p6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" name="Google Shape;1198;p6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" name="Google Shape;1199;p6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" name="Google Shape;1200;p6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" name="Google Shape;1201;p6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" name="Google Shape;1202;p6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" name="Google Shape;1203;p6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" name="Google Shape;1204;p6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" name="Google Shape;1205;p6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" name="Google Shape;1206;p6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" name="Google Shape;1207;p6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" name="Google Shape;1208;p6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" name="Google Shape;1209;p6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" name="Google Shape;1210;p6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1" name="Google Shape;1211;p6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" name="Google Shape;1212;p6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6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6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" name="Google Shape;1215;p6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6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6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6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6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6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6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" name="Google Shape;1224;p6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" name="Google Shape;1225;p6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" name="Google Shape;1226;p6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" name="Google Shape;1227;p6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6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6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6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6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" name="Google Shape;1232;p6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" name="Google Shape;1233;p6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6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5" name="Google Shape;1235;p6"/>
          <p:cNvGrpSpPr/>
          <p:nvPr/>
        </p:nvGrpSpPr>
        <p:grpSpPr>
          <a:xfrm>
            <a:off x="285613" y="5910423"/>
            <a:ext cx="665191" cy="714416"/>
            <a:chOff x="539500" y="356300"/>
            <a:chExt cx="347201" cy="372894"/>
          </a:xfrm>
        </p:grpSpPr>
        <p:sp>
          <p:nvSpPr>
            <p:cNvPr id="1236" name="Google Shape;1236;p6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6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6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6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6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6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6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6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6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6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6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7" name="Google Shape;1247;p6"/>
          <p:cNvGrpSpPr/>
          <p:nvPr/>
        </p:nvGrpSpPr>
        <p:grpSpPr>
          <a:xfrm rot="-672145" flipH="1">
            <a:off x="398427" y="441106"/>
            <a:ext cx="439524" cy="565119"/>
            <a:chOff x="3526675" y="707075"/>
            <a:chExt cx="187750" cy="241400"/>
          </a:xfrm>
        </p:grpSpPr>
        <p:sp>
          <p:nvSpPr>
            <p:cNvPr id="1248" name="Google Shape;1248;p6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" name="Google Shape;1249;p6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" name="Google Shape;1250;p6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1" name="Google Shape;1251;p6"/>
          <p:cNvGrpSpPr/>
          <p:nvPr/>
        </p:nvGrpSpPr>
        <p:grpSpPr>
          <a:xfrm rot="-9361521">
            <a:off x="11219652" y="5927206"/>
            <a:ext cx="620115" cy="680853"/>
            <a:chOff x="818450" y="719950"/>
            <a:chExt cx="162075" cy="177950"/>
          </a:xfrm>
        </p:grpSpPr>
        <p:sp>
          <p:nvSpPr>
            <p:cNvPr id="1252" name="Google Shape;1252;p6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" name="Google Shape;1253;p6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" name="Google Shape;1254;p6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55" name="Google Shape;1255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256" name="Google Shape;1256;p6"/>
          <p:cNvSpPr/>
          <p:nvPr/>
        </p:nvSpPr>
        <p:spPr>
          <a:xfrm>
            <a:off x="329915" y="26101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7" name="Google Shape;1257;p6"/>
          <p:cNvSpPr/>
          <p:nvPr/>
        </p:nvSpPr>
        <p:spPr>
          <a:xfrm>
            <a:off x="5023540" y="64900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8" name="Google Shape;1258;p6"/>
          <p:cNvSpPr/>
          <p:nvPr/>
        </p:nvSpPr>
        <p:spPr>
          <a:xfrm>
            <a:off x="11753564" y="3560098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9" name="Google Shape;1259;p6"/>
          <p:cNvSpPr/>
          <p:nvPr/>
        </p:nvSpPr>
        <p:spPr>
          <a:xfrm>
            <a:off x="7201406" y="1745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705104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" name="Google Shape;123;p20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4" name="Google Shape;124;p20"/>
          <p:cNvSpPr/>
          <p:nvPr/>
        </p:nvSpPr>
        <p:spPr>
          <a:xfrm rot="10800000">
            <a:off x="8585181" y="5107321"/>
            <a:ext cx="3606820" cy="1750679"/>
          </a:xfrm>
          <a:custGeom>
            <a:avLst/>
            <a:gdLst/>
            <a:ahLst/>
            <a:cxnLst/>
            <a:rect l="l" t="t" r="r" b="b"/>
            <a:pathLst>
              <a:path w="32850" h="14118" extrusionOk="0">
                <a:moveTo>
                  <a:pt x="1" y="1"/>
                </a:moveTo>
                <a:lnTo>
                  <a:pt x="1" y="12945"/>
                </a:lnTo>
                <a:cubicBezTo>
                  <a:pt x="57" y="12959"/>
                  <a:pt x="113" y="13001"/>
                  <a:pt x="168" y="13015"/>
                </a:cubicBezTo>
                <a:cubicBezTo>
                  <a:pt x="1773" y="13750"/>
                  <a:pt x="3537" y="14117"/>
                  <a:pt x="5301" y="14117"/>
                </a:cubicBezTo>
                <a:cubicBezTo>
                  <a:pt x="7217" y="14117"/>
                  <a:pt x="9132" y="13684"/>
                  <a:pt x="10839" y="12820"/>
                </a:cubicBezTo>
                <a:cubicBezTo>
                  <a:pt x="13252" y="11578"/>
                  <a:pt x="15205" y="9598"/>
                  <a:pt x="17297" y="7868"/>
                </a:cubicBezTo>
                <a:cubicBezTo>
                  <a:pt x="19404" y="6124"/>
                  <a:pt x="21858" y="4576"/>
                  <a:pt x="24592" y="4506"/>
                </a:cubicBezTo>
                <a:cubicBezTo>
                  <a:pt x="24664" y="4504"/>
                  <a:pt x="24736" y="4503"/>
                  <a:pt x="24808" y="4503"/>
                </a:cubicBezTo>
                <a:cubicBezTo>
                  <a:pt x="26011" y="4503"/>
                  <a:pt x="27265" y="4752"/>
                  <a:pt x="28452" y="4752"/>
                </a:cubicBezTo>
                <a:cubicBezTo>
                  <a:pt x="29285" y="4752"/>
                  <a:pt x="30086" y="4630"/>
                  <a:pt x="30813" y="4213"/>
                </a:cubicBezTo>
                <a:cubicBezTo>
                  <a:pt x="32222" y="3404"/>
                  <a:pt x="32850" y="1521"/>
                  <a:pt x="3232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" name="Google Shape;125;p20"/>
          <p:cNvSpPr/>
          <p:nvPr/>
        </p:nvSpPr>
        <p:spPr>
          <a:xfrm rot="10800000">
            <a:off x="9" y="8"/>
            <a:ext cx="3305224" cy="1066793"/>
          </a:xfrm>
          <a:custGeom>
            <a:avLst/>
            <a:gdLst/>
            <a:ahLst/>
            <a:cxnLst/>
            <a:rect l="l" t="t" r="r" b="b"/>
            <a:pathLst>
              <a:path w="36002" h="11620" extrusionOk="0">
                <a:moveTo>
                  <a:pt x="36002" y="0"/>
                </a:moveTo>
                <a:cubicBezTo>
                  <a:pt x="34719" y="223"/>
                  <a:pt x="33463" y="865"/>
                  <a:pt x="32375" y="1632"/>
                </a:cubicBezTo>
                <a:cubicBezTo>
                  <a:pt x="30729" y="2818"/>
                  <a:pt x="29334" y="4338"/>
                  <a:pt x="27688" y="5538"/>
                </a:cubicBezTo>
                <a:cubicBezTo>
                  <a:pt x="25164" y="7393"/>
                  <a:pt x="22039" y="8439"/>
                  <a:pt x="18887" y="8467"/>
                </a:cubicBezTo>
                <a:cubicBezTo>
                  <a:pt x="18805" y="8468"/>
                  <a:pt x="18723" y="8469"/>
                  <a:pt x="18641" y="8469"/>
                </a:cubicBezTo>
                <a:cubicBezTo>
                  <a:pt x="16159" y="8469"/>
                  <a:pt x="13715" y="7869"/>
                  <a:pt x="11271" y="7504"/>
                </a:cubicBezTo>
                <a:cubicBezTo>
                  <a:pt x="10215" y="7354"/>
                  <a:pt x="9136" y="7249"/>
                  <a:pt x="8065" y="7249"/>
                </a:cubicBezTo>
                <a:cubicBezTo>
                  <a:pt x="6561" y="7249"/>
                  <a:pt x="5074" y="7456"/>
                  <a:pt x="3697" y="8035"/>
                </a:cubicBezTo>
                <a:cubicBezTo>
                  <a:pt x="2079" y="8718"/>
                  <a:pt x="670" y="10043"/>
                  <a:pt x="0" y="11619"/>
                </a:cubicBezTo>
                <a:lnTo>
                  <a:pt x="36002" y="11619"/>
                </a:lnTo>
                <a:lnTo>
                  <a:pt x="3600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6" name="Google Shape;126;p20"/>
          <p:cNvSpPr/>
          <p:nvPr/>
        </p:nvSpPr>
        <p:spPr>
          <a:xfrm rot="10800000">
            <a:off x="-25386" y="-50783"/>
            <a:ext cx="3229020" cy="982084"/>
          </a:xfrm>
          <a:custGeom>
            <a:avLst/>
            <a:gdLst/>
            <a:ahLst/>
            <a:cxnLst/>
            <a:rect l="l" t="t" r="r" b="b"/>
            <a:pathLst>
              <a:path w="36002" h="11620" extrusionOk="0">
                <a:moveTo>
                  <a:pt x="36002" y="0"/>
                </a:moveTo>
                <a:cubicBezTo>
                  <a:pt x="34719" y="223"/>
                  <a:pt x="33463" y="865"/>
                  <a:pt x="32375" y="1632"/>
                </a:cubicBezTo>
                <a:cubicBezTo>
                  <a:pt x="30729" y="2818"/>
                  <a:pt x="29334" y="4338"/>
                  <a:pt x="27688" y="5538"/>
                </a:cubicBezTo>
                <a:cubicBezTo>
                  <a:pt x="25164" y="7393"/>
                  <a:pt x="22039" y="8439"/>
                  <a:pt x="18887" y="8467"/>
                </a:cubicBezTo>
                <a:cubicBezTo>
                  <a:pt x="18805" y="8468"/>
                  <a:pt x="18723" y="8469"/>
                  <a:pt x="18641" y="8469"/>
                </a:cubicBezTo>
                <a:cubicBezTo>
                  <a:pt x="16159" y="8469"/>
                  <a:pt x="13715" y="7869"/>
                  <a:pt x="11271" y="7504"/>
                </a:cubicBezTo>
                <a:cubicBezTo>
                  <a:pt x="10215" y="7354"/>
                  <a:pt x="9136" y="7249"/>
                  <a:pt x="8065" y="7249"/>
                </a:cubicBezTo>
                <a:cubicBezTo>
                  <a:pt x="6561" y="7249"/>
                  <a:pt x="5074" y="7456"/>
                  <a:pt x="3697" y="8035"/>
                </a:cubicBezTo>
                <a:cubicBezTo>
                  <a:pt x="2079" y="8718"/>
                  <a:pt x="670" y="10043"/>
                  <a:pt x="0" y="11619"/>
                </a:cubicBezTo>
                <a:lnTo>
                  <a:pt x="36002" y="11619"/>
                </a:lnTo>
                <a:lnTo>
                  <a:pt x="36002" y="0"/>
                </a:lnTo>
                <a:close/>
              </a:path>
            </a:pathLst>
          </a:custGeom>
          <a:noFill/>
          <a:ln w="28575" cap="flat" cmpd="sng">
            <a:solidFill>
              <a:schemeClr val="accent1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436054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Google Shape;128;p21"/>
          <p:cNvSpPr/>
          <p:nvPr/>
        </p:nvSpPr>
        <p:spPr>
          <a:xfrm flipH="1">
            <a:off x="-43" y="1"/>
            <a:ext cx="1240077" cy="6857972"/>
          </a:xfrm>
          <a:custGeom>
            <a:avLst/>
            <a:gdLst/>
            <a:ahLst/>
            <a:cxnLst/>
            <a:rect l="l" t="t" r="r" b="b"/>
            <a:pathLst>
              <a:path w="34291" h="34874" extrusionOk="0">
                <a:moveTo>
                  <a:pt x="24658" y="1"/>
                </a:moveTo>
                <a:cubicBezTo>
                  <a:pt x="24658" y="1"/>
                  <a:pt x="17669" y="715"/>
                  <a:pt x="15824" y="4715"/>
                </a:cubicBezTo>
                <a:cubicBezTo>
                  <a:pt x="13823" y="9073"/>
                  <a:pt x="16824" y="14550"/>
                  <a:pt x="16240" y="19110"/>
                </a:cubicBezTo>
                <a:cubicBezTo>
                  <a:pt x="15609" y="23944"/>
                  <a:pt x="4239" y="29957"/>
                  <a:pt x="2262" y="31754"/>
                </a:cubicBezTo>
                <a:cubicBezTo>
                  <a:pt x="286" y="33564"/>
                  <a:pt x="0" y="34874"/>
                  <a:pt x="0" y="34874"/>
                </a:cubicBezTo>
                <a:lnTo>
                  <a:pt x="34290" y="34874"/>
                </a:lnTo>
                <a:lnTo>
                  <a:pt x="3429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9" name="Google Shape;129;p21"/>
          <p:cNvSpPr/>
          <p:nvPr/>
        </p:nvSpPr>
        <p:spPr>
          <a:xfrm rot="10800000" flipH="1">
            <a:off x="10954758" y="1"/>
            <a:ext cx="1240077" cy="6857972"/>
          </a:xfrm>
          <a:custGeom>
            <a:avLst/>
            <a:gdLst/>
            <a:ahLst/>
            <a:cxnLst/>
            <a:rect l="l" t="t" r="r" b="b"/>
            <a:pathLst>
              <a:path w="34291" h="34874" extrusionOk="0">
                <a:moveTo>
                  <a:pt x="24658" y="1"/>
                </a:moveTo>
                <a:cubicBezTo>
                  <a:pt x="24658" y="1"/>
                  <a:pt x="17669" y="715"/>
                  <a:pt x="15824" y="4715"/>
                </a:cubicBezTo>
                <a:cubicBezTo>
                  <a:pt x="13823" y="9073"/>
                  <a:pt x="16824" y="14550"/>
                  <a:pt x="16240" y="19110"/>
                </a:cubicBezTo>
                <a:cubicBezTo>
                  <a:pt x="15609" y="23944"/>
                  <a:pt x="4239" y="29957"/>
                  <a:pt x="2262" y="31754"/>
                </a:cubicBezTo>
                <a:cubicBezTo>
                  <a:pt x="286" y="33564"/>
                  <a:pt x="0" y="34874"/>
                  <a:pt x="0" y="34874"/>
                </a:cubicBezTo>
                <a:lnTo>
                  <a:pt x="34290" y="34874"/>
                </a:lnTo>
                <a:lnTo>
                  <a:pt x="3429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" name="Google Shape;130;p21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117361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" name="Google Shape;132;p22"/>
          <p:cNvGrpSpPr/>
          <p:nvPr/>
        </p:nvGrpSpPr>
        <p:grpSpPr>
          <a:xfrm>
            <a:off x="-33" y="3297958"/>
            <a:ext cx="12192000" cy="3559561"/>
            <a:chOff x="-25" y="1390650"/>
            <a:chExt cx="9144000" cy="3752700"/>
          </a:xfrm>
        </p:grpSpPr>
        <p:sp>
          <p:nvSpPr>
            <p:cNvPr id="133" name="Google Shape;133;p22"/>
            <p:cNvSpPr/>
            <p:nvPr/>
          </p:nvSpPr>
          <p:spPr>
            <a:xfrm>
              <a:off x="-25" y="1390650"/>
              <a:ext cx="9143955" cy="3152727"/>
            </a:xfrm>
            <a:custGeom>
              <a:avLst/>
              <a:gdLst/>
              <a:ahLst/>
              <a:cxnLst/>
              <a:rect l="l" t="t" r="r" b="b"/>
              <a:pathLst>
                <a:path w="48078" h="17253" extrusionOk="0">
                  <a:moveTo>
                    <a:pt x="24551" y="0"/>
                  </a:moveTo>
                  <a:cubicBezTo>
                    <a:pt x="19562" y="0"/>
                    <a:pt x="12918" y="5739"/>
                    <a:pt x="7775" y="5942"/>
                  </a:cubicBezTo>
                  <a:cubicBezTo>
                    <a:pt x="7443" y="5956"/>
                    <a:pt x="7121" y="5962"/>
                    <a:pt x="6809" y="5962"/>
                  </a:cubicBezTo>
                  <a:cubicBezTo>
                    <a:pt x="2312" y="5962"/>
                    <a:pt x="0" y="4608"/>
                    <a:pt x="0" y="4608"/>
                  </a:cubicBezTo>
                  <a:lnTo>
                    <a:pt x="0" y="17253"/>
                  </a:lnTo>
                  <a:lnTo>
                    <a:pt x="48077" y="17253"/>
                  </a:lnTo>
                  <a:lnTo>
                    <a:pt x="48077" y="3727"/>
                  </a:lnTo>
                  <a:cubicBezTo>
                    <a:pt x="48077" y="3727"/>
                    <a:pt x="46378" y="2205"/>
                    <a:pt x="44452" y="2205"/>
                  </a:cubicBezTo>
                  <a:cubicBezTo>
                    <a:pt x="44320" y="2205"/>
                    <a:pt x="44187" y="2212"/>
                    <a:pt x="44053" y="2227"/>
                  </a:cubicBezTo>
                  <a:cubicBezTo>
                    <a:pt x="41970" y="2465"/>
                    <a:pt x="40076" y="4275"/>
                    <a:pt x="36278" y="4870"/>
                  </a:cubicBezTo>
                  <a:cubicBezTo>
                    <a:pt x="36082" y="4901"/>
                    <a:pt x="35888" y="4915"/>
                    <a:pt x="35696" y="4915"/>
                  </a:cubicBezTo>
                  <a:cubicBezTo>
                    <a:pt x="32171" y="4915"/>
                    <a:pt x="29282" y="0"/>
                    <a:pt x="245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22"/>
            <p:cNvSpPr/>
            <p:nvPr/>
          </p:nvSpPr>
          <p:spPr>
            <a:xfrm>
              <a:off x="-25" y="4210050"/>
              <a:ext cx="9144000" cy="933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5" name="Google Shape;135;p22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098370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" name="Google Shape;137;p23"/>
          <p:cNvGrpSpPr/>
          <p:nvPr/>
        </p:nvGrpSpPr>
        <p:grpSpPr>
          <a:xfrm rot="10800000">
            <a:off x="-5" y="-8667"/>
            <a:ext cx="6553591" cy="6875200"/>
            <a:chOff x="4003316" y="-6500"/>
            <a:chExt cx="4826387" cy="5156400"/>
          </a:xfrm>
        </p:grpSpPr>
        <p:sp>
          <p:nvSpPr>
            <p:cNvPr id="138" name="Google Shape;138;p23"/>
            <p:cNvSpPr/>
            <p:nvPr/>
          </p:nvSpPr>
          <p:spPr>
            <a:xfrm rot="-5400000">
              <a:off x="2250685" y="1746286"/>
              <a:ext cx="5156245" cy="1650983"/>
            </a:xfrm>
            <a:custGeom>
              <a:avLst/>
              <a:gdLst/>
              <a:ahLst/>
              <a:cxnLst/>
              <a:rect l="l" t="t" r="r" b="b"/>
              <a:pathLst>
                <a:path w="48078" h="17253" extrusionOk="0">
                  <a:moveTo>
                    <a:pt x="24551" y="0"/>
                  </a:moveTo>
                  <a:cubicBezTo>
                    <a:pt x="19562" y="0"/>
                    <a:pt x="12918" y="5739"/>
                    <a:pt x="7775" y="5942"/>
                  </a:cubicBezTo>
                  <a:cubicBezTo>
                    <a:pt x="7443" y="5956"/>
                    <a:pt x="7121" y="5962"/>
                    <a:pt x="6809" y="5962"/>
                  </a:cubicBezTo>
                  <a:cubicBezTo>
                    <a:pt x="2312" y="5962"/>
                    <a:pt x="0" y="4608"/>
                    <a:pt x="0" y="4608"/>
                  </a:cubicBezTo>
                  <a:lnTo>
                    <a:pt x="0" y="17253"/>
                  </a:lnTo>
                  <a:lnTo>
                    <a:pt x="48077" y="17253"/>
                  </a:lnTo>
                  <a:lnTo>
                    <a:pt x="48077" y="3727"/>
                  </a:lnTo>
                  <a:cubicBezTo>
                    <a:pt x="48077" y="3727"/>
                    <a:pt x="46378" y="2205"/>
                    <a:pt x="44452" y="2205"/>
                  </a:cubicBezTo>
                  <a:cubicBezTo>
                    <a:pt x="44320" y="2205"/>
                    <a:pt x="44187" y="2212"/>
                    <a:pt x="44053" y="2227"/>
                  </a:cubicBezTo>
                  <a:cubicBezTo>
                    <a:pt x="41970" y="2465"/>
                    <a:pt x="40076" y="4275"/>
                    <a:pt x="36278" y="4870"/>
                  </a:cubicBezTo>
                  <a:cubicBezTo>
                    <a:pt x="36082" y="4901"/>
                    <a:pt x="35888" y="4915"/>
                    <a:pt x="35696" y="4915"/>
                  </a:cubicBezTo>
                  <a:cubicBezTo>
                    <a:pt x="32171" y="4915"/>
                    <a:pt x="29282" y="0"/>
                    <a:pt x="245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23"/>
            <p:cNvSpPr/>
            <p:nvPr/>
          </p:nvSpPr>
          <p:spPr>
            <a:xfrm rot="-5400000">
              <a:off x="4662404" y="982600"/>
              <a:ext cx="5156400" cy="31782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0" name="Google Shape;140;p23"/>
          <p:cNvSpPr txBox="1">
            <a:spLocks noGrp="1"/>
          </p:cNvSpPr>
          <p:nvPr>
            <p:ph type="title"/>
          </p:nvPr>
        </p:nvSpPr>
        <p:spPr>
          <a:xfrm>
            <a:off x="998200" y="3932633"/>
            <a:ext cx="4982400" cy="81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9pPr>
          </a:lstStyle>
          <a:p>
            <a:endParaRPr/>
          </a:p>
        </p:txBody>
      </p:sp>
      <p:sp>
        <p:nvSpPr>
          <p:cNvPr id="141" name="Google Shape;141;p23"/>
          <p:cNvSpPr txBox="1">
            <a:spLocks noGrp="1"/>
          </p:cNvSpPr>
          <p:nvPr>
            <p:ph type="subTitle" idx="1"/>
          </p:nvPr>
        </p:nvSpPr>
        <p:spPr>
          <a:xfrm>
            <a:off x="998200" y="4749417"/>
            <a:ext cx="3446400" cy="6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42" name="Google Shape;142;p23"/>
          <p:cNvSpPr txBox="1">
            <a:spLocks noGrp="1"/>
          </p:cNvSpPr>
          <p:nvPr>
            <p:ph type="title" idx="2" hasCustomPrompt="1"/>
          </p:nvPr>
        </p:nvSpPr>
        <p:spPr>
          <a:xfrm>
            <a:off x="1178000" y="1534517"/>
            <a:ext cx="2199600" cy="19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6084556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" name="Google Shape;144;p24"/>
          <p:cNvGrpSpPr/>
          <p:nvPr/>
        </p:nvGrpSpPr>
        <p:grpSpPr>
          <a:xfrm>
            <a:off x="-33" y="3297958"/>
            <a:ext cx="12192000" cy="3559561"/>
            <a:chOff x="-25" y="1390650"/>
            <a:chExt cx="9144000" cy="3752700"/>
          </a:xfrm>
        </p:grpSpPr>
        <p:sp>
          <p:nvSpPr>
            <p:cNvPr id="145" name="Google Shape;145;p24"/>
            <p:cNvSpPr/>
            <p:nvPr/>
          </p:nvSpPr>
          <p:spPr>
            <a:xfrm>
              <a:off x="-25" y="1390650"/>
              <a:ext cx="9143955" cy="3152727"/>
            </a:xfrm>
            <a:custGeom>
              <a:avLst/>
              <a:gdLst/>
              <a:ahLst/>
              <a:cxnLst/>
              <a:rect l="l" t="t" r="r" b="b"/>
              <a:pathLst>
                <a:path w="48078" h="17253" extrusionOk="0">
                  <a:moveTo>
                    <a:pt x="24551" y="0"/>
                  </a:moveTo>
                  <a:cubicBezTo>
                    <a:pt x="19562" y="0"/>
                    <a:pt x="12918" y="5739"/>
                    <a:pt x="7775" y="5942"/>
                  </a:cubicBezTo>
                  <a:cubicBezTo>
                    <a:pt x="7443" y="5956"/>
                    <a:pt x="7121" y="5962"/>
                    <a:pt x="6809" y="5962"/>
                  </a:cubicBezTo>
                  <a:cubicBezTo>
                    <a:pt x="2312" y="5962"/>
                    <a:pt x="0" y="4608"/>
                    <a:pt x="0" y="4608"/>
                  </a:cubicBezTo>
                  <a:lnTo>
                    <a:pt x="0" y="17253"/>
                  </a:lnTo>
                  <a:lnTo>
                    <a:pt x="48077" y="17253"/>
                  </a:lnTo>
                  <a:lnTo>
                    <a:pt x="48077" y="3727"/>
                  </a:lnTo>
                  <a:cubicBezTo>
                    <a:pt x="48077" y="3727"/>
                    <a:pt x="46378" y="2205"/>
                    <a:pt x="44452" y="2205"/>
                  </a:cubicBezTo>
                  <a:cubicBezTo>
                    <a:pt x="44320" y="2205"/>
                    <a:pt x="44187" y="2212"/>
                    <a:pt x="44053" y="2227"/>
                  </a:cubicBezTo>
                  <a:cubicBezTo>
                    <a:pt x="41970" y="2465"/>
                    <a:pt x="40076" y="4275"/>
                    <a:pt x="36278" y="4870"/>
                  </a:cubicBezTo>
                  <a:cubicBezTo>
                    <a:pt x="36082" y="4901"/>
                    <a:pt x="35888" y="4915"/>
                    <a:pt x="35696" y="4915"/>
                  </a:cubicBezTo>
                  <a:cubicBezTo>
                    <a:pt x="32171" y="4915"/>
                    <a:pt x="29282" y="0"/>
                    <a:pt x="245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24"/>
            <p:cNvSpPr/>
            <p:nvPr/>
          </p:nvSpPr>
          <p:spPr>
            <a:xfrm>
              <a:off x="-25" y="4210050"/>
              <a:ext cx="9144000" cy="933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7" name="Google Shape;147;p24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8" name="Google Shape;148;p24"/>
          <p:cNvSpPr txBox="1">
            <a:spLocks noGrp="1"/>
          </p:cNvSpPr>
          <p:nvPr>
            <p:ph type="subTitle" idx="1"/>
          </p:nvPr>
        </p:nvSpPr>
        <p:spPr>
          <a:xfrm>
            <a:off x="3497579" y="2334833"/>
            <a:ext cx="5196800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149" name="Google Shape;149;p24"/>
          <p:cNvSpPr txBox="1">
            <a:spLocks noGrp="1"/>
          </p:cNvSpPr>
          <p:nvPr>
            <p:ph type="subTitle" idx="2"/>
          </p:nvPr>
        </p:nvSpPr>
        <p:spPr>
          <a:xfrm>
            <a:off x="3499200" y="2802105"/>
            <a:ext cx="519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50" name="Google Shape;150;p24"/>
          <p:cNvSpPr txBox="1">
            <a:spLocks noGrp="1"/>
          </p:cNvSpPr>
          <p:nvPr>
            <p:ph type="subTitle" idx="3"/>
          </p:nvPr>
        </p:nvSpPr>
        <p:spPr>
          <a:xfrm>
            <a:off x="3497567" y="3896223"/>
            <a:ext cx="5196800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151" name="Google Shape;151;p24"/>
          <p:cNvSpPr txBox="1">
            <a:spLocks noGrp="1"/>
          </p:cNvSpPr>
          <p:nvPr>
            <p:ph type="subTitle" idx="4"/>
          </p:nvPr>
        </p:nvSpPr>
        <p:spPr>
          <a:xfrm>
            <a:off x="3499228" y="4363500"/>
            <a:ext cx="519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375055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 1">
  <p:cSld name="One column text 1">
    <p:spTree>
      <p:nvGrpSpPr>
        <p:cNvPr id="1" name="Shape 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" name="Google Shape;153;p25"/>
          <p:cNvSpPr/>
          <p:nvPr/>
        </p:nvSpPr>
        <p:spPr>
          <a:xfrm rot="5400000" flipH="1">
            <a:off x="4051712" y="-2683271"/>
            <a:ext cx="4088549" cy="12301092"/>
          </a:xfrm>
          <a:custGeom>
            <a:avLst/>
            <a:gdLst/>
            <a:ahLst/>
            <a:cxnLst/>
            <a:rect l="l" t="t" r="r" b="b"/>
            <a:pathLst>
              <a:path w="42364" h="43268" extrusionOk="0">
                <a:moveTo>
                  <a:pt x="1" y="0"/>
                </a:moveTo>
                <a:lnTo>
                  <a:pt x="1" y="43267"/>
                </a:lnTo>
                <a:lnTo>
                  <a:pt x="42363" y="43267"/>
                </a:lnTo>
                <a:cubicBezTo>
                  <a:pt x="42363" y="43267"/>
                  <a:pt x="42268" y="37779"/>
                  <a:pt x="39006" y="33992"/>
                </a:cubicBezTo>
                <a:cubicBezTo>
                  <a:pt x="35767" y="30218"/>
                  <a:pt x="39351" y="28789"/>
                  <a:pt x="39875" y="23705"/>
                </a:cubicBezTo>
                <a:cubicBezTo>
                  <a:pt x="40375" y="18633"/>
                  <a:pt x="36958" y="18336"/>
                  <a:pt x="34470" y="14049"/>
                </a:cubicBezTo>
                <a:cubicBezTo>
                  <a:pt x="31981" y="9775"/>
                  <a:pt x="34041" y="0"/>
                  <a:pt x="34041" y="0"/>
                </a:cubicBezTo>
                <a:close/>
              </a:path>
            </a:pathLst>
          </a:custGeom>
          <a:noFill/>
          <a:ln w="28575" cap="flat" cmpd="sng">
            <a:solidFill>
              <a:schemeClr val="accent2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4" name="Google Shape;154;p25"/>
          <p:cNvSpPr/>
          <p:nvPr/>
        </p:nvSpPr>
        <p:spPr>
          <a:xfrm rot="5400000" flipH="1">
            <a:off x="3430737" y="-1837664"/>
            <a:ext cx="5330521" cy="12195807"/>
          </a:xfrm>
          <a:custGeom>
            <a:avLst/>
            <a:gdLst/>
            <a:ahLst/>
            <a:cxnLst/>
            <a:rect l="l" t="t" r="r" b="b"/>
            <a:pathLst>
              <a:path w="42364" h="43268" extrusionOk="0">
                <a:moveTo>
                  <a:pt x="1" y="0"/>
                </a:moveTo>
                <a:lnTo>
                  <a:pt x="1" y="43267"/>
                </a:lnTo>
                <a:lnTo>
                  <a:pt x="42363" y="43267"/>
                </a:lnTo>
                <a:cubicBezTo>
                  <a:pt x="42363" y="43267"/>
                  <a:pt x="42268" y="37779"/>
                  <a:pt x="39006" y="33992"/>
                </a:cubicBezTo>
                <a:cubicBezTo>
                  <a:pt x="35767" y="30218"/>
                  <a:pt x="39351" y="28789"/>
                  <a:pt x="39875" y="23705"/>
                </a:cubicBezTo>
                <a:cubicBezTo>
                  <a:pt x="40375" y="18633"/>
                  <a:pt x="36958" y="18336"/>
                  <a:pt x="34470" y="14049"/>
                </a:cubicBezTo>
                <a:cubicBezTo>
                  <a:pt x="31981" y="9775"/>
                  <a:pt x="34041" y="0"/>
                  <a:pt x="3404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5" name="Google Shape;155;p25"/>
          <p:cNvSpPr txBox="1">
            <a:spLocks noGrp="1"/>
          </p:cNvSpPr>
          <p:nvPr>
            <p:ph type="title"/>
          </p:nvPr>
        </p:nvSpPr>
        <p:spPr>
          <a:xfrm>
            <a:off x="1209703" y="2681833"/>
            <a:ext cx="4652800" cy="74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56" name="Google Shape;156;p25"/>
          <p:cNvSpPr txBox="1">
            <a:spLocks noGrp="1"/>
          </p:cNvSpPr>
          <p:nvPr>
            <p:ph type="subTitle" idx="1"/>
          </p:nvPr>
        </p:nvSpPr>
        <p:spPr>
          <a:xfrm>
            <a:off x="1209733" y="3425367"/>
            <a:ext cx="5032400" cy="256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867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076871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" name="Google Shape;158;p26"/>
          <p:cNvSpPr/>
          <p:nvPr/>
        </p:nvSpPr>
        <p:spPr>
          <a:xfrm rot="10800000">
            <a:off x="7435514" y="3904277"/>
            <a:ext cx="4766397" cy="2968635"/>
          </a:xfrm>
          <a:custGeom>
            <a:avLst/>
            <a:gdLst/>
            <a:ahLst/>
            <a:cxnLst/>
            <a:rect l="l" t="t" r="r" b="b"/>
            <a:pathLst>
              <a:path w="40828" h="24587" extrusionOk="0">
                <a:moveTo>
                  <a:pt x="1" y="0"/>
                </a:moveTo>
                <a:lnTo>
                  <a:pt x="1" y="12"/>
                </a:lnTo>
                <a:lnTo>
                  <a:pt x="1" y="24586"/>
                </a:lnTo>
                <a:cubicBezTo>
                  <a:pt x="1" y="24586"/>
                  <a:pt x="20777" y="24039"/>
                  <a:pt x="25778" y="15716"/>
                </a:cubicBezTo>
                <a:cubicBezTo>
                  <a:pt x="30779" y="7394"/>
                  <a:pt x="37518" y="8061"/>
                  <a:pt x="39173" y="5536"/>
                </a:cubicBezTo>
                <a:cubicBezTo>
                  <a:pt x="40827" y="3000"/>
                  <a:pt x="39577" y="0"/>
                  <a:pt x="3957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9" name="Google Shape;159;p26"/>
          <p:cNvSpPr/>
          <p:nvPr/>
        </p:nvSpPr>
        <p:spPr>
          <a:xfrm rot="10800000">
            <a:off x="7564395" y="4010422"/>
            <a:ext cx="4664871" cy="2903479"/>
          </a:xfrm>
          <a:custGeom>
            <a:avLst/>
            <a:gdLst/>
            <a:ahLst/>
            <a:cxnLst/>
            <a:rect l="l" t="t" r="r" b="b"/>
            <a:pathLst>
              <a:path w="40828" h="24587" extrusionOk="0">
                <a:moveTo>
                  <a:pt x="1" y="0"/>
                </a:moveTo>
                <a:lnTo>
                  <a:pt x="1" y="12"/>
                </a:lnTo>
                <a:lnTo>
                  <a:pt x="1" y="24586"/>
                </a:lnTo>
                <a:cubicBezTo>
                  <a:pt x="1" y="24586"/>
                  <a:pt x="20777" y="24039"/>
                  <a:pt x="25778" y="15716"/>
                </a:cubicBezTo>
                <a:cubicBezTo>
                  <a:pt x="30779" y="7394"/>
                  <a:pt x="37518" y="8061"/>
                  <a:pt x="39173" y="5536"/>
                </a:cubicBezTo>
                <a:cubicBezTo>
                  <a:pt x="40827" y="3000"/>
                  <a:pt x="39577" y="0"/>
                  <a:pt x="39577" y="0"/>
                </a:cubicBezTo>
                <a:close/>
              </a:path>
            </a:pathLst>
          </a:custGeom>
          <a:noFill/>
          <a:ln w="28575" cap="flat" cmpd="sng">
            <a:solidFill>
              <a:schemeClr val="accent6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0" name="Google Shape;160;p26"/>
          <p:cNvSpPr/>
          <p:nvPr/>
        </p:nvSpPr>
        <p:spPr>
          <a:xfrm>
            <a:off x="419770" y="269437"/>
            <a:ext cx="3634857" cy="3634857"/>
          </a:xfrm>
          <a:custGeom>
            <a:avLst/>
            <a:gdLst/>
            <a:ahLst/>
            <a:cxnLst/>
            <a:rect l="l" t="t" r="r" b="b"/>
            <a:pathLst>
              <a:path w="47804" h="47804" extrusionOk="0">
                <a:moveTo>
                  <a:pt x="23908" y="0"/>
                </a:moveTo>
                <a:cubicBezTo>
                  <a:pt x="22372" y="0"/>
                  <a:pt x="21050" y="1917"/>
                  <a:pt x="19586" y="2203"/>
                </a:cubicBezTo>
                <a:cubicBezTo>
                  <a:pt x="19422" y="2235"/>
                  <a:pt x="19253" y="2249"/>
                  <a:pt x="19080" y="2249"/>
                </a:cubicBezTo>
                <a:cubicBezTo>
                  <a:pt x="17963" y="2249"/>
                  <a:pt x="16678" y="1664"/>
                  <a:pt x="15580" y="1664"/>
                </a:cubicBezTo>
                <a:cubicBezTo>
                  <a:pt x="15289" y="1664"/>
                  <a:pt x="15010" y="1705"/>
                  <a:pt x="14752" y="1810"/>
                </a:cubicBezTo>
                <a:cubicBezTo>
                  <a:pt x="13347" y="2393"/>
                  <a:pt x="12859" y="4667"/>
                  <a:pt x="11609" y="5501"/>
                </a:cubicBezTo>
                <a:cubicBezTo>
                  <a:pt x="10359" y="6334"/>
                  <a:pt x="8049" y="5929"/>
                  <a:pt x="7001" y="6989"/>
                </a:cubicBezTo>
                <a:cubicBezTo>
                  <a:pt x="5941" y="8049"/>
                  <a:pt x="6346" y="10358"/>
                  <a:pt x="5513" y="11609"/>
                </a:cubicBezTo>
                <a:cubicBezTo>
                  <a:pt x="4667" y="12859"/>
                  <a:pt x="2393" y="13347"/>
                  <a:pt x="1810" y="14740"/>
                </a:cubicBezTo>
                <a:cubicBezTo>
                  <a:pt x="1238" y="16133"/>
                  <a:pt x="2500" y="18074"/>
                  <a:pt x="2203" y="19586"/>
                </a:cubicBezTo>
                <a:cubicBezTo>
                  <a:pt x="1917" y="21026"/>
                  <a:pt x="0" y="22360"/>
                  <a:pt x="0" y="23896"/>
                </a:cubicBezTo>
                <a:cubicBezTo>
                  <a:pt x="0" y="25432"/>
                  <a:pt x="1917" y="26753"/>
                  <a:pt x="2203" y="28218"/>
                </a:cubicBezTo>
                <a:cubicBezTo>
                  <a:pt x="2500" y="29718"/>
                  <a:pt x="1250" y="31671"/>
                  <a:pt x="1810" y="33052"/>
                </a:cubicBezTo>
                <a:cubicBezTo>
                  <a:pt x="2393" y="34445"/>
                  <a:pt x="4679" y="34945"/>
                  <a:pt x="5513" y="36195"/>
                </a:cubicBezTo>
                <a:cubicBezTo>
                  <a:pt x="6346" y="37445"/>
                  <a:pt x="5941" y="39743"/>
                  <a:pt x="7001" y="40803"/>
                </a:cubicBezTo>
                <a:cubicBezTo>
                  <a:pt x="8049" y="41862"/>
                  <a:pt x="10359" y="41457"/>
                  <a:pt x="11609" y="42291"/>
                </a:cubicBezTo>
                <a:cubicBezTo>
                  <a:pt x="12859" y="43124"/>
                  <a:pt x="13347" y="45398"/>
                  <a:pt x="14752" y="45982"/>
                </a:cubicBezTo>
                <a:cubicBezTo>
                  <a:pt x="15017" y="46094"/>
                  <a:pt x="15304" y="46138"/>
                  <a:pt x="15604" y="46138"/>
                </a:cubicBezTo>
                <a:cubicBezTo>
                  <a:pt x="16698" y="46138"/>
                  <a:pt x="17975" y="45555"/>
                  <a:pt x="19084" y="45555"/>
                </a:cubicBezTo>
                <a:cubicBezTo>
                  <a:pt x="19256" y="45555"/>
                  <a:pt x="19424" y="45569"/>
                  <a:pt x="19586" y="45601"/>
                </a:cubicBezTo>
                <a:cubicBezTo>
                  <a:pt x="21027" y="45875"/>
                  <a:pt x="22372" y="47803"/>
                  <a:pt x="23908" y="47803"/>
                </a:cubicBezTo>
                <a:cubicBezTo>
                  <a:pt x="25432" y="47803"/>
                  <a:pt x="26754" y="45875"/>
                  <a:pt x="28218" y="45601"/>
                </a:cubicBezTo>
                <a:cubicBezTo>
                  <a:pt x="28382" y="45568"/>
                  <a:pt x="28551" y="45554"/>
                  <a:pt x="28724" y="45554"/>
                </a:cubicBezTo>
                <a:cubicBezTo>
                  <a:pt x="29835" y="45554"/>
                  <a:pt x="31114" y="46133"/>
                  <a:pt x="32208" y="46133"/>
                </a:cubicBezTo>
                <a:cubicBezTo>
                  <a:pt x="32505" y="46133"/>
                  <a:pt x="32789" y="46091"/>
                  <a:pt x="33052" y="45982"/>
                </a:cubicBezTo>
                <a:cubicBezTo>
                  <a:pt x="34457" y="45398"/>
                  <a:pt x="34945" y="43124"/>
                  <a:pt x="36195" y="42291"/>
                </a:cubicBezTo>
                <a:cubicBezTo>
                  <a:pt x="37445" y="41457"/>
                  <a:pt x="39755" y="41862"/>
                  <a:pt x="40815" y="40803"/>
                </a:cubicBezTo>
                <a:cubicBezTo>
                  <a:pt x="41863" y="39743"/>
                  <a:pt x="41470" y="37445"/>
                  <a:pt x="42303" y="36195"/>
                </a:cubicBezTo>
                <a:cubicBezTo>
                  <a:pt x="43137" y="34945"/>
                  <a:pt x="45411" y="34445"/>
                  <a:pt x="45994" y="33052"/>
                </a:cubicBezTo>
                <a:cubicBezTo>
                  <a:pt x="46566" y="31671"/>
                  <a:pt x="45303" y="29718"/>
                  <a:pt x="45601" y="28218"/>
                </a:cubicBezTo>
                <a:cubicBezTo>
                  <a:pt x="45887" y="26765"/>
                  <a:pt x="47804" y="25432"/>
                  <a:pt x="47804" y="23896"/>
                </a:cubicBezTo>
                <a:cubicBezTo>
                  <a:pt x="47804" y="22360"/>
                  <a:pt x="45887" y="21038"/>
                  <a:pt x="45601" y="19586"/>
                </a:cubicBezTo>
                <a:cubicBezTo>
                  <a:pt x="45303" y="18074"/>
                  <a:pt x="46554" y="16133"/>
                  <a:pt x="45994" y="14740"/>
                </a:cubicBezTo>
                <a:cubicBezTo>
                  <a:pt x="45411" y="13347"/>
                  <a:pt x="43137" y="12859"/>
                  <a:pt x="42303" y="11609"/>
                </a:cubicBezTo>
                <a:cubicBezTo>
                  <a:pt x="41470" y="10358"/>
                  <a:pt x="41863" y="8049"/>
                  <a:pt x="40815" y="6989"/>
                </a:cubicBezTo>
                <a:cubicBezTo>
                  <a:pt x="39755" y="5929"/>
                  <a:pt x="37445" y="6334"/>
                  <a:pt x="36195" y="5501"/>
                </a:cubicBezTo>
                <a:cubicBezTo>
                  <a:pt x="34945" y="4667"/>
                  <a:pt x="34457" y="2393"/>
                  <a:pt x="33052" y="1810"/>
                </a:cubicBezTo>
                <a:cubicBezTo>
                  <a:pt x="32789" y="1699"/>
                  <a:pt x="32505" y="1655"/>
                  <a:pt x="32207" y="1655"/>
                </a:cubicBezTo>
                <a:cubicBezTo>
                  <a:pt x="31110" y="1655"/>
                  <a:pt x="29828" y="2248"/>
                  <a:pt x="28715" y="2248"/>
                </a:cubicBezTo>
                <a:cubicBezTo>
                  <a:pt x="28545" y="2248"/>
                  <a:pt x="28379" y="2235"/>
                  <a:pt x="28218" y="2203"/>
                </a:cubicBezTo>
                <a:cubicBezTo>
                  <a:pt x="26777" y="1917"/>
                  <a:pt x="25432" y="0"/>
                  <a:pt x="2390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1" name="Google Shape;161;p26"/>
          <p:cNvSpPr txBox="1">
            <a:spLocks noGrp="1"/>
          </p:cNvSpPr>
          <p:nvPr>
            <p:ph type="title"/>
          </p:nvPr>
        </p:nvSpPr>
        <p:spPr>
          <a:xfrm>
            <a:off x="4414200" y="5080467"/>
            <a:ext cx="3363600" cy="59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62" name="Google Shape;162;p26"/>
          <p:cNvSpPr txBox="1">
            <a:spLocks noGrp="1"/>
          </p:cNvSpPr>
          <p:nvPr>
            <p:ph type="subTitle" idx="1"/>
          </p:nvPr>
        </p:nvSpPr>
        <p:spPr>
          <a:xfrm>
            <a:off x="2832600" y="1968233"/>
            <a:ext cx="6522800" cy="264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Font typeface="Pangolin"/>
              <a:buNone/>
              <a:defRPr sz="3733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991256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 1">
  <p:cSld name="Quote 1">
    <p:spTree>
      <p:nvGrpSpPr>
        <p:cNvPr id="1" name="Shape 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4" name="Google Shape;164;p27"/>
          <p:cNvGrpSpPr/>
          <p:nvPr/>
        </p:nvGrpSpPr>
        <p:grpSpPr>
          <a:xfrm rot="10800000" flipH="1">
            <a:off x="5638395" y="-8600"/>
            <a:ext cx="6553591" cy="6875200"/>
            <a:chOff x="4003316" y="-6500"/>
            <a:chExt cx="4826387" cy="5156400"/>
          </a:xfrm>
        </p:grpSpPr>
        <p:sp>
          <p:nvSpPr>
            <p:cNvPr id="165" name="Google Shape;165;p27"/>
            <p:cNvSpPr/>
            <p:nvPr/>
          </p:nvSpPr>
          <p:spPr>
            <a:xfrm rot="-5400000">
              <a:off x="2250685" y="1746286"/>
              <a:ext cx="5156245" cy="1650983"/>
            </a:xfrm>
            <a:custGeom>
              <a:avLst/>
              <a:gdLst/>
              <a:ahLst/>
              <a:cxnLst/>
              <a:rect l="l" t="t" r="r" b="b"/>
              <a:pathLst>
                <a:path w="48078" h="17253" extrusionOk="0">
                  <a:moveTo>
                    <a:pt x="24551" y="0"/>
                  </a:moveTo>
                  <a:cubicBezTo>
                    <a:pt x="19562" y="0"/>
                    <a:pt x="12918" y="5739"/>
                    <a:pt x="7775" y="5942"/>
                  </a:cubicBezTo>
                  <a:cubicBezTo>
                    <a:pt x="7443" y="5956"/>
                    <a:pt x="7121" y="5962"/>
                    <a:pt x="6809" y="5962"/>
                  </a:cubicBezTo>
                  <a:cubicBezTo>
                    <a:pt x="2312" y="5962"/>
                    <a:pt x="0" y="4608"/>
                    <a:pt x="0" y="4608"/>
                  </a:cubicBezTo>
                  <a:lnTo>
                    <a:pt x="0" y="17253"/>
                  </a:lnTo>
                  <a:lnTo>
                    <a:pt x="48077" y="17253"/>
                  </a:lnTo>
                  <a:lnTo>
                    <a:pt x="48077" y="3727"/>
                  </a:lnTo>
                  <a:cubicBezTo>
                    <a:pt x="48077" y="3727"/>
                    <a:pt x="46378" y="2205"/>
                    <a:pt x="44452" y="2205"/>
                  </a:cubicBezTo>
                  <a:cubicBezTo>
                    <a:pt x="44320" y="2205"/>
                    <a:pt x="44187" y="2212"/>
                    <a:pt x="44053" y="2227"/>
                  </a:cubicBezTo>
                  <a:cubicBezTo>
                    <a:pt x="41970" y="2465"/>
                    <a:pt x="40076" y="4275"/>
                    <a:pt x="36278" y="4870"/>
                  </a:cubicBezTo>
                  <a:cubicBezTo>
                    <a:pt x="36082" y="4901"/>
                    <a:pt x="35888" y="4915"/>
                    <a:pt x="35696" y="4915"/>
                  </a:cubicBezTo>
                  <a:cubicBezTo>
                    <a:pt x="32171" y="4915"/>
                    <a:pt x="29282" y="0"/>
                    <a:pt x="245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27"/>
            <p:cNvSpPr/>
            <p:nvPr/>
          </p:nvSpPr>
          <p:spPr>
            <a:xfrm rot="-5400000">
              <a:off x="4662404" y="982600"/>
              <a:ext cx="5156400" cy="31782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67" name="Google Shape;167;p27"/>
          <p:cNvSpPr txBox="1">
            <a:spLocks noGrp="1"/>
          </p:cNvSpPr>
          <p:nvPr>
            <p:ph type="title"/>
          </p:nvPr>
        </p:nvSpPr>
        <p:spPr>
          <a:xfrm>
            <a:off x="7635733" y="4608917"/>
            <a:ext cx="3605600" cy="754800"/>
          </a:xfrm>
          <a:prstGeom prst="rect">
            <a:avLst/>
          </a:prstGeom>
          <a:solidFill>
            <a:schemeClr val="accent5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68" name="Google Shape;168;p27"/>
          <p:cNvSpPr txBox="1">
            <a:spLocks noGrp="1"/>
          </p:cNvSpPr>
          <p:nvPr>
            <p:ph type="subTitle" idx="1"/>
          </p:nvPr>
        </p:nvSpPr>
        <p:spPr>
          <a:xfrm>
            <a:off x="6652533" y="1494284"/>
            <a:ext cx="4588800" cy="296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Font typeface="Pangolin"/>
              <a:buNone/>
              <a:defRPr sz="3467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742414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28"/>
          <p:cNvSpPr/>
          <p:nvPr/>
        </p:nvSpPr>
        <p:spPr>
          <a:xfrm rot="10800000" flipH="1">
            <a:off x="-7576" y="3904277"/>
            <a:ext cx="4766397" cy="2968635"/>
          </a:xfrm>
          <a:custGeom>
            <a:avLst/>
            <a:gdLst/>
            <a:ahLst/>
            <a:cxnLst/>
            <a:rect l="l" t="t" r="r" b="b"/>
            <a:pathLst>
              <a:path w="40828" h="24587" extrusionOk="0">
                <a:moveTo>
                  <a:pt x="1" y="0"/>
                </a:moveTo>
                <a:lnTo>
                  <a:pt x="1" y="12"/>
                </a:lnTo>
                <a:lnTo>
                  <a:pt x="1" y="24586"/>
                </a:lnTo>
                <a:cubicBezTo>
                  <a:pt x="1" y="24586"/>
                  <a:pt x="20777" y="24039"/>
                  <a:pt x="25778" y="15716"/>
                </a:cubicBezTo>
                <a:cubicBezTo>
                  <a:pt x="30779" y="7394"/>
                  <a:pt x="37518" y="8061"/>
                  <a:pt x="39173" y="5536"/>
                </a:cubicBezTo>
                <a:cubicBezTo>
                  <a:pt x="40827" y="3000"/>
                  <a:pt x="39577" y="0"/>
                  <a:pt x="3957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1" name="Google Shape;171;p28"/>
          <p:cNvSpPr/>
          <p:nvPr/>
        </p:nvSpPr>
        <p:spPr>
          <a:xfrm rot="10800000" flipH="1">
            <a:off x="-87367" y="4208670"/>
            <a:ext cx="4525376" cy="2736697"/>
          </a:xfrm>
          <a:custGeom>
            <a:avLst/>
            <a:gdLst/>
            <a:ahLst/>
            <a:cxnLst/>
            <a:rect l="l" t="t" r="r" b="b"/>
            <a:pathLst>
              <a:path w="40828" h="24587" extrusionOk="0">
                <a:moveTo>
                  <a:pt x="1" y="0"/>
                </a:moveTo>
                <a:lnTo>
                  <a:pt x="1" y="12"/>
                </a:lnTo>
                <a:lnTo>
                  <a:pt x="1" y="24586"/>
                </a:lnTo>
                <a:cubicBezTo>
                  <a:pt x="1" y="24586"/>
                  <a:pt x="20777" y="24039"/>
                  <a:pt x="25778" y="15716"/>
                </a:cubicBezTo>
                <a:cubicBezTo>
                  <a:pt x="30779" y="7394"/>
                  <a:pt x="37518" y="8061"/>
                  <a:pt x="39173" y="5536"/>
                </a:cubicBezTo>
                <a:cubicBezTo>
                  <a:pt x="40827" y="3000"/>
                  <a:pt x="39577" y="0"/>
                  <a:pt x="39577" y="0"/>
                </a:cubicBezTo>
                <a:close/>
              </a:path>
            </a:pathLst>
          </a:custGeom>
          <a:noFill/>
          <a:ln w="28575" cap="flat" cmpd="sng">
            <a:solidFill>
              <a:schemeClr val="accent6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2" name="Google Shape;172;p28"/>
          <p:cNvSpPr txBox="1">
            <a:spLocks noGrp="1"/>
          </p:cNvSpPr>
          <p:nvPr>
            <p:ph type="title" hasCustomPrompt="1"/>
          </p:nvPr>
        </p:nvSpPr>
        <p:spPr>
          <a:xfrm>
            <a:off x="2109567" y="2607733"/>
            <a:ext cx="1559600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173" name="Google Shape;173;p28"/>
          <p:cNvSpPr txBox="1">
            <a:spLocks noGrp="1"/>
          </p:cNvSpPr>
          <p:nvPr>
            <p:ph type="subTitle" idx="1"/>
          </p:nvPr>
        </p:nvSpPr>
        <p:spPr>
          <a:xfrm>
            <a:off x="1274000" y="3859517"/>
            <a:ext cx="3230800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174" name="Google Shape;174;p28"/>
          <p:cNvSpPr txBox="1">
            <a:spLocks noGrp="1"/>
          </p:cNvSpPr>
          <p:nvPr>
            <p:ph type="subTitle" idx="2"/>
          </p:nvPr>
        </p:nvSpPr>
        <p:spPr>
          <a:xfrm>
            <a:off x="1494600" y="4423333"/>
            <a:ext cx="2789600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75" name="Google Shape;175;p28"/>
          <p:cNvSpPr txBox="1">
            <a:spLocks noGrp="1"/>
          </p:cNvSpPr>
          <p:nvPr>
            <p:ph type="title" idx="3" hasCustomPrompt="1"/>
          </p:nvPr>
        </p:nvSpPr>
        <p:spPr>
          <a:xfrm>
            <a:off x="5464433" y="2604767"/>
            <a:ext cx="1559600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176" name="Google Shape;176;p28"/>
          <p:cNvSpPr txBox="1">
            <a:spLocks noGrp="1"/>
          </p:cNvSpPr>
          <p:nvPr>
            <p:ph type="subTitle" idx="4"/>
          </p:nvPr>
        </p:nvSpPr>
        <p:spPr>
          <a:xfrm>
            <a:off x="4628800" y="3859517"/>
            <a:ext cx="3230800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177" name="Google Shape;177;p28"/>
          <p:cNvSpPr txBox="1">
            <a:spLocks noGrp="1"/>
          </p:cNvSpPr>
          <p:nvPr>
            <p:ph type="subTitle" idx="5"/>
          </p:nvPr>
        </p:nvSpPr>
        <p:spPr>
          <a:xfrm>
            <a:off x="4849400" y="4423333"/>
            <a:ext cx="2789600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78" name="Google Shape;178;p28"/>
          <p:cNvSpPr txBox="1">
            <a:spLocks noGrp="1"/>
          </p:cNvSpPr>
          <p:nvPr>
            <p:ph type="title" idx="6" hasCustomPrompt="1"/>
          </p:nvPr>
        </p:nvSpPr>
        <p:spPr>
          <a:xfrm>
            <a:off x="8819167" y="2604767"/>
            <a:ext cx="1559600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179" name="Google Shape;179;p28"/>
          <p:cNvSpPr txBox="1">
            <a:spLocks noGrp="1"/>
          </p:cNvSpPr>
          <p:nvPr>
            <p:ph type="subTitle" idx="7"/>
          </p:nvPr>
        </p:nvSpPr>
        <p:spPr>
          <a:xfrm>
            <a:off x="7983567" y="3859517"/>
            <a:ext cx="3230800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180" name="Google Shape;180;p28"/>
          <p:cNvSpPr txBox="1">
            <a:spLocks noGrp="1"/>
          </p:cNvSpPr>
          <p:nvPr>
            <p:ph type="subTitle" idx="8"/>
          </p:nvPr>
        </p:nvSpPr>
        <p:spPr>
          <a:xfrm>
            <a:off x="8204267" y="4423333"/>
            <a:ext cx="2789600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81" name="Google Shape;181;p28"/>
          <p:cNvSpPr txBox="1">
            <a:spLocks noGrp="1"/>
          </p:cNvSpPr>
          <p:nvPr>
            <p:ph type="title" idx="9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2" name="Google Shape;182;p28"/>
          <p:cNvSpPr/>
          <p:nvPr/>
        </p:nvSpPr>
        <p:spPr>
          <a:xfrm flipH="1">
            <a:off x="8585181" y="-13"/>
            <a:ext cx="3606820" cy="1750679"/>
          </a:xfrm>
          <a:custGeom>
            <a:avLst/>
            <a:gdLst/>
            <a:ahLst/>
            <a:cxnLst/>
            <a:rect l="l" t="t" r="r" b="b"/>
            <a:pathLst>
              <a:path w="32850" h="14118" extrusionOk="0">
                <a:moveTo>
                  <a:pt x="1" y="1"/>
                </a:moveTo>
                <a:lnTo>
                  <a:pt x="1" y="12945"/>
                </a:lnTo>
                <a:cubicBezTo>
                  <a:pt x="57" y="12959"/>
                  <a:pt x="113" y="13001"/>
                  <a:pt x="168" y="13015"/>
                </a:cubicBezTo>
                <a:cubicBezTo>
                  <a:pt x="1773" y="13750"/>
                  <a:pt x="3537" y="14117"/>
                  <a:pt x="5301" y="14117"/>
                </a:cubicBezTo>
                <a:cubicBezTo>
                  <a:pt x="7217" y="14117"/>
                  <a:pt x="9132" y="13684"/>
                  <a:pt x="10839" y="12820"/>
                </a:cubicBezTo>
                <a:cubicBezTo>
                  <a:pt x="13252" y="11578"/>
                  <a:pt x="15205" y="9598"/>
                  <a:pt x="17297" y="7868"/>
                </a:cubicBezTo>
                <a:cubicBezTo>
                  <a:pt x="19404" y="6124"/>
                  <a:pt x="21858" y="4576"/>
                  <a:pt x="24592" y="4506"/>
                </a:cubicBezTo>
                <a:cubicBezTo>
                  <a:pt x="24664" y="4504"/>
                  <a:pt x="24736" y="4503"/>
                  <a:pt x="24808" y="4503"/>
                </a:cubicBezTo>
                <a:cubicBezTo>
                  <a:pt x="26011" y="4503"/>
                  <a:pt x="27265" y="4752"/>
                  <a:pt x="28452" y="4752"/>
                </a:cubicBezTo>
                <a:cubicBezTo>
                  <a:pt x="29285" y="4752"/>
                  <a:pt x="30086" y="4630"/>
                  <a:pt x="30813" y="4213"/>
                </a:cubicBezTo>
                <a:cubicBezTo>
                  <a:pt x="32222" y="3404"/>
                  <a:pt x="32850" y="1521"/>
                  <a:pt x="3232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774718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Google Shape;184;p29"/>
          <p:cNvSpPr/>
          <p:nvPr/>
        </p:nvSpPr>
        <p:spPr>
          <a:xfrm rot="-5400000">
            <a:off x="2318660" y="2617041"/>
            <a:ext cx="6985733" cy="1623852"/>
          </a:xfrm>
          <a:custGeom>
            <a:avLst/>
            <a:gdLst/>
            <a:ahLst/>
            <a:cxnLst/>
            <a:rect l="l" t="t" r="r" b="b"/>
            <a:pathLst>
              <a:path w="48078" h="17253" extrusionOk="0">
                <a:moveTo>
                  <a:pt x="24551" y="0"/>
                </a:moveTo>
                <a:cubicBezTo>
                  <a:pt x="19562" y="0"/>
                  <a:pt x="12918" y="5739"/>
                  <a:pt x="7775" y="5942"/>
                </a:cubicBezTo>
                <a:cubicBezTo>
                  <a:pt x="7443" y="5956"/>
                  <a:pt x="7121" y="5962"/>
                  <a:pt x="6809" y="5962"/>
                </a:cubicBezTo>
                <a:cubicBezTo>
                  <a:pt x="2312" y="5962"/>
                  <a:pt x="0" y="4608"/>
                  <a:pt x="0" y="4608"/>
                </a:cubicBezTo>
                <a:lnTo>
                  <a:pt x="0" y="17253"/>
                </a:lnTo>
                <a:lnTo>
                  <a:pt x="48077" y="17253"/>
                </a:lnTo>
                <a:lnTo>
                  <a:pt x="48077" y="3727"/>
                </a:lnTo>
                <a:cubicBezTo>
                  <a:pt x="48077" y="3727"/>
                  <a:pt x="46378" y="2205"/>
                  <a:pt x="44452" y="2205"/>
                </a:cubicBezTo>
                <a:cubicBezTo>
                  <a:pt x="44320" y="2205"/>
                  <a:pt x="44187" y="2212"/>
                  <a:pt x="44053" y="2227"/>
                </a:cubicBezTo>
                <a:cubicBezTo>
                  <a:pt x="41970" y="2465"/>
                  <a:pt x="40076" y="4275"/>
                  <a:pt x="36278" y="4870"/>
                </a:cubicBezTo>
                <a:cubicBezTo>
                  <a:pt x="36082" y="4901"/>
                  <a:pt x="35888" y="4915"/>
                  <a:pt x="35696" y="4915"/>
                </a:cubicBezTo>
                <a:cubicBezTo>
                  <a:pt x="32171" y="4915"/>
                  <a:pt x="29282" y="0"/>
                  <a:pt x="24551" y="0"/>
                </a:cubicBezTo>
                <a:close/>
              </a:path>
            </a:pathLst>
          </a:custGeom>
          <a:noFill/>
          <a:ln w="28575" cap="flat" cmpd="sng">
            <a:solidFill>
              <a:schemeClr val="accent2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85" name="Google Shape;185;p29"/>
          <p:cNvGrpSpPr/>
          <p:nvPr/>
        </p:nvGrpSpPr>
        <p:grpSpPr>
          <a:xfrm rot="-5400000">
            <a:off x="5281214" y="-48016"/>
            <a:ext cx="6875069" cy="6954029"/>
            <a:chOff x="-25" y="1390650"/>
            <a:chExt cx="9144000" cy="13501222"/>
          </a:xfrm>
        </p:grpSpPr>
        <p:sp>
          <p:nvSpPr>
            <p:cNvPr id="186" name="Google Shape;186;p29"/>
            <p:cNvSpPr/>
            <p:nvPr/>
          </p:nvSpPr>
          <p:spPr>
            <a:xfrm>
              <a:off x="-25" y="1390650"/>
              <a:ext cx="9143955" cy="3152727"/>
            </a:xfrm>
            <a:custGeom>
              <a:avLst/>
              <a:gdLst/>
              <a:ahLst/>
              <a:cxnLst/>
              <a:rect l="l" t="t" r="r" b="b"/>
              <a:pathLst>
                <a:path w="48078" h="17253" extrusionOk="0">
                  <a:moveTo>
                    <a:pt x="24551" y="0"/>
                  </a:moveTo>
                  <a:cubicBezTo>
                    <a:pt x="19562" y="0"/>
                    <a:pt x="12918" y="5739"/>
                    <a:pt x="7775" y="5942"/>
                  </a:cubicBezTo>
                  <a:cubicBezTo>
                    <a:pt x="7443" y="5956"/>
                    <a:pt x="7121" y="5962"/>
                    <a:pt x="6809" y="5962"/>
                  </a:cubicBezTo>
                  <a:cubicBezTo>
                    <a:pt x="2312" y="5962"/>
                    <a:pt x="0" y="4608"/>
                    <a:pt x="0" y="4608"/>
                  </a:cubicBezTo>
                  <a:lnTo>
                    <a:pt x="0" y="17253"/>
                  </a:lnTo>
                  <a:lnTo>
                    <a:pt x="48077" y="17253"/>
                  </a:lnTo>
                  <a:lnTo>
                    <a:pt x="48077" y="3727"/>
                  </a:lnTo>
                  <a:cubicBezTo>
                    <a:pt x="48077" y="3727"/>
                    <a:pt x="46378" y="2205"/>
                    <a:pt x="44452" y="2205"/>
                  </a:cubicBezTo>
                  <a:cubicBezTo>
                    <a:pt x="44320" y="2205"/>
                    <a:pt x="44187" y="2212"/>
                    <a:pt x="44053" y="2227"/>
                  </a:cubicBezTo>
                  <a:cubicBezTo>
                    <a:pt x="41970" y="2465"/>
                    <a:pt x="40076" y="4275"/>
                    <a:pt x="36278" y="4870"/>
                  </a:cubicBezTo>
                  <a:cubicBezTo>
                    <a:pt x="36082" y="4901"/>
                    <a:pt x="35888" y="4915"/>
                    <a:pt x="35696" y="4915"/>
                  </a:cubicBezTo>
                  <a:cubicBezTo>
                    <a:pt x="32171" y="4915"/>
                    <a:pt x="29282" y="0"/>
                    <a:pt x="245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29"/>
            <p:cNvSpPr/>
            <p:nvPr/>
          </p:nvSpPr>
          <p:spPr>
            <a:xfrm>
              <a:off x="-25" y="4209772"/>
              <a:ext cx="9144000" cy="106821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8" name="Google Shape;188;p29"/>
          <p:cNvSpPr/>
          <p:nvPr/>
        </p:nvSpPr>
        <p:spPr>
          <a:xfrm rot="10800000" flipH="1">
            <a:off x="-7576" y="3904277"/>
            <a:ext cx="4766397" cy="2968635"/>
          </a:xfrm>
          <a:custGeom>
            <a:avLst/>
            <a:gdLst/>
            <a:ahLst/>
            <a:cxnLst/>
            <a:rect l="l" t="t" r="r" b="b"/>
            <a:pathLst>
              <a:path w="40828" h="24587" extrusionOk="0">
                <a:moveTo>
                  <a:pt x="1" y="0"/>
                </a:moveTo>
                <a:lnTo>
                  <a:pt x="1" y="12"/>
                </a:lnTo>
                <a:lnTo>
                  <a:pt x="1" y="24586"/>
                </a:lnTo>
                <a:cubicBezTo>
                  <a:pt x="1" y="24586"/>
                  <a:pt x="20777" y="24039"/>
                  <a:pt x="25778" y="15716"/>
                </a:cubicBezTo>
                <a:cubicBezTo>
                  <a:pt x="30779" y="7394"/>
                  <a:pt x="37518" y="8061"/>
                  <a:pt x="39173" y="5536"/>
                </a:cubicBezTo>
                <a:cubicBezTo>
                  <a:pt x="40827" y="3000"/>
                  <a:pt x="39577" y="0"/>
                  <a:pt x="3957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9" name="Google Shape;189;p29"/>
          <p:cNvSpPr/>
          <p:nvPr/>
        </p:nvSpPr>
        <p:spPr>
          <a:xfrm rot="10800000" flipH="1">
            <a:off x="-87367" y="4208670"/>
            <a:ext cx="4525376" cy="2736697"/>
          </a:xfrm>
          <a:custGeom>
            <a:avLst/>
            <a:gdLst/>
            <a:ahLst/>
            <a:cxnLst/>
            <a:rect l="l" t="t" r="r" b="b"/>
            <a:pathLst>
              <a:path w="40828" h="24587" extrusionOk="0">
                <a:moveTo>
                  <a:pt x="1" y="0"/>
                </a:moveTo>
                <a:lnTo>
                  <a:pt x="1" y="12"/>
                </a:lnTo>
                <a:lnTo>
                  <a:pt x="1" y="24586"/>
                </a:lnTo>
                <a:cubicBezTo>
                  <a:pt x="1" y="24586"/>
                  <a:pt x="20777" y="24039"/>
                  <a:pt x="25778" y="15716"/>
                </a:cubicBezTo>
                <a:cubicBezTo>
                  <a:pt x="30779" y="7394"/>
                  <a:pt x="37518" y="8061"/>
                  <a:pt x="39173" y="5536"/>
                </a:cubicBezTo>
                <a:cubicBezTo>
                  <a:pt x="40827" y="3000"/>
                  <a:pt x="39577" y="0"/>
                  <a:pt x="39577" y="0"/>
                </a:cubicBezTo>
                <a:close/>
              </a:path>
            </a:pathLst>
          </a:custGeom>
          <a:noFill/>
          <a:ln w="28575" cap="flat" cmpd="sng">
            <a:solidFill>
              <a:schemeClr val="accent6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0" name="Google Shape;190;p29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3877200" cy="13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1" name="Google Shape;191;p29"/>
          <p:cNvSpPr txBox="1">
            <a:spLocks noGrp="1"/>
          </p:cNvSpPr>
          <p:nvPr>
            <p:ph type="title" idx="2" hasCustomPrompt="1"/>
          </p:nvPr>
        </p:nvSpPr>
        <p:spPr>
          <a:xfrm>
            <a:off x="6406248" y="1049751"/>
            <a:ext cx="999600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192" name="Google Shape;192;p29"/>
          <p:cNvSpPr txBox="1">
            <a:spLocks noGrp="1"/>
          </p:cNvSpPr>
          <p:nvPr>
            <p:ph type="subTitle" idx="1"/>
          </p:nvPr>
        </p:nvSpPr>
        <p:spPr>
          <a:xfrm>
            <a:off x="8010567" y="719167"/>
            <a:ext cx="3230800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193" name="Google Shape;193;p29"/>
          <p:cNvSpPr txBox="1">
            <a:spLocks noGrp="1"/>
          </p:cNvSpPr>
          <p:nvPr>
            <p:ph type="subTitle" idx="3"/>
          </p:nvPr>
        </p:nvSpPr>
        <p:spPr>
          <a:xfrm>
            <a:off x="8010567" y="1191599"/>
            <a:ext cx="3230800" cy="9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94" name="Google Shape;194;p29"/>
          <p:cNvSpPr txBox="1">
            <a:spLocks noGrp="1"/>
          </p:cNvSpPr>
          <p:nvPr>
            <p:ph type="title" idx="4" hasCustomPrompt="1"/>
          </p:nvPr>
        </p:nvSpPr>
        <p:spPr>
          <a:xfrm>
            <a:off x="6406248" y="3047967"/>
            <a:ext cx="999600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195" name="Google Shape;195;p29"/>
          <p:cNvSpPr txBox="1">
            <a:spLocks noGrp="1"/>
          </p:cNvSpPr>
          <p:nvPr>
            <p:ph type="subTitle" idx="5"/>
          </p:nvPr>
        </p:nvSpPr>
        <p:spPr>
          <a:xfrm>
            <a:off x="8010567" y="2717384"/>
            <a:ext cx="3230800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196" name="Google Shape;196;p29"/>
          <p:cNvSpPr txBox="1">
            <a:spLocks noGrp="1"/>
          </p:cNvSpPr>
          <p:nvPr>
            <p:ph type="subTitle" idx="6"/>
          </p:nvPr>
        </p:nvSpPr>
        <p:spPr>
          <a:xfrm>
            <a:off x="8010567" y="3189815"/>
            <a:ext cx="3230800" cy="9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97" name="Google Shape;197;p29"/>
          <p:cNvSpPr txBox="1">
            <a:spLocks noGrp="1"/>
          </p:cNvSpPr>
          <p:nvPr>
            <p:ph type="title" idx="7" hasCustomPrompt="1"/>
          </p:nvPr>
        </p:nvSpPr>
        <p:spPr>
          <a:xfrm>
            <a:off x="6406248" y="5043133"/>
            <a:ext cx="999600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198" name="Google Shape;198;p29"/>
          <p:cNvSpPr txBox="1">
            <a:spLocks noGrp="1"/>
          </p:cNvSpPr>
          <p:nvPr>
            <p:ph type="subTitle" idx="8"/>
          </p:nvPr>
        </p:nvSpPr>
        <p:spPr>
          <a:xfrm>
            <a:off x="8010567" y="4712551"/>
            <a:ext cx="3230800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199" name="Google Shape;199;p29"/>
          <p:cNvSpPr txBox="1">
            <a:spLocks noGrp="1"/>
          </p:cNvSpPr>
          <p:nvPr>
            <p:ph type="subTitle" idx="9"/>
          </p:nvPr>
        </p:nvSpPr>
        <p:spPr>
          <a:xfrm>
            <a:off x="8010567" y="5184981"/>
            <a:ext cx="3230800" cy="9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634771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1" name="Google Shape;1261;p7"/>
          <p:cNvSpPr/>
          <p:nvPr/>
        </p:nvSpPr>
        <p:spPr>
          <a:xfrm>
            <a:off x="-1069933" y="-1032978"/>
            <a:ext cx="3717100" cy="3513300"/>
          </a:xfrm>
          <a:custGeom>
            <a:avLst/>
            <a:gdLst/>
            <a:ahLst/>
            <a:cxnLst/>
            <a:rect l="l" t="t" r="r" b="b"/>
            <a:pathLst>
              <a:path w="111513" h="105399" extrusionOk="0">
                <a:moveTo>
                  <a:pt x="4178" y="101700"/>
                </a:moveTo>
                <a:cubicBezTo>
                  <a:pt x="6451" y="114400"/>
                  <a:pt x="16878" y="89535"/>
                  <a:pt x="24231" y="85658"/>
                </a:cubicBezTo>
                <a:cubicBezTo>
                  <a:pt x="31584" y="81781"/>
                  <a:pt x="43080" y="83385"/>
                  <a:pt x="48294" y="78439"/>
                </a:cubicBezTo>
                <a:cubicBezTo>
                  <a:pt x="53508" y="73493"/>
                  <a:pt x="49364" y="61595"/>
                  <a:pt x="55513" y="55980"/>
                </a:cubicBezTo>
                <a:cubicBezTo>
                  <a:pt x="61663" y="50365"/>
                  <a:pt x="79309" y="50232"/>
                  <a:pt x="85191" y="44751"/>
                </a:cubicBezTo>
                <a:cubicBezTo>
                  <a:pt x="91073" y="39270"/>
                  <a:pt x="87062" y="29778"/>
                  <a:pt x="90805" y="23094"/>
                </a:cubicBezTo>
                <a:cubicBezTo>
                  <a:pt x="94548" y="16410"/>
                  <a:pt x="121017" y="6919"/>
                  <a:pt x="107649" y="4646"/>
                </a:cubicBezTo>
                <a:cubicBezTo>
                  <a:pt x="94281" y="2373"/>
                  <a:pt x="27840" y="-6718"/>
                  <a:pt x="10595" y="9458"/>
                </a:cubicBezTo>
                <a:cubicBezTo>
                  <a:pt x="-6650" y="25634"/>
                  <a:pt x="1905" y="89000"/>
                  <a:pt x="4178" y="10170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1262" name="Google Shape;1262;p7"/>
          <p:cNvSpPr/>
          <p:nvPr/>
        </p:nvSpPr>
        <p:spPr>
          <a:xfrm>
            <a:off x="6662115" y="-1340165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pic>
        <p:nvPicPr>
          <p:cNvPr id="1263" name="Google Shape;1263;p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64" name="Google Shape;1264;p7"/>
          <p:cNvGrpSpPr/>
          <p:nvPr/>
        </p:nvGrpSpPr>
        <p:grpSpPr>
          <a:xfrm rot="1137128" flipH="1">
            <a:off x="11098010" y="341851"/>
            <a:ext cx="857911" cy="763628"/>
            <a:chOff x="4748225" y="4600750"/>
            <a:chExt cx="332125" cy="295625"/>
          </a:xfrm>
        </p:grpSpPr>
        <p:sp>
          <p:nvSpPr>
            <p:cNvPr id="1265" name="Google Shape;1265;p7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" name="Google Shape;1266;p7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" name="Google Shape;1267;p7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7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7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" name="Google Shape;1270;p7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" name="Google Shape;1271;p7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" name="Google Shape;1272;p7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" name="Google Shape;1273;p7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" name="Google Shape;1274;p7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7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" name="Google Shape;1276;p7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" name="Google Shape;1277;p7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7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7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7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7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7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7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7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7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7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7" name="Google Shape;1287;p7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8" name="Google Shape;1288;p7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" name="Google Shape;1289;p7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0" name="Google Shape;1290;p7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1" name="Google Shape;1291;p7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2" name="Google Shape;1292;p7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3" name="Google Shape;1293;p7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4" name="Google Shape;1294;p7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5" name="Google Shape;1295;p7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6" name="Google Shape;1296;p7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7" name="Google Shape;1297;p7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" name="Google Shape;1298;p7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9" name="Google Shape;1299;p7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0" name="Google Shape;1300;p7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1" name="Google Shape;1301;p7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" name="Google Shape;1302;p7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" name="Google Shape;1303;p7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" name="Google Shape;1304;p7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" name="Google Shape;1305;p7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" name="Google Shape;1306;p7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" name="Google Shape;1307;p7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" name="Google Shape;1308;p7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" name="Google Shape;1309;p7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" name="Google Shape;1310;p7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" name="Google Shape;1311;p7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" name="Google Shape;1312;p7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" name="Google Shape;1313;p7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4" name="Google Shape;1314;p7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" name="Google Shape;1315;p7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6" name="Google Shape;1316;p7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" name="Google Shape;1317;p7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" name="Google Shape;1318;p7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" name="Google Shape;1319;p7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" name="Google Shape;1320;p7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1" name="Google Shape;1321;p7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" name="Google Shape;1322;p7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3" name="Google Shape;1323;p7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" name="Google Shape;1324;p7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" name="Google Shape;1325;p7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" name="Google Shape;1326;p7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" name="Google Shape;1327;p7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" name="Google Shape;1328;p7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9" name="Google Shape;1329;p7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0" name="Google Shape;1330;p7"/>
          <p:cNvGrpSpPr/>
          <p:nvPr/>
        </p:nvGrpSpPr>
        <p:grpSpPr>
          <a:xfrm rot="-1687887">
            <a:off x="370539" y="5650671"/>
            <a:ext cx="603816" cy="738580"/>
            <a:chOff x="2019050" y="1133325"/>
            <a:chExt cx="153525" cy="187750"/>
          </a:xfrm>
        </p:grpSpPr>
        <p:sp>
          <p:nvSpPr>
            <p:cNvPr id="1331" name="Google Shape;1331;p7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2" name="Google Shape;1332;p7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" name="Google Shape;1333;p7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" name="Google Shape;1334;p7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5" name="Google Shape;1335;p7"/>
          <p:cNvGrpSpPr/>
          <p:nvPr/>
        </p:nvGrpSpPr>
        <p:grpSpPr>
          <a:xfrm rot="4727724">
            <a:off x="11352431" y="4314775"/>
            <a:ext cx="620120" cy="680860"/>
            <a:chOff x="818450" y="719950"/>
            <a:chExt cx="162075" cy="177950"/>
          </a:xfrm>
        </p:grpSpPr>
        <p:sp>
          <p:nvSpPr>
            <p:cNvPr id="1336" name="Google Shape;1336;p7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" name="Google Shape;1337;p7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" name="Google Shape;1338;p7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39" name="Google Shape;1339;p7"/>
          <p:cNvSpPr/>
          <p:nvPr/>
        </p:nvSpPr>
        <p:spPr>
          <a:xfrm>
            <a:off x="318348" y="34044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40" name="Google Shape;1340;p7"/>
          <p:cNvGrpSpPr/>
          <p:nvPr/>
        </p:nvGrpSpPr>
        <p:grpSpPr>
          <a:xfrm rot="-1070470">
            <a:off x="128182" y="302404"/>
            <a:ext cx="1212527" cy="1027077"/>
            <a:chOff x="6536750" y="766975"/>
            <a:chExt cx="776100" cy="657400"/>
          </a:xfrm>
        </p:grpSpPr>
        <p:sp>
          <p:nvSpPr>
            <p:cNvPr id="1341" name="Google Shape;1341;p7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" name="Google Shape;1342;p7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7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7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7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7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7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7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7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7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7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7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7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7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7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7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7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7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7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7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7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7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7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7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7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7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7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7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7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7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7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7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7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7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7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7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7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7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7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7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" name="Google Shape;1381;p7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" name="Google Shape;1382;p7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" name="Google Shape;1383;p7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" name="Google Shape;1384;p7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" name="Google Shape;1385;p7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" name="Google Shape;1386;p7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7" name="Google Shape;1387;p7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8" name="Google Shape;1388;p7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" name="Google Shape;1389;p7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" name="Google Shape;1390;p7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1" name="Google Shape;1391;p7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2" name="Google Shape;1392;p7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3" name="Google Shape;1393;p7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" name="Google Shape;1394;p7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" name="Google Shape;1395;p7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" name="Google Shape;1396;p7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7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8" name="Google Shape;1398;p7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9" name="Google Shape;1399;p7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7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" name="Google Shape;1401;p7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" name="Google Shape;1402;p7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7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4" name="Google Shape;1404;p7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" name="Google Shape;1405;p7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6" name="Google Shape;1406;p7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7" name="Google Shape;1407;p7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" name="Google Shape;1408;p7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9" name="Google Shape;1409;p7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0" name="Google Shape;1410;p7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" name="Google Shape;1411;p7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2" name="Google Shape;1412;p7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3" name="Google Shape;1413;p7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" name="Google Shape;1414;p7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5" name="Google Shape;1415;p7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6" name="Google Shape;1416;p7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" name="Google Shape;1417;p7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8" name="Google Shape;1418;p7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9" name="Google Shape;1419;p7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7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7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7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7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7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7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7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7" name="Google Shape;1427;p7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8" name="Google Shape;1428;p7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7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7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7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7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7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4" name="Google Shape;1434;p7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7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7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7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7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7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7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7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7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7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4" name="Google Shape;1444;p7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5" name="Google Shape;1445;p7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7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7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7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7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7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7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7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7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7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7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7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7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7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7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7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7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7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7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7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7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7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7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7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7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7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7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7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3" name="Google Shape;1473;p7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4" name="Google Shape;1474;p7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5" name="Google Shape;1475;p7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6" name="Google Shape;1476;p7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7" name="Google Shape;1477;p7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8" name="Google Shape;1478;p7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9" name="Google Shape;1479;p7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0" name="Google Shape;1480;p7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1" name="Google Shape;1481;p7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2" name="Google Shape;1482;p7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3" name="Google Shape;1483;p7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4" name="Google Shape;1484;p7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5" name="Google Shape;1485;p7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6" name="Google Shape;1486;p7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7" name="Google Shape;1487;p7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8" name="Google Shape;1488;p7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9" name="Google Shape;1489;p7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0" name="Google Shape;1490;p7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1" name="Google Shape;1491;p7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2" name="Google Shape;1492;p7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3" name="Google Shape;1493;p7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4" name="Google Shape;1494;p7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5" name="Google Shape;1495;p7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6" name="Google Shape;1496;p7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7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8" name="Google Shape;1498;p7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9" name="Google Shape;1499;p7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0" name="Google Shape;1500;p7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1" name="Google Shape;1501;p7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2" name="Google Shape;1502;p7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3" name="Google Shape;1503;p7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4" name="Google Shape;1504;p7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5" name="Google Shape;1505;p7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6" name="Google Shape;1506;p7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7" name="Google Shape;1507;p7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8" name="Google Shape;1508;p7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9" name="Google Shape;1509;p7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0" name="Google Shape;1510;p7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1" name="Google Shape;1511;p7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2" name="Google Shape;1512;p7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3" name="Google Shape;1513;p7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4" name="Google Shape;1514;p7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5" name="Google Shape;1515;p7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6" name="Google Shape;1516;p7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7" name="Google Shape;1517;p7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8" name="Google Shape;1518;p7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9" name="Google Shape;1519;p7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20" name="Google Shape;1520;p7"/>
          <p:cNvSpPr/>
          <p:nvPr/>
        </p:nvSpPr>
        <p:spPr>
          <a:xfrm rot="1152610">
            <a:off x="4393039" y="6270098"/>
            <a:ext cx="452696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521" name="Google Shape;1521;p7"/>
          <p:cNvGrpSpPr/>
          <p:nvPr/>
        </p:nvGrpSpPr>
        <p:grpSpPr>
          <a:xfrm rot="2700000">
            <a:off x="11042718" y="5307628"/>
            <a:ext cx="914407" cy="1424637"/>
            <a:chOff x="231900" y="729199"/>
            <a:chExt cx="1185086" cy="1846354"/>
          </a:xfrm>
        </p:grpSpPr>
        <p:sp>
          <p:nvSpPr>
            <p:cNvPr id="1522" name="Google Shape;1522;p7"/>
            <p:cNvSpPr/>
            <p:nvPr/>
          </p:nvSpPr>
          <p:spPr>
            <a:xfrm>
              <a:off x="231900" y="729199"/>
              <a:ext cx="1185086" cy="1846354"/>
            </a:xfrm>
            <a:custGeom>
              <a:avLst/>
              <a:gdLst/>
              <a:ahLst/>
              <a:cxnLst/>
              <a:rect l="l" t="t" r="r" b="b"/>
              <a:pathLst>
                <a:path w="21434" h="33394" extrusionOk="0">
                  <a:moveTo>
                    <a:pt x="3310" y="0"/>
                  </a:moveTo>
                  <a:cubicBezTo>
                    <a:pt x="3013" y="0"/>
                    <a:pt x="2694" y="46"/>
                    <a:pt x="2443" y="137"/>
                  </a:cubicBezTo>
                  <a:cubicBezTo>
                    <a:pt x="1963" y="274"/>
                    <a:pt x="1552" y="571"/>
                    <a:pt x="1233" y="982"/>
                  </a:cubicBezTo>
                  <a:cubicBezTo>
                    <a:pt x="1073" y="1164"/>
                    <a:pt x="982" y="1347"/>
                    <a:pt x="913" y="1461"/>
                  </a:cubicBezTo>
                  <a:cubicBezTo>
                    <a:pt x="845" y="1598"/>
                    <a:pt x="776" y="1758"/>
                    <a:pt x="708" y="1940"/>
                  </a:cubicBezTo>
                  <a:cubicBezTo>
                    <a:pt x="616" y="2214"/>
                    <a:pt x="571" y="2488"/>
                    <a:pt x="525" y="2785"/>
                  </a:cubicBezTo>
                  <a:cubicBezTo>
                    <a:pt x="457" y="3333"/>
                    <a:pt x="480" y="3858"/>
                    <a:pt x="502" y="4246"/>
                  </a:cubicBezTo>
                  <a:cubicBezTo>
                    <a:pt x="502" y="4405"/>
                    <a:pt x="502" y="4542"/>
                    <a:pt x="525" y="4679"/>
                  </a:cubicBezTo>
                  <a:cubicBezTo>
                    <a:pt x="343" y="5889"/>
                    <a:pt x="228" y="7167"/>
                    <a:pt x="183" y="8788"/>
                  </a:cubicBezTo>
                  <a:cubicBezTo>
                    <a:pt x="183" y="8811"/>
                    <a:pt x="160" y="8833"/>
                    <a:pt x="160" y="8856"/>
                  </a:cubicBezTo>
                  <a:cubicBezTo>
                    <a:pt x="160" y="8879"/>
                    <a:pt x="137" y="8902"/>
                    <a:pt x="137" y="8925"/>
                  </a:cubicBezTo>
                  <a:cubicBezTo>
                    <a:pt x="0" y="9381"/>
                    <a:pt x="46" y="9838"/>
                    <a:pt x="228" y="10271"/>
                  </a:cubicBezTo>
                  <a:lnTo>
                    <a:pt x="6072" y="23898"/>
                  </a:lnTo>
                  <a:cubicBezTo>
                    <a:pt x="6049" y="23967"/>
                    <a:pt x="6026" y="24012"/>
                    <a:pt x="6026" y="24081"/>
                  </a:cubicBezTo>
                  <a:cubicBezTo>
                    <a:pt x="5980" y="24218"/>
                    <a:pt x="5935" y="24355"/>
                    <a:pt x="5912" y="24492"/>
                  </a:cubicBezTo>
                  <a:cubicBezTo>
                    <a:pt x="5866" y="24720"/>
                    <a:pt x="5866" y="24925"/>
                    <a:pt x="5866" y="25039"/>
                  </a:cubicBezTo>
                  <a:cubicBezTo>
                    <a:pt x="5866" y="25268"/>
                    <a:pt x="5912" y="25473"/>
                    <a:pt x="5935" y="25610"/>
                  </a:cubicBezTo>
                  <a:cubicBezTo>
                    <a:pt x="6003" y="25907"/>
                    <a:pt x="6117" y="26135"/>
                    <a:pt x="6186" y="26272"/>
                  </a:cubicBezTo>
                  <a:cubicBezTo>
                    <a:pt x="6277" y="26409"/>
                    <a:pt x="6346" y="26546"/>
                    <a:pt x="6460" y="26660"/>
                  </a:cubicBezTo>
                  <a:cubicBezTo>
                    <a:pt x="6460" y="26751"/>
                    <a:pt x="6483" y="26843"/>
                    <a:pt x="6505" y="26888"/>
                  </a:cubicBezTo>
                  <a:cubicBezTo>
                    <a:pt x="6574" y="27185"/>
                    <a:pt x="6711" y="27482"/>
                    <a:pt x="6916" y="27756"/>
                  </a:cubicBezTo>
                  <a:cubicBezTo>
                    <a:pt x="7099" y="28007"/>
                    <a:pt x="7327" y="28212"/>
                    <a:pt x="7578" y="28395"/>
                  </a:cubicBezTo>
                  <a:cubicBezTo>
                    <a:pt x="7692" y="28851"/>
                    <a:pt x="7806" y="29353"/>
                    <a:pt x="7989" y="29833"/>
                  </a:cubicBezTo>
                  <a:cubicBezTo>
                    <a:pt x="8172" y="30403"/>
                    <a:pt x="8377" y="30883"/>
                    <a:pt x="8651" y="31339"/>
                  </a:cubicBezTo>
                  <a:cubicBezTo>
                    <a:pt x="8788" y="31567"/>
                    <a:pt x="8948" y="31818"/>
                    <a:pt x="9108" y="32047"/>
                  </a:cubicBezTo>
                  <a:cubicBezTo>
                    <a:pt x="9244" y="32229"/>
                    <a:pt x="9404" y="32389"/>
                    <a:pt x="9564" y="32549"/>
                  </a:cubicBezTo>
                  <a:cubicBezTo>
                    <a:pt x="9724" y="32686"/>
                    <a:pt x="9929" y="32823"/>
                    <a:pt x="10135" y="32937"/>
                  </a:cubicBezTo>
                  <a:cubicBezTo>
                    <a:pt x="10409" y="33074"/>
                    <a:pt x="10705" y="33188"/>
                    <a:pt x="11002" y="33256"/>
                  </a:cubicBezTo>
                  <a:cubicBezTo>
                    <a:pt x="11367" y="33348"/>
                    <a:pt x="11732" y="33393"/>
                    <a:pt x="12143" y="33393"/>
                  </a:cubicBezTo>
                  <a:lnTo>
                    <a:pt x="12212" y="33393"/>
                  </a:lnTo>
                  <a:cubicBezTo>
                    <a:pt x="12531" y="33393"/>
                    <a:pt x="12874" y="33348"/>
                    <a:pt x="13262" y="33302"/>
                  </a:cubicBezTo>
                  <a:cubicBezTo>
                    <a:pt x="13855" y="33211"/>
                    <a:pt x="14494" y="33051"/>
                    <a:pt x="15202" y="32823"/>
                  </a:cubicBezTo>
                  <a:cubicBezTo>
                    <a:pt x="15818" y="32640"/>
                    <a:pt x="16412" y="32389"/>
                    <a:pt x="17028" y="32092"/>
                  </a:cubicBezTo>
                  <a:cubicBezTo>
                    <a:pt x="17530" y="31841"/>
                    <a:pt x="18032" y="31545"/>
                    <a:pt x="18512" y="31248"/>
                  </a:cubicBezTo>
                  <a:cubicBezTo>
                    <a:pt x="19082" y="30883"/>
                    <a:pt x="19539" y="30495"/>
                    <a:pt x="19972" y="30107"/>
                  </a:cubicBezTo>
                  <a:cubicBezTo>
                    <a:pt x="20201" y="29878"/>
                    <a:pt x="20429" y="29627"/>
                    <a:pt x="20611" y="29376"/>
                  </a:cubicBezTo>
                  <a:cubicBezTo>
                    <a:pt x="20863" y="29057"/>
                    <a:pt x="21068" y="28691"/>
                    <a:pt x="21205" y="28372"/>
                  </a:cubicBezTo>
                  <a:cubicBezTo>
                    <a:pt x="21205" y="28349"/>
                    <a:pt x="21228" y="28303"/>
                    <a:pt x="21251" y="28281"/>
                  </a:cubicBezTo>
                  <a:cubicBezTo>
                    <a:pt x="21388" y="27938"/>
                    <a:pt x="21433" y="27596"/>
                    <a:pt x="21433" y="27231"/>
                  </a:cubicBezTo>
                  <a:cubicBezTo>
                    <a:pt x="21433" y="27002"/>
                    <a:pt x="21410" y="26774"/>
                    <a:pt x="21365" y="26569"/>
                  </a:cubicBezTo>
                  <a:cubicBezTo>
                    <a:pt x="21296" y="26272"/>
                    <a:pt x="21205" y="25998"/>
                    <a:pt x="21114" y="25747"/>
                  </a:cubicBezTo>
                  <a:cubicBezTo>
                    <a:pt x="20954" y="25245"/>
                    <a:pt x="20726" y="24765"/>
                    <a:pt x="20429" y="24263"/>
                  </a:cubicBezTo>
                  <a:cubicBezTo>
                    <a:pt x="20155" y="23784"/>
                    <a:pt x="19835" y="23327"/>
                    <a:pt x="19516" y="22894"/>
                  </a:cubicBezTo>
                  <a:cubicBezTo>
                    <a:pt x="19539" y="22711"/>
                    <a:pt x="19539" y="22506"/>
                    <a:pt x="19516" y="22323"/>
                  </a:cubicBezTo>
                  <a:cubicBezTo>
                    <a:pt x="19447" y="21958"/>
                    <a:pt x="19333" y="21616"/>
                    <a:pt x="19151" y="21319"/>
                  </a:cubicBezTo>
                  <a:cubicBezTo>
                    <a:pt x="19082" y="21228"/>
                    <a:pt x="19037" y="21136"/>
                    <a:pt x="18945" y="21045"/>
                  </a:cubicBezTo>
                  <a:cubicBezTo>
                    <a:pt x="18945" y="20954"/>
                    <a:pt x="18922" y="20885"/>
                    <a:pt x="18900" y="20794"/>
                  </a:cubicBezTo>
                  <a:cubicBezTo>
                    <a:pt x="18808" y="20429"/>
                    <a:pt x="18626" y="20086"/>
                    <a:pt x="18352" y="19790"/>
                  </a:cubicBezTo>
                  <a:cubicBezTo>
                    <a:pt x="18169" y="19561"/>
                    <a:pt x="17941" y="19356"/>
                    <a:pt x="17644" y="19196"/>
                  </a:cubicBezTo>
                  <a:cubicBezTo>
                    <a:pt x="17553" y="19128"/>
                    <a:pt x="17439" y="19082"/>
                    <a:pt x="17347" y="19036"/>
                  </a:cubicBezTo>
                  <a:lnTo>
                    <a:pt x="11504" y="5387"/>
                  </a:lnTo>
                  <a:cubicBezTo>
                    <a:pt x="11436" y="5250"/>
                    <a:pt x="11367" y="5136"/>
                    <a:pt x="11299" y="5022"/>
                  </a:cubicBezTo>
                  <a:cubicBezTo>
                    <a:pt x="11185" y="4839"/>
                    <a:pt x="11048" y="4679"/>
                    <a:pt x="10888" y="4565"/>
                  </a:cubicBezTo>
                  <a:cubicBezTo>
                    <a:pt x="10523" y="4246"/>
                    <a:pt x="10180" y="3972"/>
                    <a:pt x="9838" y="3721"/>
                  </a:cubicBezTo>
                  <a:cubicBezTo>
                    <a:pt x="9496" y="3492"/>
                    <a:pt x="9153" y="3241"/>
                    <a:pt x="8742" y="2967"/>
                  </a:cubicBezTo>
                  <a:cubicBezTo>
                    <a:pt x="8058" y="2556"/>
                    <a:pt x="7373" y="2146"/>
                    <a:pt x="6688" y="1758"/>
                  </a:cubicBezTo>
                  <a:lnTo>
                    <a:pt x="6528" y="1621"/>
                  </a:lnTo>
                  <a:cubicBezTo>
                    <a:pt x="6300" y="1392"/>
                    <a:pt x="6117" y="1233"/>
                    <a:pt x="5935" y="1096"/>
                  </a:cubicBezTo>
                  <a:cubicBezTo>
                    <a:pt x="5661" y="867"/>
                    <a:pt x="5387" y="662"/>
                    <a:pt x="5113" y="525"/>
                  </a:cubicBezTo>
                  <a:cubicBezTo>
                    <a:pt x="4953" y="434"/>
                    <a:pt x="4771" y="342"/>
                    <a:pt x="4611" y="274"/>
                  </a:cubicBezTo>
                  <a:cubicBezTo>
                    <a:pt x="4405" y="183"/>
                    <a:pt x="4200" y="114"/>
                    <a:pt x="3995" y="69"/>
                  </a:cubicBezTo>
                  <a:cubicBezTo>
                    <a:pt x="3766" y="23"/>
                    <a:pt x="3538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3" name="Google Shape;1523;p7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4" name="Google Shape;1524;p7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5" name="Google Shape;1525;p7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6" name="Google Shape;1526;p7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rgbClr val="FEA4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7" name="Google Shape;1527;p7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8" name="Google Shape;1528;p7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9" name="Google Shape;1529;p7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0" name="Google Shape;1530;p7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1" name="Google Shape;1531;p7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2" name="Google Shape;1532;p7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3" name="Google Shape;1533;p7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4" name="Google Shape;1534;p7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DC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5" name="Google Shape;1535;p7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6" name="Google Shape;1536;p7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7" name="Google Shape;1537;p7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8" name="Google Shape;1538;p7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9" name="Google Shape;1539;p7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0" name="Google Shape;1540;p7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1" name="Google Shape;1541;p7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2" name="Google Shape;1542;p7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3" name="Google Shape;1543;p7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4" name="Google Shape;1544;p7"/>
            <p:cNvSpPr/>
            <p:nvPr/>
          </p:nvSpPr>
          <p:spPr>
            <a:xfrm>
              <a:off x="739192" y="2064413"/>
              <a:ext cx="16476" cy="45448"/>
            </a:xfrm>
            <a:custGeom>
              <a:avLst/>
              <a:gdLst/>
              <a:ahLst/>
              <a:cxnLst/>
              <a:rect l="l" t="t" r="r" b="b"/>
              <a:pathLst>
                <a:path w="298" h="822" extrusionOk="0">
                  <a:moveTo>
                    <a:pt x="161" y="0"/>
                  </a:moveTo>
                  <a:cubicBezTo>
                    <a:pt x="138" y="0"/>
                    <a:pt x="115" y="0"/>
                    <a:pt x="92" y="23"/>
                  </a:cubicBezTo>
                  <a:cubicBezTo>
                    <a:pt x="69" y="46"/>
                    <a:pt x="47" y="91"/>
                    <a:pt x="24" y="137"/>
                  </a:cubicBezTo>
                  <a:cubicBezTo>
                    <a:pt x="24" y="183"/>
                    <a:pt x="1" y="228"/>
                    <a:pt x="1" y="297"/>
                  </a:cubicBezTo>
                  <a:cubicBezTo>
                    <a:pt x="1" y="388"/>
                    <a:pt x="1" y="480"/>
                    <a:pt x="24" y="571"/>
                  </a:cubicBezTo>
                  <a:cubicBezTo>
                    <a:pt x="24" y="616"/>
                    <a:pt x="24" y="685"/>
                    <a:pt x="24" y="731"/>
                  </a:cubicBezTo>
                  <a:cubicBezTo>
                    <a:pt x="47" y="776"/>
                    <a:pt x="92" y="822"/>
                    <a:pt x="138" y="822"/>
                  </a:cubicBezTo>
                  <a:cubicBezTo>
                    <a:pt x="184" y="799"/>
                    <a:pt x="206" y="753"/>
                    <a:pt x="206" y="708"/>
                  </a:cubicBezTo>
                  <a:lnTo>
                    <a:pt x="184" y="571"/>
                  </a:lnTo>
                  <a:cubicBezTo>
                    <a:pt x="184" y="502"/>
                    <a:pt x="184" y="411"/>
                    <a:pt x="184" y="343"/>
                  </a:cubicBezTo>
                  <a:cubicBezTo>
                    <a:pt x="184" y="297"/>
                    <a:pt x="184" y="228"/>
                    <a:pt x="184" y="183"/>
                  </a:cubicBezTo>
                  <a:cubicBezTo>
                    <a:pt x="229" y="183"/>
                    <a:pt x="252" y="183"/>
                    <a:pt x="275" y="160"/>
                  </a:cubicBezTo>
                  <a:cubicBezTo>
                    <a:pt x="298" y="114"/>
                    <a:pt x="298" y="69"/>
                    <a:pt x="252" y="46"/>
                  </a:cubicBezTo>
                  <a:cubicBezTo>
                    <a:pt x="252" y="46"/>
                    <a:pt x="252" y="23"/>
                    <a:pt x="252" y="23"/>
                  </a:cubicBezTo>
                  <a:cubicBezTo>
                    <a:pt x="229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5" name="Google Shape;1545;p7"/>
            <p:cNvSpPr/>
            <p:nvPr/>
          </p:nvSpPr>
          <p:spPr>
            <a:xfrm>
              <a:off x="753125" y="2059326"/>
              <a:ext cx="31571" cy="101015"/>
            </a:xfrm>
            <a:custGeom>
              <a:avLst/>
              <a:gdLst/>
              <a:ahLst/>
              <a:cxnLst/>
              <a:rect l="l" t="t" r="r" b="b"/>
              <a:pathLst>
                <a:path w="571" h="1827" extrusionOk="0">
                  <a:moveTo>
                    <a:pt x="107" y="93"/>
                  </a:moveTo>
                  <a:lnTo>
                    <a:pt x="107" y="93"/>
                  </a:lnTo>
                  <a:cubicBezTo>
                    <a:pt x="101" y="95"/>
                    <a:pt x="91" y="101"/>
                    <a:pt x="91" y="115"/>
                  </a:cubicBezTo>
                  <a:cubicBezTo>
                    <a:pt x="99" y="107"/>
                    <a:pt x="104" y="100"/>
                    <a:pt x="107" y="93"/>
                  </a:cubicBezTo>
                  <a:close/>
                  <a:moveTo>
                    <a:pt x="183" y="1"/>
                  </a:moveTo>
                  <a:cubicBezTo>
                    <a:pt x="160" y="1"/>
                    <a:pt x="114" y="24"/>
                    <a:pt x="114" y="69"/>
                  </a:cubicBezTo>
                  <a:cubicBezTo>
                    <a:pt x="114" y="69"/>
                    <a:pt x="114" y="80"/>
                    <a:pt x="107" y="93"/>
                  </a:cubicBezTo>
                  <a:lnTo>
                    <a:pt x="107" y="93"/>
                  </a:lnTo>
                  <a:cubicBezTo>
                    <a:pt x="111" y="92"/>
                    <a:pt x="114" y="92"/>
                    <a:pt x="114" y="92"/>
                  </a:cubicBezTo>
                  <a:lnTo>
                    <a:pt x="114" y="92"/>
                  </a:lnTo>
                  <a:lnTo>
                    <a:pt x="91" y="115"/>
                  </a:lnTo>
                  <a:cubicBezTo>
                    <a:pt x="91" y="161"/>
                    <a:pt x="69" y="229"/>
                    <a:pt x="46" y="275"/>
                  </a:cubicBezTo>
                  <a:cubicBezTo>
                    <a:pt x="46" y="320"/>
                    <a:pt x="23" y="343"/>
                    <a:pt x="23" y="366"/>
                  </a:cubicBezTo>
                  <a:cubicBezTo>
                    <a:pt x="23" y="412"/>
                    <a:pt x="0" y="457"/>
                    <a:pt x="0" y="503"/>
                  </a:cubicBezTo>
                  <a:cubicBezTo>
                    <a:pt x="0" y="617"/>
                    <a:pt x="0" y="731"/>
                    <a:pt x="0" y="823"/>
                  </a:cubicBezTo>
                  <a:cubicBezTo>
                    <a:pt x="0" y="868"/>
                    <a:pt x="0" y="914"/>
                    <a:pt x="0" y="937"/>
                  </a:cubicBezTo>
                  <a:cubicBezTo>
                    <a:pt x="23" y="982"/>
                    <a:pt x="23" y="1028"/>
                    <a:pt x="23" y="1074"/>
                  </a:cubicBezTo>
                  <a:cubicBezTo>
                    <a:pt x="46" y="1165"/>
                    <a:pt x="69" y="1256"/>
                    <a:pt x="91" y="1325"/>
                  </a:cubicBezTo>
                  <a:cubicBezTo>
                    <a:pt x="91" y="1393"/>
                    <a:pt x="114" y="1439"/>
                    <a:pt x="137" y="1485"/>
                  </a:cubicBezTo>
                  <a:cubicBezTo>
                    <a:pt x="183" y="1553"/>
                    <a:pt x="205" y="1621"/>
                    <a:pt x="251" y="1690"/>
                  </a:cubicBezTo>
                  <a:cubicBezTo>
                    <a:pt x="297" y="1736"/>
                    <a:pt x="342" y="1804"/>
                    <a:pt x="411" y="1827"/>
                  </a:cubicBezTo>
                  <a:lnTo>
                    <a:pt x="457" y="1827"/>
                  </a:lnTo>
                  <a:cubicBezTo>
                    <a:pt x="502" y="1827"/>
                    <a:pt x="525" y="1804"/>
                    <a:pt x="548" y="1781"/>
                  </a:cubicBezTo>
                  <a:cubicBezTo>
                    <a:pt x="548" y="1758"/>
                    <a:pt x="571" y="1736"/>
                    <a:pt x="571" y="1713"/>
                  </a:cubicBezTo>
                  <a:cubicBezTo>
                    <a:pt x="548" y="1667"/>
                    <a:pt x="548" y="1644"/>
                    <a:pt x="525" y="1621"/>
                  </a:cubicBezTo>
                  <a:cubicBezTo>
                    <a:pt x="502" y="1621"/>
                    <a:pt x="502" y="1621"/>
                    <a:pt x="502" y="1599"/>
                  </a:cubicBezTo>
                  <a:cubicBezTo>
                    <a:pt x="479" y="1576"/>
                    <a:pt x="434" y="1553"/>
                    <a:pt x="411" y="1507"/>
                  </a:cubicBezTo>
                  <a:cubicBezTo>
                    <a:pt x="388" y="1439"/>
                    <a:pt x="365" y="1370"/>
                    <a:pt x="320" y="1325"/>
                  </a:cubicBezTo>
                  <a:cubicBezTo>
                    <a:pt x="297" y="1233"/>
                    <a:pt x="274" y="1165"/>
                    <a:pt x="251" y="1096"/>
                  </a:cubicBezTo>
                  <a:cubicBezTo>
                    <a:pt x="251" y="1096"/>
                    <a:pt x="251" y="1074"/>
                    <a:pt x="251" y="1074"/>
                  </a:cubicBezTo>
                  <a:cubicBezTo>
                    <a:pt x="228" y="1005"/>
                    <a:pt x="228" y="914"/>
                    <a:pt x="205" y="845"/>
                  </a:cubicBezTo>
                  <a:cubicBezTo>
                    <a:pt x="205" y="754"/>
                    <a:pt x="183" y="640"/>
                    <a:pt x="183" y="549"/>
                  </a:cubicBezTo>
                  <a:cubicBezTo>
                    <a:pt x="183" y="503"/>
                    <a:pt x="183" y="457"/>
                    <a:pt x="205" y="412"/>
                  </a:cubicBezTo>
                  <a:cubicBezTo>
                    <a:pt x="205" y="366"/>
                    <a:pt x="205" y="343"/>
                    <a:pt x="205" y="298"/>
                  </a:cubicBezTo>
                  <a:cubicBezTo>
                    <a:pt x="228" y="229"/>
                    <a:pt x="251" y="161"/>
                    <a:pt x="274" y="92"/>
                  </a:cubicBezTo>
                  <a:cubicBezTo>
                    <a:pt x="274" y="47"/>
                    <a:pt x="251" y="1"/>
                    <a:pt x="205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6" name="Google Shape;1546;p7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7" name="Google Shape;1547;p7"/>
            <p:cNvSpPr/>
            <p:nvPr/>
          </p:nvSpPr>
          <p:spPr>
            <a:xfrm>
              <a:off x="777066" y="2156527"/>
              <a:ext cx="29083" cy="69444"/>
            </a:xfrm>
            <a:custGeom>
              <a:avLst/>
              <a:gdLst/>
              <a:ahLst/>
              <a:cxnLst/>
              <a:rect l="l" t="t" r="r" b="b"/>
              <a:pathLst>
                <a:path w="526" h="1256" extrusionOk="0">
                  <a:moveTo>
                    <a:pt x="92" y="0"/>
                  </a:moveTo>
                  <a:cubicBezTo>
                    <a:pt x="69" y="0"/>
                    <a:pt x="24" y="23"/>
                    <a:pt x="24" y="46"/>
                  </a:cubicBezTo>
                  <a:cubicBezTo>
                    <a:pt x="24" y="115"/>
                    <a:pt x="1" y="160"/>
                    <a:pt x="1" y="206"/>
                  </a:cubicBezTo>
                  <a:cubicBezTo>
                    <a:pt x="1" y="297"/>
                    <a:pt x="1" y="366"/>
                    <a:pt x="1" y="457"/>
                  </a:cubicBezTo>
                  <a:cubicBezTo>
                    <a:pt x="24" y="503"/>
                    <a:pt x="24" y="571"/>
                    <a:pt x="24" y="640"/>
                  </a:cubicBezTo>
                  <a:cubicBezTo>
                    <a:pt x="46" y="685"/>
                    <a:pt x="46" y="754"/>
                    <a:pt x="69" y="799"/>
                  </a:cubicBezTo>
                  <a:cubicBezTo>
                    <a:pt x="92" y="891"/>
                    <a:pt x="138" y="982"/>
                    <a:pt x="206" y="1073"/>
                  </a:cubicBezTo>
                  <a:cubicBezTo>
                    <a:pt x="206" y="1096"/>
                    <a:pt x="229" y="1142"/>
                    <a:pt x="252" y="1165"/>
                  </a:cubicBezTo>
                  <a:cubicBezTo>
                    <a:pt x="275" y="1187"/>
                    <a:pt x="320" y="1233"/>
                    <a:pt x="366" y="1256"/>
                  </a:cubicBezTo>
                  <a:cubicBezTo>
                    <a:pt x="389" y="1256"/>
                    <a:pt x="434" y="1256"/>
                    <a:pt x="480" y="1233"/>
                  </a:cubicBezTo>
                  <a:cubicBezTo>
                    <a:pt x="526" y="1210"/>
                    <a:pt x="526" y="1142"/>
                    <a:pt x="526" y="1096"/>
                  </a:cubicBezTo>
                  <a:cubicBezTo>
                    <a:pt x="503" y="1050"/>
                    <a:pt x="480" y="1050"/>
                    <a:pt x="457" y="1005"/>
                  </a:cubicBezTo>
                  <a:lnTo>
                    <a:pt x="434" y="1005"/>
                  </a:lnTo>
                  <a:cubicBezTo>
                    <a:pt x="389" y="959"/>
                    <a:pt x="366" y="913"/>
                    <a:pt x="343" y="868"/>
                  </a:cubicBezTo>
                  <a:cubicBezTo>
                    <a:pt x="297" y="822"/>
                    <a:pt x="275" y="754"/>
                    <a:pt x="252" y="685"/>
                  </a:cubicBezTo>
                  <a:cubicBezTo>
                    <a:pt x="229" y="640"/>
                    <a:pt x="206" y="571"/>
                    <a:pt x="206" y="525"/>
                  </a:cubicBezTo>
                  <a:cubicBezTo>
                    <a:pt x="184" y="414"/>
                    <a:pt x="162" y="324"/>
                    <a:pt x="161" y="213"/>
                  </a:cubicBezTo>
                  <a:lnTo>
                    <a:pt x="161" y="213"/>
                  </a:lnTo>
                  <a:cubicBezTo>
                    <a:pt x="161" y="173"/>
                    <a:pt x="163" y="132"/>
                    <a:pt x="183" y="92"/>
                  </a:cubicBezTo>
                  <a:cubicBezTo>
                    <a:pt x="183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7"/>
            <p:cNvSpPr/>
            <p:nvPr/>
          </p:nvSpPr>
          <p:spPr>
            <a:xfrm>
              <a:off x="755613" y="2053023"/>
              <a:ext cx="37929" cy="109087"/>
            </a:xfrm>
            <a:custGeom>
              <a:avLst/>
              <a:gdLst/>
              <a:ahLst/>
              <a:cxnLst/>
              <a:rect l="l" t="t" r="r" b="b"/>
              <a:pathLst>
                <a:path w="686" h="1973" extrusionOk="0">
                  <a:moveTo>
                    <a:pt x="389" y="1"/>
                  </a:moveTo>
                  <a:cubicBezTo>
                    <a:pt x="366" y="1"/>
                    <a:pt x="366" y="1"/>
                    <a:pt x="343" y="24"/>
                  </a:cubicBezTo>
                  <a:cubicBezTo>
                    <a:pt x="297" y="46"/>
                    <a:pt x="252" y="92"/>
                    <a:pt x="206" y="138"/>
                  </a:cubicBezTo>
                  <a:cubicBezTo>
                    <a:pt x="160" y="206"/>
                    <a:pt x="115" y="252"/>
                    <a:pt x="92" y="320"/>
                  </a:cubicBezTo>
                  <a:cubicBezTo>
                    <a:pt x="24" y="457"/>
                    <a:pt x="1" y="617"/>
                    <a:pt x="1" y="754"/>
                  </a:cubicBezTo>
                  <a:cubicBezTo>
                    <a:pt x="1" y="868"/>
                    <a:pt x="1" y="959"/>
                    <a:pt x="1" y="1051"/>
                  </a:cubicBezTo>
                  <a:cubicBezTo>
                    <a:pt x="1" y="1142"/>
                    <a:pt x="24" y="1210"/>
                    <a:pt x="46" y="1302"/>
                  </a:cubicBezTo>
                  <a:cubicBezTo>
                    <a:pt x="69" y="1370"/>
                    <a:pt x="92" y="1439"/>
                    <a:pt x="115" y="1507"/>
                  </a:cubicBezTo>
                  <a:cubicBezTo>
                    <a:pt x="138" y="1576"/>
                    <a:pt x="183" y="1644"/>
                    <a:pt x="206" y="1713"/>
                  </a:cubicBezTo>
                  <a:cubicBezTo>
                    <a:pt x="252" y="1758"/>
                    <a:pt x="275" y="1804"/>
                    <a:pt x="320" y="1850"/>
                  </a:cubicBezTo>
                  <a:cubicBezTo>
                    <a:pt x="343" y="1872"/>
                    <a:pt x="366" y="1895"/>
                    <a:pt x="389" y="1918"/>
                  </a:cubicBezTo>
                  <a:cubicBezTo>
                    <a:pt x="412" y="1918"/>
                    <a:pt x="434" y="1941"/>
                    <a:pt x="457" y="1941"/>
                  </a:cubicBezTo>
                  <a:cubicBezTo>
                    <a:pt x="480" y="1964"/>
                    <a:pt x="480" y="1964"/>
                    <a:pt x="503" y="1964"/>
                  </a:cubicBezTo>
                  <a:cubicBezTo>
                    <a:pt x="515" y="1970"/>
                    <a:pt x="529" y="1973"/>
                    <a:pt x="543" y="1973"/>
                  </a:cubicBezTo>
                  <a:cubicBezTo>
                    <a:pt x="582" y="1973"/>
                    <a:pt x="623" y="1951"/>
                    <a:pt x="640" y="1918"/>
                  </a:cubicBezTo>
                  <a:cubicBezTo>
                    <a:pt x="663" y="1895"/>
                    <a:pt x="663" y="1895"/>
                    <a:pt x="685" y="1872"/>
                  </a:cubicBezTo>
                  <a:cubicBezTo>
                    <a:pt x="685" y="1827"/>
                    <a:pt x="685" y="1781"/>
                    <a:pt x="663" y="1758"/>
                  </a:cubicBezTo>
                  <a:cubicBezTo>
                    <a:pt x="640" y="1758"/>
                    <a:pt x="640" y="1735"/>
                    <a:pt x="617" y="1735"/>
                  </a:cubicBezTo>
                  <a:cubicBezTo>
                    <a:pt x="617" y="1713"/>
                    <a:pt x="594" y="1690"/>
                    <a:pt x="571" y="1690"/>
                  </a:cubicBezTo>
                  <a:cubicBezTo>
                    <a:pt x="549" y="1667"/>
                    <a:pt x="526" y="1644"/>
                    <a:pt x="503" y="1621"/>
                  </a:cubicBezTo>
                  <a:cubicBezTo>
                    <a:pt x="480" y="1599"/>
                    <a:pt x="457" y="1553"/>
                    <a:pt x="434" y="1507"/>
                  </a:cubicBezTo>
                  <a:cubicBezTo>
                    <a:pt x="389" y="1439"/>
                    <a:pt x="366" y="1393"/>
                    <a:pt x="343" y="1325"/>
                  </a:cubicBezTo>
                  <a:cubicBezTo>
                    <a:pt x="320" y="1256"/>
                    <a:pt x="297" y="1210"/>
                    <a:pt x="275" y="1142"/>
                  </a:cubicBezTo>
                  <a:cubicBezTo>
                    <a:pt x="275" y="1074"/>
                    <a:pt x="252" y="982"/>
                    <a:pt x="252" y="914"/>
                  </a:cubicBezTo>
                  <a:cubicBezTo>
                    <a:pt x="252" y="830"/>
                    <a:pt x="252" y="766"/>
                    <a:pt x="252" y="686"/>
                  </a:cubicBezTo>
                  <a:cubicBezTo>
                    <a:pt x="252" y="640"/>
                    <a:pt x="252" y="594"/>
                    <a:pt x="252" y="571"/>
                  </a:cubicBezTo>
                  <a:cubicBezTo>
                    <a:pt x="252" y="526"/>
                    <a:pt x="252" y="480"/>
                    <a:pt x="275" y="457"/>
                  </a:cubicBezTo>
                  <a:cubicBezTo>
                    <a:pt x="297" y="389"/>
                    <a:pt x="320" y="320"/>
                    <a:pt x="343" y="275"/>
                  </a:cubicBezTo>
                  <a:cubicBezTo>
                    <a:pt x="366" y="252"/>
                    <a:pt x="389" y="229"/>
                    <a:pt x="412" y="206"/>
                  </a:cubicBezTo>
                  <a:cubicBezTo>
                    <a:pt x="412" y="183"/>
                    <a:pt x="434" y="183"/>
                    <a:pt x="457" y="161"/>
                  </a:cubicBezTo>
                  <a:cubicBezTo>
                    <a:pt x="503" y="138"/>
                    <a:pt x="503" y="69"/>
                    <a:pt x="480" y="46"/>
                  </a:cubicBezTo>
                  <a:cubicBezTo>
                    <a:pt x="457" y="24"/>
                    <a:pt x="434" y="1"/>
                    <a:pt x="389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7"/>
            <p:cNvSpPr/>
            <p:nvPr/>
          </p:nvSpPr>
          <p:spPr>
            <a:xfrm>
              <a:off x="779609" y="2155255"/>
              <a:ext cx="37929" cy="71269"/>
            </a:xfrm>
            <a:custGeom>
              <a:avLst/>
              <a:gdLst/>
              <a:ahLst/>
              <a:cxnLst/>
              <a:rect l="l" t="t" r="r" b="b"/>
              <a:pathLst>
                <a:path w="686" h="1289" extrusionOk="0">
                  <a:moveTo>
                    <a:pt x="183" y="1"/>
                  </a:moveTo>
                  <a:cubicBezTo>
                    <a:pt x="160" y="1"/>
                    <a:pt x="137" y="23"/>
                    <a:pt x="115" y="46"/>
                  </a:cubicBezTo>
                  <a:cubicBezTo>
                    <a:pt x="92" y="69"/>
                    <a:pt x="69" y="115"/>
                    <a:pt x="46" y="138"/>
                  </a:cubicBezTo>
                  <a:cubicBezTo>
                    <a:pt x="46" y="183"/>
                    <a:pt x="23" y="229"/>
                    <a:pt x="23" y="252"/>
                  </a:cubicBezTo>
                  <a:cubicBezTo>
                    <a:pt x="0" y="320"/>
                    <a:pt x="0" y="389"/>
                    <a:pt x="23" y="457"/>
                  </a:cubicBezTo>
                  <a:cubicBezTo>
                    <a:pt x="23" y="503"/>
                    <a:pt x="23" y="571"/>
                    <a:pt x="46" y="617"/>
                  </a:cubicBezTo>
                  <a:lnTo>
                    <a:pt x="46" y="594"/>
                  </a:lnTo>
                  <a:cubicBezTo>
                    <a:pt x="69" y="685"/>
                    <a:pt x="92" y="754"/>
                    <a:pt x="115" y="822"/>
                  </a:cubicBezTo>
                  <a:cubicBezTo>
                    <a:pt x="137" y="868"/>
                    <a:pt x="183" y="936"/>
                    <a:pt x="206" y="982"/>
                  </a:cubicBezTo>
                  <a:cubicBezTo>
                    <a:pt x="251" y="1051"/>
                    <a:pt x="297" y="1096"/>
                    <a:pt x="343" y="1142"/>
                  </a:cubicBezTo>
                  <a:cubicBezTo>
                    <a:pt x="366" y="1165"/>
                    <a:pt x="388" y="1188"/>
                    <a:pt x="434" y="1210"/>
                  </a:cubicBezTo>
                  <a:cubicBezTo>
                    <a:pt x="434" y="1233"/>
                    <a:pt x="457" y="1233"/>
                    <a:pt x="480" y="1256"/>
                  </a:cubicBezTo>
                  <a:cubicBezTo>
                    <a:pt x="503" y="1256"/>
                    <a:pt x="503" y="1256"/>
                    <a:pt x="525" y="1279"/>
                  </a:cubicBezTo>
                  <a:lnTo>
                    <a:pt x="548" y="1279"/>
                  </a:lnTo>
                  <a:cubicBezTo>
                    <a:pt x="555" y="1285"/>
                    <a:pt x="565" y="1288"/>
                    <a:pt x="578" y="1288"/>
                  </a:cubicBezTo>
                  <a:cubicBezTo>
                    <a:pt x="607" y="1288"/>
                    <a:pt x="646" y="1272"/>
                    <a:pt x="662" y="1256"/>
                  </a:cubicBezTo>
                  <a:cubicBezTo>
                    <a:pt x="685" y="1233"/>
                    <a:pt x="685" y="1210"/>
                    <a:pt x="685" y="1165"/>
                  </a:cubicBezTo>
                  <a:cubicBezTo>
                    <a:pt x="685" y="1142"/>
                    <a:pt x="662" y="1142"/>
                    <a:pt x="662" y="1119"/>
                  </a:cubicBezTo>
                  <a:lnTo>
                    <a:pt x="640" y="1119"/>
                  </a:lnTo>
                  <a:cubicBezTo>
                    <a:pt x="640" y="1096"/>
                    <a:pt x="617" y="1073"/>
                    <a:pt x="594" y="1073"/>
                  </a:cubicBezTo>
                  <a:cubicBezTo>
                    <a:pt x="594" y="1051"/>
                    <a:pt x="571" y="1051"/>
                    <a:pt x="571" y="1028"/>
                  </a:cubicBezTo>
                  <a:cubicBezTo>
                    <a:pt x="525" y="1005"/>
                    <a:pt x="503" y="982"/>
                    <a:pt x="480" y="959"/>
                  </a:cubicBezTo>
                  <a:cubicBezTo>
                    <a:pt x="411" y="891"/>
                    <a:pt x="366" y="822"/>
                    <a:pt x="320" y="731"/>
                  </a:cubicBezTo>
                  <a:cubicBezTo>
                    <a:pt x="274" y="663"/>
                    <a:pt x="229" y="571"/>
                    <a:pt x="206" y="480"/>
                  </a:cubicBezTo>
                  <a:cubicBezTo>
                    <a:pt x="206" y="434"/>
                    <a:pt x="183" y="366"/>
                    <a:pt x="183" y="320"/>
                  </a:cubicBezTo>
                  <a:cubicBezTo>
                    <a:pt x="183" y="274"/>
                    <a:pt x="206" y="252"/>
                    <a:pt x="206" y="229"/>
                  </a:cubicBezTo>
                  <a:cubicBezTo>
                    <a:pt x="206" y="206"/>
                    <a:pt x="206" y="183"/>
                    <a:pt x="229" y="183"/>
                  </a:cubicBezTo>
                  <a:cubicBezTo>
                    <a:pt x="229" y="160"/>
                    <a:pt x="229" y="160"/>
                    <a:pt x="251" y="138"/>
                  </a:cubicBezTo>
                  <a:cubicBezTo>
                    <a:pt x="274" y="115"/>
                    <a:pt x="274" y="46"/>
                    <a:pt x="229" y="23"/>
                  </a:cubicBezTo>
                  <a:cubicBezTo>
                    <a:pt x="229" y="23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7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7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7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3" name="Google Shape;1553;p7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4" name="Google Shape;1554;p7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7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6" name="Google Shape;1556;p7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7" name="Google Shape;1557;p7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8" name="Google Shape;1558;p7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9" name="Google Shape;1559;p7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0" name="Google Shape;1560;p7"/>
            <p:cNvSpPr/>
            <p:nvPr/>
          </p:nvSpPr>
          <p:spPr>
            <a:xfrm>
              <a:off x="818700" y="2204464"/>
              <a:ext cx="45504" cy="12717"/>
            </a:xfrm>
            <a:custGeom>
              <a:avLst/>
              <a:gdLst/>
              <a:ahLst/>
              <a:cxnLst/>
              <a:rect l="l" t="t" r="r" b="b"/>
              <a:pathLst>
                <a:path w="823" h="230" extrusionOk="0">
                  <a:moveTo>
                    <a:pt x="754" y="1"/>
                  </a:moveTo>
                  <a:cubicBezTo>
                    <a:pt x="709" y="24"/>
                    <a:pt x="686" y="24"/>
                    <a:pt x="640" y="46"/>
                  </a:cubicBezTo>
                  <a:cubicBezTo>
                    <a:pt x="594" y="69"/>
                    <a:pt x="549" y="69"/>
                    <a:pt x="503" y="69"/>
                  </a:cubicBezTo>
                  <a:cubicBezTo>
                    <a:pt x="457" y="92"/>
                    <a:pt x="389" y="92"/>
                    <a:pt x="343" y="92"/>
                  </a:cubicBezTo>
                  <a:cubicBezTo>
                    <a:pt x="252" y="115"/>
                    <a:pt x="138" y="138"/>
                    <a:pt x="47" y="138"/>
                  </a:cubicBezTo>
                  <a:cubicBezTo>
                    <a:pt x="24" y="138"/>
                    <a:pt x="1" y="161"/>
                    <a:pt x="1" y="183"/>
                  </a:cubicBezTo>
                  <a:cubicBezTo>
                    <a:pt x="1" y="206"/>
                    <a:pt x="24" y="229"/>
                    <a:pt x="47" y="229"/>
                  </a:cubicBezTo>
                  <a:cubicBezTo>
                    <a:pt x="184" y="229"/>
                    <a:pt x="298" y="206"/>
                    <a:pt x="412" y="183"/>
                  </a:cubicBezTo>
                  <a:cubicBezTo>
                    <a:pt x="457" y="183"/>
                    <a:pt x="503" y="183"/>
                    <a:pt x="572" y="161"/>
                  </a:cubicBezTo>
                  <a:cubicBezTo>
                    <a:pt x="640" y="161"/>
                    <a:pt x="731" y="115"/>
                    <a:pt x="800" y="92"/>
                  </a:cubicBezTo>
                  <a:cubicBezTo>
                    <a:pt x="823" y="92"/>
                    <a:pt x="823" y="46"/>
                    <a:pt x="823" y="24"/>
                  </a:cubicBezTo>
                  <a:cubicBezTo>
                    <a:pt x="823" y="1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1" name="Google Shape;1561;p7"/>
            <p:cNvSpPr/>
            <p:nvPr/>
          </p:nvSpPr>
          <p:spPr>
            <a:xfrm>
              <a:off x="818700" y="2199433"/>
              <a:ext cx="64468" cy="17748"/>
            </a:xfrm>
            <a:custGeom>
              <a:avLst/>
              <a:gdLst/>
              <a:ahLst/>
              <a:cxnLst/>
              <a:rect l="l" t="t" r="r" b="b"/>
              <a:pathLst>
                <a:path w="1166" h="321" extrusionOk="0">
                  <a:moveTo>
                    <a:pt x="1119" y="0"/>
                  </a:moveTo>
                  <a:cubicBezTo>
                    <a:pt x="937" y="46"/>
                    <a:pt x="754" y="92"/>
                    <a:pt x="572" y="137"/>
                  </a:cubicBezTo>
                  <a:cubicBezTo>
                    <a:pt x="480" y="160"/>
                    <a:pt x="412" y="160"/>
                    <a:pt x="321" y="183"/>
                  </a:cubicBezTo>
                  <a:cubicBezTo>
                    <a:pt x="298" y="183"/>
                    <a:pt x="275" y="206"/>
                    <a:pt x="252" y="206"/>
                  </a:cubicBezTo>
                  <a:lnTo>
                    <a:pt x="47" y="206"/>
                  </a:lnTo>
                  <a:cubicBezTo>
                    <a:pt x="24" y="229"/>
                    <a:pt x="1" y="252"/>
                    <a:pt x="1" y="274"/>
                  </a:cubicBezTo>
                  <a:cubicBezTo>
                    <a:pt x="1" y="274"/>
                    <a:pt x="24" y="297"/>
                    <a:pt x="24" y="297"/>
                  </a:cubicBezTo>
                  <a:cubicBezTo>
                    <a:pt x="47" y="320"/>
                    <a:pt x="47" y="320"/>
                    <a:pt x="69" y="320"/>
                  </a:cubicBezTo>
                  <a:cubicBezTo>
                    <a:pt x="115" y="320"/>
                    <a:pt x="161" y="320"/>
                    <a:pt x="206" y="297"/>
                  </a:cubicBezTo>
                  <a:lnTo>
                    <a:pt x="343" y="297"/>
                  </a:lnTo>
                  <a:cubicBezTo>
                    <a:pt x="366" y="274"/>
                    <a:pt x="412" y="274"/>
                    <a:pt x="457" y="274"/>
                  </a:cubicBezTo>
                  <a:cubicBezTo>
                    <a:pt x="480" y="252"/>
                    <a:pt x="480" y="252"/>
                    <a:pt x="503" y="252"/>
                  </a:cubicBezTo>
                  <a:cubicBezTo>
                    <a:pt x="526" y="252"/>
                    <a:pt x="549" y="252"/>
                    <a:pt x="572" y="229"/>
                  </a:cubicBezTo>
                  <a:cubicBezTo>
                    <a:pt x="754" y="183"/>
                    <a:pt x="937" y="137"/>
                    <a:pt x="1119" y="92"/>
                  </a:cubicBezTo>
                  <a:cubicBezTo>
                    <a:pt x="1142" y="92"/>
                    <a:pt x="1165" y="92"/>
                    <a:pt x="1165" y="69"/>
                  </a:cubicBezTo>
                  <a:cubicBezTo>
                    <a:pt x="1165" y="69"/>
                    <a:pt x="1165" y="46"/>
                    <a:pt x="1165" y="46"/>
                  </a:cubicBezTo>
                  <a:cubicBezTo>
                    <a:pt x="1165" y="23"/>
                    <a:pt x="1165" y="23"/>
                    <a:pt x="1165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2" name="Google Shape;1562;p7"/>
            <p:cNvSpPr/>
            <p:nvPr/>
          </p:nvSpPr>
          <p:spPr>
            <a:xfrm>
              <a:off x="793487" y="2207007"/>
              <a:ext cx="17693" cy="12661"/>
            </a:xfrm>
            <a:custGeom>
              <a:avLst/>
              <a:gdLst/>
              <a:ahLst/>
              <a:cxnLst/>
              <a:rect l="l" t="t" r="r" b="b"/>
              <a:pathLst>
                <a:path w="320" h="229" extrusionOk="0">
                  <a:moveTo>
                    <a:pt x="46" y="0"/>
                  </a:moveTo>
                  <a:cubicBezTo>
                    <a:pt x="23" y="0"/>
                    <a:pt x="23" y="0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46" y="115"/>
                    <a:pt x="92" y="137"/>
                    <a:pt x="137" y="160"/>
                  </a:cubicBezTo>
                  <a:cubicBezTo>
                    <a:pt x="160" y="183"/>
                    <a:pt x="206" y="206"/>
                    <a:pt x="252" y="229"/>
                  </a:cubicBezTo>
                  <a:cubicBezTo>
                    <a:pt x="274" y="229"/>
                    <a:pt x="297" y="229"/>
                    <a:pt x="297" y="206"/>
                  </a:cubicBezTo>
                  <a:cubicBezTo>
                    <a:pt x="320" y="183"/>
                    <a:pt x="297" y="137"/>
                    <a:pt x="274" y="137"/>
                  </a:cubicBezTo>
                  <a:cubicBezTo>
                    <a:pt x="229" y="115"/>
                    <a:pt x="183" y="92"/>
                    <a:pt x="137" y="69"/>
                  </a:cubicBezTo>
                  <a:cubicBezTo>
                    <a:pt x="115" y="46"/>
                    <a:pt x="92" y="23"/>
                    <a:pt x="69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7"/>
            <p:cNvSpPr/>
            <p:nvPr/>
          </p:nvSpPr>
          <p:spPr>
            <a:xfrm>
              <a:off x="788456" y="2204464"/>
              <a:ext cx="22724" cy="16476"/>
            </a:xfrm>
            <a:custGeom>
              <a:avLst/>
              <a:gdLst/>
              <a:ahLst/>
              <a:cxnLst/>
              <a:rect l="l" t="t" r="r" b="b"/>
              <a:pathLst>
                <a:path w="411" h="298" extrusionOk="0">
                  <a:moveTo>
                    <a:pt x="23" y="1"/>
                  </a:moveTo>
                  <a:cubicBezTo>
                    <a:pt x="0" y="24"/>
                    <a:pt x="0" y="24"/>
                    <a:pt x="0" y="46"/>
                  </a:cubicBezTo>
                  <a:cubicBezTo>
                    <a:pt x="0" y="46"/>
                    <a:pt x="0" y="69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46" y="138"/>
                    <a:pt x="69" y="161"/>
                    <a:pt x="91" y="161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28" y="229"/>
                    <a:pt x="251" y="252"/>
                    <a:pt x="274" y="252"/>
                  </a:cubicBezTo>
                  <a:cubicBezTo>
                    <a:pt x="274" y="275"/>
                    <a:pt x="297" y="275"/>
                    <a:pt x="297" y="275"/>
                  </a:cubicBezTo>
                  <a:cubicBezTo>
                    <a:pt x="320" y="298"/>
                    <a:pt x="343" y="298"/>
                    <a:pt x="365" y="298"/>
                  </a:cubicBezTo>
                  <a:cubicBezTo>
                    <a:pt x="388" y="298"/>
                    <a:pt x="411" y="252"/>
                    <a:pt x="411" y="229"/>
                  </a:cubicBezTo>
                  <a:cubicBezTo>
                    <a:pt x="411" y="229"/>
                    <a:pt x="388" y="206"/>
                    <a:pt x="388" y="206"/>
                  </a:cubicBezTo>
                  <a:cubicBezTo>
                    <a:pt x="365" y="183"/>
                    <a:pt x="365" y="183"/>
                    <a:pt x="343" y="183"/>
                  </a:cubicBezTo>
                  <a:cubicBezTo>
                    <a:pt x="320" y="183"/>
                    <a:pt x="297" y="161"/>
                    <a:pt x="274" y="161"/>
                  </a:cubicBezTo>
                  <a:cubicBezTo>
                    <a:pt x="228" y="138"/>
                    <a:pt x="206" y="115"/>
                    <a:pt x="183" y="92"/>
                  </a:cubicBezTo>
                  <a:cubicBezTo>
                    <a:pt x="160" y="92"/>
                    <a:pt x="137" y="69"/>
                    <a:pt x="114" y="69"/>
                  </a:cubicBezTo>
                  <a:cubicBezTo>
                    <a:pt x="114" y="46"/>
                    <a:pt x="91" y="46"/>
                    <a:pt x="91" y="24"/>
                  </a:cubicBezTo>
                  <a:lnTo>
                    <a:pt x="69" y="24"/>
                  </a:ln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7"/>
            <p:cNvSpPr/>
            <p:nvPr/>
          </p:nvSpPr>
          <p:spPr>
            <a:xfrm>
              <a:off x="767003" y="2207007"/>
              <a:ext cx="34114" cy="17693"/>
            </a:xfrm>
            <a:custGeom>
              <a:avLst/>
              <a:gdLst/>
              <a:ahLst/>
              <a:cxnLst/>
              <a:rect l="l" t="t" r="r" b="b"/>
              <a:pathLst>
                <a:path w="617" h="320" extrusionOk="0">
                  <a:moveTo>
                    <a:pt x="69" y="0"/>
                  </a:moveTo>
                  <a:cubicBezTo>
                    <a:pt x="46" y="0"/>
                    <a:pt x="23" y="23"/>
                    <a:pt x="23" y="23"/>
                  </a:cubicBezTo>
                  <a:cubicBezTo>
                    <a:pt x="23" y="46"/>
                    <a:pt x="0" y="46"/>
                    <a:pt x="23" y="69"/>
                  </a:cubicBezTo>
                  <a:cubicBezTo>
                    <a:pt x="23" y="69"/>
                    <a:pt x="23" y="92"/>
                    <a:pt x="23" y="92"/>
                  </a:cubicBezTo>
                  <a:cubicBezTo>
                    <a:pt x="46" y="115"/>
                    <a:pt x="69" y="137"/>
                    <a:pt x="91" y="160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51" y="252"/>
                    <a:pt x="297" y="274"/>
                    <a:pt x="343" y="274"/>
                  </a:cubicBezTo>
                  <a:cubicBezTo>
                    <a:pt x="365" y="297"/>
                    <a:pt x="411" y="297"/>
                    <a:pt x="434" y="320"/>
                  </a:cubicBezTo>
                  <a:lnTo>
                    <a:pt x="571" y="320"/>
                  </a:lnTo>
                  <a:cubicBezTo>
                    <a:pt x="571" y="320"/>
                    <a:pt x="594" y="320"/>
                    <a:pt x="594" y="297"/>
                  </a:cubicBezTo>
                  <a:cubicBezTo>
                    <a:pt x="616" y="297"/>
                    <a:pt x="616" y="274"/>
                    <a:pt x="616" y="252"/>
                  </a:cubicBezTo>
                  <a:cubicBezTo>
                    <a:pt x="616" y="229"/>
                    <a:pt x="594" y="206"/>
                    <a:pt x="548" y="206"/>
                  </a:cubicBezTo>
                  <a:lnTo>
                    <a:pt x="434" y="206"/>
                  </a:lnTo>
                  <a:cubicBezTo>
                    <a:pt x="411" y="206"/>
                    <a:pt x="388" y="206"/>
                    <a:pt x="388" y="183"/>
                  </a:cubicBezTo>
                  <a:lnTo>
                    <a:pt x="343" y="183"/>
                  </a:lnTo>
                  <a:cubicBezTo>
                    <a:pt x="320" y="160"/>
                    <a:pt x="297" y="160"/>
                    <a:pt x="297" y="160"/>
                  </a:cubicBezTo>
                  <a:cubicBezTo>
                    <a:pt x="251" y="137"/>
                    <a:pt x="206" y="115"/>
                    <a:pt x="183" y="92"/>
                  </a:cubicBezTo>
                  <a:cubicBezTo>
                    <a:pt x="160" y="92"/>
                    <a:pt x="160" y="69"/>
                    <a:pt x="137" y="69"/>
                  </a:cubicBezTo>
                  <a:cubicBezTo>
                    <a:pt x="114" y="46"/>
                    <a:pt x="114" y="46"/>
                    <a:pt x="91" y="23"/>
                  </a:cubicBezTo>
                  <a:cubicBezTo>
                    <a:pt x="91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7"/>
            <p:cNvSpPr/>
            <p:nvPr/>
          </p:nvSpPr>
          <p:spPr>
            <a:xfrm>
              <a:off x="787184" y="2155255"/>
              <a:ext cx="39145" cy="70716"/>
            </a:xfrm>
            <a:custGeom>
              <a:avLst/>
              <a:gdLst/>
              <a:ahLst/>
              <a:cxnLst/>
              <a:rect l="l" t="t" r="r" b="b"/>
              <a:pathLst>
                <a:path w="708" h="1279" extrusionOk="0">
                  <a:moveTo>
                    <a:pt x="114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46" y="92"/>
                    <a:pt x="23" y="138"/>
                    <a:pt x="23" y="160"/>
                  </a:cubicBezTo>
                  <a:cubicBezTo>
                    <a:pt x="23" y="206"/>
                    <a:pt x="0" y="252"/>
                    <a:pt x="0" y="274"/>
                  </a:cubicBezTo>
                  <a:cubicBezTo>
                    <a:pt x="0" y="320"/>
                    <a:pt x="0" y="366"/>
                    <a:pt x="0" y="411"/>
                  </a:cubicBezTo>
                  <a:cubicBezTo>
                    <a:pt x="0" y="457"/>
                    <a:pt x="23" y="480"/>
                    <a:pt x="23" y="503"/>
                  </a:cubicBezTo>
                  <a:cubicBezTo>
                    <a:pt x="23" y="526"/>
                    <a:pt x="23" y="571"/>
                    <a:pt x="46" y="617"/>
                  </a:cubicBezTo>
                  <a:cubicBezTo>
                    <a:pt x="46" y="663"/>
                    <a:pt x="69" y="708"/>
                    <a:pt x="92" y="777"/>
                  </a:cubicBezTo>
                  <a:cubicBezTo>
                    <a:pt x="114" y="822"/>
                    <a:pt x="137" y="868"/>
                    <a:pt x="183" y="914"/>
                  </a:cubicBezTo>
                  <a:cubicBezTo>
                    <a:pt x="206" y="959"/>
                    <a:pt x="229" y="1005"/>
                    <a:pt x="274" y="1051"/>
                  </a:cubicBezTo>
                  <a:cubicBezTo>
                    <a:pt x="297" y="1096"/>
                    <a:pt x="343" y="1119"/>
                    <a:pt x="388" y="1165"/>
                  </a:cubicBezTo>
                  <a:cubicBezTo>
                    <a:pt x="411" y="1188"/>
                    <a:pt x="434" y="1210"/>
                    <a:pt x="457" y="1233"/>
                  </a:cubicBezTo>
                  <a:cubicBezTo>
                    <a:pt x="480" y="1233"/>
                    <a:pt x="503" y="1256"/>
                    <a:pt x="525" y="1256"/>
                  </a:cubicBezTo>
                  <a:cubicBezTo>
                    <a:pt x="548" y="1279"/>
                    <a:pt x="571" y="1279"/>
                    <a:pt x="617" y="1279"/>
                  </a:cubicBezTo>
                  <a:cubicBezTo>
                    <a:pt x="662" y="1279"/>
                    <a:pt x="685" y="1233"/>
                    <a:pt x="708" y="1188"/>
                  </a:cubicBezTo>
                  <a:cubicBezTo>
                    <a:pt x="708" y="1165"/>
                    <a:pt x="708" y="1165"/>
                    <a:pt x="708" y="1142"/>
                  </a:cubicBezTo>
                  <a:cubicBezTo>
                    <a:pt x="685" y="1119"/>
                    <a:pt x="662" y="1096"/>
                    <a:pt x="639" y="1073"/>
                  </a:cubicBezTo>
                  <a:cubicBezTo>
                    <a:pt x="617" y="1073"/>
                    <a:pt x="617" y="1051"/>
                    <a:pt x="594" y="1051"/>
                  </a:cubicBezTo>
                  <a:cubicBezTo>
                    <a:pt x="548" y="1028"/>
                    <a:pt x="503" y="982"/>
                    <a:pt x="457" y="936"/>
                  </a:cubicBezTo>
                  <a:cubicBezTo>
                    <a:pt x="411" y="891"/>
                    <a:pt x="388" y="845"/>
                    <a:pt x="343" y="777"/>
                  </a:cubicBezTo>
                  <a:cubicBezTo>
                    <a:pt x="320" y="731"/>
                    <a:pt x="274" y="685"/>
                    <a:pt x="251" y="640"/>
                  </a:cubicBezTo>
                  <a:cubicBezTo>
                    <a:pt x="206" y="548"/>
                    <a:pt x="183" y="480"/>
                    <a:pt x="160" y="389"/>
                  </a:cubicBezTo>
                  <a:cubicBezTo>
                    <a:pt x="160" y="320"/>
                    <a:pt x="137" y="252"/>
                    <a:pt x="160" y="183"/>
                  </a:cubicBezTo>
                  <a:cubicBezTo>
                    <a:pt x="160" y="138"/>
                    <a:pt x="160" y="115"/>
                    <a:pt x="183" y="69"/>
                  </a:cubicBezTo>
                  <a:cubicBezTo>
                    <a:pt x="183" y="46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7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7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7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7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7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7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2" name="Google Shape;1572;p7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3" name="Google Shape;1573;p7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7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5" name="Google Shape;1575;p7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6" name="Google Shape;1576;p7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7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7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7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7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7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7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7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7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7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6" name="Google Shape;1586;p7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7" name="Google Shape;1587;p7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8" name="Google Shape;1588;p7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9" name="Google Shape;1589;p7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0" name="Google Shape;1590;p7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1" name="Google Shape;1591;p7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2" name="Google Shape;1592;p7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3" name="Google Shape;1593;p7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4" name="Google Shape;1594;p7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5" name="Google Shape;1595;p7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6" name="Google Shape;1596;p7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7" name="Google Shape;1597;p7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8" name="Google Shape;1598;p7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9" name="Google Shape;1599;p7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0" name="Google Shape;1600;p7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1" name="Google Shape;1601;p7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2" name="Google Shape;1602;p7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3" name="Google Shape;1603;p7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4" name="Google Shape;1604;p7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5" name="Google Shape;1605;p7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6" name="Google Shape;1606;p7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7" name="Google Shape;1607;p7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8" name="Google Shape;1608;p7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9" name="Google Shape;1609;p7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0" name="Google Shape;1610;p7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1" name="Google Shape;1611;p7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2" name="Google Shape;1612;p7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3" name="Google Shape;1613;p7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4" name="Google Shape;1614;p7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5" name="Google Shape;1615;p7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6" name="Google Shape;1616;p7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7" name="Google Shape;1617;p7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8" name="Google Shape;1618;p7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9" name="Google Shape;1619;p7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0" name="Google Shape;1620;p7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1" name="Google Shape;1621;p7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2" name="Google Shape;1622;p7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3" name="Google Shape;1623;p7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4" name="Google Shape;1624;p7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5" name="Google Shape;1625;p7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6" name="Google Shape;1626;p7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7" name="Google Shape;1627;p7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8" name="Google Shape;1628;p7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9" name="Google Shape;1629;p7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0" name="Google Shape;1630;p7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1" name="Google Shape;1631;p7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2" name="Google Shape;1632;p7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3" name="Google Shape;1633;p7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7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5" name="Google Shape;1635;p7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6" name="Google Shape;1636;p7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7" name="Google Shape;1637;p7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8" name="Google Shape;1638;p7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9" name="Google Shape;1639;p7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0" name="Google Shape;1640;p7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1" name="Google Shape;1641;p7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7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7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7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7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7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7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7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7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7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7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7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7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7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7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7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7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7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7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7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7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7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7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7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7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7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7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7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7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7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7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7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7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7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7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7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7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7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7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7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7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7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7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7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7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7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7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7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7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690" name="Google Shape;1690;p7"/>
          <p:cNvSpPr/>
          <p:nvPr/>
        </p:nvSpPr>
        <p:spPr>
          <a:xfrm>
            <a:off x="2411715" y="3799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91" name="Google Shape;1691;p7"/>
          <p:cNvSpPr/>
          <p:nvPr/>
        </p:nvSpPr>
        <p:spPr>
          <a:xfrm>
            <a:off x="6662113" y="62880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92" name="Google Shape;1692;p7"/>
          <p:cNvSpPr txBox="1">
            <a:spLocks noGrp="1"/>
          </p:cNvSpPr>
          <p:nvPr>
            <p:ph type="body" idx="1"/>
          </p:nvPr>
        </p:nvSpPr>
        <p:spPr>
          <a:xfrm>
            <a:off x="960000" y="3143867"/>
            <a:ext cx="4866800" cy="23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  <a:defRPr>
                <a:solidFill>
                  <a:srgbClr val="434343"/>
                </a:solidFill>
              </a:defRPr>
            </a:lvl1pPr>
            <a:lvl2pPr marL="1219170" lvl="1" indent="-37252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○"/>
              <a:defRPr>
                <a:solidFill>
                  <a:srgbClr val="434343"/>
                </a:solidFill>
              </a:defRPr>
            </a:lvl2pPr>
            <a:lvl3pPr marL="1828754" lvl="2" indent="-372524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■"/>
              <a:defRPr>
                <a:solidFill>
                  <a:srgbClr val="434343"/>
                </a:solidFill>
              </a:defRPr>
            </a:lvl3pPr>
            <a:lvl4pPr marL="2438339" lvl="3" indent="-372524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●"/>
              <a:defRPr>
                <a:solidFill>
                  <a:srgbClr val="434343"/>
                </a:solidFill>
              </a:defRPr>
            </a:lvl4pPr>
            <a:lvl5pPr marL="3047924" lvl="4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Open Sans"/>
              <a:buChar char="○"/>
              <a:defRPr>
                <a:solidFill>
                  <a:srgbClr val="434343"/>
                </a:solidFill>
              </a:defRPr>
            </a:lvl5pPr>
            <a:lvl6pPr marL="3657509" lvl="5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Open Sans"/>
              <a:buChar char="■"/>
              <a:defRPr>
                <a:solidFill>
                  <a:srgbClr val="434343"/>
                </a:solidFill>
              </a:defRPr>
            </a:lvl6pPr>
            <a:lvl7pPr marL="4267093" lvl="6" indent="-364058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700"/>
              <a:buFont typeface="Open Sans"/>
              <a:buChar char="●"/>
              <a:defRPr>
                <a:solidFill>
                  <a:srgbClr val="434343"/>
                </a:solidFill>
              </a:defRPr>
            </a:lvl7pPr>
            <a:lvl8pPr marL="4876678" lvl="7" indent="-364058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700"/>
              <a:buFont typeface="Open Sans"/>
              <a:buChar char="○"/>
              <a:defRPr>
                <a:solidFill>
                  <a:srgbClr val="434343"/>
                </a:solidFill>
              </a:defRPr>
            </a:lvl8pPr>
            <a:lvl9pPr marL="5486263" lvl="8" indent="-355591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999999"/>
              </a:buClr>
              <a:buSzPts val="600"/>
              <a:buFont typeface="Open Sans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1693" name="Google Shape;1693;p7"/>
          <p:cNvSpPr txBox="1">
            <a:spLocks noGrp="1"/>
          </p:cNvSpPr>
          <p:nvPr>
            <p:ph type="title"/>
          </p:nvPr>
        </p:nvSpPr>
        <p:spPr>
          <a:xfrm>
            <a:off x="960000" y="1329333"/>
            <a:ext cx="5017600" cy="18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860746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30"/>
          <p:cNvSpPr/>
          <p:nvPr/>
        </p:nvSpPr>
        <p:spPr>
          <a:xfrm flipH="1">
            <a:off x="-43" y="1"/>
            <a:ext cx="1240077" cy="6857972"/>
          </a:xfrm>
          <a:custGeom>
            <a:avLst/>
            <a:gdLst/>
            <a:ahLst/>
            <a:cxnLst/>
            <a:rect l="l" t="t" r="r" b="b"/>
            <a:pathLst>
              <a:path w="34291" h="34874" extrusionOk="0">
                <a:moveTo>
                  <a:pt x="24658" y="1"/>
                </a:moveTo>
                <a:cubicBezTo>
                  <a:pt x="24658" y="1"/>
                  <a:pt x="17669" y="715"/>
                  <a:pt x="15824" y="4715"/>
                </a:cubicBezTo>
                <a:cubicBezTo>
                  <a:pt x="13823" y="9073"/>
                  <a:pt x="16824" y="14550"/>
                  <a:pt x="16240" y="19110"/>
                </a:cubicBezTo>
                <a:cubicBezTo>
                  <a:pt x="15609" y="23944"/>
                  <a:pt x="4239" y="29957"/>
                  <a:pt x="2262" y="31754"/>
                </a:cubicBezTo>
                <a:cubicBezTo>
                  <a:pt x="286" y="33564"/>
                  <a:pt x="0" y="34874"/>
                  <a:pt x="0" y="34874"/>
                </a:cubicBezTo>
                <a:lnTo>
                  <a:pt x="34290" y="34874"/>
                </a:lnTo>
                <a:lnTo>
                  <a:pt x="3429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2" name="Google Shape;202;p30"/>
          <p:cNvSpPr/>
          <p:nvPr/>
        </p:nvSpPr>
        <p:spPr>
          <a:xfrm rot="10800000" flipH="1">
            <a:off x="10954758" y="1"/>
            <a:ext cx="1240077" cy="6857972"/>
          </a:xfrm>
          <a:custGeom>
            <a:avLst/>
            <a:gdLst/>
            <a:ahLst/>
            <a:cxnLst/>
            <a:rect l="l" t="t" r="r" b="b"/>
            <a:pathLst>
              <a:path w="34291" h="34874" extrusionOk="0">
                <a:moveTo>
                  <a:pt x="24658" y="1"/>
                </a:moveTo>
                <a:cubicBezTo>
                  <a:pt x="24658" y="1"/>
                  <a:pt x="17669" y="715"/>
                  <a:pt x="15824" y="4715"/>
                </a:cubicBezTo>
                <a:cubicBezTo>
                  <a:pt x="13823" y="9073"/>
                  <a:pt x="16824" y="14550"/>
                  <a:pt x="16240" y="19110"/>
                </a:cubicBezTo>
                <a:cubicBezTo>
                  <a:pt x="15609" y="23944"/>
                  <a:pt x="4239" y="29957"/>
                  <a:pt x="2262" y="31754"/>
                </a:cubicBezTo>
                <a:cubicBezTo>
                  <a:pt x="286" y="33564"/>
                  <a:pt x="0" y="34874"/>
                  <a:pt x="0" y="34874"/>
                </a:cubicBezTo>
                <a:lnTo>
                  <a:pt x="34290" y="34874"/>
                </a:lnTo>
                <a:lnTo>
                  <a:pt x="3429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3" name="Google Shape;203;p30"/>
          <p:cNvSpPr txBox="1">
            <a:spLocks noGrp="1"/>
          </p:cNvSpPr>
          <p:nvPr>
            <p:ph type="subTitle" idx="1"/>
          </p:nvPr>
        </p:nvSpPr>
        <p:spPr>
          <a:xfrm>
            <a:off x="1125817" y="3202367"/>
            <a:ext cx="3230800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04" name="Google Shape;204;p30"/>
          <p:cNvSpPr txBox="1">
            <a:spLocks noGrp="1"/>
          </p:cNvSpPr>
          <p:nvPr>
            <p:ph type="subTitle" idx="2"/>
          </p:nvPr>
        </p:nvSpPr>
        <p:spPr>
          <a:xfrm>
            <a:off x="1395217" y="3664233"/>
            <a:ext cx="2692000" cy="9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5" name="Google Shape;205;p30"/>
          <p:cNvSpPr txBox="1">
            <a:spLocks noGrp="1"/>
          </p:cNvSpPr>
          <p:nvPr>
            <p:ph type="subTitle" idx="3"/>
          </p:nvPr>
        </p:nvSpPr>
        <p:spPr>
          <a:xfrm>
            <a:off x="4480600" y="4107117"/>
            <a:ext cx="3230800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06" name="Google Shape;206;p30"/>
          <p:cNvSpPr txBox="1">
            <a:spLocks noGrp="1"/>
          </p:cNvSpPr>
          <p:nvPr>
            <p:ph type="subTitle" idx="4"/>
          </p:nvPr>
        </p:nvSpPr>
        <p:spPr>
          <a:xfrm>
            <a:off x="4750000" y="4568967"/>
            <a:ext cx="2692000" cy="9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7" name="Google Shape;207;p30"/>
          <p:cNvSpPr txBox="1">
            <a:spLocks noGrp="1"/>
          </p:cNvSpPr>
          <p:nvPr>
            <p:ph type="subTitle" idx="5"/>
          </p:nvPr>
        </p:nvSpPr>
        <p:spPr>
          <a:xfrm>
            <a:off x="7835384" y="3202367"/>
            <a:ext cx="3230800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08" name="Google Shape;208;p30"/>
          <p:cNvSpPr txBox="1">
            <a:spLocks noGrp="1"/>
          </p:cNvSpPr>
          <p:nvPr>
            <p:ph type="subTitle" idx="6"/>
          </p:nvPr>
        </p:nvSpPr>
        <p:spPr>
          <a:xfrm>
            <a:off x="8104784" y="3664233"/>
            <a:ext cx="2692000" cy="9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9" name="Google Shape;209;p30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826570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Title and three columns 2">
    <p:spTree>
      <p:nvGrpSpPr>
        <p:cNvPr id="1" name="Shape 2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1" name="Google Shape;211;p31"/>
          <p:cNvGrpSpPr/>
          <p:nvPr/>
        </p:nvGrpSpPr>
        <p:grpSpPr>
          <a:xfrm>
            <a:off x="-33" y="3297958"/>
            <a:ext cx="12192000" cy="3559561"/>
            <a:chOff x="-25" y="1390650"/>
            <a:chExt cx="9144000" cy="3752700"/>
          </a:xfrm>
        </p:grpSpPr>
        <p:sp>
          <p:nvSpPr>
            <p:cNvPr id="212" name="Google Shape;212;p31"/>
            <p:cNvSpPr/>
            <p:nvPr/>
          </p:nvSpPr>
          <p:spPr>
            <a:xfrm>
              <a:off x="-25" y="1390650"/>
              <a:ext cx="9143955" cy="3152727"/>
            </a:xfrm>
            <a:custGeom>
              <a:avLst/>
              <a:gdLst/>
              <a:ahLst/>
              <a:cxnLst/>
              <a:rect l="l" t="t" r="r" b="b"/>
              <a:pathLst>
                <a:path w="48078" h="17253" extrusionOk="0">
                  <a:moveTo>
                    <a:pt x="24551" y="0"/>
                  </a:moveTo>
                  <a:cubicBezTo>
                    <a:pt x="19562" y="0"/>
                    <a:pt x="12918" y="5739"/>
                    <a:pt x="7775" y="5942"/>
                  </a:cubicBezTo>
                  <a:cubicBezTo>
                    <a:pt x="7443" y="5956"/>
                    <a:pt x="7121" y="5962"/>
                    <a:pt x="6809" y="5962"/>
                  </a:cubicBezTo>
                  <a:cubicBezTo>
                    <a:pt x="2312" y="5962"/>
                    <a:pt x="0" y="4608"/>
                    <a:pt x="0" y="4608"/>
                  </a:cubicBezTo>
                  <a:lnTo>
                    <a:pt x="0" y="17253"/>
                  </a:lnTo>
                  <a:lnTo>
                    <a:pt x="48077" y="17253"/>
                  </a:lnTo>
                  <a:lnTo>
                    <a:pt x="48077" y="3727"/>
                  </a:lnTo>
                  <a:cubicBezTo>
                    <a:pt x="48077" y="3727"/>
                    <a:pt x="46378" y="2205"/>
                    <a:pt x="44452" y="2205"/>
                  </a:cubicBezTo>
                  <a:cubicBezTo>
                    <a:pt x="44320" y="2205"/>
                    <a:pt x="44187" y="2212"/>
                    <a:pt x="44053" y="2227"/>
                  </a:cubicBezTo>
                  <a:cubicBezTo>
                    <a:pt x="41970" y="2465"/>
                    <a:pt x="40076" y="4275"/>
                    <a:pt x="36278" y="4870"/>
                  </a:cubicBezTo>
                  <a:cubicBezTo>
                    <a:pt x="36082" y="4901"/>
                    <a:pt x="35888" y="4915"/>
                    <a:pt x="35696" y="4915"/>
                  </a:cubicBezTo>
                  <a:cubicBezTo>
                    <a:pt x="32171" y="4915"/>
                    <a:pt x="29282" y="0"/>
                    <a:pt x="245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31"/>
            <p:cNvSpPr/>
            <p:nvPr/>
          </p:nvSpPr>
          <p:spPr>
            <a:xfrm>
              <a:off x="-25" y="4210050"/>
              <a:ext cx="9144000" cy="933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14" name="Google Shape;214;p31"/>
          <p:cNvSpPr txBox="1">
            <a:spLocks noGrp="1"/>
          </p:cNvSpPr>
          <p:nvPr>
            <p:ph type="subTitle" idx="1"/>
          </p:nvPr>
        </p:nvSpPr>
        <p:spPr>
          <a:xfrm>
            <a:off x="977639" y="4438784"/>
            <a:ext cx="3230800" cy="59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15" name="Google Shape;215;p31"/>
          <p:cNvSpPr txBox="1">
            <a:spLocks noGrp="1"/>
          </p:cNvSpPr>
          <p:nvPr>
            <p:ph type="subTitle" idx="2"/>
          </p:nvPr>
        </p:nvSpPr>
        <p:spPr>
          <a:xfrm>
            <a:off x="977633" y="4903216"/>
            <a:ext cx="3230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6" name="Google Shape;216;p31"/>
          <p:cNvSpPr txBox="1">
            <a:spLocks noGrp="1"/>
          </p:cNvSpPr>
          <p:nvPr>
            <p:ph type="subTitle" idx="3"/>
          </p:nvPr>
        </p:nvSpPr>
        <p:spPr>
          <a:xfrm>
            <a:off x="4471605" y="4438784"/>
            <a:ext cx="3230800" cy="59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17" name="Google Shape;217;p31"/>
          <p:cNvSpPr txBox="1">
            <a:spLocks noGrp="1"/>
          </p:cNvSpPr>
          <p:nvPr>
            <p:ph type="subTitle" idx="4"/>
          </p:nvPr>
        </p:nvSpPr>
        <p:spPr>
          <a:xfrm>
            <a:off x="4471600" y="4903216"/>
            <a:ext cx="3230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8" name="Google Shape;218;p31"/>
          <p:cNvSpPr txBox="1">
            <a:spLocks noGrp="1"/>
          </p:cNvSpPr>
          <p:nvPr>
            <p:ph type="subTitle" idx="5"/>
          </p:nvPr>
        </p:nvSpPr>
        <p:spPr>
          <a:xfrm>
            <a:off x="7974572" y="4438784"/>
            <a:ext cx="3230800" cy="59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19" name="Google Shape;219;p31"/>
          <p:cNvSpPr txBox="1">
            <a:spLocks noGrp="1"/>
          </p:cNvSpPr>
          <p:nvPr>
            <p:ph type="subTitle" idx="6"/>
          </p:nvPr>
        </p:nvSpPr>
        <p:spPr>
          <a:xfrm>
            <a:off x="7974567" y="4903216"/>
            <a:ext cx="3230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20" name="Google Shape;220;p31"/>
          <p:cNvSpPr txBox="1">
            <a:spLocks noGrp="1"/>
          </p:cNvSpPr>
          <p:nvPr>
            <p:ph type="title"/>
          </p:nvPr>
        </p:nvSpPr>
        <p:spPr>
          <a:xfrm>
            <a:off x="977633" y="593367"/>
            <a:ext cx="1029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763891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 2">
  <p:cSld name="One column text 2">
    <p:spTree>
      <p:nvGrpSpPr>
        <p:cNvPr id="1" name="Shape 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2" name="Google Shape;222;p32"/>
          <p:cNvGrpSpPr/>
          <p:nvPr/>
        </p:nvGrpSpPr>
        <p:grpSpPr>
          <a:xfrm>
            <a:off x="5211803" y="-8667"/>
            <a:ext cx="6984165" cy="6875200"/>
            <a:chOff x="4003316" y="-6500"/>
            <a:chExt cx="5143484" cy="5156400"/>
          </a:xfrm>
        </p:grpSpPr>
        <p:sp>
          <p:nvSpPr>
            <p:cNvPr id="223" name="Google Shape;223;p32"/>
            <p:cNvSpPr/>
            <p:nvPr/>
          </p:nvSpPr>
          <p:spPr>
            <a:xfrm rot="-5400000">
              <a:off x="2250685" y="1746286"/>
              <a:ext cx="5156245" cy="1650983"/>
            </a:xfrm>
            <a:custGeom>
              <a:avLst/>
              <a:gdLst/>
              <a:ahLst/>
              <a:cxnLst/>
              <a:rect l="l" t="t" r="r" b="b"/>
              <a:pathLst>
                <a:path w="48078" h="17253" extrusionOk="0">
                  <a:moveTo>
                    <a:pt x="24551" y="0"/>
                  </a:moveTo>
                  <a:cubicBezTo>
                    <a:pt x="19562" y="0"/>
                    <a:pt x="12918" y="5739"/>
                    <a:pt x="7775" y="5942"/>
                  </a:cubicBezTo>
                  <a:cubicBezTo>
                    <a:pt x="7443" y="5956"/>
                    <a:pt x="7121" y="5962"/>
                    <a:pt x="6809" y="5962"/>
                  </a:cubicBezTo>
                  <a:cubicBezTo>
                    <a:pt x="2312" y="5962"/>
                    <a:pt x="0" y="4608"/>
                    <a:pt x="0" y="4608"/>
                  </a:cubicBezTo>
                  <a:lnTo>
                    <a:pt x="0" y="17253"/>
                  </a:lnTo>
                  <a:lnTo>
                    <a:pt x="48077" y="17253"/>
                  </a:lnTo>
                  <a:lnTo>
                    <a:pt x="48077" y="3727"/>
                  </a:lnTo>
                  <a:cubicBezTo>
                    <a:pt x="48077" y="3727"/>
                    <a:pt x="46378" y="2205"/>
                    <a:pt x="44452" y="2205"/>
                  </a:cubicBezTo>
                  <a:cubicBezTo>
                    <a:pt x="44320" y="2205"/>
                    <a:pt x="44187" y="2212"/>
                    <a:pt x="44053" y="2227"/>
                  </a:cubicBezTo>
                  <a:cubicBezTo>
                    <a:pt x="41970" y="2465"/>
                    <a:pt x="40076" y="4275"/>
                    <a:pt x="36278" y="4870"/>
                  </a:cubicBezTo>
                  <a:cubicBezTo>
                    <a:pt x="36082" y="4901"/>
                    <a:pt x="35888" y="4915"/>
                    <a:pt x="35696" y="4915"/>
                  </a:cubicBezTo>
                  <a:cubicBezTo>
                    <a:pt x="32171" y="4915"/>
                    <a:pt x="29282" y="0"/>
                    <a:pt x="245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32"/>
            <p:cNvSpPr/>
            <p:nvPr/>
          </p:nvSpPr>
          <p:spPr>
            <a:xfrm rot="-5400000">
              <a:off x="4820950" y="824050"/>
              <a:ext cx="5156400" cy="3495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25" name="Google Shape;225;p32"/>
          <p:cNvSpPr/>
          <p:nvPr/>
        </p:nvSpPr>
        <p:spPr>
          <a:xfrm rot="10800000">
            <a:off x="-37662" y="-51920"/>
            <a:ext cx="3646437" cy="1942827"/>
          </a:xfrm>
          <a:custGeom>
            <a:avLst/>
            <a:gdLst/>
            <a:ahLst/>
            <a:cxnLst/>
            <a:rect l="l" t="t" r="r" b="b"/>
            <a:pathLst>
              <a:path w="38136" h="29948" extrusionOk="0">
                <a:moveTo>
                  <a:pt x="37163" y="0"/>
                </a:moveTo>
                <a:cubicBezTo>
                  <a:pt x="36732" y="0"/>
                  <a:pt x="36166" y="151"/>
                  <a:pt x="35481" y="658"/>
                </a:cubicBezTo>
                <a:cubicBezTo>
                  <a:pt x="33778" y="1908"/>
                  <a:pt x="33707" y="6147"/>
                  <a:pt x="31147" y="6992"/>
                </a:cubicBezTo>
                <a:cubicBezTo>
                  <a:pt x="30908" y="7072"/>
                  <a:pt x="30643" y="7108"/>
                  <a:pt x="30357" y="7108"/>
                </a:cubicBezTo>
                <a:cubicBezTo>
                  <a:pt x="28146" y="7108"/>
                  <a:pt x="24643" y="4988"/>
                  <a:pt x="21393" y="4988"/>
                </a:cubicBezTo>
                <a:cubicBezTo>
                  <a:pt x="20568" y="4988"/>
                  <a:pt x="19758" y="5125"/>
                  <a:pt x="18991" y="5468"/>
                </a:cubicBezTo>
                <a:cubicBezTo>
                  <a:pt x="14800" y="7337"/>
                  <a:pt x="16431" y="14755"/>
                  <a:pt x="13407" y="17934"/>
                </a:cubicBezTo>
                <a:cubicBezTo>
                  <a:pt x="10382" y="21113"/>
                  <a:pt x="8525" y="20803"/>
                  <a:pt x="4417" y="22351"/>
                </a:cubicBezTo>
                <a:cubicBezTo>
                  <a:pt x="416" y="23859"/>
                  <a:pt x="19" y="29638"/>
                  <a:pt x="1" y="29935"/>
                </a:cubicBezTo>
                <a:lnTo>
                  <a:pt x="38136" y="29935"/>
                </a:lnTo>
                <a:lnTo>
                  <a:pt x="38136" y="325"/>
                </a:lnTo>
                <a:cubicBezTo>
                  <a:pt x="38136" y="325"/>
                  <a:pt x="37795" y="0"/>
                  <a:pt x="37163" y="0"/>
                </a:cubicBezTo>
                <a:close/>
                <a:moveTo>
                  <a:pt x="0" y="29935"/>
                </a:moveTo>
                <a:lnTo>
                  <a:pt x="0" y="29947"/>
                </a:lnTo>
                <a:cubicBezTo>
                  <a:pt x="0" y="29947"/>
                  <a:pt x="0" y="29943"/>
                  <a:pt x="1" y="29935"/>
                </a:cubicBezTo>
                <a:close/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6" name="Google Shape;226;p32"/>
          <p:cNvSpPr txBox="1">
            <a:spLocks noGrp="1"/>
          </p:cNvSpPr>
          <p:nvPr>
            <p:ph type="title"/>
          </p:nvPr>
        </p:nvSpPr>
        <p:spPr>
          <a:xfrm>
            <a:off x="950800" y="1730972"/>
            <a:ext cx="3742800" cy="256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27" name="Google Shape;227;p32"/>
          <p:cNvSpPr txBox="1">
            <a:spLocks noGrp="1"/>
          </p:cNvSpPr>
          <p:nvPr>
            <p:ph type="subTitle" idx="1"/>
          </p:nvPr>
        </p:nvSpPr>
        <p:spPr>
          <a:xfrm>
            <a:off x="950800" y="4291429"/>
            <a:ext cx="3742800" cy="91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385310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" name="Google Shape;229;p33"/>
          <p:cNvSpPr/>
          <p:nvPr/>
        </p:nvSpPr>
        <p:spPr>
          <a:xfrm flipH="1">
            <a:off x="-43" y="1"/>
            <a:ext cx="1240077" cy="6857972"/>
          </a:xfrm>
          <a:custGeom>
            <a:avLst/>
            <a:gdLst/>
            <a:ahLst/>
            <a:cxnLst/>
            <a:rect l="l" t="t" r="r" b="b"/>
            <a:pathLst>
              <a:path w="34291" h="34874" extrusionOk="0">
                <a:moveTo>
                  <a:pt x="24658" y="1"/>
                </a:moveTo>
                <a:cubicBezTo>
                  <a:pt x="24658" y="1"/>
                  <a:pt x="17669" y="715"/>
                  <a:pt x="15824" y="4715"/>
                </a:cubicBezTo>
                <a:cubicBezTo>
                  <a:pt x="13823" y="9073"/>
                  <a:pt x="16824" y="14550"/>
                  <a:pt x="16240" y="19110"/>
                </a:cubicBezTo>
                <a:cubicBezTo>
                  <a:pt x="15609" y="23944"/>
                  <a:pt x="4239" y="29957"/>
                  <a:pt x="2262" y="31754"/>
                </a:cubicBezTo>
                <a:cubicBezTo>
                  <a:pt x="286" y="33564"/>
                  <a:pt x="0" y="34874"/>
                  <a:pt x="0" y="34874"/>
                </a:cubicBezTo>
                <a:lnTo>
                  <a:pt x="34290" y="34874"/>
                </a:lnTo>
                <a:lnTo>
                  <a:pt x="3429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0" name="Google Shape;230;p33"/>
          <p:cNvSpPr/>
          <p:nvPr/>
        </p:nvSpPr>
        <p:spPr>
          <a:xfrm rot="10800000" flipH="1">
            <a:off x="10954758" y="1"/>
            <a:ext cx="1240077" cy="6857972"/>
          </a:xfrm>
          <a:custGeom>
            <a:avLst/>
            <a:gdLst/>
            <a:ahLst/>
            <a:cxnLst/>
            <a:rect l="l" t="t" r="r" b="b"/>
            <a:pathLst>
              <a:path w="34291" h="34874" extrusionOk="0">
                <a:moveTo>
                  <a:pt x="24658" y="1"/>
                </a:moveTo>
                <a:cubicBezTo>
                  <a:pt x="24658" y="1"/>
                  <a:pt x="17669" y="715"/>
                  <a:pt x="15824" y="4715"/>
                </a:cubicBezTo>
                <a:cubicBezTo>
                  <a:pt x="13823" y="9073"/>
                  <a:pt x="16824" y="14550"/>
                  <a:pt x="16240" y="19110"/>
                </a:cubicBezTo>
                <a:cubicBezTo>
                  <a:pt x="15609" y="23944"/>
                  <a:pt x="4239" y="29957"/>
                  <a:pt x="2262" y="31754"/>
                </a:cubicBezTo>
                <a:cubicBezTo>
                  <a:pt x="286" y="33564"/>
                  <a:pt x="0" y="34874"/>
                  <a:pt x="0" y="34874"/>
                </a:cubicBezTo>
                <a:lnTo>
                  <a:pt x="34290" y="34874"/>
                </a:lnTo>
                <a:lnTo>
                  <a:pt x="3429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1" name="Google Shape;231;p33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32" name="Google Shape;232;p33"/>
          <p:cNvSpPr txBox="1">
            <a:spLocks noGrp="1"/>
          </p:cNvSpPr>
          <p:nvPr>
            <p:ph type="subTitle" idx="1"/>
          </p:nvPr>
        </p:nvSpPr>
        <p:spPr>
          <a:xfrm>
            <a:off x="2297300" y="1707700"/>
            <a:ext cx="3048000" cy="4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33" name="Google Shape;233;p33"/>
          <p:cNvSpPr txBox="1">
            <a:spLocks noGrp="1"/>
          </p:cNvSpPr>
          <p:nvPr>
            <p:ph type="subTitle" idx="2"/>
          </p:nvPr>
        </p:nvSpPr>
        <p:spPr>
          <a:xfrm>
            <a:off x="2297300" y="2185539"/>
            <a:ext cx="3048000" cy="93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34" name="Google Shape;234;p33"/>
          <p:cNvSpPr txBox="1">
            <a:spLocks noGrp="1"/>
          </p:cNvSpPr>
          <p:nvPr>
            <p:ph type="subTitle" idx="3"/>
          </p:nvPr>
        </p:nvSpPr>
        <p:spPr>
          <a:xfrm>
            <a:off x="6846700" y="1707700"/>
            <a:ext cx="3048000" cy="4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35" name="Google Shape;235;p33"/>
          <p:cNvSpPr txBox="1">
            <a:spLocks noGrp="1"/>
          </p:cNvSpPr>
          <p:nvPr>
            <p:ph type="subTitle" idx="4"/>
          </p:nvPr>
        </p:nvSpPr>
        <p:spPr>
          <a:xfrm>
            <a:off x="6846700" y="2185539"/>
            <a:ext cx="3048000" cy="93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36" name="Google Shape;236;p33"/>
          <p:cNvSpPr txBox="1">
            <a:spLocks noGrp="1"/>
          </p:cNvSpPr>
          <p:nvPr>
            <p:ph type="subTitle" idx="5"/>
          </p:nvPr>
        </p:nvSpPr>
        <p:spPr>
          <a:xfrm>
            <a:off x="2297300" y="4211700"/>
            <a:ext cx="3048000" cy="4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37" name="Google Shape;237;p33"/>
          <p:cNvSpPr txBox="1">
            <a:spLocks noGrp="1"/>
          </p:cNvSpPr>
          <p:nvPr>
            <p:ph type="subTitle" idx="6"/>
          </p:nvPr>
        </p:nvSpPr>
        <p:spPr>
          <a:xfrm>
            <a:off x="2297300" y="4689539"/>
            <a:ext cx="3048000" cy="93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38" name="Google Shape;238;p33"/>
          <p:cNvSpPr txBox="1">
            <a:spLocks noGrp="1"/>
          </p:cNvSpPr>
          <p:nvPr>
            <p:ph type="subTitle" idx="7"/>
          </p:nvPr>
        </p:nvSpPr>
        <p:spPr>
          <a:xfrm>
            <a:off x="6846700" y="4211700"/>
            <a:ext cx="3048000" cy="4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39" name="Google Shape;239;p33"/>
          <p:cNvSpPr txBox="1">
            <a:spLocks noGrp="1"/>
          </p:cNvSpPr>
          <p:nvPr>
            <p:ph type="subTitle" idx="8"/>
          </p:nvPr>
        </p:nvSpPr>
        <p:spPr>
          <a:xfrm>
            <a:off x="6846700" y="4689539"/>
            <a:ext cx="3048000" cy="93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660244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" name="Google Shape;241;p34"/>
          <p:cNvSpPr/>
          <p:nvPr/>
        </p:nvSpPr>
        <p:spPr>
          <a:xfrm flipH="1">
            <a:off x="9347300" y="-147802"/>
            <a:ext cx="4766397" cy="2968635"/>
          </a:xfrm>
          <a:custGeom>
            <a:avLst/>
            <a:gdLst/>
            <a:ahLst/>
            <a:cxnLst/>
            <a:rect l="l" t="t" r="r" b="b"/>
            <a:pathLst>
              <a:path w="40828" h="24587" extrusionOk="0">
                <a:moveTo>
                  <a:pt x="1" y="0"/>
                </a:moveTo>
                <a:lnTo>
                  <a:pt x="1" y="12"/>
                </a:lnTo>
                <a:lnTo>
                  <a:pt x="1" y="24586"/>
                </a:lnTo>
                <a:cubicBezTo>
                  <a:pt x="1" y="24586"/>
                  <a:pt x="20777" y="24039"/>
                  <a:pt x="25778" y="15716"/>
                </a:cubicBezTo>
                <a:cubicBezTo>
                  <a:pt x="30779" y="7394"/>
                  <a:pt x="37518" y="8061"/>
                  <a:pt x="39173" y="5536"/>
                </a:cubicBezTo>
                <a:cubicBezTo>
                  <a:pt x="40827" y="3000"/>
                  <a:pt x="39577" y="0"/>
                  <a:pt x="3957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2" name="Google Shape;242;p34"/>
          <p:cNvSpPr/>
          <p:nvPr/>
        </p:nvSpPr>
        <p:spPr>
          <a:xfrm flipH="1">
            <a:off x="9668112" y="-220255"/>
            <a:ext cx="4525376" cy="2736697"/>
          </a:xfrm>
          <a:custGeom>
            <a:avLst/>
            <a:gdLst/>
            <a:ahLst/>
            <a:cxnLst/>
            <a:rect l="l" t="t" r="r" b="b"/>
            <a:pathLst>
              <a:path w="40828" h="24587" extrusionOk="0">
                <a:moveTo>
                  <a:pt x="1" y="0"/>
                </a:moveTo>
                <a:lnTo>
                  <a:pt x="1" y="12"/>
                </a:lnTo>
                <a:lnTo>
                  <a:pt x="1" y="24586"/>
                </a:lnTo>
                <a:cubicBezTo>
                  <a:pt x="1" y="24586"/>
                  <a:pt x="20777" y="24039"/>
                  <a:pt x="25778" y="15716"/>
                </a:cubicBezTo>
                <a:cubicBezTo>
                  <a:pt x="30779" y="7394"/>
                  <a:pt x="37518" y="8061"/>
                  <a:pt x="39173" y="5536"/>
                </a:cubicBezTo>
                <a:cubicBezTo>
                  <a:pt x="40827" y="3000"/>
                  <a:pt x="39577" y="0"/>
                  <a:pt x="39577" y="0"/>
                </a:cubicBezTo>
                <a:close/>
              </a:path>
            </a:pathLst>
          </a:custGeom>
          <a:noFill/>
          <a:ln w="28575" cap="flat" cmpd="sng">
            <a:solidFill>
              <a:schemeClr val="accent6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3" name="Google Shape;243;p34"/>
          <p:cNvSpPr/>
          <p:nvPr/>
        </p:nvSpPr>
        <p:spPr>
          <a:xfrm rot="5400000">
            <a:off x="5523784" y="202676"/>
            <a:ext cx="1144425" cy="12187089"/>
          </a:xfrm>
          <a:custGeom>
            <a:avLst/>
            <a:gdLst/>
            <a:ahLst/>
            <a:cxnLst/>
            <a:rect l="l" t="t" r="r" b="b"/>
            <a:pathLst>
              <a:path w="17396" h="39911" extrusionOk="0">
                <a:moveTo>
                  <a:pt x="13740" y="1"/>
                </a:moveTo>
                <a:cubicBezTo>
                  <a:pt x="13740" y="1"/>
                  <a:pt x="16574" y="9085"/>
                  <a:pt x="15716" y="13157"/>
                </a:cubicBezTo>
                <a:cubicBezTo>
                  <a:pt x="14835" y="17241"/>
                  <a:pt x="11299" y="15098"/>
                  <a:pt x="8596" y="19039"/>
                </a:cubicBezTo>
                <a:cubicBezTo>
                  <a:pt x="5906" y="22992"/>
                  <a:pt x="10490" y="29874"/>
                  <a:pt x="8596" y="31207"/>
                </a:cubicBezTo>
                <a:cubicBezTo>
                  <a:pt x="8288" y="31428"/>
                  <a:pt x="7901" y="31510"/>
                  <a:pt x="7464" y="31510"/>
                </a:cubicBezTo>
                <a:cubicBezTo>
                  <a:pt x="6179" y="31510"/>
                  <a:pt x="4469" y="30797"/>
                  <a:pt x="3100" y="30797"/>
                </a:cubicBezTo>
                <a:cubicBezTo>
                  <a:pt x="2097" y="30797"/>
                  <a:pt x="1277" y="31179"/>
                  <a:pt x="941" y="32505"/>
                </a:cubicBezTo>
                <a:cubicBezTo>
                  <a:pt x="0" y="36243"/>
                  <a:pt x="2369" y="39911"/>
                  <a:pt x="2369" y="39911"/>
                </a:cubicBezTo>
                <a:lnTo>
                  <a:pt x="17395" y="39911"/>
                </a:lnTo>
                <a:lnTo>
                  <a:pt x="173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4" name="Google Shape;244;p34"/>
          <p:cNvSpPr/>
          <p:nvPr/>
        </p:nvSpPr>
        <p:spPr>
          <a:xfrm flipH="1">
            <a:off x="-54" y="5686627"/>
            <a:ext cx="2224855" cy="1171367"/>
          </a:xfrm>
          <a:custGeom>
            <a:avLst/>
            <a:gdLst/>
            <a:ahLst/>
            <a:cxnLst/>
            <a:rect l="l" t="t" r="r" b="b"/>
            <a:pathLst>
              <a:path w="38136" h="29948" extrusionOk="0">
                <a:moveTo>
                  <a:pt x="37163" y="0"/>
                </a:moveTo>
                <a:cubicBezTo>
                  <a:pt x="36732" y="0"/>
                  <a:pt x="36166" y="151"/>
                  <a:pt x="35481" y="658"/>
                </a:cubicBezTo>
                <a:cubicBezTo>
                  <a:pt x="33778" y="1908"/>
                  <a:pt x="33707" y="6147"/>
                  <a:pt x="31147" y="6992"/>
                </a:cubicBezTo>
                <a:cubicBezTo>
                  <a:pt x="30908" y="7072"/>
                  <a:pt x="30643" y="7108"/>
                  <a:pt x="30357" y="7108"/>
                </a:cubicBezTo>
                <a:cubicBezTo>
                  <a:pt x="28146" y="7108"/>
                  <a:pt x="24643" y="4988"/>
                  <a:pt x="21393" y="4988"/>
                </a:cubicBezTo>
                <a:cubicBezTo>
                  <a:pt x="20568" y="4988"/>
                  <a:pt x="19758" y="5125"/>
                  <a:pt x="18991" y="5468"/>
                </a:cubicBezTo>
                <a:cubicBezTo>
                  <a:pt x="14800" y="7337"/>
                  <a:pt x="16431" y="14755"/>
                  <a:pt x="13407" y="17934"/>
                </a:cubicBezTo>
                <a:cubicBezTo>
                  <a:pt x="10382" y="21113"/>
                  <a:pt x="8525" y="20803"/>
                  <a:pt x="4417" y="22351"/>
                </a:cubicBezTo>
                <a:cubicBezTo>
                  <a:pt x="416" y="23859"/>
                  <a:pt x="19" y="29638"/>
                  <a:pt x="1" y="29935"/>
                </a:cubicBezTo>
                <a:lnTo>
                  <a:pt x="38136" y="29935"/>
                </a:lnTo>
                <a:lnTo>
                  <a:pt x="38136" y="325"/>
                </a:lnTo>
                <a:cubicBezTo>
                  <a:pt x="38136" y="325"/>
                  <a:pt x="37795" y="0"/>
                  <a:pt x="37163" y="0"/>
                </a:cubicBezTo>
                <a:close/>
                <a:moveTo>
                  <a:pt x="0" y="29935"/>
                </a:moveTo>
                <a:lnTo>
                  <a:pt x="0" y="29947"/>
                </a:lnTo>
                <a:cubicBezTo>
                  <a:pt x="0" y="29947"/>
                  <a:pt x="0" y="29943"/>
                  <a:pt x="1" y="29935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5" name="Google Shape;245;p34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6" name="Google Shape;246;p34"/>
          <p:cNvSpPr txBox="1">
            <a:spLocks noGrp="1"/>
          </p:cNvSpPr>
          <p:nvPr>
            <p:ph type="subTitle" idx="1"/>
          </p:nvPr>
        </p:nvSpPr>
        <p:spPr>
          <a:xfrm>
            <a:off x="950800" y="3736533"/>
            <a:ext cx="2346800" cy="4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47" name="Google Shape;247;p34"/>
          <p:cNvSpPr txBox="1">
            <a:spLocks noGrp="1"/>
          </p:cNvSpPr>
          <p:nvPr>
            <p:ph type="subTitle" idx="2"/>
          </p:nvPr>
        </p:nvSpPr>
        <p:spPr>
          <a:xfrm>
            <a:off x="950800" y="4150459"/>
            <a:ext cx="2346800" cy="7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48" name="Google Shape;248;p34"/>
          <p:cNvSpPr txBox="1">
            <a:spLocks noGrp="1"/>
          </p:cNvSpPr>
          <p:nvPr>
            <p:ph type="subTitle" idx="3"/>
          </p:nvPr>
        </p:nvSpPr>
        <p:spPr>
          <a:xfrm>
            <a:off x="3603233" y="3736533"/>
            <a:ext cx="2346800" cy="4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49" name="Google Shape;249;p34"/>
          <p:cNvSpPr txBox="1">
            <a:spLocks noGrp="1"/>
          </p:cNvSpPr>
          <p:nvPr>
            <p:ph type="subTitle" idx="4"/>
          </p:nvPr>
        </p:nvSpPr>
        <p:spPr>
          <a:xfrm>
            <a:off x="3603233" y="4150459"/>
            <a:ext cx="2346800" cy="7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50" name="Google Shape;250;p34"/>
          <p:cNvSpPr txBox="1">
            <a:spLocks noGrp="1"/>
          </p:cNvSpPr>
          <p:nvPr>
            <p:ph type="subTitle" idx="5"/>
          </p:nvPr>
        </p:nvSpPr>
        <p:spPr>
          <a:xfrm>
            <a:off x="6255667" y="3736533"/>
            <a:ext cx="2346800" cy="4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51" name="Google Shape;251;p34"/>
          <p:cNvSpPr txBox="1">
            <a:spLocks noGrp="1"/>
          </p:cNvSpPr>
          <p:nvPr>
            <p:ph type="subTitle" idx="6"/>
          </p:nvPr>
        </p:nvSpPr>
        <p:spPr>
          <a:xfrm>
            <a:off x="6255667" y="4150492"/>
            <a:ext cx="2346800" cy="7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52" name="Google Shape;252;p34"/>
          <p:cNvSpPr txBox="1">
            <a:spLocks noGrp="1"/>
          </p:cNvSpPr>
          <p:nvPr>
            <p:ph type="subTitle" idx="7"/>
          </p:nvPr>
        </p:nvSpPr>
        <p:spPr>
          <a:xfrm>
            <a:off x="8894400" y="3736533"/>
            <a:ext cx="2346800" cy="4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53" name="Google Shape;253;p34"/>
          <p:cNvSpPr txBox="1">
            <a:spLocks noGrp="1"/>
          </p:cNvSpPr>
          <p:nvPr>
            <p:ph type="subTitle" idx="8"/>
          </p:nvPr>
        </p:nvSpPr>
        <p:spPr>
          <a:xfrm>
            <a:off x="8894400" y="4150492"/>
            <a:ext cx="2346800" cy="7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522788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" name="Google Shape;255;p35"/>
          <p:cNvSpPr/>
          <p:nvPr/>
        </p:nvSpPr>
        <p:spPr>
          <a:xfrm rot="-5400000">
            <a:off x="4499107" y="-1032800"/>
            <a:ext cx="3197493" cy="12335707"/>
          </a:xfrm>
          <a:custGeom>
            <a:avLst/>
            <a:gdLst/>
            <a:ahLst/>
            <a:cxnLst/>
            <a:rect l="l" t="t" r="r" b="b"/>
            <a:pathLst>
              <a:path w="42364" h="43268" extrusionOk="0">
                <a:moveTo>
                  <a:pt x="1" y="0"/>
                </a:moveTo>
                <a:lnTo>
                  <a:pt x="1" y="43267"/>
                </a:lnTo>
                <a:lnTo>
                  <a:pt x="42363" y="43267"/>
                </a:lnTo>
                <a:cubicBezTo>
                  <a:pt x="42363" y="43267"/>
                  <a:pt x="42268" y="37779"/>
                  <a:pt x="39006" y="33992"/>
                </a:cubicBezTo>
                <a:cubicBezTo>
                  <a:pt x="35767" y="30218"/>
                  <a:pt x="39351" y="28789"/>
                  <a:pt x="39875" y="23705"/>
                </a:cubicBezTo>
                <a:cubicBezTo>
                  <a:pt x="40375" y="18633"/>
                  <a:pt x="36958" y="18336"/>
                  <a:pt x="34470" y="14049"/>
                </a:cubicBezTo>
                <a:cubicBezTo>
                  <a:pt x="31981" y="9775"/>
                  <a:pt x="34041" y="0"/>
                  <a:pt x="34041" y="0"/>
                </a:cubicBezTo>
                <a:close/>
              </a:path>
            </a:pathLst>
          </a:custGeom>
          <a:noFill/>
          <a:ln w="28575" cap="flat" cmpd="sng">
            <a:solidFill>
              <a:schemeClr val="accent2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6" name="Google Shape;256;p35"/>
          <p:cNvSpPr/>
          <p:nvPr/>
        </p:nvSpPr>
        <p:spPr>
          <a:xfrm rot="-5400000">
            <a:off x="4499158" y="-838650"/>
            <a:ext cx="3197493" cy="12195807"/>
          </a:xfrm>
          <a:custGeom>
            <a:avLst/>
            <a:gdLst/>
            <a:ahLst/>
            <a:cxnLst/>
            <a:rect l="l" t="t" r="r" b="b"/>
            <a:pathLst>
              <a:path w="42364" h="43268" extrusionOk="0">
                <a:moveTo>
                  <a:pt x="1" y="0"/>
                </a:moveTo>
                <a:lnTo>
                  <a:pt x="1" y="43267"/>
                </a:lnTo>
                <a:lnTo>
                  <a:pt x="42363" y="43267"/>
                </a:lnTo>
                <a:cubicBezTo>
                  <a:pt x="42363" y="43267"/>
                  <a:pt x="42268" y="37779"/>
                  <a:pt x="39006" y="33992"/>
                </a:cubicBezTo>
                <a:cubicBezTo>
                  <a:pt x="35767" y="30218"/>
                  <a:pt x="39351" y="28789"/>
                  <a:pt x="39875" y="23705"/>
                </a:cubicBezTo>
                <a:cubicBezTo>
                  <a:pt x="40375" y="18633"/>
                  <a:pt x="36958" y="18336"/>
                  <a:pt x="34470" y="14049"/>
                </a:cubicBezTo>
                <a:cubicBezTo>
                  <a:pt x="31981" y="9775"/>
                  <a:pt x="34041" y="0"/>
                  <a:pt x="3404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7" name="Google Shape;257;p35"/>
          <p:cNvSpPr/>
          <p:nvPr/>
        </p:nvSpPr>
        <p:spPr>
          <a:xfrm rot="-5400000">
            <a:off x="5521466" y="-5521325"/>
            <a:ext cx="1144425" cy="12187089"/>
          </a:xfrm>
          <a:custGeom>
            <a:avLst/>
            <a:gdLst/>
            <a:ahLst/>
            <a:cxnLst/>
            <a:rect l="l" t="t" r="r" b="b"/>
            <a:pathLst>
              <a:path w="17396" h="39911" extrusionOk="0">
                <a:moveTo>
                  <a:pt x="13740" y="1"/>
                </a:moveTo>
                <a:cubicBezTo>
                  <a:pt x="13740" y="1"/>
                  <a:pt x="16574" y="9085"/>
                  <a:pt x="15716" y="13157"/>
                </a:cubicBezTo>
                <a:cubicBezTo>
                  <a:pt x="14835" y="17241"/>
                  <a:pt x="11299" y="15098"/>
                  <a:pt x="8596" y="19039"/>
                </a:cubicBezTo>
                <a:cubicBezTo>
                  <a:pt x="5906" y="22992"/>
                  <a:pt x="10490" y="29874"/>
                  <a:pt x="8596" y="31207"/>
                </a:cubicBezTo>
                <a:cubicBezTo>
                  <a:pt x="8288" y="31428"/>
                  <a:pt x="7901" y="31510"/>
                  <a:pt x="7464" y="31510"/>
                </a:cubicBezTo>
                <a:cubicBezTo>
                  <a:pt x="6179" y="31510"/>
                  <a:pt x="4469" y="30797"/>
                  <a:pt x="3100" y="30797"/>
                </a:cubicBezTo>
                <a:cubicBezTo>
                  <a:pt x="2097" y="30797"/>
                  <a:pt x="1277" y="31179"/>
                  <a:pt x="941" y="32505"/>
                </a:cubicBezTo>
                <a:cubicBezTo>
                  <a:pt x="0" y="36243"/>
                  <a:pt x="2369" y="39911"/>
                  <a:pt x="2369" y="39911"/>
                </a:cubicBezTo>
                <a:lnTo>
                  <a:pt x="17395" y="39911"/>
                </a:lnTo>
                <a:lnTo>
                  <a:pt x="173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8" name="Google Shape;258;p35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59" name="Google Shape;259;p35"/>
          <p:cNvSpPr txBox="1">
            <a:spLocks noGrp="1"/>
          </p:cNvSpPr>
          <p:nvPr>
            <p:ph type="subTitle" idx="1"/>
          </p:nvPr>
        </p:nvSpPr>
        <p:spPr>
          <a:xfrm>
            <a:off x="950800" y="2506555"/>
            <a:ext cx="3243200" cy="46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60" name="Google Shape;260;p35"/>
          <p:cNvSpPr txBox="1">
            <a:spLocks noGrp="1"/>
          </p:cNvSpPr>
          <p:nvPr>
            <p:ph type="subTitle" idx="2"/>
          </p:nvPr>
        </p:nvSpPr>
        <p:spPr>
          <a:xfrm>
            <a:off x="950800" y="2846877"/>
            <a:ext cx="3243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61" name="Google Shape;261;p35"/>
          <p:cNvSpPr txBox="1">
            <a:spLocks noGrp="1"/>
          </p:cNvSpPr>
          <p:nvPr>
            <p:ph type="subTitle" idx="3"/>
          </p:nvPr>
        </p:nvSpPr>
        <p:spPr>
          <a:xfrm>
            <a:off x="4474400" y="2506555"/>
            <a:ext cx="3243200" cy="46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62" name="Google Shape;262;p35"/>
          <p:cNvSpPr txBox="1">
            <a:spLocks noGrp="1"/>
          </p:cNvSpPr>
          <p:nvPr>
            <p:ph type="subTitle" idx="4"/>
          </p:nvPr>
        </p:nvSpPr>
        <p:spPr>
          <a:xfrm>
            <a:off x="4474400" y="2846877"/>
            <a:ext cx="3243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63" name="Google Shape;263;p35"/>
          <p:cNvSpPr txBox="1">
            <a:spLocks noGrp="1"/>
          </p:cNvSpPr>
          <p:nvPr>
            <p:ph type="subTitle" idx="5"/>
          </p:nvPr>
        </p:nvSpPr>
        <p:spPr>
          <a:xfrm>
            <a:off x="7998000" y="2506555"/>
            <a:ext cx="3243200" cy="46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64" name="Google Shape;264;p35"/>
          <p:cNvSpPr txBox="1">
            <a:spLocks noGrp="1"/>
          </p:cNvSpPr>
          <p:nvPr>
            <p:ph type="subTitle" idx="6"/>
          </p:nvPr>
        </p:nvSpPr>
        <p:spPr>
          <a:xfrm>
            <a:off x="7998000" y="2846877"/>
            <a:ext cx="3243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65" name="Google Shape;265;p35"/>
          <p:cNvSpPr txBox="1">
            <a:spLocks noGrp="1"/>
          </p:cNvSpPr>
          <p:nvPr>
            <p:ph type="subTitle" idx="7"/>
          </p:nvPr>
        </p:nvSpPr>
        <p:spPr>
          <a:xfrm>
            <a:off x="950800" y="4971755"/>
            <a:ext cx="3243200" cy="46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66" name="Google Shape;266;p35"/>
          <p:cNvSpPr txBox="1">
            <a:spLocks noGrp="1"/>
          </p:cNvSpPr>
          <p:nvPr>
            <p:ph type="subTitle" idx="8"/>
          </p:nvPr>
        </p:nvSpPr>
        <p:spPr>
          <a:xfrm>
            <a:off x="950800" y="5312077"/>
            <a:ext cx="3243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67" name="Google Shape;267;p35"/>
          <p:cNvSpPr txBox="1">
            <a:spLocks noGrp="1"/>
          </p:cNvSpPr>
          <p:nvPr>
            <p:ph type="subTitle" idx="9"/>
          </p:nvPr>
        </p:nvSpPr>
        <p:spPr>
          <a:xfrm>
            <a:off x="4474400" y="4971755"/>
            <a:ext cx="3243200" cy="46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68" name="Google Shape;268;p35"/>
          <p:cNvSpPr txBox="1">
            <a:spLocks noGrp="1"/>
          </p:cNvSpPr>
          <p:nvPr>
            <p:ph type="subTitle" idx="13"/>
          </p:nvPr>
        </p:nvSpPr>
        <p:spPr>
          <a:xfrm>
            <a:off x="4474400" y="5312077"/>
            <a:ext cx="3243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69" name="Google Shape;269;p35"/>
          <p:cNvSpPr txBox="1">
            <a:spLocks noGrp="1"/>
          </p:cNvSpPr>
          <p:nvPr>
            <p:ph type="subTitle" idx="14"/>
          </p:nvPr>
        </p:nvSpPr>
        <p:spPr>
          <a:xfrm>
            <a:off x="7998000" y="4971755"/>
            <a:ext cx="3243200" cy="46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70" name="Google Shape;270;p35"/>
          <p:cNvSpPr txBox="1">
            <a:spLocks noGrp="1"/>
          </p:cNvSpPr>
          <p:nvPr>
            <p:ph type="subTitle" idx="15"/>
          </p:nvPr>
        </p:nvSpPr>
        <p:spPr>
          <a:xfrm>
            <a:off x="7998000" y="5312077"/>
            <a:ext cx="3243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88203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1">
  <p:cSld name="Title and six columns 1">
    <p:spTree>
      <p:nvGrpSpPr>
        <p:cNvPr id="1" name="Shape 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" name="Google Shape;272;p36"/>
          <p:cNvSpPr/>
          <p:nvPr/>
        </p:nvSpPr>
        <p:spPr>
          <a:xfrm flipH="1">
            <a:off x="7440300" y="-29135"/>
            <a:ext cx="4766397" cy="2968635"/>
          </a:xfrm>
          <a:custGeom>
            <a:avLst/>
            <a:gdLst/>
            <a:ahLst/>
            <a:cxnLst/>
            <a:rect l="l" t="t" r="r" b="b"/>
            <a:pathLst>
              <a:path w="40828" h="24587" extrusionOk="0">
                <a:moveTo>
                  <a:pt x="1" y="0"/>
                </a:moveTo>
                <a:lnTo>
                  <a:pt x="1" y="12"/>
                </a:lnTo>
                <a:lnTo>
                  <a:pt x="1" y="24586"/>
                </a:lnTo>
                <a:cubicBezTo>
                  <a:pt x="1" y="24586"/>
                  <a:pt x="20777" y="24039"/>
                  <a:pt x="25778" y="15716"/>
                </a:cubicBezTo>
                <a:cubicBezTo>
                  <a:pt x="30779" y="7394"/>
                  <a:pt x="37518" y="8061"/>
                  <a:pt x="39173" y="5536"/>
                </a:cubicBezTo>
                <a:cubicBezTo>
                  <a:pt x="40827" y="3000"/>
                  <a:pt x="39577" y="0"/>
                  <a:pt x="3957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3" name="Google Shape;273;p36"/>
          <p:cNvSpPr/>
          <p:nvPr/>
        </p:nvSpPr>
        <p:spPr>
          <a:xfrm flipH="1">
            <a:off x="7761112" y="-101589"/>
            <a:ext cx="4525376" cy="2736697"/>
          </a:xfrm>
          <a:custGeom>
            <a:avLst/>
            <a:gdLst/>
            <a:ahLst/>
            <a:cxnLst/>
            <a:rect l="l" t="t" r="r" b="b"/>
            <a:pathLst>
              <a:path w="40828" h="24587" extrusionOk="0">
                <a:moveTo>
                  <a:pt x="1" y="0"/>
                </a:moveTo>
                <a:lnTo>
                  <a:pt x="1" y="12"/>
                </a:lnTo>
                <a:lnTo>
                  <a:pt x="1" y="24586"/>
                </a:lnTo>
                <a:cubicBezTo>
                  <a:pt x="1" y="24586"/>
                  <a:pt x="20777" y="24039"/>
                  <a:pt x="25778" y="15716"/>
                </a:cubicBezTo>
                <a:cubicBezTo>
                  <a:pt x="30779" y="7394"/>
                  <a:pt x="37518" y="8061"/>
                  <a:pt x="39173" y="5536"/>
                </a:cubicBezTo>
                <a:cubicBezTo>
                  <a:pt x="40827" y="3000"/>
                  <a:pt x="39577" y="0"/>
                  <a:pt x="39577" y="0"/>
                </a:cubicBezTo>
                <a:close/>
              </a:path>
            </a:pathLst>
          </a:custGeom>
          <a:noFill/>
          <a:ln w="28575" cap="flat" cmpd="sng">
            <a:solidFill>
              <a:schemeClr val="accent6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4" name="Google Shape;274;p36"/>
          <p:cNvSpPr/>
          <p:nvPr/>
        </p:nvSpPr>
        <p:spPr>
          <a:xfrm rot="5400000">
            <a:off x="5523784" y="202676"/>
            <a:ext cx="1144425" cy="12187089"/>
          </a:xfrm>
          <a:custGeom>
            <a:avLst/>
            <a:gdLst/>
            <a:ahLst/>
            <a:cxnLst/>
            <a:rect l="l" t="t" r="r" b="b"/>
            <a:pathLst>
              <a:path w="17396" h="39911" extrusionOk="0">
                <a:moveTo>
                  <a:pt x="13740" y="1"/>
                </a:moveTo>
                <a:cubicBezTo>
                  <a:pt x="13740" y="1"/>
                  <a:pt x="16574" y="9085"/>
                  <a:pt x="15716" y="13157"/>
                </a:cubicBezTo>
                <a:cubicBezTo>
                  <a:pt x="14835" y="17241"/>
                  <a:pt x="11299" y="15098"/>
                  <a:pt x="8596" y="19039"/>
                </a:cubicBezTo>
                <a:cubicBezTo>
                  <a:pt x="5906" y="22992"/>
                  <a:pt x="10490" y="29874"/>
                  <a:pt x="8596" y="31207"/>
                </a:cubicBezTo>
                <a:cubicBezTo>
                  <a:pt x="8288" y="31428"/>
                  <a:pt x="7901" y="31510"/>
                  <a:pt x="7464" y="31510"/>
                </a:cubicBezTo>
                <a:cubicBezTo>
                  <a:pt x="6179" y="31510"/>
                  <a:pt x="4469" y="30797"/>
                  <a:pt x="3100" y="30797"/>
                </a:cubicBezTo>
                <a:cubicBezTo>
                  <a:pt x="2097" y="30797"/>
                  <a:pt x="1277" y="31179"/>
                  <a:pt x="941" y="32505"/>
                </a:cubicBezTo>
                <a:cubicBezTo>
                  <a:pt x="0" y="36243"/>
                  <a:pt x="2369" y="39911"/>
                  <a:pt x="2369" y="39911"/>
                </a:cubicBezTo>
                <a:lnTo>
                  <a:pt x="17395" y="39911"/>
                </a:lnTo>
                <a:lnTo>
                  <a:pt x="173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5" name="Google Shape;275;p36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76" name="Google Shape;276;p36"/>
          <p:cNvSpPr txBox="1">
            <a:spLocks noGrp="1"/>
          </p:cNvSpPr>
          <p:nvPr>
            <p:ph type="subTitle" idx="1"/>
          </p:nvPr>
        </p:nvSpPr>
        <p:spPr>
          <a:xfrm>
            <a:off x="2700399" y="1941449"/>
            <a:ext cx="3243200" cy="4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77" name="Google Shape;277;p36"/>
          <p:cNvSpPr txBox="1">
            <a:spLocks noGrp="1"/>
          </p:cNvSpPr>
          <p:nvPr>
            <p:ph type="subTitle" idx="2"/>
          </p:nvPr>
        </p:nvSpPr>
        <p:spPr>
          <a:xfrm>
            <a:off x="2700399" y="2281772"/>
            <a:ext cx="3243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78" name="Google Shape;278;p36"/>
          <p:cNvSpPr txBox="1">
            <a:spLocks noGrp="1"/>
          </p:cNvSpPr>
          <p:nvPr>
            <p:ph type="subTitle" idx="3"/>
          </p:nvPr>
        </p:nvSpPr>
        <p:spPr>
          <a:xfrm>
            <a:off x="7424832" y="1941449"/>
            <a:ext cx="3243200" cy="4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79" name="Google Shape;279;p36"/>
          <p:cNvSpPr txBox="1">
            <a:spLocks noGrp="1"/>
          </p:cNvSpPr>
          <p:nvPr>
            <p:ph type="subTitle" idx="4"/>
          </p:nvPr>
        </p:nvSpPr>
        <p:spPr>
          <a:xfrm>
            <a:off x="7424832" y="2281772"/>
            <a:ext cx="3243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80" name="Google Shape;280;p36"/>
          <p:cNvSpPr txBox="1">
            <a:spLocks noGrp="1"/>
          </p:cNvSpPr>
          <p:nvPr>
            <p:ph type="subTitle" idx="5"/>
          </p:nvPr>
        </p:nvSpPr>
        <p:spPr>
          <a:xfrm>
            <a:off x="7424832" y="3212749"/>
            <a:ext cx="3243200" cy="4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81" name="Google Shape;281;p36"/>
          <p:cNvSpPr txBox="1">
            <a:spLocks noGrp="1"/>
          </p:cNvSpPr>
          <p:nvPr>
            <p:ph type="subTitle" idx="6"/>
          </p:nvPr>
        </p:nvSpPr>
        <p:spPr>
          <a:xfrm>
            <a:off x="7424832" y="3553072"/>
            <a:ext cx="3243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82" name="Google Shape;282;p36"/>
          <p:cNvSpPr txBox="1">
            <a:spLocks noGrp="1"/>
          </p:cNvSpPr>
          <p:nvPr>
            <p:ph type="subTitle" idx="7"/>
          </p:nvPr>
        </p:nvSpPr>
        <p:spPr>
          <a:xfrm>
            <a:off x="2700399" y="3212749"/>
            <a:ext cx="3243200" cy="4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83" name="Google Shape;283;p36"/>
          <p:cNvSpPr txBox="1">
            <a:spLocks noGrp="1"/>
          </p:cNvSpPr>
          <p:nvPr>
            <p:ph type="subTitle" idx="8"/>
          </p:nvPr>
        </p:nvSpPr>
        <p:spPr>
          <a:xfrm>
            <a:off x="2700399" y="3553072"/>
            <a:ext cx="3243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84" name="Google Shape;284;p36"/>
          <p:cNvSpPr txBox="1">
            <a:spLocks noGrp="1"/>
          </p:cNvSpPr>
          <p:nvPr>
            <p:ph type="subTitle" idx="9"/>
          </p:nvPr>
        </p:nvSpPr>
        <p:spPr>
          <a:xfrm>
            <a:off x="2700399" y="4484049"/>
            <a:ext cx="3243200" cy="4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85" name="Google Shape;285;p36"/>
          <p:cNvSpPr txBox="1">
            <a:spLocks noGrp="1"/>
          </p:cNvSpPr>
          <p:nvPr>
            <p:ph type="subTitle" idx="13"/>
          </p:nvPr>
        </p:nvSpPr>
        <p:spPr>
          <a:xfrm>
            <a:off x="2700399" y="4824372"/>
            <a:ext cx="3243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86" name="Google Shape;286;p36"/>
          <p:cNvSpPr txBox="1">
            <a:spLocks noGrp="1"/>
          </p:cNvSpPr>
          <p:nvPr>
            <p:ph type="subTitle" idx="14"/>
          </p:nvPr>
        </p:nvSpPr>
        <p:spPr>
          <a:xfrm>
            <a:off x="7424832" y="4484049"/>
            <a:ext cx="3243200" cy="4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87" name="Google Shape;287;p36"/>
          <p:cNvSpPr txBox="1">
            <a:spLocks noGrp="1"/>
          </p:cNvSpPr>
          <p:nvPr>
            <p:ph type="subTitle" idx="15"/>
          </p:nvPr>
        </p:nvSpPr>
        <p:spPr>
          <a:xfrm>
            <a:off x="7424832" y="4824372"/>
            <a:ext cx="3243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88" name="Google Shape;288;p36"/>
          <p:cNvSpPr/>
          <p:nvPr/>
        </p:nvSpPr>
        <p:spPr>
          <a:xfrm flipH="1">
            <a:off x="-54" y="5686627"/>
            <a:ext cx="2224855" cy="1171367"/>
          </a:xfrm>
          <a:custGeom>
            <a:avLst/>
            <a:gdLst/>
            <a:ahLst/>
            <a:cxnLst/>
            <a:rect l="l" t="t" r="r" b="b"/>
            <a:pathLst>
              <a:path w="38136" h="29948" extrusionOk="0">
                <a:moveTo>
                  <a:pt x="37163" y="0"/>
                </a:moveTo>
                <a:cubicBezTo>
                  <a:pt x="36732" y="0"/>
                  <a:pt x="36166" y="151"/>
                  <a:pt x="35481" y="658"/>
                </a:cubicBezTo>
                <a:cubicBezTo>
                  <a:pt x="33778" y="1908"/>
                  <a:pt x="33707" y="6147"/>
                  <a:pt x="31147" y="6992"/>
                </a:cubicBezTo>
                <a:cubicBezTo>
                  <a:pt x="30908" y="7072"/>
                  <a:pt x="30643" y="7108"/>
                  <a:pt x="30357" y="7108"/>
                </a:cubicBezTo>
                <a:cubicBezTo>
                  <a:pt x="28146" y="7108"/>
                  <a:pt x="24643" y="4988"/>
                  <a:pt x="21393" y="4988"/>
                </a:cubicBezTo>
                <a:cubicBezTo>
                  <a:pt x="20568" y="4988"/>
                  <a:pt x="19758" y="5125"/>
                  <a:pt x="18991" y="5468"/>
                </a:cubicBezTo>
                <a:cubicBezTo>
                  <a:pt x="14800" y="7337"/>
                  <a:pt x="16431" y="14755"/>
                  <a:pt x="13407" y="17934"/>
                </a:cubicBezTo>
                <a:cubicBezTo>
                  <a:pt x="10382" y="21113"/>
                  <a:pt x="8525" y="20803"/>
                  <a:pt x="4417" y="22351"/>
                </a:cubicBezTo>
                <a:cubicBezTo>
                  <a:pt x="416" y="23859"/>
                  <a:pt x="19" y="29638"/>
                  <a:pt x="1" y="29935"/>
                </a:cubicBezTo>
                <a:lnTo>
                  <a:pt x="38136" y="29935"/>
                </a:lnTo>
                <a:lnTo>
                  <a:pt x="38136" y="325"/>
                </a:lnTo>
                <a:cubicBezTo>
                  <a:pt x="38136" y="325"/>
                  <a:pt x="37795" y="0"/>
                  <a:pt x="37163" y="0"/>
                </a:cubicBezTo>
                <a:close/>
                <a:moveTo>
                  <a:pt x="0" y="29935"/>
                </a:moveTo>
                <a:lnTo>
                  <a:pt x="0" y="29947"/>
                </a:lnTo>
                <a:cubicBezTo>
                  <a:pt x="0" y="29947"/>
                  <a:pt x="0" y="29943"/>
                  <a:pt x="1" y="29935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274861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2">
  <p:cSld name="Title and four columns 2">
    <p:spTree>
      <p:nvGrpSpPr>
        <p:cNvPr id="1" name="Shape 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" name="Google Shape;290;p37"/>
          <p:cNvSpPr/>
          <p:nvPr/>
        </p:nvSpPr>
        <p:spPr>
          <a:xfrm flipH="1">
            <a:off x="8394181" y="1"/>
            <a:ext cx="3797820" cy="3127795"/>
          </a:xfrm>
          <a:custGeom>
            <a:avLst/>
            <a:gdLst/>
            <a:ahLst/>
            <a:cxnLst/>
            <a:rect l="l" t="t" r="r" b="b"/>
            <a:pathLst>
              <a:path w="40828" h="24587" extrusionOk="0">
                <a:moveTo>
                  <a:pt x="1" y="0"/>
                </a:moveTo>
                <a:lnTo>
                  <a:pt x="1" y="12"/>
                </a:lnTo>
                <a:lnTo>
                  <a:pt x="1" y="24586"/>
                </a:lnTo>
                <a:cubicBezTo>
                  <a:pt x="1" y="24586"/>
                  <a:pt x="20777" y="24039"/>
                  <a:pt x="25778" y="15716"/>
                </a:cubicBezTo>
                <a:cubicBezTo>
                  <a:pt x="30779" y="7394"/>
                  <a:pt x="37518" y="8061"/>
                  <a:pt x="39173" y="5536"/>
                </a:cubicBezTo>
                <a:cubicBezTo>
                  <a:pt x="40827" y="3000"/>
                  <a:pt x="39577" y="0"/>
                  <a:pt x="3957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1" name="Google Shape;291;p37"/>
          <p:cNvSpPr txBox="1">
            <a:spLocks noGrp="1"/>
          </p:cNvSpPr>
          <p:nvPr>
            <p:ph type="title"/>
          </p:nvPr>
        </p:nvSpPr>
        <p:spPr>
          <a:xfrm>
            <a:off x="5120833" y="593367"/>
            <a:ext cx="612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2" name="Google Shape;292;p37"/>
          <p:cNvSpPr txBox="1">
            <a:spLocks noGrp="1"/>
          </p:cNvSpPr>
          <p:nvPr>
            <p:ph type="subTitle" idx="1"/>
          </p:nvPr>
        </p:nvSpPr>
        <p:spPr>
          <a:xfrm>
            <a:off x="4354684" y="1871957"/>
            <a:ext cx="2474800" cy="4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93" name="Google Shape;293;p37"/>
          <p:cNvSpPr txBox="1">
            <a:spLocks noGrp="1"/>
          </p:cNvSpPr>
          <p:nvPr>
            <p:ph type="subTitle" idx="2"/>
          </p:nvPr>
        </p:nvSpPr>
        <p:spPr>
          <a:xfrm>
            <a:off x="4354684" y="2355456"/>
            <a:ext cx="2474800" cy="12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94" name="Google Shape;294;p37"/>
          <p:cNvSpPr txBox="1">
            <a:spLocks noGrp="1"/>
          </p:cNvSpPr>
          <p:nvPr>
            <p:ph type="subTitle" idx="3"/>
          </p:nvPr>
        </p:nvSpPr>
        <p:spPr>
          <a:xfrm>
            <a:off x="7627851" y="1871957"/>
            <a:ext cx="2474800" cy="4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95" name="Google Shape;295;p37"/>
          <p:cNvSpPr txBox="1">
            <a:spLocks noGrp="1"/>
          </p:cNvSpPr>
          <p:nvPr>
            <p:ph type="subTitle" idx="4"/>
          </p:nvPr>
        </p:nvSpPr>
        <p:spPr>
          <a:xfrm>
            <a:off x="7627851" y="2355456"/>
            <a:ext cx="2474800" cy="12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96" name="Google Shape;296;p37"/>
          <p:cNvSpPr txBox="1">
            <a:spLocks noGrp="1"/>
          </p:cNvSpPr>
          <p:nvPr>
            <p:ph type="subTitle" idx="5"/>
          </p:nvPr>
        </p:nvSpPr>
        <p:spPr>
          <a:xfrm>
            <a:off x="5307033" y="4294991"/>
            <a:ext cx="2474800" cy="4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97" name="Google Shape;297;p37"/>
          <p:cNvSpPr txBox="1">
            <a:spLocks noGrp="1"/>
          </p:cNvSpPr>
          <p:nvPr>
            <p:ph type="subTitle" idx="6"/>
          </p:nvPr>
        </p:nvSpPr>
        <p:spPr>
          <a:xfrm>
            <a:off x="5307033" y="4772889"/>
            <a:ext cx="2474800" cy="12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98" name="Google Shape;298;p37"/>
          <p:cNvSpPr txBox="1">
            <a:spLocks noGrp="1"/>
          </p:cNvSpPr>
          <p:nvPr>
            <p:ph type="subTitle" idx="7"/>
          </p:nvPr>
        </p:nvSpPr>
        <p:spPr>
          <a:xfrm>
            <a:off x="8580200" y="4294991"/>
            <a:ext cx="2474800" cy="4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99" name="Google Shape;299;p37"/>
          <p:cNvSpPr txBox="1">
            <a:spLocks noGrp="1"/>
          </p:cNvSpPr>
          <p:nvPr>
            <p:ph type="subTitle" idx="8"/>
          </p:nvPr>
        </p:nvSpPr>
        <p:spPr>
          <a:xfrm>
            <a:off x="8580200" y="4772889"/>
            <a:ext cx="2474800" cy="12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833887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3">
  <p:cSld name="Title and three columns 3">
    <p:spTree>
      <p:nvGrpSpPr>
        <p:cNvPr id="1" name="Shape 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1" name="Google Shape;301;p38"/>
          <p:cNvGrpSpPr/>
          <p:nvPr/>
        </p:nvGrpSpPr>
        <p:grpSpPr>
          <a:xfrm>
            <a:off x="-263" y="-8667"/>
            <a:ext cx="6923888" cy="6875200"/>
            <a:chOff x="-202" y="-6500"/>
            <a:chExt cx="5558677" cy="5156400"/>
          </a:xfrm>
        </p:grpSpPr>
        <p:sp>
          <p:nvSpPr>
            <p:cNvPr id="302" name="Google Shape;302;p38"/>
            <p:cNvSpPr/>
            <p:nvPr/>
          </p:nvSpPr>
          <p:spPr>
            <a:xfrm rot="5400000" flipH="1">
              <a:off x="-235852" y="229150"/>
              <a:ext cx="5156400" cy="46851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303;p38"/>
            <p:cNvSpPr/>
            <p:nvPr/>
          </p:nvSpPr>
          <p:spPr>
            <a:xfrm flipH="1">
              <a:off x="4628418" y="0"/>
              <a:ext cx="930058" cy="5143479"/>
            </a:xfrm>
            <a:custGeom>
              <a:avLst/>
              <a:gdLst/>
              <a:ahLst/>
              <a:cxnLst/>
              <a:rect l="l" t="t" r="r" b="b"/>
              <a:pathLst>
                <a:path w="34291" h="34874" extrusionOk="0">
                  <a:moveTo>
                    <a:pt x="24658" y="1"/>
                  </a:moveTo>
                  <a:cubicBezTo>
                    <a:pt x="24658" y="1"/>
                    <a:pt x="17669" y="715"/>
                    <a:pt x="15824" y="4715"/>
                  </a:cubicBezTo>
                  <a:cubicBezTo>
                    <a:pt x="13823" y="9073"/>
                    <a:pt x="16824" y="14550"/>
                    <a:pt x="16240" y="19110"/>
                  </a:cubicBezTo>
                  <a:cubicBezTo>
                    <a:pt x="15609" y="23944"/>
                    <a:pt x="4239" y="29957"/>
                    <a:pt x="2262" y="31754"/>
                  </a:cubicBezTo>
                  <a:cubicBezTo>
                    <a:pt x="286" y="33564"/>
                    <a:pt x="0" y="34874"/>
                    <a:pt x="0" y="34874"/>
                  </a:cubicBezTo>
                  <a:lnTo>
                    <a:pt x="34290" y="34874"/>
                  </a:lnTo>
                  <a:lnTo>
                    <a:pt x="34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04" name="Google Shape;304;p38"/>
          <p:cNvSpPr txBox="1">
            <a:spLocks noGrp="1"/>
          </p:cNvSpPr>
          <p:nvPr>
            <p:ph type="title" hasCustomPrompt="1"/>
          </p:nvPr>
        </p:nvSpPr>
        <p:spPr>
          <a:xfrm>
            <a:off x="1083248" y="1943451"/>
            <a:ext cx="999600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305" name="Google Shape;305;p38"/>
          <p:cNvSpPr txBox="1">
            <a:spLocks noGrp="1"/>
          </p:cNvSpPr>
          <p:nvPr>
            <p:ph type="subTitle" idx="1"/>
          </p:nvPr>
        </p:nvSpPr>
        <p:spPr>
          <a:xfrm>
            <a:off x="2687567" y="1632688"/>
            <a:ext cx="3230800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306" name="Google Shape;306;p38"/>
          <p:cNvSpPr txBox="1">
            <a:spLocks noGrp="1"/>
          </p:cNvSpPr>
          <p:nvPr>
            <p:ph type="subTitle" idx="2"/>
          </p:nvPr>
        </p:nvSpPr>
        <p:spPr>
          <a:xfrm>
            <a:off x="2687567" y="2105120"/>
            <a:ext cx="3230800" cy="9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307" name="Google Shape;307;p38"/>
          <p:cNvSpPr txBox="1">
            <a:spLocks noGrp="1"/>
          </p:cNvSpPr>
          <p:nvPr>
            <p:ph type="title" idx="3" hasCustomPrompt="1"/>
          </p:nvPr>
        </p:nvSpPr>
        <p:spPr>
          <a:xfrm>
            <a:off x="1083248" y="3495684"/>
            <a:ext cx="999600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308" name="Google Shape;308;p38"/>
          <p:cNvSpPr txBox="1">
            <a:spLocks noGrp="1"/>
          </p:cNvSpPr>
          <p:nvPr>
            <p:ph type="subTitle" idx="4"/>
          </p:nvPr>
        </p:nvSpPr>
        <p:spPr>
          <a:xfrm>
            <a:off x="2687567" y="3187904"/>
            <a:ext cx="3230800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309" name="Google Shape;309;p38"/>
          <p:cNvSpPr txBox="1">
            <a:spLocks noGrp="1"/>
          </p:cNvSpPr>
          <p:nvPr>
            <p:ph type="subTitle" idx="5"/>
          </p:nvPr>
        </p:nvSpPr>
        <p:spPr>
          <a:xfrm>
            <a:off x="2687567" y="3660336"/>
            <a:ext cx="3230800" cy="9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310" name="Google Shape;310;p38"/>
          <p:cNvSpPr txBox="1">
            <a:spLocks noGrp="1"/>
          </p:cNvSpPr>
          <p:nvPr>
            <p:ph type="title" idx="6" hasCustomPrompt="1"/>
          </p:nvPr>
        </p:nvSpPr>
        <p:spPr>
          <a:xfrm>
            <a:off x="1083248" y="5047917"/>
            <a:ext cx="999600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311" name="Google Shape;311;p38"/>
          <p:cNvSpPr txBox="1">
            <a:spLocks noGrp="1"/>
          </p:cNvSpPr>
          <p:nvPr>
            <p:ph type="subTitle" idx="7"/>
          </p:nvPr>
        </p:nvSpPr>
        <p:spPr>
          <a:xfrm>
            <a:off x="2687567" y="4740137"/>
            <a:ext cx="3230800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312" name="Google Shape;312;p38"/>
          <p:cNvSpPr txBox="1">
            <a:spLocks noGrp="1"/>
          </p:cNvSpPr>
          <p:nvPr>
            <p:ph type="subTitle" idx="8"/>
          </p:nvPr>
        </p:nvSpPr>
        <p:spPr>
          <a:xfrm>
            <a:off x="2687567" y="5212569"/>
            <a:ext cx="3230800" cy="9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313" name="Google Shape;313;p38"/>
          <p:cNvSpPr txBox="1">
            <a:spLocks noGrp="1"/>
          </p:cNvSpPr>
          <p:nvPr>
            <p:ph type="title" idx="9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760220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evice mockup">
  <p:cSld name="Device mockup">
    <p:spTree>
      <p:nvGrpSpPr>
        <p:cNvPr id="1" name="Shape 3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" name="Google Shape;315;p39"/>
          <p:cNvSpPr/>
          <p:nvPr/>
        </p:nvSpPr>
        <p:spPr>
          <a:xfrm rot="10800000">
            <a:off x="10" y="-30"/>
            <a:ext cx="7861991" cy="4139313"/>
          </a:xfrm>
          <a:custGeom>
            <a:avLst/>
            <a:gdLst/>
            <a:ahLst/>
            <a:cxnLst/>
            <a:rect l="l" t="t" r="r" b="b"/>
            <a:pathLst>
              <a:path w="38136" h="29948" extrusionOk="0">
                <a:moveTo>
                  <a:pt x="37163" y="0"/>
                </a:moveTo>
                <a:cubicBezTo>
                  <a:pt x="36732" y="0"/>
                  <a:pt x="36166" y="151"/>
                  <a:pt x="35481" y="658"/>
                </a:cubicBezTo>
                <a:cubicBezTo>
                  <a:pt x="33778" y="1908"/>
                  <a:pt x="33707" y="6147"/>
                  <a:pt x="31147" y="6992"/>
                </a:cubicBezTo>
                <a:cubicBezTo>
                  <a:pt x="30908" y="7072"/>
                  <a:pt x="30643" y="7108"/>
                  <a:pt x="30357" y="7108"/>
                </a:cubicBezTo>
                <a:cubicBezTo>
                  <a:pt x="28146" y="7108"/>
                  <a:pt x="24643" y="4988"/>
                  <a:pt x="21393" y="4988"/>
                </a:cubicBezTo>
                <a:cubicBezTo>
                  <a:pt x="20568" y="4988"/>
                  <a:pt x="19758" y="5125"/>
                  <a:pt x="18991" y="5468"/>
                </a:cubicBezTo>
                <a:cubicBezTo>
                  <a:pt x="14800" y="7337"/>
                  <a:pt x="16431" y="14755"/>
                  <a:pt x="13407" y="17934"/>
                </a:cubicBezTo>
                <a:cubicBezTo>
                  <a:pt x="10382" y="21113"/>
                  <a:pt x="8525" y="20803"/>
                  <a:pt x="4417" y="22351"/>
                </a:cubicBezTo>
                <a:cubicBezTo>
                  <a:pt x="416" y="23859"/>
                  <a:pt x="19" y="29638"/>
                  <a:pt x="1" y="29935"/>
                </a:cubicBezTo>
                <a:lnTo>
                  <a:pt x="38136" y="29935"/>
                </a:lnTo>
                <a:lnTo>
                  <a:pt x="38136" y="325"/>
                </a:lnTo>
                <a:cubicBezTo>
                  <a:pt x="38136" y="325"/>
                  <a:pt x="37795" y="0"/>
                  <a:pt x="37163" y="0"/>
                </a:cubicBezTo>
                <a:close/>
                <a:moveTo>
                  <a:pt x="0" y="29935"/>
                </a:moveTo>
                <a:lnTo>
                  <a:pt x="0" y="29947"/>
                </a:lnTo>
                <a:cubicBezTo>
                  <a:pt x="0" y="29947"/>
                  <a:pt x="0" y="29943"/>
                  <a:pt x="1" y="29935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6" name="Google Shape;316;p39"/>
          <p:cNvSpPr txBox="1">
            <a:spLocks noGrp="1"/>
          </p:cNvSpPr>
          <p:nvPr>
            <p:ph type="title"/>
          </p:nvPr>
        </p:nvSpPr>
        <p:spPr>
          <a:xfrm>
            <a:off x="7498267" y="1782967"/>
            <a:ext cx="3742800" cy="134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7" name="Google Shape;317;p39"/>
          <p:cNvSpPr txBox="1">
            <a:spLocks noGrp="1"/>
          </p:cNvSpPr>
          <p:nvPr>
            <p:ph type="subTitle" idx="1"/>
          </p:nvPr>
        </p:nvSpPr>
        <p:spPr>
          <a:xfrm>
            <a:off x="7498267" y="3172993"/>
            <a:ext cx="3742800" cy="162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318" name="Google Shape;318;p39"/>
          <p:cNvSpPr/>
          <p:nvPr/>
        </p:nvSpPr>
        <p:spPr>
          <a:xfrm rot="10800000">
            <a:off x="8768808" y="4741392"/>
            <a:ext cx="3440712" cy="2142921"/>
          </a:xfrm>
          <a:custGeom>
            <a:avLst/>
            <a:gdLst/>
            <a:ahLst/>
            <a:cxnLst/>
            <a:rect l="l" t="t" r="r" b="b"/>
            <a:pathLst>
              <a:path w="40828" h="24587" extrusionOk="0">
                <a:moveTo>
                  <a:pt x="1" y="0"/>
                </a:moveTo>
                <a:lnTo>
                  <a:pt x="1" y="12"/>
                </a:lnTo>
                <a:lnTo>
                  <a:pt x="1" y="24586"/>
                </a:lnTo>
                <a:cubicBezTo>
                  <a:pt x="1" y="24586"/>
                  <a:pt x="20777" y="24039"/>
                  <a:pt x="25778" y="15716"/>
                </a:cubicBezTo>
                <a:cubicBezTo>
                  <a:pt x="30779" y="7394"/>
                  <a:pt x="37518" y="8061"/>
                  <a:pt x="39173" y="5536"/>
                </a:cubicBezTo>
                <a:cubicBezTo>
                  <a:pt x="40827" y="3000"/>
                  <a:pt x="39577" y="0"/>
                  <a:pt x="3957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9" name="Google Shape;319;p39"/>
          <p:cNvSpPr/>
          <p:nvPr/>
        </p:nvSpPr>
        <p:spPr>
          <a:xfrm rot="10800000">
            <a:off x="8861910" y="4818023"/>
            <a:ext cx="3367357" cy="2095877"/>
          </a:xfrm>
          <a:custGeom>
            <a:avLst/>
            <a:gdLst/>
            <a:ahLst/>
            <a:cxnLst/>
            <a:rect l="l" t="t" r="r" b="b"/>
            <a:pathLst>
              <a:path w="40828" h="24587" extrusionOk="0">
                <a:moveTo>
                  <a:pt x="1" y="0"/>
                </a:moveTo>
                <a:lnTo>
                  <a:pt x="1" y="12"/>
                </a:lnTo>
                <a:lnTo>
                  <a:pt x="1" y="24586"/>
                </a:lnTo>
                <a:cubicBezTo>
                  <a:pt x="1" y="24586"/>
                  <a:pt x="20777" y="24039"/>
                  <a:pt x="25778" y="15716"/>
                </a:cubicBezTo>
                <a:cubicBezTo>
                  <a:pt x="30779" y="7394"/>
                  <a:pt x="37518" y="8061"/>
                  <a:pt x="39173" y="5536"/>
                </a:cubicBezTo>
                <a:cubicBezTo>
                  <a:pt x="40827" y="3000"/>
                  <a:pt x="39577" y="0"/>
                  <a:pt x="39577" y="0"/>
                </a:cubicBezTo>
                <a:close/>
              </a:path>
            </a:pathLst>
          </a:custGeom>
          <a:noFill/>
          <a:ln w="28575" cap="flat" cmpd="sng">
            <a:solidFill>
              <a:schemeClr val="accent6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9041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5" name="Google Shape;1695;p8"/>
          <p:cNvSpPr/>
          <p:nvPr/>
        </p:nvSpPr>
        <p:spPr>
          <a:xfrm rot="10800000" flipH="1">
            <a:off x="6777374" y="2112002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1696" name="Google Shape;1696;p8"/>
          <p:cNvSpPr/>
          <p:nvPr/>
        </p:nvSpPr>
        <p:spPr>
          <a:xfrm rot="10800000">
            <a:off x="-1444868" y="-1392685"/>
            <a:ext cx="4675339" cy="5514125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1697" name="Google Shape;1697;p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flipH="1">
            <a:off x="5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98" name="Google Shape;1698;p8"/>
          <p:cNvGrpSpPr/>
          <p:nvPr/>
        </p:nvGrpSpPr>
        <p:grpSpPr>
          <a:xfrm>
            <a:off x="299582" y="432844"/>
            <a:ext cx="1653244" cy="1734747"/>
            <a:chOff x="-818813" y="1823137"/>
            <a:chExt cx="1579734" cy="1657613"/>
          </a:xfrm>
        </p:grpSpPr>
        <p:sp>
          <p:nvSpPr>
            <p:cNvPr id="1699" name="Google Shape;1699;p8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8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8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8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8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8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8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8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8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8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8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8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8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8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8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8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8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8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8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8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8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8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8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8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8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8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8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8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8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8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8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8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8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8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8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8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5" name="Google Shape;1735;p8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6" name="Google Shape;1736;p8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61" name="Google Shape;1761;p8"/>
          <p:cNvGrpSpPr/>
          <p:nvPr/>
        </p:nvGrpSpPr>
        <p:grpSpPr>
          <a:xfrm rot="-10012868" flipH="1">
            <a:off x="357947" y="2320799"/>
            <a:ext cx="439516" cy="565108"/>
            <a:chOff x="3526675" y="707075"/>
            <a:chExt cx="187750" cy="241400"/>
          </a:xfrm>
        </p:grpSpPr>
        <p:sp>
          <p:nvSpPr>
            <p:cNvPr id="1762" name="Google Shape;1762;p8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65" name="Google Shape;1765;p8"/>
          <p:cNvGrpSpPr/>
          <p:nvPr/>
        </p:nvGrpSpPr>
        <p:grpSpPr>
          <a:xfrm>
            <a:off x="10684212" y="5293845"/>
            <a:ext cx="1458576" cy="1331051"/>
            <a:chOff x="4097300" y="529025"/>
            <a:chExt cx="796050" cy="726450"/>
          </a:xfrm>
        </p:grpSpPr>
        <p:sp>
          <p:nvSpPr>
            <p:cNvPr id="1766" name="Google Shape;1766;p8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0" name="Google Shape;1790;p8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1" name="Google Shape;1791;p8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1" name="Google Shape;1801;p8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2" name="Google Shape;1802;p8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8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8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8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8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7" name="Google Shape;1817;p8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8" name="Google Shape;1818;p8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5" name="Google Shape;1825;p8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6" name="Google Shape;1826;p8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3" name="Google Shape;1833;p8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4" name="Google Shape;1834;p8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1" name="Google Shape;1841;p8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2" name="Google Shape;1842;p8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45" name="Google Shape;1845;p8"/>
          <p:cNvGrpSpPr/>
          <p:nvPr/>
        </p:nvGrpSpPr>
        <p:grpSpPr>
          <a:xfrm rot="672145">
            <a:off x="11397727" y="4466589"/>
            <a:ext cx="439524" cy="565119"/>
            <a:chOff x="3526675" y="707075"/>
            <a:chExt cx="187750" cy="241400"/>
          </a:xfrm>
        </p:grpSpPr>
        <p:sp>
          <p:nvSpPr>
            <p:cNvPr id="1846" name="Google Shape;1846;p8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49" name="Google Shape;1849;p8"/>
          <p:cNvGrpSpPr/>
          <p:nvPr/>
        </p:nvGrpSpPr>
        <p:grpSpPr>
          <a:xfrm rot="-1377965">
            <a:off x="719461" y="5793865"/>
            <a:ext cx="462931" cy="680865"/>
            <a:chOff x="3716700" y="1378700"/>
            <a:chExt cx="135825" cy="199750"/>
          </a:xfrm>
        </p:grpSpPr>
        <p:sp>
          <p:nvSpPr>
            <p:cNvPr id="1850" name="Google Shape;1850;p8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2" name="Google Shape;1852;p8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3" name="Google Shape;1853;p8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54" name="Google Shape;1854;p8"/>
          <p:cNvGrpSpPr/>
          <p:nvPr/>
        </p:nvGrpSpPr>
        <p:grpSpPr>
          <a:xfrm rot="-1687898">
            <a:off x="10942703" y="543408"/>
            <a:ext cx="456072" cy="557843"/>
            <a:chOff x="2019050" y="1133325"/>
            <a:chExt cx="153525" cy="187750"/>
          </a:xfrm>
        </p:grpSpPr>
        <p:sp>
          <p:nvSpPr>
            <p:cNvPr id="1855" name="Google Shape;1855;p8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8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8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8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59" name="Google Shape;1859;p8"/>
          <p:cNvGrpSpPr/>
          <p:nvPr/>
        </p:nvGrpSpPr>
        <p:grpSpPr>
          <a:xfrm>
            <a:off x="5579252" y="5674322"/>
            <a:ext cx="1033573" cy="919945"/>
            <a:chOff x="4748225" y="4600750"/>
            <a:chExt cx="332125" cy="295625"/>
          </a:xfrm>
        </p:grpSpPr>
        <p:sp>
          <p:nvSpPr>
            <p:cNvPr id="1860" name="Google Shape;1860;p8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8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8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8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8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8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8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8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8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8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8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8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8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8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8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8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8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8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8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8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8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8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8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8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8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8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8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8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8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8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8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8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8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8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8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8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8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8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8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8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8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8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8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8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8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8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6" name="Google Shape;1906;p8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7" name="Google Shape;1907;p8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8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9" name="Google Shape;1909;p8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0" name="Google Shape;1910;p8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8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8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8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8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8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8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8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8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8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8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8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8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8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8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25" name="Google Shape;1925;p8"/>
          <p:cNvSpPr/>
          <p:nvPr/>
        </p:nvSpPr>
        <p:spPr>
          <a:xfrm>
            <a:off x="604981" y="40118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26" name="Google Shape;1926;p8"/>
          <p:cNvSpPr/>
          <p:nvPr/>
        </p:nvSpPr>
        <p:spPr>
          <a:xfrm rot="1258828">
            <a:off x="2766372" y="5885610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27" name="Google Shape;1927;p8"/>
          <p:cNvSpPr/>
          <p:nvPr/>
        </p:nvSpPr>
        <p:spPr>
          <a:xfrm>
            <a:off x="4765597" y="66786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28" name="Google Shape;1928;p8"/>
          <p:cNvSpPr/>
          <p:nvPr/>
        </p:nvSpPr>
        <p:spPr>
          <a:xfrm rot="-975912">
            <a:off x="11014856" y="2188148"/>
            <a:ext cx="452688" cy="147513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29" name="Google Shape;1929;p8"/>
          <p:cNvSpPr/>
          <p:nvPr/>
        </p:nvSpPr>
        <p:spPr>
          <a:xfrm>
            <a:off x="7972681" y="4328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30" name="Google Shape;1930;p8"/>
          <p:cNvSpPr/>
          <p:nvPr/>
        </p:nvSpPr>
        <p:spPr>
          <a:xfrm>
            <a:off x="9306697" y="5618898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31" name="Google Shape;1931;p8"/>
          <p:cNvSpPr txBox="1">
            <a:spLocks noGrp="1"/>
          </p:cNvSpPr>
          <p:nvPr>
            <p:ph type="title"/>
          </p:nvPr>
        </p:nvSpPr>
        <p:spPr>
          <a:xfrm>
            <a:off x="2025633" y="1742800"/>
            <a:ext cx="8140800" cy="33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4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992854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 you">
  <p:cSld name="Thank you">
    <p:spTree>
      <p:nvGrpSpPr>
        <p:cNvPr id="1" name="Shape 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" name="Google Shape;321;p40"/>
          <p:cNvSpPr/>
          <p:nvPr/>
        </p:nvSpPr>
        <p:spPr>
          <a:xfrm rot="10800000">
            <a:off x="4939001" y="-11"/>
            <a:ext cx="7252999" cy="6857979"/>
          </a:xfrm>
          <a:custGeom>
            <a:avLst/>
            <a:gdLst/>
            <a:ahLst/>
            <a:cxnLst/>
            <a:rect l="l" t="t" r="r" b="b"/>
            <a:pathLst>
              <a:path w="42364" h="43268" extrusionOk="0">
                <a:moveTo>
                  <a:pt x="1" y="0"/>
                </a:moveTo>
                <a:lnTo>
                  <a:pt x="1" y="43267"/>
                </a:lnTo>
                <a:lnTo>
                  <a:pt x="42363" y="43267"/>
                </a:lnTo>
                <a:cubicBezTo>
                  <a:pt x="42363" y="43267"/>
                  <a:pt x="42268" y="37779"/>
                  <a:pt x="39006" y="33992"/>
                </a:cubicBezTo>
                <a:cubicBezTo>
                  <a:pt x="35767" y="30218"/>
                  <a:pt x="39351" y="28789"/>
                  <a:pt x="39875" y="23705"/>
                </a:cubicBezTo>
                <a:cubicBezTo>
                  <a:pt x="40375" y="18633"/>
                  <a:pt x="36958" y="18336"/>
                  <a:pt x="34470" y="14049"/>
                </a:cubicBezTo>
                <a:cubicBezTo>
                  <a:pt x="31981" y="9775"/>
                  <a:pt x="34041" y="0"/>
                  <a:pt x="3404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2" name="Google Shape;322;p40"/>
          <p:cNvSpPr/>
          <p:nvPr/>
        </p:nvSpPr>
        <p:spPr>
          <a:xfrm rot="10800000">
            <a:off x="5211826" y="-37631"/>
            <a:ext cx="7055441" cy="6933264"/>
          </a:xfrm>
          <a:custGeom>
            <a:avLst/>
            <a:gdLst/>
            <a:ahLst/>
            <a:cxnLst/>
            <a:rect l="l" t="t" r="r" b="b"/>
            <a:pathLst>
              <a:path w="42364" h="43268" extrusionOk="0">
                <a:moveTo>
                  <a:pt x="1" y="0"/>
                </a:moveTo>
                <a:lnTo>
                  <a:pt x="1" y="43267"/>
                </a:lnTo>
                <a:lnTo>
                  <a:pt x="42363" y="43267"/>
                </a:lnTo>
                <a:cubicBezTo>
                  <a:pt x="42363" y="43267"/>
                  <a:pt x="42268" y="37779"/>
                  <a:pt x="39006" y="33992"/>
                </a:cubicBezTo>
                <a:cubicBezTo>
                  <a:pt x="35767" y="30218"/>
                  <a:pt x="39351" y="28789"/>
                  <a:pt x="39875" y="23705"/>
                </a:cubicBezTo>
                <a:cubicBezTo>
                  <a:pt x="40375" y="18633"/>
                  <a:pt x="36958" y="18336"/>
                  <a:pt x="34470" y="14049"/>
                </a:cubicBezTo>
                <a:cubicBezTo>
                  <a:pt x="31981" y="9775"/>
                  <a:pt x="34041" y="0"/>
                  <a:pt x="34041" y="0"/>
                </a:cubicBezTo>
                <a:close/>
              </a:path>
            </a:pathLst>
          </a:custGeom>
          <a:noFill/>
          <a:ln w="28575" cap="flat" cmpd="sng">
            <a:solidFill>
              <a:schemeClr val="accent2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3" name="Google Shape;323;p40"/>
          <p:cNvSpPr txBox="1">
            <a:spLocks noGrp="1"/>
          </p:cNvSpPr>
          <p:nvPr>
            <p:ph type="title"/>
          </p:nvPr>
        </p:nvSpPr>
        <p:spPr>
          <a:xfrm>
            <a:off x="7242500" y="593367"/>
            <a:ext cx="4080000" cy="14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 sz="72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4" name="Google Shape;324;p40"/>
          <p:cNvSpPr txBox="1"/>
          <p:nvPr/>
        </p:nvSpPr>
        <p:spPr>
          <a:xfrm>
            <a:off x="7241700" y="4807800"/>
            <a:ext cx="4124000" cy="89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1467" b="0" i="0" u="none" strike="noStrike" kern="0" cap="none" spc="0" normalizeH="0" baseline="0" noProof="0">
                <a:ln>
                  <a:noFill/>
                </a:ln>
                <a:solidFill>
                  <a:srgbClr val="003849"/>
                </a:solidFill>
                <a:effectLst/>
                <a:uLnTx/>
                <a:uFillTx/>
                <a:latin typeface="Baloo 2"/>
                <a:ea typeface="Baloo 2"/>
                <a:cs typeface="Baloo 2"/>
                <a:sym typeface="Baloo 2"/>
              </a:rPr>
              <a:t>CREDITS: This presentation template was created by </a:t>
            </a:r>
            <a:r>
              <a:rPr kumimoji="0" lang="en" sz="1467" b="0" i="0" u="none" strike="noStrike" kern="0" cap="none" spc="0" normalizeH="0" baseline="0" noProof="0">
                <a:ln>
                  <a:noFill/>
                </a:ln>
                <a:solidFill>
                  <a:srgbClr val="003849"/>
                </a:solidFill>
                <a:effectLst/>
                <a:uLnTx/>
                <a:uFill>
                  <a:noFill/>
                </a:uFill>
                <a:latin typeface="Baloo 2"/>
                <a:ea typeface="Baloo 2"/>
                <a:cs typeface="Baloo 2"/>
                <a:sym typeface="Baloo 2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kumimoji="0" lang="en" sz="1467" b="0" i="0" u="none" strike="noStrike" kern="0" cap="none" spc="0" normalizeH="0" baseline="0" noProof="0">
                <a:ln>
                  <a:noFill/>
                </a:ln>
                <a:solidFill>
                  <a:srgbClr val="003849"/>
                </a:solidFill>
                <a:effectLst/>
                <a:uLnTx/>
                <a:uFillTx/>
                <a:latin typeface="Baloo 2"/>
                <a:ea typeface="Baloo 2"/>
                <a:cs typeface="Baloo 2"/>
                <a:sym typeface="Baloo 2"/>
              </a:rPr>
              <a:t>, and includes icons by </a:t>
            </a:r>
            <a:r>
              <a:rPr kumimoji="0" lang="en" sz="1467" b="0" i="0" u="none" strike="noStrike" kern="0" cap="none" spc="0" normalizeH="0" baseline="0" noProof="0">
                <a:ln>
                  <a:noFill/>
                </a:ln>
                <a:solidFill>
                  <a:srgbClr val="003849"/>
                </a:solidFill>
                <a:effectLst/>
                <a:uLnTx/>
                <a:uFill>
                  <a:noFill/>
                </a:uFill>
                <a:latin typeface="Baloo 2"/>
                <a:ea typeface="Baloo 2"/>
                <a:cs typeface="Baloo 2"/>
                <a:sym typeface="Baloo 2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kumimoji="0" lang="en" sz="1467" b="0" i="0" u="none" strike="noStrike" kern="0" cap="none" spc="0" normalizeH="0" baseline="0" noProof="0">
                <a:ln>
                  <a:noFill/>
                </a:ln>
                <a:solidFill>
                  <a:srgbClr val="003849"/>
                </a:solidFill>
                <a:effectLst/>
                <a:uLnTx/>
                <a:uFillTx/>
                <a:latin typeface="Baloo 2"/>
                <a:ea typeface="Baloo 2"/>
                <a:cs typeface="Baloo 2"/>
                <a:sym typeface="Baloo 2"/>
              </a:rPr>
              <a:t>, and infographics &amp; images by </a:t>
            </a:r>
            <a:r>
              <a:rPr kumimoji="0" lang="en" sz="1467" b="0" i="0" u="none" strike="noStrike" kern="0" cap="none" spc="0" normalizeH="0" baseline="0" noProof="0">
                <a:ln>
                  <a:noFill/>
                </a:ln>
                <a:solidFill>
                  <a:srgbClr val="003849"/>
                </a:solidFill>
                <a:effectLst/>
                <a:uLnTx/>
                <a:uFill>
                  <a:noFill/>
                </a:uFill>
                <a:latin typeface="Baloo 2"/>
                <a:ea typeface="Baloo 2"/>
                <a:cs typeface="Baloo 2"/>
                <a:sym typeface="Baloo 2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kumimoji="0" sz="1467" b="0" i="0" u="none" strike="noStrike" kern="0" cap="none" spc="0" normalizeH="0" baseline="0" noProof="0">
              <a:ln>
                <a:noFill/>
              </a:ln>
              <a:solidFill>
                <a:srgbClr val="003849"/>
              </a:solidFill>
              <a:effectLst/>
              <a:uLnTx/>
              <a:uFillTx/>
              <a:latin typeface="Baloo 2"/>
              <a:ea typeface="Baloo 2"/>
              <a:cs typeface="Baloo 2"/>
              <a:sym typeface="Baloo 2"/>
            </a:endParaRPr>
          </a:p>
        </p:txBody>
      </p:sp>
    </p:spTree>
    <p:extLst>
      <p:ext uri="{BB962C8B-B14F-4D97-AF65-F5344CB8AC3E}">
        <p14:creationId xmlns:p14="http://schemas.microsoft.com/office/powerpoint/2010/main" val="12251411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" name="Google Shape;326;p41"/>
          <p:cNvSpPr/>
          <p:nvPr/>
        </p:nvSpPr>
        <p:spPr>
          <a:xfrm rot="10800000">
            <a:off x="4939001" y="-11"/>
            <a:ext cx="7252999" cy="6857979"/>
          </a:xfrm>
          <a:custGeom>
            <a:avLst/>
            <a:gdLst/>
            <a:ahLst/>
            <a:cxnLst/>
            <a:rect l="l" t="t" r="r" b="b"/>
            <a:pathLst>
              <a:path w="42364" h="43268" extrusionOk="0">
                <a:moveTo>
                  <a:pt x="1" y="0"/>
                </a:moveTo>
                <a:lnTo>
                  <a:pt x="1" y="43267"/>
                </a:lnTo>
                <a:lnTo>
                  <a:pt x="42363" y="43267"/>
                </a:lnTo>
                <a:cubicBezTo>
                  <a:pt x="42363" y="43267"/>
                  <a:pt x="42268" y="37779"/>
                  <a:pt x="39006" y="33992"/>
                </a:cubicBezTo>
                <a:cubicBezTo>
                  <a:pt x="35767" y="30218"/>
                  <a:pt x="39351" y="28789"/>
                  <a:pt x="39875" y="23705"/>
                </a:cubicBezTo>
                <a:cubicBezTo>
                  <a:pt x="40375" y="18633"/>
                  <a:pt x="36958" y="18336"/>
                  <a:pt x="34470" y="14049"/>
                </a:cubicBezTo>
                <a:cubicBezTo>
                  <a:pt x="31981" y="9775"/>
                  <a:pt x="34041" y="0"/>
                  <a:pt x="3404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472276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8" name="Google Shape;328;p42"/>
          <p:cNvGrpSpPr/>
          <p:nvPr/>
        </p:nvGrpSpPr>
        <p:grpSpPr>
          <a:xfrm>
            <a:off x="-33" y="3297958"/>
            <a:ext cx="12192000" cy="3559561"/>
            <a:chOff x="-25" y="1390650"/>
            <a:chExt cx="9144000" cy="3752700"/>
          </a:xfrm>
        </p:grpSpPr>
        <p:sp>
          <p:nvSpPr>
            <p:cNvPr id="329" name="Google Shape;329;p42"/>
            <p:cNvSpPr/>
            <p:nvPr/>
          </p:nvSpPr>
          <p:spPr>
            <a:xfrm>
              <a:off x="-25" y="1390650"/>
              <a:ext cx="9143955" cy="3152727"/>
            </a:xfrm>
            <a:custGeom>
              <a:avLst/>
              <a:gdLst/>
              <a:ahLst/>
              <a:cxnLst/>
              <a:rect l="l" t="t" r="r" b="b"/>
              <a:pathLst>
                <a:path w="48078" h="17253" extrusionOk="0">
                  <a:moveTo>
                    <a:pt x="24551" y="0"/>
                  </a:moveTo>
                  <a:cubicBezTo>
                    <a:pt x="19562" y="0"/>
                    <a:pt x="12918" y="5739"/>
                    <a:pt x="7775" y="5942"/>
                  </a:cubicBezTo>
                  <a:cubicBezTo>
                    <a:pt x="7443" y="5956"/>
                    <a:pt x="7121" y="5962"/>
                    <a:pt x="6809" y="5962"/>
                  </a:cubicBezTo>
                  <a:cubicBezTo>
                    <a:pt x="2312" y="5962"/>
                    <a:pt x="0" y="4608"/>
                    <a:pt x="0" y="4608"/>
                  </a:cubicBezTo>
                  <a:lnTo>
                    <a:pt x="0" y="17253"/>
                  </a:lnTo>
                  <a:lnTo>
                    <a:pt x="48077" y="17253"/>
                  </a:lnTo>
                  <a:lnTo>
                    <a:pt x="48077" y="3727"/>
                  </a:lnTo>
                  <a:cubicBezTo>
                    <a:pt x="48077" y="3727"/>
                    <a:pt x="46378" y="2205"/>
                    <a:pt x="44452" y="2205"/>
                  </a:cubicBezTo>
                  <a:cubicBezTo>
                    <a:pt x="44320" y="2205"/>
                    <a:pt x="44187" y="2212"/>
                    <a:pt x="44053" y="2227"/>
                  </a:cubicBezTo>
                  <a:cubicBezTo>
                    <a:pt x="41970" y="2465"/>
                    <a:pt x="40076" y="4275"/>
                    <a:pt x="36278" y="4870"/>
                  </a:cubicBezTo>
                  <a:cubicBezTo>
                    <a:pt x="36082" y="4901"/>
                    <a:pt x="35888" y="4915"/>
                    <a:pt x="35696" y="4915"/>
                  </a:cubicBezTo>
                  <a:cubicBezTo>
                    <a:pt x="32171" y="4915"/>
                    <a:pt x="29282" y="0"/>
                    <a:pt x="245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42"/>
            <p:cNvSpPr/>
            <p:nvPr/>
          </p:nvSpPr>
          <p:spPr>
            <a:xfrm>
              <a:off x="-25" y="4210050"/>
              <a:ext cx="9144000" cy="933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205994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685725F-5231-45AE-BC1A-D698F22F5593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2024/4/23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CEB321A-15AF-44AC-8389-DF08CA25F66C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7336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685725F-5231-45AE-BC1A-D698F22F5593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2024/4/23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CEB321A-15AF-44AC-8389-DF08CA25F66C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575715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685725F-5231-45AE-BC1A-D698F22F5593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2024/4/23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CEB321A-15AF-44AC-8389-DF08CA25F66C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582227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685725F-5231-45AE-BC1A-D698F22F5593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2024/4/23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CEB321A-15AF-44AC-8389-DF08CA25F66C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921751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685725F-5231-45AE-BC1A-D698F22F5593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2024/4/23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CEB321A-15AF-44AC-8389-DF08CA25F66C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914951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685725F-5231-45AE-BC1A-D698F22F5593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2024/4/23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CEB321A-15AF-44AC-8389-DF08CA25F66C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188075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685725F-5231-45AE-BC1A-D698F22F5593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2024/4/23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CEB321A-15AF-44AC-8389-DF08CA25F66C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318840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9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3" name="Google Shape;1933;p9"/>
          <p:cNvSpPr/>
          <p:nvPr/>
        </p:nvSpPr>
        <p:spPr>
          <a:xfrm>
            <a:off x="-954772" y="4093236"/>
            <a:ext cx="3671667" cy="3419067"/>
          </a:xfrm>
          <a:custGeom>
            <a:avLst/>
            <a:gdLst/>
            <a:ahLst/>
            <a:cxnLst/>
            <a:rect l="l" t="t" r="r" b="b"/>
            <a:pathLst>
              <a:path w="110150" h="102572" extrusionOk="0">
                <a:moveTo>
                  <a:pt x="7244" y="2961"/>
                </a:moveTo>
                <a:cubicBezTo>
                  <a:pt x="11121" y="-8536"/>
                  <a:pt x="23420" y="18735"/>
                  <a:pt x="32109" y="23013"/>
                </a:cubicBezTo>
                <a:cubicBezTo>
                  <a:pt x="40799" y="27291"/>
                  <a:pt x="54034" y="23548"/>
                  <a:pt x="59381" y="28628"/>
                </a:cubicBezTo>
                <a:cubicBezTo>
                  <a:pt x="64728" y="33708"/>
                  <a:pt x="59782" y="48547"/>
                  <a:pt x="64193" y="53493"/>
                </a:cubicBezTo>
                <a:cubicBezTo>
                  <a:pt x="68605" y="58439"/>
                  <a:pt x="81305" y="54295"/>
                  <a:pt x="85850" y="58306"/>
                </a:cubicBezTo>
                <a:cubicBezTo>
                  <a:pt x="90395" y="62317"/>
                  <a:pt x="88123" y="70739"/>
                  <a:pt x="91465" y="77557"/>
                </a:cubicBezTo>
                <a:cubicBezTo>
                  <a:pt x="94807" y="84375"/>
                  <a:pt x="119673" y="96807"/>
                  <a:pt x="105903" y="99213"/>
                </a:cubicBezTo>
                <a:cubicBezTo>
                  <a:pt x="92134" y="101619"/>
                  <a:pt x="25291" y="108036"/>
                  <a:pt x="8848" y="91994"/>
                </a:cubicBezTo>
                <a:cubicBezTo>
                  <a:pt x="-7595" y="75952"/>
                  <a:pt x="3367" y="14458"/>
                  <a:pt x="7244" y="296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1934" name="Google Shape;1934;p9"/>
          <p:cNvSpPr/>
          <p:nvPr/>
        </p:nvSpPr>
        <p:spPr>
          <a:xfrm>
            <a:off x="8346991" y="-782435"/>
            <a:ext cx="4410567" cy="5800100"/>
          </a:xfrm>
          <a:custGeom>
            <a:avLst/>
            <a:gdLst/>
            <a:ahLst/>
            <a:cxnLst/>
            <a:rect l="l" t="t" r="r" b="b"/>
            <a:pathLst>
              <a:path w="132317" h="174003" extrusionOk="0">
                <a:moveTo>
                  <a:pt x="5462" y="13046"/>
                </a:moveTo>
                <a:cubicBezTo>
                  <a:pt x="-11115" y="18260"/>
                  <a:pt x="15354" y="36307"/>
                  <a:pt x="23108" y="43526"/>
                </a:cubicBezTo>
                <a:cubicBezTo>
                  <a:pt x="30862" y="50745"/>
                  <a:pt x="45033" y="49541"/>
                  <a:pt x="51984" y="56359"/>
                </a:cubicBezTo>
                <a:cubicBezTo>
                  <a:pt x="58936" y="63177"/>
                  <a:pt x="58935" y="77214"/>
                  <a:pt x="64817" y="84433"/>
                </a:cubicBezTo>
                <a:cubicBezTo>
                  <a:pt x="70699" y="91652"/>
                  <a:pt x="82330" y="91518"/>
                  <a:pt x="87276" y="99673"/>
                </a:cubicBezTo>
                <a:cubicBezTo>
                  <a:pt x="92222" y="107828"/>
                  <a:pt x="90618" y="123870"/>
                  <a:pt x="94495" y="133361"/>
                </a:cubicBezTo>
                <a:cubicBezTo>
                  <a:pt x="98372" y="142853"/>
                  <a:pt x="105591" y="151542"/>
                  <a:pt x="110537" y="156622"/>
                </a:cubicBezTo>
                <a:cubicBezTo>
                  <a:pt x="115483" y="161702"/>
                  <a:pt x="122168" y="187904"/>
                  <a:pt x="124173" y="163841"/>
                </a:cubicBezTo>
                <a:cubicBezTo>
                  <a:pt x="126178" y="139778"/>
                  <a:pt x="142354" y="37377"/>
                  <a:pt x="122569" y="12244"/>
                </a:cubicBezTo>
                <a:cubicBezTo>
                  <a:pt x="102784" y="-12888"/>
                  <a:pt x="22039" y="7832"/>
                  <a:pt x="5462" y="1304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pic>
        <p:nvPicPr>
          <p:cNvPr id="1935" name="Google Shape;1935;p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36" name="Google Shape;1936;p9"/>
          <p:cNvGrpSpPr/>
          <p:nvPr/>
        </p:nvGrpSpPr>
        <p:grpSpPr>
          <a:xfrm>
            <a:off x="720653" y="494633"/>
            <a:ext cx="866057" cy="930097"/>
            <a:chOff x="539500" y="356300"/>
            <a:chExt cx="347201" cy="372894"/>
          </a:xfrm>
        </p:grpSpPr>
        <p:sp>
          <p:nvSpPr>
            <p:cNvPr id="1937" name="Google Shape;1937;p9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9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9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9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9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9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9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9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9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9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9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48" name="Google Shape;1948;p9"/>
          <p:cNvGrpSpPr/>
          <p:nvPr/>
        </p:nvGrpSpPr>
        <p:grpSpPr>
          <a:xfrm>
            <a:off x="775152" y="5702969"/>
            <a:ext cx="462928" cy="680855"/>
            <a:chOff x="3716700" y="1378700"/>
            <a:chExt cx="135825" cy="199750"/>
          </a:xfrm>
        </p:grpSpPr>
        <p:sp>
          <p:nvSpPr>
            <p:cNvPr id="1949" name="Google Shape;1949;p9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9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9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9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53" name="Google Shape;1953;p9"/>
          <p:cNvGrpSpPr/>
          <p:nvPr/>
        </p:nvGrpSpPr>
        <p:grpSpPr>
          <a:xfrm rot="-1687940">
            <a:off x="10712067" y="5708281"/>
            <a:ext cx="593771" cy="726260"/>
            <a:chOff x="2019050" y="1133325"/>
            <a:chExt cx="153525" cy="187750"/>
          </a:xfrm>
        </p:grpSpPr>
        <p:sp>
          <p:nvSpPr>
            <p:cNvPr id="1954" name="Google Shape;1954;p9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9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9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9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58" name="Google Shape;1958;p9"/>
          <p:cNvGrpSpPr/>
          <p:nvPr/>
        </p:nvGrpSpPr>
        <p:grpSpPr>
          <a:xfrm flipH="1">
            <a:off x="238520" y="5298268"/>
            <a:ext cx="1285089" cy="1343821"/>
            <a:chOff x="6290250" y="1718800"/>
            <a:chExt cx="911325" cy="952975"/>
          </a:xfrm>
        </p:grpSpPr>
        <p:sp>
          <p:nvSpPr>
            <p:cNvPr id="1959" name="Google Shape;1959;p9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9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9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9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9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9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9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9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9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9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9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9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9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9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9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9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9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9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9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9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9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9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9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9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9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9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9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9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9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8" name="Google Shape;1988;p9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9" name="Google Shape;1989;p9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0" name="Google Shape;1990;p9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1" name="Google Shape;1991;p9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9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9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9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9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9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7" name="Google Shape;1997;p9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8" name="Google Shape;1998;p9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9" name="Google Shape;1999;p9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9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1" name="Google Shape;2001;p9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9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9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9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9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9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7" name="Google Shape;2007;p9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8" name="Google Shape;2008;p9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9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9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9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9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9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9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5" name="Google Shape;2015;p9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6" name="Google Shape;2016;p9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7" name="Google Shape;2017;p9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8" name="Google Shape;2018;p9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9" name="Google Shape;2019;p9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0" name="Google Shape;2020;p9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1" name="Google Shape;2021;p9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2" name="Google Shape;2022;p9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3" name="Google Shape;2023;p9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4" name="Google Shape;2024;p9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5" name="Google Shape;2025;p9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6" name="Google Shape;2026;p9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9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9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9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9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9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9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9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9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9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6" name="Google Shape;2036;p9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7" name="Google Shape;2037;p9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8" name="Google Shape;2038;p9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9" name="Google Shape;2039;p9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0" name="Google Shape;2040;p9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1" name="Google Shape;2041;p9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2" name="Google Shape;2042;p9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3" name="Google Shape;2043;p9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4" name="Google Shape;2044;p9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5" name="Google Shape;2045;p9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6" name="Google Shape;2046;p9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7" name="Google Shape;2047;p9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8" name="Google Shape;2048;p9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9" name="Google Shape;2049;p9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0" name="Google Shape;2050;p9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1" name="Google Shape;2051;p9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2" name="Google Shape;2052;p9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3" name="Google Shape;2053;p9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4" name="Google Shape;2054;p9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5" name="Google Shape;2055;p9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6" name="Google Shape;2056;p9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7" name="Google Shape;2057;p9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8" name="Google Shape;2058;p9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9" name="Google Shape;2059;p9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0" name="Google Shape;2060;p9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1" name="Google Shape;2061;p9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2" name="Google Shape;2062;p9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3" name="Google Shape;2063;p9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4" name="Google Shape;2064;p9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5" name="Google Shape;2065;p9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6" name="Google Shape;2066;p9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7" name="Google Shape;2067;p9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8" name="Google Shape;2068;p9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9" name="Google Shape;2069;p9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0" name="Google Shape;2070;p9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1" name="Google Shape;2071;p9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2" name="Google Shape;2072;p9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3" name="Google Shape;2073;p9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4" name="Google Shape;2074;p9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5" name="Google Shape;2075;p9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6" name="Google Shape;2076;p9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7" name="Google Shape;2077;p9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8" name="Google Shape;2078;p9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9" name="Google Shape;2079;p9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0" name="Google Shape;2080;p9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1" name="Google Shape;2081;p9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2" name="Google Shape;2082;p9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3" name="Google Shape;2083;p9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4" name="Google Shape;2084;p9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5" name="Google Shape;2085;p9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6" name="Google Shape;2086;p9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7" name="Google Shape;2087;p9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8" name="Google Shape;2088;p9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9" name="Google Shape;2089;p9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0" name="Google Shape;2090;p9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1" name="Google Shape;2091;p9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2" name="Google Shape;2092;p9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3" name="Google Shape;2093;p9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4" name="Google Shape;2094;p9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9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9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9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9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9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9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1" name="Google Shape;2101;p9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2" name="Google Shape;2102;p9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9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9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9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9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9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9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9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0" name="Google Shape;2110;p9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1" name="Google Shape;2111;p9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9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9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9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9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9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9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8" name="Google Shape;2118;p9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9" name="Google Shape;2119;p9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0" name="Google Shape;2120;p9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1" name="Google Shape;2121;p9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2" name="Google Shape;2122;p9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3" name="Google Shape;2123;p9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4" name="Google Shape;2124;p9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5" name="Google Shape;2125;p9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6" name="Google Shape;2126;p9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9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9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9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9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1" name="Google Shape;2131;p9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2" name="Google Shape;2132;p9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3" name="Google Shape;2133;p9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9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9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6" name="Google Shape;2136;p9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7" name="Google Shape;2137;p9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8" name="Google Shape;2138;p9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9" name="Google Shape;2139;p9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9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9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2" name="Google Shape;2142;p9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3" name="Google Shape;2143;p9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9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9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9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9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9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9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0" name="Google Shape;2150;p9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1" name="Google Shape;2151;p9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2" name="Google Shape;2152;p9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3" name="Google Shape;2153;p9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4" name="Google Shape;2154;p9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5" name="Google Shape;2155;p9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6" name="Google Shape;2156;p9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7" name="Google Shape;2157;p9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8" name="Google Shape;2158;p9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9" name="Google Shape;2159;p9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0" name="Google Shape;2160;p9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1" name="Google Shape;2161;p9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2" name="Google Shape;2162;p9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3" name="Google Shape;2163;p9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9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9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6" name="Google Shape;2166;p9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9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9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9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9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9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9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9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9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9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9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9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9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9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9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9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9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9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9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9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9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9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9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9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9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9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9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9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9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9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9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9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9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9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9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9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9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9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9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9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9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9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8" name="Google Shape;2208;p9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9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9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9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2" name="Google Shape;2212;p9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3" name="Google Shape;2213;p9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9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9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6" name="Google Shape;2216;p9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7" name="Google Shape;2217;p9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9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9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9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9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9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9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9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9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9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7" name="Google Shape;2227;p9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9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9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9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1" name="Google Shape;2231;p9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2" name="Google Shape;2232;p9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3" name="Google Shape;2233;p9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9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9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9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7" name="Google Shape;2237;p9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8" name="Google Shape;2238;p9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9" name="Google Shape;2239;p9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0" name="Google Shape;2240;p9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1" name="Google Shape;2241;p9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2" name="Google Shape;2242;p9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3" name="Google Shape;2243;p9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4" name="Google Shape;2244;p9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5" name="Google Shape;2245;p9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6" name="Google Shape;2246;p9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7" name="Google Shape;2247;p9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8" name="Google Shape;2248;p9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9" name="Google Shape;2249;p9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0" name="Google Shape;2250;p9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1" name="Google Shape;2251;p9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2" name="Google Shape;2252;p9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3" name="Google Shape;2253;p9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4" name="Google Shape;2254;p9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5" name="Google Shape;2255;p9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9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7" name="Google Shape;2257;p9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8" name="Google Shape;2258;p9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9" name="Google Shape;2259;p9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9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61" name="Google Shape;2261;p9"/>
          <p:cNvGrpSpPr/>
          <p:nvPr/>
        </p:nvGrpSpPr>
        <p:grpSpPr>
          <a:xfrm flipH="1">
            <a:off x="10450461" y="376324"/>
            <a:ext cx="1116983" cy="1740251"/>
            <a:chOff x="231900" y="729199"/>
            <a:chExt cx="1185086" cy="1846354"/>
          </a:xfrm>
        </p:grpSpPr>
        <p:sp>
          <p:nvSpPr>
            <p:cNvPr id="2262" name="Google Shape;2262;p9"/>
            <p:cNvSpPr/>
            <p:nvPr/>
          </p:nvSpPr>
          <p:spPr>
            <a:xfrm>
              <a:off x="231900" y="729199"/>
              <a:ext cx="1185086" cy="1846354"/>
            </a:xfrm>
            <a:custGeom>
              <a:avLst/>
              <a:gdLst/>
              <a:ahLst/>
              <a:cxnLst/>
              <a:rect l="l" t="t" r="r" b="b"/>
              <a:pathLst>
                <a:path w="21434" h="33394" extrusionOk="0">
                  <a:moveTo>
                    <a:pt x="3310" y="0"/>
                  </a:moveTo>
                  <a:cubicBezTo>
                    <a:pt x="3013" y="0"/>
                    <a:pt x="2694" y="46"/>
                    <a:pt x="2443" y="137"/>
                  </a:cubicBezTo>
                  <a:cubicBezTo>
                    <a:pt x="1963" y="274"/>
                    <a:pt x="1552" y="571"/>
                    <a:pt x="1233" y="982"/>
                  </a:cubicBezTo>
                  <a:cubicBezTo>
                    <a:pt x="1073" y="1164"/>
                    <a:pt x="982" y="1347"/>
                    <a:pt x="913" y="1461"/>
                  </a:cubicBezTo>
                  <a:cubicBezTo>
                    <a:pt x="845" y="1598"/>
                    <a:pt x="776" y="1758"/>
                    <a:pt x="708" y="1940"/>
                  </a:cubicBezTo>
                  <a:cubicBezTo>
                    <a:pt x="616" y="2214"/>
                    <a:pt x="571" y="2488"/>
                    <a:pt x="525" y="2785"/>
                  </a:cubicBezTo>
                  <a:cubicBezTo>
                    <a:pt x="457" y="3333"/>
                    <a:pt x="480" y="3858"/>
                    <a:pt x="502" y="4246"/>
                  </a:cubicBezTo>
                  <a:cubicBezTo>
                    <a:pt x="502" y="4405"/>
                    <a:pt x="502" y="4542"/>
                    <a:pt x="525" y="4679"/>
                  </a:cubicBezTo>
                  <a:cubicBezTo>
                    <a:pt x="343" y="5889"/>
                    <a:pt x="228" y="7167"/>
                    <a:pt x="183" y="8788"/>
                  </a:cubicBezTo>
                  <a:cubicBezTo>
                    <a:pt x="183" y="8811"/>
                    <a:pt x="160" y="8833"/>
                    <a:pt x="160" y="8856"/>
                  </a:cubicBezTo>
                  <a:cubicBezTo>
                    <a:pt x="160" y="8879"/>
                    <a:pt x="137" y="8902"/>
                    <a:pt x="137" y="8925"/>
                  </a:cubicBezTo>
                  <a:cubicBezTo>
                    <a:pt x="0" y="9381"/>
                    <a:pt x="46" y="9838"/>
                    <a:pt x="228" y="10271"/>
                  </a:cubicBezTo>
                  <a:lnTo>
                    <a:pt x="6072" y="23898"/>
                  </a:lnTo>
                  <a:cubicBezTo>
                    <a:pt x="6049" y="23967"/>
                    <a:pt x="6026" y="24012"/>
                    <a:pt x="6026" y="24081"/>
                  </a:cubicBezTo>
                  <a:cubicBezTo>
                    <a:pt x="5980" y="24218"/>
                    <a:pt x="5935" y="24355"/>
                    <a:pt x="5912" y="24492"/>
                  </a:cubicBezTo>
                  <a:cubicBezTo>
                    <a:pt x="5866" y="24720"/>
                    <a:pt x="5866" y="24925"/>
                    <a:pt x="5866" y="25039"/>
                  </a:cubicBezTo>
                  <a:cubicBezTo>
                    <a:pt x="5866" y="25268"/>
                    <a:pt x="5912" y="25473"/>
                    <a:pt x="5935" y="25610"/>
                  </a:cubicBezTo>
                  <a:cubicBezTo>
                    <a:pt x="6003" y="25907"/>
                    <a:pt x="6117" y="26135"/>
                    <a:pt x="6186" y="26272"/>
                  </a:cubicBezTo>
                  <a:cubicBezTo>
                    <a:pt x="6277" y="26409"/>
                    <a:pt x="6346" y="26546"/>
                    <a:pt x="6460" y="26660"/>
                  </a:cubicBezTo>
                  <a:cubicBezTo>
                    <a:pt x="6460" y="26751"/>
                    <a:pt x="6483" y="26843"/>
                    <a:pt x="6505" y="26888"/>
                  </a:cubicBezTo>
                  <a:cubicBezTo>
                    <a:pt x="6574" y="27185"/>
                    <a:pt x="6711" y="27482"/>
                    <a:pt x="6916" y="27756"/>
                  </a:cubicBezTo>
                  <a:cubicBezTo>
                    <a:pt x="7099" y="28007"/>
                    <a:pt x="7327" y="28212"/>
                    <a:pt x="7578" y="28395"/>
                  </a:cubicBezTo>
                  <a:cubicBezTo>
                    <a:pt x="7692" y="28851"/>
                    <a:pt x="7806" y="29353"/>
                    <a:pt x="7989" y="29833"/>
                  </a:cubicBezTo>
                  <a:cubicBezTo>
                    <a:pt x="8172" y="30403"/>
                    <a:pt x="8377" y="30883"/>
                    <a:pt x="8651" y="31339"/>
                  </a:cubicBezTo>
                  <a:cubicBezTo>
                    <a:pt x="8788" y="31567"/>
                    <a:pt x="8948" y="31818"/>
                    <a:pt x="9108" y="32047"/>
                  </a:cubicBezTo>
                  <a:cubicBezTo>
                    <a:pt x="9244" y="32229"/>
                    <a:pt x="9404" y="32389"/>
                    <a:pt x="9564" y="32549"/>
                  </a:cubicBezTo>
                  <a:cubicBezTo>
                    <a:pt x="9724" y="32686"/>
                    <a:pt x="9929" y="32823"/>
                    <a:pt x="10135" y="32937"/>
                  </a:cubicBezTo>
                  <a:cubicBezTo>
                    <a:pt x="10409" y="33074"/>
                    <a:pt x="10705" y="33188"/>
                    <a:pt x="11002" y="33256"/>
                  </a:cubicBezTo>
                  <a:cubicBezTo>
                    <a:pt x="11367" y="33348"/>
                    <a:pt x="11732" y="33393"/>
                    <a:pt x="12143" y="33393"/>
                  </a:cubicBezTo>
                  <a:lnTo>
                    <a:pt x="12212" y="33393"/>
                  </a:lnTo>
                  <a:cubicBezTo>
                    <a:pt x="12531" y="33393"/>
                    <a:pt x="12874" y="33348"/>
                    <a:pt x="13262" y="33302"/>
                  </a:cubicBezTo>
                  <a:cubicBezTo>
                    <a:pt x="13855" y="33211"/>
                    <a:pt x="14494" y="33051"/>
                    <a:pt x="15202" y="32823"/>
                  </a:cubicBezTo>
                  <a:cubicBezTo>
                    <a:pt x="15818" y="32640"/>
                    <a:pt x="16412" y="32389"/>
                    <a:pt x="17028" y="32092"/>
                  </a:cubicBezTo>
                  <a:cubicBezTo>
                    <a:pt x="17530" y="31841"/>
                    <a:pt x="18032" y="31545"/>
                    <a:pt x="18512" y="31248"/>
                  </a:cubicBezTo>
                  <a:cubicBezTo>
                    <a:pt x="19082" y="30883"/>
                    <a:pt x="19539" y="30495"/>
                    <a:pt x="19972" y="30107"/>
                  </a:cubicBezTo>
                  <a:cubicBezTo>
                    <a:pt x="20201" y="29878"/>
                    <a:pt x="20429" y="29627"/>
                    <a:pt x="20611" y="29376"/>
                  </a:cubicBezTo>
                  <a:cubicBezTo>
                    <a:pt x="20863" y="29057"/>
                    <a:pt x="21068" y="28691"/>
                    <a:pt x="21205" y="28372"/>
                  </a:cubicBezTo>
                  <a:cubicBezTo>
                    <a:pt x="21205" y="28349"/>
                    <a:pt x="21228" y="28303"/>
                    <a:pt x="21251" y="28281"/>
                  </a:cubicBezTo>
                  <a:cubicBezTo>
                    <a:pt x="21388" y="27938"/>
                    <a:pt x="21433" y="27596"/>
                    <a:pt x="21433" y="27231"/>
                  </a:cubicBezTo>
                  <a:cubicBezTo>
                    <a:pt x="21433" y="27002"/>
                    <a:pt x="21410" y="26774"/>
                    <a:pt x="21365" y="26569"/>
                  </a:cubicBezTo>
                  <a:cubicBezTo>
                    <a:pt x="21296" y="26272"/>
                    <a:pt x="21205" y="25998"/>
                    <a:pt x="21114" y="25747"/>
                  </a:cubicBezTo>
                  <a:cubicBezTo>
                    <a:pt x="20954" y="25245"/>
                    <a:pt x="20726" y="24765"/>
                    <a:pt x="20429" y="24263"/>
                  </a:cubicBezTo>
                  <a:cubicBezTo>
                    <a:pt x="20155" y="23784"/>
                    <a:pt x="19835" y="23327"/>
                    <a:pt x="19516" y="22894"/>
                  </a:cubicBezTo>
                  <a:cubicBezTo>
                    <a:pt x="19539" y="22711"/>
                    <a:pt x="19539" y="22506"/>
                    <a:pt x="19516" y="22323"/>
                  </a:cubicBezTo>
                  <a:cubicBezTo>
                    <a:pt x="19447" y="21958"/>
                    <a:pt x="19333" y="21616"/>
                    <a:pt x="19151" y="21319"/>
                  </a:cubicBezTo>
                  <a:cubicBezTo>
                    <a:pt x="19082" y="21228"/>
                    <a:pt x="19037" y="21136"/>
                    <a:pt x="18945" y="21045"/>
                  </a:cubicBezTo>
                  <a:cubicBezTo>
                    <a:pt x="18945" y="20954"/>
                    <a:pt x="18922" y="20885"/>
                    <a:pt x="18900" y="20794"/>
                  </a:cubicBezTo>
                  <a:cubicBezTo>
                    <a:pt x="18808" y="20429"/>
                    <a:pt x="18626" y="20086"/>
                    <a:pt x="18352" y="19790"/>
                  </a:cubicBezTo>
                  <a:cubicBezTo>
                    <a:pt x="18169" y="19561"/>
                    <a:pt x="17941" y="19356"/>
                    <a:pt x="17644" y="19196"/>
                  </a:cubicBezTo>
                  <a:cubicBezTo>
                    <a:pt x="17553" y="19128"/>
                    <a:pt x="17439" y="19082"/>
                    <a:pt x="17347" y="19036"/>
                  </a:cubicBezTo>
                  <a:lnTo>
                    <a:pt x="11504" y="5387"/>
                  </a:lnTo>
                  <a:cubicBezTo>
                    <a:pt x="11436" y="5250"/>
                    <a:pt x="11367" y="5136"/>
                    <a:pt x="11299" y="5022"/>
                  </a:cubicBezTo>
                  <a:cubicBezTo>
                    <a:pt x="11185" y="4839"/>
                    <a:pt x="11048" y="4679"/>
                    <a:pt x="10888" y="4565"/>
                  </a:cubicBezTo>
                  <a:cubicBezTo>
                    <a:pt x="10523" y="4246"/>
                    <a:pt x="10180" y="3972"/>
                    <a:pt x="9838" y="3721"/>
                  </a:cubicBezTo>
                  <a:cubicBezTo>
                    <a:pt x="9496" y="3492"/>
                    <a:pt x="9153" y="3241"/>
                    <a:pt x="8742" y="2967"/>
                  </a:cubicBezTo>
                  <a:cubicBezTo>
                    <a:pt x="8058" y="2556"/>
                    <a:pt x="7373" y="2146"/>
                    <a:pt x="6688" y="1758"/>
                  </a:cubicBezTo>
                  <a:lnTo>
                    <a:pt x="6528" y="1621"/>
                  </a:lnTo>
                  <a:cubicBezTo>
                    <a:pt x="6300" y="1392"/>
                    <a:pt x="6117" y="1233"/>
                    <a:pt x="5935" y="1096"/>
                  </a:cubicBezTo>
                  <a:cubicBezTo>
                    <a:pt x="5661" y="867"/>
                    <a:pt x="5387" y="662"/>
                    <a:pt x="5113" y="525"/>
                  </a:cubicBezTo>
                  <a:cubicBezTo>
                    <a:pt x="4953" y="434"/>
                    <a:pt x="4771" y="342"/>
                    <a:pt x="4611" y="274"/>
                  </a:cubicBezTo>
                  <a:cubicBezTo>
                    <a:pt x="4405" y="183"/>
                    <a:pt x="4200" y="114"/>
                    <a:pt x="3995" y="69"/>
                  </a:cubicBezTo>
                  <a:cubicBezTo>
                    <a:pt x="3766" y="23"/>
                    <a:pt x="3538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9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9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9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9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rgbClr val="FEA4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9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8" name="Google Shape;2268;p9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9" name="Google Shape;2269;p9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9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1" name="Google Shape;2271;p9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9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9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9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DC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5" name="Google Shape;2275;p9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6" name="Google Shape;2276;p9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7" name="Google Shape;2277;p9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8" name="Google Shape;2278;p9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9" name="Google Shape;2279;p9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9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1" name="Google Shape;2281;p9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2" name="Google Shape;2282;p9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3" name="Google Shape;2283;p9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4" name="Google Shape;2284;p9"/>
            <p:cNvSpPr/>
            <p:nvPr/>
          </p:nvSpPr>
          <p:spPr>
            <a:xfrm>
              <a:off x="739192" y="2064413"/>
              <a:ext cx="16476" cy="45448"/>
            </a:xfrm>
            <a:custGeom>
              <a:avLst/>
              <a:gdLst/>
              <a:ahLst/>
              <a:cxnLst/>
              <a:rect l="l" t="t" r="r" b="b"/>
              <a:pathLst>
                <a:path w="298" h="822" extrusionOk="0">
                  <a:moveTo>
                    <a:pt x="161" y="0"/>
                  </a:moveTo>
                  <a:cubicBezTo>
                    <a:pt x="138" y="0"/>
                    <a:pt x="115" y="0"/>
                    <a:pt x="92" y="23"/>
                  </a:cubicBezTo>
                  <a:cubicBezTo>
                    <a:pt x="69" y="46"/>
                    <a:pt x="47" y="91"/>
                    <a:pt x="24" y="137"/>
                  </a:cubicBezTo>
                  <a:cubicBezTo>
                    <a:pt x="24" y="183"/>
                    <a:pt x="1" y="228"/>
                    <a:pt x="1" y="297"/>
                  </a:cubicBezTo>
                  <a:cubicBezTo>
                    <a:pt x="1" y="388"/>
                    <a:pt x="1" y="480"/>
                    <a:pt x="24" y="571"/>
                  </a:cubicBezTo>
                  <a:cubicBezTo>
                    <a:pt x="24" y="616"/>
                    <a:pt x="24" y="685"/>
                    <a:pt x="24" y="731"/>
                  </a:cubicBezTo>
                  <a:cubicBezTo>
                    <a:pt x="47" y="776"/>
                    <a:pt x="92" y="822"/>
                    <a:pt x="138" y="822"/>
                  </a:cubicBezTo>
                  <a:cubicBezTo>
                    <a:pt x="184" y="799"/>
                    <a:pt x="206" y="753"/>
                    <a:pt x="206" y="708"/>
                  </a:cubicBezTo>
                  <a:lnTo>
                    <a:pt x="184" y="571"/>
                  </a:lnTo>
                  <a:cubicBezTo>
                    <a:pt x="184" y="502"/>
                    <a:pt x="184" y="411"/>
                    <a:pt x="184" y="343"/>
                  </a:cubicBezTo>
                  <a:cubicBezTo>
                    <a:pt x="184" y="297"/>
                    <a:pt x="184" y="228"/>
                    <a:pt x="184" y="183"/>
                  </a:cubicBezTo>
                  <a:cubicBezTo>
                    <a:pt x="229" y="183"/>
                    <a:pt x="252" y="183"/>
                    <a:pt x="275" y="160"/>
                  </a:cubicBezTo>
                  <a:cubicBezTo>
                    <a:pt x="298" y="114"/>
                    <a:pt x="298" y="69"/>
                    <a:pt x="252" y="46"/>
                  </a:cubicBezTo>
                  <a:cubicBezTo>
                    <a:pt x="252" y="46"/>
                    <a:pt x="252" y="23"/>
                    <a:pt x="252" y="23"/>
                  </a:cubicBezTo>
                  <a:cubicBezTo>
                    <a:pt x="229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5" name="Google Shape;2285;p9"/>
            <p:cNvSpPr/>
            <p:nvPr/>
          </p:nvSpPr>
          <p:spPr>
            <a:xfrm>
              <a:off x="753125" y="2059326"/>
              <a:ext cx="31571" cy="101015"/>
            </a:xfrm>
            <a:custGeom>
              <a:avLst/>
              <a:gdLst/>
              <a:ahLst/>
              <a:cxnLst/>
              <a:rect l="l" t="t" r="r" b="b"/>
              <a:pathLst>
                <a:path w="571" h="1827" extrusionOk="0">
                  <a:moveTo>
                    <a:pt x="107" y="93"/>
                  </a:moveTo>
                  <a:lnTo>
                    <a:pt x="107" y="93"/>
                  </a:lnTo>
                  <a:cubicBezTo>
                    <a:pt x="101" y="95"/>
                    <a:pt x="91" y="101"/>
                    <a:pt x="91" y="115"/>
                  </a:cubicBezTo>
                  <a:cubicBezTo>
                    <a:pt x="99" y="107"/>
                    <a:pt x="104" y="100"/>
                    <a:pt x="107" y="93"/>
                  </a:cubicBezTo>
                  <a:close/>
                  <a:moveTo>
                    <a:pt x="183" y="1"/>
                  </a:moveTo>
                  <a:cubicBezTo>
                    <a:pt x="160" y="1"/>
                    <a:pt x="114" y="24"/>
                    <a:pt x="114" y="69"/>
                  </a:cubicBezTo>
                  <a:cubicBezTo>
                    <a:pt x="114" y="69"/>
                    <a:pt x="114" y="80"/>
                    <a:pt x="107" y="93"/>
                  </a:cubicBezTo>
                  <a:lnTo>
                    <a:pt x="107" y="93"/>
                  </a:lnTo>
                  <a:cubicBezTo>
                    <a:pt x="111" y="92"/>
                    <a:pt x="114" y="92"/>
                    <a:pt x="114" y="92"/>
                  </a:cubicBezTo>
                  <a:lnTo>
                    <a:pt x="114" y="92"/>
                  </a:lnTo>
                  <a:lnTo>
                    <a:pt x="91" y="115"/>
                  </a:lnTo>
                  <a:cubicBezTo>
                    <a:pt x="91" y="161"/>
                    <a:pt x="69" y="229"/>
                    <a:pt x="46" y="275"/>
                  </a:cubicBezTo>
                  <a:cubicBezTo>
                    <a:pt x="46" y="320"/>
                    <a:pt x="23" y="343"/>
                    <a:pt x="23" y="366"/>
                  </a:cubicBezTo>
                  <a:cubicBezTo>
                    <a:pt x="23" y="412"/>
                    <a:pt x="0" y="457"/>
                    <a:pt x="0" y="503"/>
                  </a:cubicBezTo>
                  <a:cubicBezTo>
                    <a:pt x="0" y="617"/>
                    <a:pt x="0" y="731"/>
                    <a:pt x="0" y="823"/>
                  </a:cubicBezTo>
                  <a:cubicBezTo>
                    <a:pt x="0" y="868"/>
                    <a:pt x="0" y="914"/>
                    <a:pt x="0" y="937"/>
                  </a:cubicBezTo>
                  <a:cubicBezTo>
                    <a:pt x="23" y="982"/>
                    <a:pt x="23" y="1028"/>
                    <a:pt x="23" y="1074"/>
                  </a:cubicBezTo>
                  <a:cubicBezTo>
                    <a:pt x="46" y="1165"/>
                    <a:pt x="69" y="1256"/>
                    <a:pt x="91" y="1325"/>
                  </a:cubicBezTo>
                  <a:cubicBezTo>
                    <a:pt x="91" y="1393"/>
                    <a:pt x="114" y="1439"/>
                    <a:pt x="137" y="1485"/>
                  </a:cubicBezTo>
                  <a:cubicBezTo>
                    <a:pt x="183" y="1553"/>
                    <a:pt x="205" y="1621"/>
                    <a:pt x="251" y="1690"/>
                  </a:cubicBezTo>
                  <a:cubicBezTo>
                    <a:pt x="297" y="1736"/>
                    <a:pt x="342" y="1804"/>
                    <a:pt x="411" y="1827"/>
                  </a:cubicBezTo>
                  <a:lnTo>
                    <a:pt x="457" y="1827"/>
                  </a:lnTo>
                  <a:cubicBezTo>
                    <a:pt x="502" y="1827"/>
                    <a:pt x="525" y="1804"/>
                    <a:pt x="548" y="1781"/>
                  </a:cubicBezTo>
                  <a:cubicBezTo>
                    <a:pt x="548" y="1758"/>
                    <a:pt x="571" y="1736"/>
                    <a:pt x="571" y="1713"/>
                  </a:cubicBezTo>
                  <a:cubicBezTo>
                    <a:pt x="548" y="1667"/>
                    <a:pt x="548" y="1644"/>
                    <a:pt x="525" y="1621"/>
                  </a:cubicBezTo>
                  <a:cubicBezTo>
                    <a:pt x="502" y="1621"/>
                    <a:pt x="502" y="1621"/>
                    <a:pt x="502" y="1599"/>
                  </a:cubicBezTo>
                  <a:cubicBezTo>
                    <a:pt x="479" y="1576"/>
                    <a:pt x="434" y="1553"/>
                    <a:pt x="411" y="1507"/>
                  </a:cubicBezTo>
                  <a:cubicBezTo>
                    <a:pt x="388" y="1439"/>
                    <a:pt x="365" y="1370"/>
                    <a:pt x="320" y="1325"/>
                  </a:cubicBezTo>
                  <a:cubicBezTo>
                    <a:pt x="297" y="1233"/>
                    <a:pt x="274" y="1165"/>
                    <a:pt x="251" y="1096"/>
                  </a:cubicBezTo>
                  <a:cubicBezTo>
                    <a:pt x="251" y="1096"/>
                    <a:pt x="251" y="1074"/>
                    <a:pt x="251" y="1074"/>
                  </a:cubicBezTo>
                  <a:cubicBezTo>
                    <a:pt x="228" y="1005"/>
                    <a:pt x="228" y="914"/>
                    <a:pt x="205" y="845"/>
                  </a:cubicBezTo>
                  <a:cubicBezTo>
                    <a:pt x="205" y="754"/>
                    <a:pt x="183" y="640"/>
                    <a:pt x="183" y="549"/>
                  </a:cubicBezTo>
                  <a:cubicBezTo>
                    <a:pt x="183" y="503"/>
                    <a:pt x="183" y="457"/>
                    <a:pt x="205" y="412"/>
                  </a:cubicBezTo>
                  <a:cubicBezTo>
                    <a:pt x="205" y="366"/>
                    <a:pt x="205" y="343"/>
                    <a:pt x="205" y="298"/>
                  </a:cubicBezTo>
                  <a:cubicBezTo>
                    <a:pt x="228" y="229"/>
                    <a:pt x="251" y="161"/>
                    <a:pt x="274" y="92"/>
                  </a:cubicBezTo>
                  <a:cubicBezTo>
                    <a:pt x="274" y="47"/>
                    <a:pt x="251" y="1"/>
                    <a:pt x="205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6" name="Google Shape;2286;p9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7" name="Google Shape;2287;p9"/>
            <p:cNvSpPr/>
            <p:nvPr/>
          </p:nvSpPr>
          <p:spPr>
            <a:xfrm>
              <a:off x="777066" y="2156527"/>
              <a:ext cx="29083" cy="69444"/>
            </a:xfrm>
            <a:custGeom>
              <a:avLst/>
              <a:gdLst/>
              <a:ahLst/>
              <a:cxnLst/>
              <a:rect l="l" t="t" r="r" b="b"/>
              <a:pathLst>
                <a:path w="526" h="1256" extrusionOk="0">
                  <a:moveTo>
                    <a:pt x="92" y="0"/>
                  </a:moveTo>
                  <a:cubicBezTo>
                    <a:pt x="69" y="0"/>
                    <a:pt x="24" y="23"/>
                    <a:pt x="24" y="46"/>
                  </a:cubicBezTo>
                  <a:cubicBezTo>
                    <a:pt x="24" y="115"/>
                    <a:pt x="1" y="160"/>
                    <a:pt x="1" y="206"/>
                  </a:cubicBezTo>
                  <a:cubicBezTo>
                    <a:pt x="1" y="297"/>
                    <a:pt x="1" y="366"/>
                    <a:pt x="1" y="457"/>
                  </a:cubicBezTo>
                  <a:cubicBezTo>
                    <a:pt x="24" y="503"/>
                    <a:pt x="24" y="571"/>
                    <a:pt x="24" y="640"/>
                  </a:cubicBezTo>
                  <a:cubicBezTo>
                    <a:pt x="46" y="685"/>
                    <a:pt x="46" y="754"/>
                    <a:pt x="69" y="799"/>
                  </a:cubicBezTo>
                  <a:cubicBezTo>
                    <a:pt x="92" y="891"/>
                    <a:pt x="138" y="982"/>
                    <a:pt x="206" y="1073"/>
                  </a:cubicBezTo>
                  <a:cubicBezTo>
                    <a:pt x="206" y="1096"/>
                    <a:pt x="229" y="1142"/>
                    <a:pt x="252" y="1165"/>
                  </a:cubicBezTo>
                  <a:cubicBezTo>
                    <a:pt x="275" y="1187"/>
                    <a:pt x="320" y="1233"/>
                    <a:pt x="366" y="1256"/>
                  </a:cubicBezTo>
                  <a:cubicBezTo>
                    <a:pt x="389" y="1256"/>
                    <a:pt x="434" y="1256"/>
                    <a:pt x="480" y="1233"/>
                  </a:cubicBezTo>
                  <a:cubicBezTo>
                    <a:pt x="526" y="1210"/>
                    <a:pt x="526" y="1142"/>
                    <a:pt x="526" y="1096"/>
                  </a:cubicBezTo>
                  <a:cubicBezTo>
                    <a:pt x="503" y="1050"/>
                    <a:pt x="480" y="1050"/>
                    <a:pt x="457" y="1005"/>
                  </a:cubicBezTo>
                  <a:lnTo>
                    <a:pt x="434" y="1005"/>
                  </a:lnTo>
                  <a:cubicBezTo>
                    <a:pt x="389" y="959"/>
                    <a:pt x="366" y="913"/>
                    <a:pt x="343" y="868"/>
                  </a:cubicBezTo>
                  <a:cubicBezTo>
                    <a:pt x="297" y="822"/>
                    <a:pt x="275" y="754"/>
                    <a:pt x="252" y="685"/>
                  </a:cubicBezTo>
                  <a:cubicBezTo>
                    <a:pt x="229" y="640"/>
                    <a:pt x="206" y="571"/>
                    <a:pt x="206" y="525"/>
                  </a:cubicBezTo>
                  <a:cubicBezTo>
                    <a:pt x="184" y="414"/>
                    <a:pt x="162" y="324"/>
                    <a:pt x="161" y="213"/>
                  </a:cubicBezTo>
                  <a:lnTo>
                    <a:pt x="161" y="213"/>
                  </a:lnTo>
                  <a:cubicBezTo>
                    <a:pt x="161" y="173"/>
                    <a:pt x="163" y="132"/>
                    <a:pt x="183" y="92"/>
                  </a:cubicBezTo>
                  <a:cubicBezTo>
                    <a:pt x="183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8" name="Google Shape;2288;p9"/>
            <p:cNvSpPr/>
            <p:nvPr/>
          </p:nvSpPr>
          <p:spPr>
            <a:xfrm>
              <a:off x="755613" y="2053023"/>
              <a:ext cx="37929" cy="109087"/>
            </a:xfrm>
            <a:custGeom>
              <a:avLst/>
              <a:gdLst/>
              <a:ahLst/>
              <a:cxnLst/>
              <a:rect l="l" t="t" r="r" b="b"/>
              <a:pathLst>
                <a:path w="686" h="1973" extrusionOk="0">
                  <a:moveTo>
                    <a:pt x="389" y="1"/>
                  </a:moveTo>
                  <a:cubicBezTo>
                    <a:pt x="366" y="1"/>
                    <a:pt x="366" y="1"/>
                    <a:pt x="343" y="24"/>
                  </a:cubicBezTo>
                  <a:cubicBezTo>
                    <a:pt x="297" y="46"/>
                    <a:pt x="252" y="92"/>
                    <a:pt x="206" y="138"/>
                  </a:cubicBezTo>
                  <a:cubicBezTo>
                    <a:pt x="160" y="206"/>
                    <a:pt x="115" y="252"/>
                    <a:pt x="92" y="320"/>
                  </a:cubicBezTo>
                  <a:cubicBezTo>
                    <a:pt x="24" y="457"/>
                    <a:pt x="1" y="617"/>
                    <a:pt x="1" y="754"/>
                  </a:cubicBezTo>
                  <a:cubicBezTo>
                    <a:pt x="1" y="868"/>
                    <a:pt x="1" y="959"/>
                    <a:pt x="1" y="1051"/>
                  </a:cubicBezTo>
                  <a:cubicBezTo>
                    <a:pt x="1" y="1142"/>
                    <a:pt x="24" y="1210"/>
                    <a:pt x="46" y="1302"/>
                  </a:cubicBezTo>
                  <a:cubicBezTo>
                    <a:pt x="69" y="1370"/>
                    <a:pt x="92" y="1439"/>
                    <a:pt x="115" y="1507"/>
                  </a:cubicBezTo>
                  <a:cubicBezTo>
                    <a:pt x="138" y="1576"/>
                    <a:pt x="183" y="1644"/>
                    <a:pt x="206" y="1713"/>
                  </a:cubicBezTo>
                  <a:cubicBezTo>
                    <a:pt x="252" y="1758"/>
                    <a:pt x="275" y="1804"/>
                    <a:pt x="320" y="1850"/>
                  </a:cubicBezTo>
                  <a:cubicBezTo>
                    <a:pt x="343" y="1872"/>
                    <a:pt x="366" y="1895"/>
                    <a:pt x="389" y="1918"/>
                  </a:cubicBezTo>
                  <a:cubicBezTo>
                    <a:pt x="412" y="1918"/>
                    <a:pt x="434" y="1941"/>
                    <a:pt x="457" y="1941"/>
                  </a:cubicBezTo>
                  <a:cubicBezTo>
                    <a:pt x="480" y="1964"/>
                    <a:pt x="480" y="1964"/>
                    <a:pt x="503" y="1964"/>
                  </a:cubicBezTo>
                  <a:cubicBezTo>
                    <a:pt x="515" y="1970"/>
                    <a:pt x="529" y="1973"/>
                    <a:pt x="543" y="1973"/>
                  </a:cubicBezTo>
                  <a:cubicBezTo>
                    <a:pt x="582" y="1973"/>
                    <a:pt x="623" y="1951"/>
                    <a:pt x="640" y="1918"/>
                  </a:cubicBezTo>
                  <a:cubicBezTo>
                    <a:pt x="663" y="1895"/>
                    <a:pt x="663" y="1895"/>
                    <a:pt x="685" y="1872"/>
                  </a:cubicBezTo>
                  <a:cubicBezTo>
                    <a:pt x="685" y="1827"/>
                    <a:pt x="685" y="1781"/>
                    <a:pt x="663" y="1758"/>
                  </a:cubicBezTo>
                  <a:cubicBezTo>
                    <a:pt x="640" y="1758"/>
                    <a:pt x="640" y="1735"/>
                    <a:pt x="617" y="1735"/>
                  </a:cubicBezTo>
                  <a:cubicBezTo>
                    <a:pt x="617" y="1713"/>
                    <a:pt x="594" y="1690"/>
                    <a:pt x="571" y="1690"/>
                  </a:cubicBezTo>
                  <a:cubicBezTo>
                    <a:pt x="549" y="1667"/>
                    <a:pt x="526" y="1644"/>
                    <a:pt x="503" y="1621"/>
                  </a:cubicBezTo>
                  <a:cubicBezTo>
                    <a:pt x="480" y="1599"/>
                    <a:pt x="457" y="1553"/>
                    <a:pt x="434" y="1507"/>
                  </a:cubicBezTo>
                  <a:cubicBezTo>
                    <a:pt x="389" y="1439"/>
                    <a:pt x="366" y="1393"/>
                    <a:pt x="343" y="1325"/>
                  </a:cubicBezTo>
                  <a:cubicBezTo>
                    <a:pt x="320" y="1256"/>
                    <a:pt x="297" y="1210"/>
                    <a:pt x="275" y="1142"/>
                  </a:cubicBezTo>
                  <a:cubicBezTo>
                    <a:pt x="275" y="1074"/>
                    <a:pt x="252" y="982"/>
                    <a:pt x="252" y="914"/>
                  </a:cubicBezTo>
                  <a:cubicBezTo>
                    <a:pt x="252" y="830"/>
                    <a:pt x="252" y="766"/>
                    <a:pt x="252" y="686"/>
                  </a:cubicBezTo>
                  <a:cubicBezTo>
                    <a:pt x="252" y="640"/>
                    <a:pt x="252" y="594"/>
                    <a:pt x="252" y="571"/>
                  </a:cubicBezTo>
                  <a:cubicBezTo>
                    <a:pt x="252" y="526"/>
                    <a:pt x="252" y="480"/>
                    <a:pt x="275" y="457"/>
                  </a:cubicBezTo>
                  <a:cubicBezTo>
                    <a:pt x="297" y="389"/>
                    <a:pt x="320" y="320"/>
                    <a:pt x="343" y="275"/>
                  </a:cubicBezTo>
                  <a:cubicBezTo>
                    <a:pt x="366" y="252"/>
                    <a:pt x="389" y="229"/>
                    <a:pt x="412" y="206"/>
                  </a:cubicBezTo>
                  <a:cubicBezTo>
                    <a:pt x="412" y="183"/>
                    <a:pt x="434" y="183"/>
                    <a:pt x="457" y="161"/>
                  </a:cubicBezTo>
                  <a:cubicBezTo>
                    <a:pt x="503" y="138"/>
                    <a:pt x="503" y="69"/>
                    <a:pt x="480" y="46"/>
                  </a:cubicBezTo>
                  <a:cubicBezTo>
                    <a:pt x="457" y="24"/>
                    <a:pt x="434" y="1"/>
                    <a:pt x="389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9" name="Google Shape;2289;p9"/>
            <p:cNvSpPr/>
            <p:nvPr/>
          </p:nvSpPr>
          <p:spPr>
            <a:xfrm>
              <a:off x="779609" y="2155255"/>
              <a:ext cx="37929" cy="71269"/>
            </a:xfrm>
            <a:custGeom>
              <a:avLst/>
              <a:gdLst/>
              <a:ahLst/>
              <a:cxnLst/>
              <a:rect l="l" t="t" r="r" b="b"/>
              <a:pathLst>
                <a:path w="686" h="1289" extrusionOk="0">
                  <a:moveTo>
                    <a:pt x="183" y="1"/>
                  </a:moveTo>
                  <a:cubicBezTo>
                    <a:pt x="160" y="1"/>
                    <a:pt x="137" y="23"/>
                    <a:pt x="115" y="46"/>
                  </a:cubicBezTo>
                  <a:cubicBezTo>
                    <a:pt x="92" y="69"/>
                    <a:pt x="69" y="115"/>
                    <a:pt x="46" y="138"/>
                  </a:cubicBezTo>
                  <a:cubicBezTo>
                    <a:pt x="46" y="183"/>
                    <a:pt x="23" y="229"/>
                    <a:pt x="23" y="252"/>
                  </a:cubicBezTo>
                  <a:cubicBezTo>
                    <a:pt x="0" y="320"/>
                    <a:pt x="0" y="389"/>
                    <a:pt x="23" y="457"/>
                  </a:cubicBezTo>
                  <a:cubicBezTo>
                    <a:pt x="23" y="503"/>
                    <a:pt x="23" y="571"/>
                    <a:pt x="46" y="617"/>
                  </a:cubicBezTo>
                  <a:lnTo>
                    <a:pt x="46" y="594"/>
                  </a:lnTo>
                  <a:cubicBezTo>
                    <a:pt x="69" y="685"/>
                    <a:pt x="92" y="754"/>
                    <a:pt x="115" y="822"/>
                  </a:cubicBezTo>
                  <a:cubicBezTo>
                    <a:pt x="137" y="868"/>
                    <a:pt x="183" y="936"/>
                    <a:pt x="206" y="982"/>
                  </a:cubicBezTo>
                  <a:cubicBezTo>
                    <a:pt x="251" y="1051"/>
                    <a:pt x="297" y="1096"/>
                    <a:pt x="343" y="1142"/>
                  </a:cubicBezTo>
                  <a:cubicBezTo>
                    <a:pt x="366" y="1165"/>
                    <a:pt x="388" y="1188"/>
                    <a:pt x="434" y="1210"/>
                  </a:cubicBezTo>
                  <a:cubicBezTo>
                    <a:pt x="434" y="1233"/>
                    <a:pt x="457" y="1233"/>
                    <a:pt x="480" y="1256"/>
                  </a:cubicBezTo>
                  <a:cubicBezTo>
                    <a:pt x="503" y="1256"/>
                    <a:pt x="503" y="1256"/>
                    <a:pt x="525" y="1279"/>
                  </a:cubicBezTo>
                  <a:lnTo>
                    <a:pt x="548" y="1279"/>
                  </a:lnTo>
                  <a:cubicBezTo>
                    <a:pt x="555" y="1285"/>
                    <a:pt x="565" y="1288"/>
                    <a:pt x="578" y="1288"/>
                  </a:cubicBezTo>
                  <a:cubicBezTo>
                    <a:pt x="607" y="1288"/>
                    <a:pt x="646" y="1272"/>
                    <a:pt x="662" y="1256"/>
                  </a:cubicBezTo>
                  <a:cubicBezTo>
                    <a:pt x="685" y="1233"/>
                    <a:pt x="685" y="1210"/>
                    <a:pt x="685" y="1165"/>
                  </a:cubicBezTo>
                  <a:cubicBezTo>
                    <a:pt x="685" y="1142"/>
                    <a:pt x="662" y="1142"/>
                    <a:pt x="662" y="1119"/>
                  </a:cubicBezTo>
                  <a:lnTo>
                    <a:pt x="640" y="1119"/>
                  </a:lnTo>
                  <a:cubicBezTo>
                    <a:pt x="640" y="1096"/>
                    <a:pt x="617" y="1073"/>
                    <a:pt x="594" y="1073"/>
                  </a:cubicBezTo>
                  <a:cubicBezTo>
                    <a:pt x="594" y="1051"/>
                    <a:pt x="571" y="1051"/>
                    <a:pt x="571" y="1028"/>
                  </a:cubicBezTo>
                  <a:cubicBezTo>
                    <a:pt x="525" y="1005"/>
                    <a:pt x="503" y="982"/>
                    <a:pt x="480" y="959"/>
                  </a:cubicBezTo>
                  <a:cubicBezTo>
                    <a:pt x="411" y="891"/>
                    <a:pt x="366" y="822"/>
                    <a:pt x="320" y="731"/>
                  </a:cubicBezTo>
                  <a:cubicBezTo>
                    <a:pt x="274" y="663"/>
                    <a:pt x="229" y="571"/>
                    <a:pt x="206" y="480"/>
                  </a:cubicBezTo>
                  <a:cubicBezTo>
                    <a:pt x="206" y="434"/>
                    <a:pt x="183" y="366"/>
                    <a:pt x="183" y="320"/>
                  </a:cubicBezTo>
                  <a:cubicBezTo>
                    <a:pt x="183" y="274"/>
                    <a:pt x="206" y="252"/>
                    <a:pt x="206" y="229"/>
                  </a:cubicBezTo>
                  <a:cubicBezTo>
                    <a:pt x="206" y="206"/>
                    <a:pt x="206" y="183"/>
                    <a:pt x="229" y="183"/>
                  </a:cubicBezTo>
                  <a:cubicBezTo>
                    <a:pt x="229" y="160"/>
                    <a:pt x="229" y="160"/>
                    <a:pt x="251" y="138"/>
                  </a:cubicBezTo>
                  <a:cubicBezTo>
                    <a:pt x="274" y="115"/>
                    <a:pt x="274" y="46"/>
                    <a:pt x="229" y="23"/>
                  </a:cubicBezTo>
                  <a:cubicBezTo>
                    <a:pt x="229" y="23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0" name="Google Shape;2290;p9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1" name="Google Shape;2291;p9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2" name="Google Shape;2292;p9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3" name="Google Shape;2293;p9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4" name="Google Shape;2294;p9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5" name="Google Shape;2295;p9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6" name="Google Shape;2296;p9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9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9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9" name="Google Shape;2299;p9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0" name="Google Shape;2300;p9"/>
            <p:cNvSpPr/>
            <p:nvPr/>
          </p:nvSpPr>
          <p:spPr>
            <a:xfrm>
              <a:off x="818700" y="2204464"/>
              <a:ext cx="45504" cy="12717"/>
            </a:xfrm>
            <a:custGeom>
              <a:avLst/>
              <a:gdLst/>
              <a:ahLst/>
              <a:cxnLst/>
              <a:rect l="l" t="t" r="r" b="b"/>
              <a:pathLst>
                <a:path w="823" h="230" extrusionOk="0">
                  <a:moveTo>
                    <a:pt x="754" y="1"/>
                  </a:moveTo>
                  <a:cubicBezTo>
                    <a:pt x="709" y="24"/>
                    <a:pt x="686" y="24"/>
                    <a:pt x="640" y="46"/>
                  </a:cubicBezTo>
                  <a:cubicBezTo>
                    <a:pt x="594" y="69"/>
                    <a:pt x="549" y="69"/>
                    <a:pt x="503" y="69"/>
                  </a:cubicBezTo>
                  <a:cubicBezTo>
                    <a:pt x="457" y="92"/>
                    <a:pt x="389" y="92"/>
                    <a:pt x="343" y="92"/>
                  </a:cubicBezTo>
                  <a:cubicBezTo>
                    <a:pt x="252" y="115"/>
                    <a:pt x="138" y="138"/>
                    <a:pt x="47" y="138"/>
                  </a:cubicBezTo>
                  <a:cubicBezTo>
                    <a:pt x="24" y="138"/>
                    <a:pt x="1" y="161"/>
                    <a:pt x="1" y="183"/>
                  </a:cubicBezTo>
                  <a:cubicBezTo>
                    <a:pt x="1" y="206"/>
                    <a:pt x="24" y="229"/>
                    <a:pt x="47" y="229"/>
                  </a:cubicBezTo>
                  <a:cubicBezTo>
                    <a:pt x="184" y="229"/>
                    <a:pt x="298" y="206"/>
                    <a:pt x="412" y="183"/>
                  </a:cubicBezTo>
                  <a:cubicBezTo>
                    <a:pt x="457" y="183"/>
                    <a:pt x="503" y="183"/>
                    <a:pt x="572" y="161"/>
                  </a:cubicBezTo>
                  <a:cubicBezTo>
                    <a:pt x="640" y="161"/>
                    <a:pt x="731" y="115"/>
                    <a:pt x="800" y="92"/>
                  </a:cubicBezTo>
                  <a:cubicBezTo>
                    <a:pt x="823" y="92"/>
                    <a:pt x="823" y="46"/>
                    <a:pt x="823" y="24"/>
                  </a:cubicBezTo>
                  <a:cubicBezTo>
                    <a:pt x="823" y="1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9"/>
            <p:cNvSpPr/>
            <p:nvPr/>
          </p:nvSpPr>
          <p:spPr>
            <a:xfrm>
              <a:off x="818700" y="2199433"/>
              <a:ext cx="64468" cy="17748"/>
            </a:xfrm>
            <a:custGeom>
              <a:avLst/>
              <a:gdLst/>
              <a:ahLst/>
              <a:cxnLst/>
              <a:rect l="l" t="t" r="r" b="b"/>
              <a:pathLst>
                <a:path w="1166" h="321" extrusionOk="0">
                  <a:moveTo>
                    <a:pt x="1119" y="0"/>
                  </a:moveTo>
                  <a:cubicBezTo>
                    <a:pt x="937" y="46"/>
                    <a:pt x="754" y="92"/>
                    <a:pt x="572" y="137"/>
                  </a:cubicBezTo>
                  <a:cubicBezTo>
                    <a:pt x="480" y="160"/>
                    <a:pt x="412" y="160"/>
                    <a:pt x="321" y="183"/>
                  </a:cubicBezTo>
                  <a:cubicBezTo>
                    <a:pt x="298" y="183"/>
                    <a:pt x="275" y="206"/>
                    <a:pt x="252" y="206"/>
                  </a:cubicBezTo>
                  <a:lnTo>
                    <a:pt x="47" y="206"/>
                  </a:lnTo>
                  <a:cubicBezTo>
                    <a:pt x="24" y="229"/>
                    <a:pt x="1" y="252"/>
                    <a:pt x="1" y="274"/>
                  </a:cubicBezTo>
                  <a:cubicBezTo>
                    <a:pt x="1" y="274"/>
                    <a:pt x="24" y="297"/>
                    <a:pt x="24" y="297"/>
                  </a:cubicBezTo>
                  <a:cubicBezTo>
                    <a:pt x="47" y="320"/>
                    <a:pt x="47" y="320"/>
                    <a:pt x="69" y="320"/>
                  </a:cubicBezTo>
                  <a:cubicBezTo>
                    <a:pt x="115" y="320"/>
                    <a:pt x="161" y="320"/>
                    <a:pt x="206" y="297"/>
                  </a:cubicBezTo>
                  <a:lnTo>
                    <a:pt x="343" y="297"/>
                  </a:lnTo>
                  <a:cubicBezTo>
                    <a:pt x="366" y="274"/>
                    <a:pt x="412" y="274"/>
                    <a:pt x="457" y="274"/>
                  </a:cubicBezTo>
                  <a:cubicBezTo>
                    <a:pt x="480" y="252"/>
                    <a:pt x="480" y="252"/>
                    <a:pt x="503" y="252"/>
                  </a:cubicBezTo>
                  <a:cubicBezTo>
                    <a:pt x="526" y="252"/>
                    <a:pt x="549" y="252"/>
                    <a:pt x="572" y="229"/>
                  </a:cubicBezTo>
                  <a:cubicBezTo>
                    <a:pt x="754" y="183"/>
                    <a:pt x="937" y="137"/>
                    <a:pt x="1119" y="92"/>
                  </a:cubicBezTo>
                  <a:cubicBezTo>
                    <a:pt x="1142" y="92"/>
                    <a:pt x="1165" y="92"/>
                    <a:pt x="1165" y="69"/>
                  </a:cubicBezTo>
                  <a:cubicBezTo>
                    <a:pt x="1165" y="69"/>
                    <a:pt x="1165" y="46"/>
                    <a:pt x="1165" y="46"/>
                  </a:cubicBezTo>
                  <a:cubicBezTo>
                    <a:pt x="1165" y="23"/>
                    <a:pt x="1165" y="23"/>
                    <a:pt x="1165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9"/>
            <p:cNvSpPr/>
            <p:nvPr/>
          </p:nvSpPr>
          <p:spPr>
            <a:xfrm>
              <a:off x="793487" y="2207007"/>
              <a:ext cx="17693" cy="12661"/>
            </a:xfrm>
            <a:custGeom>
              <a:avLst/>
              <a:gdLst/>
              <a:ahLst/>
              <a:cxnLst/>
              <a:rect l="l" t="t" r="r" b="b"/>
              <a:pathLst>
                <a:path w="320" h="229" extrusionOk="0">
                  <a:moveTo>
                    <a:pt x="46" y="0"/>
                  </a:moveTo>
                  <a:cubicBezTo>
                    <a:pt x="23" y="0"/>
                    <a:pt x="23" y="0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46" y="115"/>
                    <a:pt x="92" y="137"/>
                    <a:pt x="137" y="160"/>
                  </a:cubicBezTo>
                  <a:cubicBezTo>
                    <a:pt x="160" y="183"/>
                    <a:pt x="206" y="206"/>
                    <a:pt x="252" y="229"/>
                  </a:cubicBezTo>
                  <a:cubicBezTo>
                    <a:pt x="274" y="229"/>
                    <a:pt x="297" y="229"/>
                    <a:pt x="297" y="206"/>
                  </a:cubicBezTo>
                  <a:cubicBezTo>
                    <a:pt x="320" y="183"/>
                    <a:pt x="297" y="137"/>
                    <a:pt x="274" y="137"/>
                  </a:cubicBezTo>
                  <a:cubicBezTo>
                    <a:pt x="229" y="115"/>
                    <a:pt x="183" y="92"/>
                    <a:pt x="137" y="69"/>
                  </a:cubicBezTo>
                  <a:cubicBezTo>
                    <a:pt x="115" y="46"/>
                    <a:pt x="92" y="23"/>
                    <a:pt x="69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9"/>
            <p:cNvSpPr/>
            <p:nvPr/>
          </p:nvSpPr>
          <p:spPr>
            <a:xfrm>
              <a:off x="788456" y="2204464"/>
              <a:ext cx="22724" cy="16476"/>
            </a:xfrm>
            <a:custGeom>
              <a:avLst/>
              <a:gdLst/>
              <a:ahLst/>
              <a:cxnLst/>
              <a:rect l="l" t="t" r="r" b="b"/>
              <a:pathLst>
                <a:path w="411" h="298" extrusionOk="0">
                  <a:moveTo>
                    <a:pt x="23" y="1"/>
                  </a:moveTo>
                  <a:cubicBezTo>
                    <a:pt x="0" y="24"/>
                    <a:pt x="0" y="24"/>
                    <a:pt x="0" y="46"/>
                  </a:cubicBezTo>
                  <a:cubicBezTo>
                    <a:pt x="0" y="46"/>
                    <a:pt x="0" y="69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46" y="138"/>
                    <a:pt x="69" y="161"/>
                    <a:pt x="91" y="161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28" y="229"/>
                    <a:pt x="251" y="252"/>
                    <a:pt x="274" y="252"/>
                  </a:cubicBezTo>
                  <a:cubicBezTo>
                    <a:pt x="274" y="275"/>
                    <a:pt x="297" y="275"/>
                    <a:pt x="297" y="275"/>
                  </a:cubicBezTo>
                  <a:cubicBezTo>
                    <a:pt x="320" y="298"/>
                    <a:pt x="343" y="298"/>
                    <a:pt x="365" y="298"/>
                  </a:cubicBezTo>
                  <a:cubicBezTo>
                    <a:pt x="388" y="298"/>
                    <a:pt x="411" y="252"/>
                    <a:pt x="411" y="229"/>
                  </a:cubicBezTo>
                  <a:cubicBezTo>
                    <a:pt x="411" y="229"/>
                    <a:pt x="388" y="206"/>
                    <a:pt x="388" y="206"/>
                  </a:cubicBezTo>
                  <a:cubicBezTo>
                    <a:pt x="365" y="183"/>
                    <a:pt x="365" y="183"/>
                    <a:pt x="343" y="183"/>
                  </a:cubicBezTo>
                  <a:cubicBezTo>
                    <a:pt x="320" y="183"/>
                    <a:pt x="297" y="161"/>
                    <a:pt x="274" y="161"/>
                  </a:cubicBezTo>
                  <a:cubicBezTo>
                    <a:pt x="228" y="138"/>
                    <a:pt x="206" y="115"/>
                    <a:pt x="183" y="92"/>
                  </a:cubicBezTo>
                  <a:cubicBezTo>
                    <a:pt x="160" y="92"/>
                    <a:pt x="137" y="69"/>
                    <a:pt x="114" y="69"/>
                  </a:cubicBezTo>
                  <a:cubicBezTo>
                    <a:pt x="114" y="46"/>
                    <a:pt x="91" y="46"/>
                    <a:pt x="91" y="24"/>
                  </a:cubicBezTo>
                  <a:lnTo>
                    <a:pt x="69" y="24"/>
                  </a:ln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4" name="Google Shape;2304;p9"/>
            <p:cNvSpPr/>
            <p:nvPr/>
          </p:nvSpPr>
          <p:spPr>
            <a:xfrm>
              <a:off x="767003" y="2207007"/>
              <a:ext cx="34114" cy="17693"/>
            </a:xfrm>
            <a:custGeom>
              <a:avLst/>
              <a:gdLst/>
              <a:ahLst/>
              <a:cxnLst/>
              <a:rect l="l" t="t" r="r" b="b"/>
              <a:pathLst>
                <a:path w="617" h="320" extrusionOk="0">
                  <a:moveTo>
                    <a:pt x="69" y="0"/>
                  </a:moveTo>
                  <a:cubicBezTo>
                    <a:pt x="46" y="0"/>
                    <a:pt x="23" y="23"/>
                    <a:pt x="23" y="23"/>
                  </a:cubicBezTo>
                  <a:cubicBezTo>
                    <a:pt x="23" y="46"/>
                    <a:pt x="0" y="46"/>
                    <a:pt x="23" y="69"/>
                  </a:cubicBezTo>
                  <a:cubicBezTo>
                    <a:pt x="23" y="69"/>
                    <a:pt x="23" y="92"/>
                    <a:pt x="23" y="92"/>
                  </a:cubicBezTo>
                  <a:cubicBezTo>
                    <a:pt x="46" y="115"/>
                    <a:pt x="69" y="137"/>
                    <a:pt x="91" y="160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51" y="252"/>
                    <a:pt x="297" y="274"/>
                    <a:pt x="343" y="274"/>
                  </a:cubicBezTo>
                  <a:cubicBezTo>
                    <a:pt x="365" y="297"/>
                    <a:pt x="411" y="297"/>
                    <a:pt x="434" y="320"/>
                  </a:cubicBezTo>
                  <a:lnTo>
                    <a:pt x="571" y="320"/>
                  </a:lnTo>
                  <a:cubicBezTo>
                    <a:pt x="571" y="320"/>
                    <a:pt x="594" y="320"/>
                    <a:pt x="594" y="297"/>
                  </a:cubicBezTo>
                  <a:cubicBezTo>
                    <a:pt x="616" y="297"/>
                    <a:pt x="616" y="274"/>
                    <a:pt x="616" y="252"/>
                  </a:cubicBezTo>
                  <a:cubicBezTo>
                    <a:pt x="616" y="229"/>
                    <a:pt x="594" y="206"/>
                    <a:pt x="548" y="206"/>
                  </a:cubicBezTo>
                  <a:lnTo>
                    <a:pt x="434" y="206"/>
                  </a:lnTo>
                  <a:cubicBezTo>
                    <a:pt x="411" y="206"/>
                    <a:pt x="388" y="206"/>
                    <a:pt x="388" y="183"/>
                  </a:cubicBezTo>
                  <a:lnTo>
                    <a:pt x="343" y="183"/>
                  </a:lnTo>
                  <a:cubicBezTo>
                    <a:pt x="320" y="160"/>
                    <a:pt x="297" y="160"/>
                    <a:pt x="297" y="160"/>
                  </a:cubicBezTo>
                  <a:cubicBezTo>
                    <a:pt x="251" y="137"/>
                    <a:pt x="206" y="115"/>
                    <a:pt x="183" y="92"/>
                  </a:cubicBezTo>
                  <a:cubicBezTo>
                    <a:pt x="160" y="92"/>
                    <a:pt x="160" y="69"/>
                    <a:pt x="137" y="69"/>
                  </a:cubicBezTo>
                  <a:cubicBezTo>
                    <a:pt x="114" y="46"/>
                    <a:pt x="114" y="46"/>
                    <a:pt x="91" y="23"/>
                  </a:cubicBezTo>
                  <a:cubicBezTo>
                    <a:pt x="91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5" name="Google Shape;2305;p9"/>
            <p:cNvSpPr/>
            <p:nvPr/>
          </p:nvSpPr>
          <p:spPr>
            <a:xfrm>
              <a:off x="787184" y="2155255"/>
              <a:ext cx="39145" cy="70716"/>
            </a:xfrm>
            <a:custGeom>
              <a:avLst/>
              <a:gdLst/>
              <a:ahLst/>
              <a:cxnLst/>
              <a:rect l="l" t="t" r="r" b="b"/>
              <a:pathLst>
                <a:path w="708" h="1279" extrusionOk="0">
                  <a:moveTo>
                    <a:pt x="114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46" y="92"/>
                    <a:pt x="23" y="138"/>
                    <a:pt x="23" y="160"/>
                  </a:cubicBezTo>
                  <a:cubicBezTo>
                    <a:pt x="23" y="206"/>
                    <a:pt x="0" y="252"/>
                    <a:pt x="0" y="274"/>
                  </a:cubicBezTo>
                  <a:cubicBezTo>
                    <a:pt x="0" y="320"/>
                    <a:pt x="0" y="366"/>
                    <a:pt x="0" y="411"/>
                  </a:cubicBezTo>
                  <a:cubicBezTo>
                    <a:pt x="0" y="457"/>
                    <a:pt x="23" y="480"/>
                    <a:pt x="23" y="503"/>
                  </a:cubicBezTo>
                  <a:cubicBezTo>
                    <a:pt x="23" y="526"/>
                    <a:pt x="23" y="571"/>
                    <a:pt x="46" y="617"/>
                  </a:cubicBezTo>
                  <a:cubicBezTo>
                    <a:pt x="46" y="663"/>
                    <a:pt x="69" y="708"/>
                    <a:pt x="92" y="777"/>
                  </a:cubicBezTo>
                  <a:cubicBezTo>
                    <a:pt x="114" y="822"/>
                    <a:pt x="137" y="868"/>
                    <a:pt x="183" y="914"/>
                  </a:cubicBezTo>
                  <a:cubicBezTo>
                    <a:pt x="206" y="959"/>
                    <a:pt x="229" y="1005"/>
                    <a:pt x="274" y="1051"/>
                  </a:cubicBezTo>
                  <a:cubicBezTo>
                    <a:pt x="297" y="1096"/>
                    <a:pt x="343" y="1119"/>
                    <a:pt x="388" y="1165"/>
                  </a:cubicBezTo>
                  <a:cubicBezTo>
                    <a:pt x="411" y="1188"/>
                    <a:pt x="434" y="1210"/>
                    <a:pt x="457" y="1233"/>
                  </a:cubicBezTo>
                  <a:cubicBezTo>
                    <a:pt x="480" y="1233"/>
                    <a:pt x="503" y="1256"/>
                    <a:pt x="525" y="1256"/>
                  </a:cubicBezTo>
                  <a:cubicBezTo>
                    <a:pt x="548" y="1279"/>
                    <a:pt x="571" y="1279"/>
                    <a:pt x="617" y="1279"/>
                  </a:cubicBezTo>
                  <a:cubicBezTo>
                    <a:pt x="662" y="1279"/>
                    <a:pt x="685" y="1233"/>
                    <a:pt x="708" y="1188"/>
                  </a:cubicBezTo>
                  <a:cubicBezTo>
                    <a:pt x="708" y="1165"/>
                    <a:pt x="708" y="1165"/>
                    <a:pt x="708" y="1142"/>
                  </a:cubicBezTo>
                  <a:cubicBezTo>
                    <a:pt x="685" y="1119"/>
                    <a:pt x="662" y="1096"/>
                    <a:pt x="639" y="1073"/>
                  </a:cubicBezTo>
                  <a:cubicBezTo>
                    <a:pt x="617" y="1073"/>
                    <a:pt x="617" y="1051"/>
                    <a:pt x="594" y="1051"/>
                  </a:cubicBezTo>
                  <a:cubicBezTo>
                    <a:pt x="548" y="1028"/>
                    <a:pt x="503" y="982"/>
                    <a:pt x="457" y="936"/>
                  </a:cubicBezTo>
                  <a:cubicBezTo>
                    <a:pt x="411" y="891"/>
                    <a:pt x="388" y="845"/>
                    <a:pt x="343" y="777"/>
                  </a:cubicBezTo>
                  <a:cubicBezTo>
                    <a:pt x="320" y="731"/>
                    <a:pt x="274" y="685"/>
                    <a:pt x="251" y="640"/>
                  </a:cubicBezTo>
                  <a:cubicBezTo>
                    <a:pt x="206" y="548"/>
                    <a:pt x="183" y="480"/>
                    <a:pt x="160" y="389"/>
                  </a:cubicBezTo>
                  <a:cubicBezTo>
                    <a:pt x="160" y="320"/>
                    <a:pt x="137" y="252"/>
                    <a:pt x="160" y="183"/>
                  </a:cubicBezTo>
                  <a:cubicBezTo>
                    <a:pt x="160" y="138"/>
                    <a:pt x="160" y="115"/>
                    <a:pt x="183" y="69"/>
                  </a:cubicBezTo>
                  <a:cubicBezTo>
                    <a:pt x="183" y="46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6" name="Google Shape;2306;p9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7" name="Google Shape;2307;p9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8" name="Google Shape;2308;p9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9" name="Google Shape;2309;p9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0" name="Google Shape;2310;p9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1" name="Google Shape;2311;p9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2" name="Google Shape;2312;p9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3" name="Google Shape;2313;p9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4" name="Google Shape;2314;p9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5" name="Google Shape;2315;p9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6" name="Google Shape;2316;p9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7" name="Google Shape;2317;p9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8" name="Google Shape;2318;p9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9" name="Google Shape;2319;p9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0" name="Google Shape;2320;p9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1" name="Google Shape;2321;p9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2" name="Google Shape;2322;p9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3" name="Google Shape;2323;p9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4" name="Google Shape;2324;p9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5" name="Google Shape;2325;p9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6" name="Google Shape;2326;p9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7" name="Google Shape;2327;p9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8" name="Google Shape;2328;p9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9" name="Google Shape;2329;p9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0" name="Google Shape;2330;p9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1" name="Google Shape;2331;p9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2" name="Google Shape;2332;p9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3" name="Google Shape;2333;p9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4" name="Google Shape;2334;p9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5" name="Google Shape;2335;p9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6" name="Google Shape;2336;p9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7" name="Google Shape;2337;p9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8" name="Google Shape;2338;p9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9" name="Google Shape;2339;p9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0" name="Google Shape;2340;p9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1" name="Google Shape;2341;p9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2" name="Google Shape;2342;p9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9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4" name="Google Shape;2344;p9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5" name="Google Shape;2345;p9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6" name="Google Shape;2346;p9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7" name="Google Shape;2347;p9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8" name="Google Shape;2348;p9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9" name="Google Shape;2349;p9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0" name="Google Shape;2350;p9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1" name="Google Shape;2351;p9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2" name="Google Shape;2352;p9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3" name="Google Shape;2353;p9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4" name="Google Shape;2354;p9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5" name="Google Shape;2355;p9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6" name="Google Shape;2356;p9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7" name="Google Shape;2357;p9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8" name="Google Shape;2358;p9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9" name="Google Shape;2359;p9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0" name="Google Shape;2360;p9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1" name="Google Shape;2361;p9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2" name="Google Shape;2362;p9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3" name="Google Shape;2363;p9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4" name="Google Shape;2364;p9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5" name="Google Shape;2365;p9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6" name="Google Shape;2366;p9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7" name="Google Shape;2367;p9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8" name="Google Shape;2368;p9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9" name="Google Shape;2369;p9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0" name="Google Shape;2370;p9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1" name="Google Shape;2371;p9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2" name="Google Shape;2372;p9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3" name="Google Shape;2373;p9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4" name="Google Shape;2374;p9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5" name="Google Shape;2375;p9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6" name="Google Shape;2376;p9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7" name="Google Shape;2377;p9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8" name="Google Shape;2378;p9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9" name="Google Shape;2379;p9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0" name="Google Shape;2380;p9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1" name="Google Shape;2381;p9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2" name="Google Shape;2382;p9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3" name="Google Shape;2383;p9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4" name="Google Shape;2384;p9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5" name="Google Shape;2385;p9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6" name="Google Shape;2386;p9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7" name="Google Shape;2387;p9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8" name="Google Shape;2388;p9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9" name="Google Shape;2389;p9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0" name="Google Shape;2390;p9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1" name="Google Shape;2391;p9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2" name="Google Shape;2392;p9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3" name="Google Shape;2393;p9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4" name="Google Shape;2394;p9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5" name="Google Shape;2395;p9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6" name="Google Shape;2396;p9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7" name="Google Shape;2397;p9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8" name="Google Shape;2398;p9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9" name="Google Shape;2399;p9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0" name="Google Shape;2400;p9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1" name="Google Shape;2401;p9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2" name="Google Shape;2402;p9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3" name="Google Shape;2403;p9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4" name="Google Shape;2404;p9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5" name="Google Shape;2405;p9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6" name="Google Shape;2406;p9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7" name="Google Shape;2407;p9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8" name="Google Shape;2408;p9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9" name="Google Shape;2409;p9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0" name="Google Shape;2410;p9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1" name="Google Shape;2411;p9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2" name="Google Shape;2412;p9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3" name="Google Shape;2413;p9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4" name="Google Shape;2414;p9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5" name="Google Shape;2415;p9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6" name="Google Shape;2416;p9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7" name="Google Shape;2417;p9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8" name="Google Shape;2418;p9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9" name="Google Shape;2419;p9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0" name="Google Shape;2420;p9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1" name="Google Shape;2421;p9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2" name="Google Shape;2422;p9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9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9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9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6" name="Google Shape;2426;p9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7" name="Google Shape;2427;p9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9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9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30" name="Google Shape;2430;p9"/>
          <p:cNvGrpSpPr/>
          <p:nvPr/>
        </p:nvGrpSpPr>
        <p:grpSpPr>
          <a:xfrm rot="9616993">
            <a:off x="1897416" y="5768514"/>
            <a:ext cx="551699" cy="605759"/>
            <a:chOff x="818450" y="719950"/>
            <a:chExt cx="162075" cy="177950"/>
          </a:xfrm>
        </p:grpSpPr>
        <p:sp>
          <p:nvSpPr>
            <p:cNvPr id="2431" name="Google Shape;2431;p9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9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9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34" name="Google Shape;2434;p9"/>
          <p:cNvGrpSpPr/>
          <p:nvPr/>
        </p:nvGrpSpPr>
        <p:grpSpPr>
          <a:xfrm rot="10109270">
            <a:off x="11493921" y="1907190"/>
            <a:ext cx="439516" cy="565108"/>
            <a:chOff x="3526675" y="707075"/>
            <a:chExt cx="187750" cy="241400"/>
          </a:xfrm>
        </p:grpSpPr>
        <p:sp>
          <p:nvSpPr>
            <p:cNvPr id="2435" name="Google Shape;2435;p9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9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9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38" name="Google Shape;2438;p9"/>
          <p:cNvGrpSpPr/>
          <p:nvPr/>
        </p:nvGrpSpPr>
        <p:grpSpPr>
          <a:xfrm rot="1244523">
            <a:off x="5026207" y="5629903"/>
            <a:ext cx="462924" cy="680845"/>
            <a:chOff x="3716700" y="1378700"/>
            <a:chExt cx="135825" cy="199750"/>
          </a:xfrm>
        </p:grpSpPr>
        <p:sp>
          <p:nvSpPr>
            <p:cNvPr id="2439" name="Google Shape;2439;p9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9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9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9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43" name="Google Shape;2443;p9"/>
          <p:cNvSpPr/>
          <p:nvPr/>
        </p:nvSpPr>
        <p:spPr>
          <a:xfrm>
            <a:off x="318348" y="41079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44" name="Google Shape;2444;p9"/>
          <p:cNvSpPr/>
          <p:nvPr/>
        </p:nvSpPr>
        <p:spPr>
          <a:xfrm>
            <a:off x="3922430" y="65059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45" name="Google Shape;2445;p9"/>
          <p:cNvSpPr/>
          <p:nvPr/>
        </p:nvSpPr>
        <p:spPr>
          <a:xfrm>
            <a:off x="11610048" y="55699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46" name="Google Shape;2446;p9"/>
          <p:cNvSpPr/>
          <p:nvPr/>
        </p:nvSpPr>
        <p:spPr>
          <a:xfrm rot="1193404">
            <a:off x="6830707" y="6487960"/>
            <a:ext cx="452701" cy="147517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47" name="Google Shape;2447;p9"/>
          <p:cNvSpPr/>
          <p:nvPr/>
        </p:nvSpPr>
        <p:spPr>
          <a:xfrm>
            <a:off x="2940581" y="1428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48" name="Google Shape;2448;p9"/>
          <p:cNvSpPr txBox="1">
            <a:spLocks noGrp="1"/>
          </p:cNvSpPr>
          <p:nvPr>
            <p:ph type="title"/>
          </p:nvPr>
        </p:nvSpPr>
        <p:spPr>
          <a:xfrm>
            <a:off x="950800" y="2116567"/>
            <a:ext cx="5513200" cy="10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449" name="Google Shape;2449;p9"/>
          <p:cNvSpPr txBox="1">
            <a:spLocks noGrp="1"/>
          </p:cNvSpPr>
          <p:nvPr>
            <p:ph type="subTitle" idx="1"/>
          </p:nvPr>
        </p:nvSpPr>
        <p:spPr>
          <a:xfrm>
            <a:off x="950800" y="3178167"/>
            <a:ext cx="5513200" cy="156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008122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685725F-5231-45AE-BC1A-D698F22F5593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2024/4/23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CEB321A-15AF-44AC-8389-DF08CA25F66C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6628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685725F-5231-45AE-BC1A-D698F22F5593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2024/4/23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CEB321A-15AF-44AC-8389-DF08CA25F66C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057773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685725F-5231-45AE-BC1A-D698F22F5593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2024/4/23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CEB321A-15AF-44AC-8389-DF08CA25F66C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122441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685725F-5231-45AE-BC1A-D698F22F5593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2024/4/23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CEB321A-15AF-44AC-8389-DF08CA25F66C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979453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2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1" name="Google Shape;2451;p10"/>
          <p:cNvSpPr/>
          <p:nvPr/>
        </p:nvSpPr>
        <p:spPr>
          <a:xfrm flipH="1">
            <a:off x="-1795218" y="-2861731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2452" name="Google Shape;2452;p10"/>
          <p:cNvSpPr/>
          <p:nvPr/>
        </p:nvSpPr>
        <p:spPr>
          <a:xfrm rot="10800000" flipH="1">
            <a:off x="7092382" y="2911202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2453" name="Google Shape;2453;p1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454" name="Google Shape;2454;p10"/>
          <p:cNvGrpSpPr/>
          <p:nvPr/>
        </p:nvGrpSpPr>
        <p:grpSpPr>
          <a:xfrm rot="-463951">
            <a:off x="461318" y="722078"/>
            <a:ext cx="978967" cy="1132077"/>
            <a:chOff x="5531300" y="3305725"/>
            <a:chExt cx="703625" cy="813750"/>
          </a:xfrm>
        </p:grpSpPr>
        <p:sp>
          <p:nvSpPr>
            <p:cNvPr id="2455" name="Google Shape;2455;p10"/>
            <p:cNvSpPr/>
            <p:nvPr/>
          </p:nvSpPr>
          <p:spPr>
            <a:xfrm>
              <a:off x="5531300" y="3305725"/>
              <a:ext cx="703625" cy="813750"/>
            </a:xfrm>
            <a:custGeom>
              <a:avLst/>
              <a:gdLst/>
              <a:ahLst/>
              <a:cxnLst/>
              <a:rect l="l" t="t" r="r" b="b"/>
              <a:pathLst>
                <a:path w="28145" h="32550" extrusionOk="0">
                  <a:moveTo>
                    <a:pt x="17645" y="0"/>
                  </a:moveTo>
                  <a:cubicBezTo>
                    <a:pt x="17485" y="0"/>
                    <a:pt x="17325" y="23"/>
                    <a:pt x="17165" y="46"/>
                  </a:cubicBezTo>
                  <a:cubicBezTo>
                    <a:pt x="16960" y="69"/>
                    <a:pt x="16777" y="137"/>
                    <a:pt x="16640" y="183"/>
                  </a:cubicBezTo>
                  <a:cubicBezTo>
                    <a:pt x="16298" y="297"/>
                    <a:pt x="15978" y="480"/>
                    <a:pt x="15682" y="708"/>
                  </a:cubicBezTo>
                  <a:cubicBezTo>
                    <a:pt x="15636" y="753"/>
                    <a:pt x="15590" y="799"/>
                    <a:pt x="15545" y="845"/>
                  </a:cubicBezTo>
                  <a:cubicBezTo>
                    <a:pt x="15545" y="845"/>
                    <a:pt x="1507" y="4520"/>
                    <a:pt x="1484" y="4520"/>
                  </a:cubicBezTo>
                  <a:cubicBezTo>
                    <a:pt x="891" y="4679"/>
                    <a:pt x="411" y="5113"/>
                    <a:pt x="183" y="5661"/>
                  </a:cubicBezTo>
                  <a:cubicBezTo>
                    <a:pt x="137" y="5752"/>
                    <a:pt x="92" y="5866"/>
                    <a:pt x="69" y="5958"/>
                  </a:cubicBezTo>
                  <a:cubicBezTo>
                    <a:pt x="69" y="5958"/>
                    <a:pt x="46" y="6026"/>
                    <a:pt x="46" y="6049"/>
                  </a:cubicBezTo>
                  <a:cubicBezTo>
                    <a:pt x="23" y="6163"/>
                    <a:pt x="1" y="6277"/>
                    <a:pt x="1" y="6414"/>
                  </a:cubicBezTo>
                  <a:cubicBezTo>
                    <a:pt x="1" y="6483"/>
                    <a:pt x="1" y="6574"/>
                    <a:pt x="1" y="6642"/>
                  </a:cubicBezTo>
                  <a:cubicBezTo>
                    <a:pt x="1" y="6757"/>
                    <a:pt x="23" y="6893"/>
                    <a:pt x="69" y="7008"/>
                  </a:cubicBezTo>
                  <a:cubicBezTo>
                    <a:pt x="69" y="7030"/>
                    <a:pt x="69" y="7076"/>
                    <a:pt x="69" y="7099"/>
                  </a:cubicBezTo>
                  <a:lnTo>
                    <a:pt x="6529" y="30974"/>
                  </a:lnTo>
                  <a:lnTo>
                    <a:pt x="6529" y="31043"/>
                  </a:lnTo>
                  <a:cubicBezTo>
                    <a:pt x="6574" y="31202"/>
                    <a:pt x="6666" y="31408"/>
                    <a:pt x="6825" y="31636"/>
                  </a:cubicBezTo>
                  <a:cubicBezTo>
                    <a:pt x="6848" y="31705"/>
                    <a:pt x="6894" y="31750"/>
                    <a:pt x="6962" y="31819"/>
                  </a:cubicBezTo>
                  <a:cubicBezTo>
                    <a:pt x="6985" y="31864"/>
                    <a:pt x="7031" y="31910"/>
                    <a:pt x="7076" y="31956"/>
                  </a:cubicBezTo>
                  <a:cubicBezTo>
                    <a:pt x="7122" y="32001"/>
                    <a:pt x="7191" y="32047"/>
                    <a:pt x="7236" y="32093"/>
                  </a:cubicBezTo>
                  <a:cubicBezTo>
                    <a:pt x="7327" y="32161"/>
                    <a:pt x="7419" y="32230"/>
                    <a:pt x="7510" y="32275"/>
                  </a:cubicBezTo>
                  <a:cubicBezTo>
                    <a:pt x="7510" y="32298"/>
                    <a:pt x="7556" y="32298"/>
                    <a:pt x="7556" y="32321"/>
                  </a:cubicBezTo>
                  <a:cubicBezTo>
                    <a:pt x="7647" y="32366"/>
                    <a:pt x="7738" y="32389"/>
                    <a:pt x="7830" y="32435"/>
                  </a:cubicBezTo>
                  <a:cubicBezTo>
                    <a:pt x="7875" y="32435"/>
                    <a:pt x="7921" y="32458"/>
                    <a:pt x="7967" y="32481"/>
                  </a:cubicBezTo>
                  <a:lnTo>
                    <a:pt x="8012" y="32481"/>
                  </a:lnTo>
                  <a:cubicBezTo>
                    <a:pt x="8195" y="32526"/>
                    <a:pt x="8377" y="32549"/>
                    <a:pt x="8537" y="32549"/>
                  </a:cubicBezTo>
                  <a:cubicBezTo>
                    <a:pt x="8697" y="32549"/>
                    <a:pt x="8880" y="32526"/>
                    <a:pt x="9039" y="32503"/>
                  </a:cubicBezTo>
                  <a:lnTo>
                    <a:pt x="23031" y="28829"/>
                  </a:lnTo>
                  <a:cubicBezTo>
                    <a:pt x="23168" y="28874"/>
                    <a:pt x="23305" y="28897"/>
                    <a:pt x="23465" y="28920"/>
                  </a:cubicBezTo>
                  <a:lnTo>
                    <a:pt x="23739" y="28920"/>
                  </a:lnTo>
                  <a:cubicBezTo>
                    <a:pt x="24424" y="28920"/>
                    <a:pt x="25063" y="28714"/>
                    <a:pt x="25611" y="28281"/>
                  </a:cubicBezTo>
                  <a:cubicBezTo>
                    <a:pt x="25702" y="28212"/>
                    <a:pt x="25770" y="28144"/>
                    <a:pt x="25839" y="28075"/>
                  </a:cubicBezTo>
                  <a:cubicBezTo>
                    <a:pt x="26044" y="28007"/>
                    <a:pt x="26204" y="27916"/>
                    <a:pt x="26318" y="27847"/>
                  </a:cubicBezTo>
                  <a:cubicBezTo>
                    <a:pt x="26501" y="27733"/>
                    <a:pt x="26660" y="27619"/>
                    <a:pt x="26843" y="27459"/>
                  </a:cubicBezTo>
                  <a:cubicBezTo>
                    <a:pt x="27140" y="27185"/>
                    <a:pt x="27391" y="26866"/>
                    <a:pt x="27619" y="26500"/>
                  </a:cubicBezTo>
                  <a:cubicBezTo>
                    <a:pt x="27825" y="26158"/>
                    <a:pt x="27962" y="25770"/>
                    <a:pt x="28053" y="25359"/>
                  </a:cubicBezTo>
                  <a:cubicBezTo>
                    <a:pt x="28144" y="24880"/>
                    <a:pt x="28121" y="24400"/>
                    <a:pt x="28007" y="23944"/>
                  </a:cubicBezTo>
                  <a:cubicBezTo>
                    <a:pt x="28007" y="23921"/>
                    <a:pt x="28007" y="23898"/>
                    <a:pt x="28007" y="23875"/>
                  </a:cubicBezTo>
                  <a:lnTo>
                    <a:pt x="22164" y="2214"/>
                  </a:lnTo>
                  <a:cubicBezTo>
                    <a:pt x="22141" y="2191"/>
                    <a:pt x="22141" y="2191"/>
                    <a:pt x="22141" y="2169"/>
                  </a:cubicBezTo>
                  <a:cubicBezTo>
                    <a:pt x="22095" y="1963"/>
                    <a:pt x="22004" y="1758"/>
                    <a:pt x="21913" y="1575"/>
                  </a:cubicBezTo>
                  <a:cubicBezTo>
                    <a:pt x="21776" y="1301"/>
                    <a:pt x="21593" y="1050"/>
                    <a:pt x="21388" y="845"/>
                  </a:cubicBezTo>
                  <a:cubicBezTo>
                    <a:pt x="20977" y="457"/>
                    <a:pt x="20452" y="183"/>
                    <a:pt x="19881" y="69"/>
                  </a:cubicBezTo>
                  <a:cubicBezTo>
                    <a:pt x="19676" y="46"/>
                    <a:pt x="19493" y="23"/>
                    <a:pt x="19288" y="23"/>
                  </a:cubicBezTo>
                  <a:cubicBezTo>
                    <a:pt x="19082" y="23"/>
                    <a:pt x="18877" y="23"/>
                    <a:pt x="18672" y="69"/>
                  </a:cubicBezTo>
                  <a:cubicBezTo>
                    <a:pt x="18558" y="69"/>
                    <a:pt x="18466" y="92"/>
                    <a:pt x="18352" y="114"/>
                  </a:cubicBezTo>
                  <a:cubicBezTo>
                    <a:pt x="18169" y="46"/>
                    <a:pt x="17964" y="23"/>
                    <a:pt x="177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10"/>
            <p:cNvSpPr/>
            <p:nvPr/>
          </p:nvSpPr>
          <p:spPr>
            <a:xfrm>
              <a:off x="5903925" y="3865500"/>
              <a:ext cx="51375" cy="30275"/>
            </a:xfrm>
            <a:custGeom>
              <a:avLst/>
              <a:gdLst/>
              <a:ahLst/>
              <a:cxnLst/>
              <a:rect l="l" t="t" r="r" b="b"/>
              <a:pathLst>
                <a:path w="2055" h="1211" extrusionOk="0">
                  <a:moveTo>
                    <a:pt x="1302" y="1"/>
                  </a:moveTo>
                  <a:cubicBezTo>
                    <a:pt x="1210" y="24"/>
                    <a:pt x="1119" y="46"/>
                    <a:pt x="1028" y="69"/>
                  </a:cubicBezTo>
                  <a:cubicBezTo>
                    <a:pt x="913" y="92"/>
                    <a:pt x="799" y="115"/>
                    <a:pt x="708" y="161"/>
                  </a:cubicBezTo>
                  <a:cubicBezTo>
                    <a:pt x="640" y="183"/>
                    <a:pt x="548" y="229"/>
                    <a:pt x="457" y="298"/>
                  </a:cubicBezTo>
                  <a:cubicBezTo>
                    <a:pt x="388" y="343"/>
                    <a:pt x="297" y="412"/>
                    <a:pt x="229" y="480"/>
                  </a:cubicBezTo>
                  <a:cubicBezTo>
                    <a:pt x="137" y="571"/>
                    <a:pt x="92" y="663"/>
                    <a:pt x="46" y="754"/>
                  </a:cubicBezTo>
                  <a:cubicBezTo>
                    <a:pt x="46" y="777"/>
                    <a:pt x="46" y="823"/>
                    <a:pt x="46" y="845"/>
                  </a:cubicBezTo>
                  <a:cubicBezTo>
                    <a:pt x="23" y="868"/>
                    <a:pt x="23" y="868"/>
                    <a:pt x="23" y="891"/>
                  </a:cubicBezTo>
                  <a:cubicBezTo>
                    <a:pt x="23" y="914"/>
                    <a:pt x="0" y="937"/>
                    <a:pt x="0" y="982"/>
                  </a:cubicBezTo>
                  <a:cubicBezTo>
                    <a:pt x="0" y="1005"/>
                    <a:pt x="23" y="1028"/>
                    <a:pt x="46" y="1051"/>
                  </a:cubicBezTo>
                  <a:cubicBezTo>
                    <a:pt x="92" y="1096"/>
                    <a:pt x="137" y="1142"/>
                    <a:pt x="229" y="1165"/>
                  </a:cubicBezTo>
                  <a:cubicBezTo>
                    <a:pt x="274" y="1188"/>
                    <a:pt x="320" y="1188"/>
                    <a:pt x="366" y="1188"/>
                  </a:cubicBezTo>
                  <a:cubicBezTo>
                    <a:pt x="434" y="1211"/>
                    <a:pt x="548" y="1211"/>
                    <a:pt x="640" y="1211"/>
                  </a:cubicBezTo>
                  <a:lnTo>
                    <a:pt x="685" y="1211"/>
                  </a:lnTo>
                  <a:cubicBezTo>
                    <a:pt x="891" y="1211"/>
                    <a:pt x="1073" y="1165"/>
                    <a:pt x="1233" y="1074"/>
                  </a:cubicBezTo>
                  <a:cubicBezTo>
                    <a:pt x="1302" y="1051"/>
                    <a:pt x="1370" y="1005"/>
                    <a:pt x="1461" y="959"/>
                  </a:cubicBezTo>
                  <a:cubicBezTo>
                    <a:pt x="1530" y="914"/>
                    <a:pt x="1598" y="868"/>
                    <a:pt x="1667" y="800"/>
                  </a:cubicBezTo>
                  <a:cubicBezTo>
                    <a:pt x="1735" y="754"/>
                    <a:pt x="1804" y="708"/>
                    <a:pt x="1872" y="640"/>
                  </a:cubicBezTo>
                  <a:cubicBezTo>
                    <a:pt x="1895" y="617"/>
                    <a:pt x="1918" y="594"/>
                    <a:pt x="1941" y="571"/>
                  </a:cubicBezTo>
                  <a:cubicBezTo>
                    <a:pt x="1986" y="526"/>
                    <a:pt x="2009" y="480"/>
                    <a:pt x="2032" y="412"/>
                  </a:cubicBezTo>
                  <a:cubicBezTo>
                    <a:pt x="2055" y="298"/>
                    <a:pt x="2009" y="183"/>
                    <a:pt x="1918" y="138"/>
                  </a:cubicBezTo>
                  <a:cubicBezTo>
                    <a:pt x="1872" y="92"/>
                    <a:pt x="1804" y="69"/>
                    <a:pt x="1735" y="69"/>
                  </a:cubicBezTo>
                  <a:lnTo>
                    <a:pt x="1712" y="46"/>
                  </a:lnTo>
                  <a:cubicBezTo>
                    <a:pt x="1690" y="46"/>
                    <a:pt x="1690" y="46"/>
                    <a:pt x="1644" y="24"/>
                  </a:cubicBezTo>
                  <a:lnTo>
                    <a:pt x="1598" y="24"/>
                  </a:lnTo>
                  <a:cubicBezTo>
                    <a:pt x="1553" y="1"/>
                    <a:pt x="1507" y="1"/>
                    <a:pt x="1461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10"/>
            <p:cNvSpPr/>
            <p:nvPr/>
          </p:nvSpPr>
          <p:spPr>
            <a:xfrm>
              <a:off x="5580375" y="3356500"/>
              <a:ext cx="603750" cy="712175"/>
            </a:xfrm>
            <a:custGeom>
              <a:avLst/>
              <a:gdLst/>
              <a:ahLst/>
              <a:cxnLst/>
              <a:rect l="l" t="t" r="r" b="b"/>
              <a:pathLst>
                <a:path w="24150" h="28487" extrusionOk="0">
                  <a:moveTo>
                    <a:pt x="14403" y="20361"/>
                  </a:moveTo>
                  <a:cubicBezTo>
                    <a:pt x="14449" y="20361"/>
                    <a:pt x="14495" y="20361"/>
                    <a:pt x="14540" y="20384"/>
                  </a:cubicBezTo>
                  <a:lnTo>
                    <a:pt x="14586" y="20384"/>
                  </a:lnTo>
                  <a:cubicBezTo>
                    <a:pt x="14632" y="20406"/>
                    <a:pt x="14632" y="20406"/>
                    <a:pt x="14654" y="20406"/>
                  </a:cubicBezTo>
                  <a:lnTo>
                    <a:pt x="14677" y="20429"/>
                  </a:lnTo>
                  <a:cubicBezTo>
                    <a:pt x="14746" y="20429"/>
                    <a:pt x="14814" y="20452"/>
                    <a:pt x="14860" y="20498"/>
                  </a:cubicBezTo>
                  <a:cubicBezTo>
                    <a:pt x="14951" y="20543"/>
                    <a:pt x="14997" y="20658"/>
                    <a:pt x="14974" y="20772"/>
                  </a:cubicBezTo>
                  <a:cubicBezTo>
                    <a:pt x="14951" y="20840"/>
                    <a:pt x="14928" y="20886"/>
                    <a:pt x="14883" y="20931"/>
                  </a:cubicBezTo>
                  <a:cubicBezTo>
                    <a:pt x="14860" y="20954"/>
                    <a:pt x="14837" y="20977"/>
                    <a:pt x="14814" y="21000"/>
                  </a:cubicBezTo>
                  <a:cubicBezTo>
                    <a:pt x="14746" y="21068"/>
                    <a:pt x="14677" y="21114"/>
                    <a:pt x="14609" y="21160"/>
                  </a:cubicBezTo>
                  <a:cubicBezTo>
                    <a:pt x="14540" y="21228"/>
                    <a:pt x="14472" y="21274"/>
                    <a:pt x="14403" y="21319"/>
                  </a:cubicBezTo>
                  <a:cubicBezTo>
                    <a:pt x="14312" y="21365"/>
                    <a:pt x="14244" y="21411"/>
                    <a:pt x="14175" y="21434"/>
                  </a:cubicBezTo>
                  <a:cubicBezTo>
                    <a:pt x="14015" y="21525"/>
                    <a:pt x="13833" y="21571"/>
                    <a:pt x="13627" y="21571"/>
                  </a:cubicBezTo>
                  <a:lnTo>
                    <a:pt x="13582" y="21571"/>
                  </a:lnTo>
                  <a:cubicBezTo>
                    <a:pt x="13490" y="21571"/>
                    <a:pt x="13376" y="21571"/>
                    <a:pt x="13308" y="21548"/>
                  </a:cubicBezTo>
                  <a:cubicBezTo>
                    <a:pt x="13262" y="21548"/>
                    <a:pt x="13216" y="21548"/>
                    <a:pt x="13171" y="21525"/>
                  </a:cubicBezTo>
                  <a:cubicBezTo>
                    <a:pt x="13102" y="21502"/>
                    <a:pt x="13034" y="21456"/>
                    <a:pt x="12988" y="21411"/>
                  </a:cubicBezTo>
                  <a:cubicBezTo>
                    <a:pt x="12965" y="21388"/>
                    <a:pt x="12942" y="21365"/>
                    <a:pt x="12942" y="21342"/>
                  </a:cubicBezTo>
                  <a:cubicBezTo>
                    <a:pt x="12942" y="21297"/>
                    <a:pt x="12965" y="21274"/>
                    <a:pt x="12965" y="21251"/>
                  </a:cubicBezTo>
                  <a:cubicBezTo>
                    <a:pt x="12965" y="21228"/>
                    <a:pt x="12965" y="21228"/>
                    <a:pt x="12988" y="21205"/>
                  </a:cubicBezTo>
                  <a:cubicBezTo>
                    <a:pt x="12988" y="21183"/>
                    <a:pt x="12988" y="21137"/>
                    <a:pt x="12988" y="21114"/>
                  </a:cubicBezTo>
                  <a:cubicBezTo>
                    <a:pt x="13034" y="21023"/>
                    <a:pt x="13079" y="20931"/>
                    <a:pt x="13171" y="20840"/>
                  </a:cubicBezTo>
                  <a:cubicBezTo>
                    <a:pt x="13239" y="20772"/>
                    <a:pt x="13330" y="20703"/>
                    <a:pt x="13399" y="20658"/>
                  </a:cubicBezTo>
                  <a:cubicBezTo>
                    <a:pt x="13490" y="20589"/>
                    <a:pt x="13582" y="20543"/>
                    <a:pt x="13650" y="20521"/>
                  </a:cubicBezTo>
                  <a:cubicBezTo>
                    <a:pt x="13741" y="20475"/>
                    <a:pt x="13855" y="20452"/>
                    <a:pt x="13970" y="20429"/>
                  </a:cubicBezTo>
                  <a:cubicBezTo>
                    <a:pt x="14061" y="20406"/>
                    <a:pt x="14152" y="20384"/>
                    <a:pt x="14244" y="20361"/>
                  </a:cubicBezTo>
                  <a:close/>
                  <a:moveTo>
                    <a:pt x="17028" y="1"/>
                  </a:moveTo>
                  <a:cubicBezTo>
                    <a:pt x="16868" y="24"/>
                    <a:pt x="16731" y="46"/>
                    <a:pt x="16572" y="92"/>
                  </a:cubicBezTo>
                  <a:lnTo>
                    <a:pt x="16526" y="115"/>
                  </a:lnTo>
                  <a:cubicBezTo>
                    <a:pt x="16389" y="138"/>
                    <a:pt x="16252" y="183"/>
                    <a:pt x="16115" y="229"/>
                  </a:cubicBezTo>
                  <a:lnTo>
                    <a:pt x="16024" y="252"/>
                  </a:lnTo>
                  <a:cubicBezTo>
                    <a:pt x="15818" y="297"/>
                    <a:pt x="15659" y="343"/>
                    <a:pt x="15499" y="389"/>
                  </a:cubicBezTo>
                  <a:cubicBezTo>
                    <a:pt x="15385" y="412"/>
                    <a:pt x="15293" y="434"/>
                    <a:pt x="15202" y="434"/>
                  </a:cubicBezTo>
                  <a:cubicBezTo>
                    <a:pt x="15111" y="457"/>
                    <a:pt x="15042" y="480"/>
                    <a:pt x="14974" y="480"/>
                  </a:cubicBezTo>
                  <a:cubicBezTo>
                    <a:pt x="14791" y="526"/>
                    <a:pt x="14609" y="571"/>
                    <a:pt x="14449" y="617"/>
                  </a:cubicBezTo>
                  <a:cubicBezTo>
                    <a:pt x="14289" y="663"/>
                    <a:pt x="14107" y="708"/>
                    <a:pt x="13924" y="754"/>
                  </a:cubicBezTo>
                  <a:lnTo>
                    <a:pt x="13764" y="800"/>
                  </a:lnTo>
                  <a:cubicBezTo>
                    <a:pt x="13627" y="822"/>
                    <a:pt x="13513" y="845"/>
                    <a:pt x="13399" y="868"/>
                  </a:cubicBezTo>
                  <a:cubicBezTo>
                    <a:pt x="13330" y="891"/>
                    <a:pt x="13262" y="914"/>
                    <a:pt x="13194" y="937"/>
                  </a:cubicBezTo>
                  <a:lnTo>
                    <a:pt x="13148" y="937"/>
                  </a:lnTo>
                  <a:cubicBezTo>
                    <a:pt x="13079" y="959"/>
                    <a:pt x="13034" y="982"/>
                    <a:pt x="12965" y="982"/>
                  </a:cubicBezTo>
                  <a:lnTo>
                    <a:pt x="12942" y="1005"/>
                  </a:lnTo>
                  <a:lnTo>
                    <a:pt x="12874" y="1005"/>
                  </a:lnTo>
                  <a:cubicBezTo>
                    <a:pt x="12691" y="1051"/>
                    <a:pt x="12509" y="1119"/>
                    <a:pt x="12326" y="1165"/>
                  </a:cubicBezTo>
                  <a:cubicBezTo>
                    <a:pt x="12258" y="1188"/>
                    <a:pt x="12189" y="1210"/>
                    <a:pt x="12121" y="1233"/>
                  </a:cubicBezTo>
                  <a:lnTo>
                    <a:pt x="12052" y="1233"/>
                  </a:lnTo>
                  <a:lnTo>
                    <a:pt x="11984" y="1256"/>
                  </a:lnTo>
                  <a:cubicBezTo>
                    <a:pt x="11938" y="1279"/>
                    <a:pt x="11870" y="1302"/>
                    <a:pt x="11824" y="1302"/>
                  </a:cubicBezTo>
                  <a:cubicBezTo>
                    <a:pt x="11733" y="1325"/>
                    <a:pt x="11641" y="1347"/>
                    <a:pt x="11550" y="1370"/>
                  </a:cubicBezTo>
                  <a:cubicBezTo>
                    <a:pt x="11482" y="1393"/>
                    <a:pt x="11390" y="1416"/>
                    <a:pt x="11299" y="1439"/>
                  </a:cubicBezTo>
                  <a:cubicBezTo>
                    <a:pt x="11208" y="1462"/>
                    <a:pt x="11094" y="1507"/>
                    <a:pt x="10979" y="1530"/>
                  </a:cubicBezTo>
                  <a:lnTo>
                    <a:pt x="10774" y="1576"/>
                  </a:lnTo>
                  <a:lnTo>
                    <a:pt x="10683" y="1598"/>
                  </a:lnTo>
                  <a:lnTo>
                    <a:pt x="10591" y="1621"/>
                  </a:lnTo>
                  <a:lnTo>
                    <a:pt x="10500" y="1644"/>
                  </a:lnTo>
                  <a:cubicBezTo>
                    <a:pt x="10455" y="1667"/>
                    <a:pt x="10409" y="1667"/>
                    <a:pt x="10363" y="1690"/>
                  </a:cubicBezTo>
                  <a:lnTo>
                    <a:pt x="10340" y="1690"/>
                  </a:lnTo>
                  <a:lnTo>
                    <a:pt x="10249" y="1713"/>
                  </a:lnTo>
                  <a:cubicBezTo>
                    <a:pt x="10044" y="1781"/>
                    <a:pt x="9861" y="1827"/>
                    <a:pt x="9678" y="1872"/>
                  </a:cubicBezTo>
                  <a:cubicBezTo>
                    <a:pt x="9564" y="1895"/>
                    <a:pt x="9427" y="1918"/>
                    <a:pt x="9313" y="1964"/>
                  </a:cubicBezTo>
                  <a:lnTo>
                    <a:pt x="9131" y="2009"/>
                  </a:lnTo>
                  <a:cubicBezTo>
                    <a:pt x="8948" y="2055"/>
                    <a:pt x="8743" y="2101"/>
                    <a:pt x="8560" y="2146"/>
                  </a:cubicBezTo>
                  <a:cubicBezTo>
                    <a:pt x="8514" y="2169"/>
                    <a:pt x="8469" y="2169"/>
                    <a:pt x="8423" y="2192"/>
                  </a:cubicBezTo>
                  <a:lnTo>
                    <a:pt x="8355" y="2215"/>
                  </a:lnTo>
                  <a:cubicBezTo>
                    <a:pt x="8218" y="2238"/>
                    <a:pt x="8104" y="2260"/>
                    <a:pt x="8012" y="2283"/>
                  </a:cubicBezTo>
                  <a:lnTo>
                    <a:pt x="7875" y="2329"/>
                  </a:lnTo>
                  <a:cubicBezTo>
                    <a:pt x="7715" y="2375"/>
                    <a:pt x="7579" y="2397"/>
                    <a:pt x="7442" y="2443"/>
                  </a:cubicBezTo>
                  <a:lnTo>
                    <a:pt x="7099" y="2534"/>
                  </a:lnTo>
                  <a:lnTo>
                    <a:pt x="6917" y="2580"/>
                  </a:lnTo>
                  <a:cubicBezTo>
                    <a:pt x="6780" y="2626"/>
                    <a:pt x="6620" y="2671"/>
                    <a:pt x="6483" y="2694"/>
                  </a:cubicBezTo>
                  <a:lnTo>
                    <a:pt x="6369" y="2740"/>
                  </a:lnTo>
                  <a:cubicBezTo>
                    <a:pt x="6255" y="2763"/>
                    <a:pt x="6118" y="2808"/>
                    <a:pt x="6004" y="2831"/>
                  </a:cubicBezTo>
                  <a:cubicBezTo>
                    <a:pt x="5912" y="2854"/>
                    <a:pt x="5821" y="2900"/>
                    <a:pt x="5730" y="2922"/>
                  </a:cubicBezTo>
                  <a:lnTo>
                    <a:pt x="5661" y="2945"/>
                  </a:lnTo>
                  <a:lnTo>
                    <a:pt x="5524" y="2991"/>
                  </a:lnTo>
                  <a:lnTo>
                    <a:pt x="5501" y="2991"/>
                  </a:lnTo>
                  <a:cubicBezTo>
                    <a:pt x="5433" y="3014"/>
                    <a:pt x="5342" y="3036"/>
                    <a:pt x="5273" y="3059"/>
                  </a:cubicBezTo>
                  <a:lnTo>
                    <a:pt x="5228" y="3059"/>
                  </a:lnTo>
                  <a:cubicBezTo>
                    <a:pt x="5136" y="3105"/>
                    <a:pt x="5022" y="3128"/>
                    <a:pt x="4931" y="3151"/>
                  </a:cubicBezTo>
                  <a:lnTo>
                    <a:pt x="4680" y="3242"/>
                  </a:lnTo>
                  <a:cubicBezTo>
                    <a:pt x="4566" y="3265"/>
                    <a:pt x="4451" y="3310"/>
                    <a:pt x="4315" y="3333"/>
                  </a:cubicBezTo>
                  <a:lnTo>
                    <a:pt x="4109" y="3402"/>
                  </a:lnTo>
                  <a:cubicBezTo>
                    <a:pt x="3995" y="3447"/>
                    <a:pt x="3904" y="3470"/>
                    <a:pt x="3790" y="3493"/>
                  </a:cubicBezTo>
                  <a:lnTo>
                    <a:pt x="3675" y="3539"/>
                  </a:lnTo>
                  <a:lnTo>
                    <a:pt x="3516" y="3584"/>
                  </a:lnTo>
                  <a:cubicBezTo>
                    <a:pt x="3470" y="3607"/>
                    <a:pt x="3424" y="3607"/>
                    <a:pt x="3379" y="3630"/>
                  </a:cubicBezTo>
                  <a:cubicBezTo>
                    <a:pt x="3333" y="3630"/>
                    <a:pt x="3287" y="3653"/>
                    <a:pt x="3242" y="3653"/>
                  </a:cubicBezTo>
                  <a:cubicBezTo>
                    <a:pt x="3105" y="3698"/>
                    <a:pt x="2991" y="3721"/>
                    <a:pt x="2854" y="3767"/>
                  </a:cubicBezTo>
                  <a:lnTo>
                    <a:pt x="2694" y="3813"/>
                  </a:lnTo>
                  <a:lnTo>
                    <a:pt x="2603" y="3835"/>
                  </a:lnTo>
                  <a:lnTo>
                    <a:pt x="2557" y="3858"/>
                  </a:lnTo>
                  <a:cubicBezTo>
                    <a:pt x="2420" y="3881"/>
                    <a:pt x="2283" y="3927"/>
                    <a:pt x="2146" y="3949"/>
                  </a:cubicBezTo>
                  <a:cubicBezTo>
                    <a:pt x="1963" y="3995"/>
                    <a:pt x="1781" y="4041"/>
                    <a:pt x="1598" y="4086"/>
                  </a:cubicBezTo>
                  <a:lnTo>
                    <a:pt x="1530" y="4109"/>
                  </a:lnTo>
                  <a:lnTo>
                    <a:pt x="1461" y="4132"/>
                  </a:lnTo>
                  <a:cubicBezTo>
                    <a:pt x="1439" y="4086"/>
                    <a:pt x="1393" y="4086"/>
                    <a:pt x="1347" y="4086"/>
                  </a:cubicBezTo>
                  <a:lnTo>
                    <a:pt x="1256" y="4086"/>
                  </a:lnTo>
                  <a:cubicBezTo>
                    <a:pt x="1233" y="4109"/>
                    <a:pt x="1187" y="4109"/>
                    <a:pt x="1142" y="4132"/>
                  </a:cubicBezTo>
                  <a:cubicBezTo>
                    <a:pt x="1096" y="4132"/>
                    <a:pt x="1073" y="4132"/>
                    <a:pt x="1028" y="4155"/>
                  </a:cubicBezTo>
                  <a:lnTo>
                    <a:pt x="1005" y="4155"/>
                  </a:lnTo>
                  <a:cubicBezTo>
                    <a:pt x="982" y="4155"/>
                    <a:pt x="959" y="4155"/>
                    <a:pt x="914" y="4178"/>
                  </a:cubicBezTo>
                  <a:lnTo>
                    <a:pt x="868" y="4178"/>
                  </a:lnTo>
                  <a:lnTo>
                    <a:pt x="822" y="4201"/>
                  </a:lnTo>
                  <a:cubicBezTo>
                    <a:pt x="777" y="4201"/>
                    <a:pt x="731" y="4223"/>
                    <a:pt x="685" y="4223"/>
                  </a:cubicBezTo>
                  <a:lnTo>
                    <a:pt x="617" y="4223"/>
                  </a:lnTo>
                  <a:lnTo>
                    <a:pt x="594" y="4246"/>
                  </a:lnTo>
                  <a:lnTo>
                    <a:pt x="503" y="4246"/>
                  </a:lnTo>
                  <a:cubicBezTo>
                    <a:pt x="389" y="4269"/>
                    <a:pt x="274" y="4292"/>
                    <a:pt x="183" y="4337"/>
                  </a:cubicBezTo>
                  <a:cubicBezTo>
                    <a:pt x="137" y="4360"/>
                    <a:pt x="92" y="4406"/>
                    <a:pt x="69" y="4429"/>
                  </a:cubicBezTo>
                  <a:cubicBezTo>
                    <a:pt x="23" y="4497"/>
                    <a:pt x="1" y="4566"/>
                    <a:pt x="23" y="4657"/>
                  </a:cubicBezTo>
                  <a:cubicBezTo>
                    <a:pt x="46" y="4703"/>
                    <a:pt x="46" y="4748"/>
                    <a:pt x="69" y="4794"/>
                  </a:cubicBezTo>
                  <a:cubicBezTo>
                    <a:pt x="69" y="4817"/>
                    <a:pt x="92" y="4862"/>
                    <a:pt x="92" y="4885"/>
                  </a:cubicBezTo>
                  <a:cubicBezTo>
                    <a:pt x="115" y="4931"/>
                    <a:pt x="115" y="4999"/>
                    <a:pt x="137" y="5045"/>
                  </a:cubicBezTo>
                  <a:lnTo>
                    <a:pt x="160" y="5136"/>
                  </a:lnTo>
                  <a:cubicBezTo>
                    <a:pt x="160" y="5205"/>
                    <a:pt x="183" y="5251"/>
                    <a:pt x="206" y="5296"/>
                  </a:cubicBezTo>
                  <a:lnTo>
                    <a:pt x="229" y="5410"/>
                  </a:lnTo>
                  <a:lnTo>
                    <a:pt x="229" y="5433"/>
                  </a:lnTo>
                  <a:lnTo>
                    <a:pt x="252" y="5524"/>
                  </a:lnTo>
                  <a:lnTo>
                    <a:pt x="274" y="5639"/>
                  </a:lnTo>
                  <a:lnTo>
                    <a:pt x="343" y="5867"/>
                  </a:lnTo>
                  <a:lnTo>
                    <a:pt x="343" y="5912"/>
                  </a:lnTo>
                  <a:cubicBezTo>
                    <a:pt x="366" y="6004"/>
                    <a:pt x="411" y="6118"/>
                    <a:pt x="434" y="6209"/>
                  </a:cubicBezTo>
                  <a:lnTo>
                    <a:pt x="457" y="6255"/>
                  </a:lnTo>
                  <a:cubicBezTo>
                    <a:pt x="480" y="6323"/>
                    <a:pt x="480" y="6369"/>
                    <a:pt x="503" y="6437"/>
                  </a:cubicBezTo>
                  <a:cubicBezTo>
                    <a:pt x="548" y="6574"/>
                    <a:pt x="571" y="6711"/>
                    <a:pt x="617" y="6871"/>
                  </a:cubicBezTo>
                  <a:lnTo>
                    <a:pt x="617" y="6940"/>
                  </a:lnTo>
                  <a:cubicBezTo>
                    <a:pt x="662" y="7122"/>
                    <a:pt x="708" y="7282"/>
                    <a:pt x="754" y="7465"/>
                  </a:cubicBezTo>
                  <a:cubicBezTo>
                    <a:pt x="799" y="7602"/>
                    <a:pt x="845" y="7738"/>
                    <a:pt x="891" y="7875"/>
                  </a:cubicBezTo>
                  <a:lnTo>
                    <a:pt x="914" y="8012"/>
                  </a:lnTo>
                  <a:cubicBezTo>
                    <a:pt x="936" y="8081"/>
                    <a:pt x="959" y="8149"/>
                    <a:pt x="982" y="8218"/>
                  </a:cubicBezTo>
                  <a:cubicBezTo>
                    <a:pt x="1005" y="8355"/>
                    <a:pt x="1050" y="8469"/>
                    <a:pt x="1073" y="8583"/>
                  </a:cubicBezTo>
                  <a:lnTo>
                    <a:pt x="1119" y="8674"/>
                  </a:lnTo>
                  <a:cubicBezTo>
                    <a:pt x="1142" y="8743"/>
                    <a:pt x="1142" y="8811"/>
                    <a:pt x="1165" y="8880"/>
                  </a:cubicBezTo>
                  <a:lnTo>
                    <a:pt x="1210" y="9017"/>
                  </a:lnTo>
                  <a:lnTo>
                    <a:pt x="1233" y="9154"/>
                  </a:lnTo>
                  <a:cubicBezTo>
                    <a:pt x="1256" y="9222"/>
                    <a:pt x="1279" y="9268"/>
                    <a:pt x="1279" y="9336"/>
                  </a:cubicBezTo>
                  <a:lnTo>
                    <a:pt x="1302" y="9382"/>
                  </a:lnTo>
                  <a:cubicBezTo>
                    <a:pt x="1324" y="9496"/>
                    <a:pt x="1370" y="9610"/>
                    <a:pt x="1393" y="9724"/>
                  </a:cubicBezTo>
                  <a:cubicBezTo>
                    <a:pt x="1439" y="9930"/>
                    <a:pt x="1507" y="10112"/>
                    <a:pt x="1553" y="10318"/>
                  </a:cubicBezTo>
                  <a:cubicBezTo>
                    <a:pt x="1575" y="10409"/>
                    <a:pt x="1621" y="10523"/>
                    <a:pt x="1644" y="10637"/>
                  </a:cubicBezTo>
                  <a:lnTo>
                    <a:pt x="1644" y="10660"/>
                  </a:lnTo>
                  <a:cubicBezTo>
                    <a:pt x="1667" y="10729"/>
                    <a:pt x="1690" y="10797"/>
                    <a:pt x="1712" y="10888"/>
                  </a:cubicBezTo>
                  <a:cubicBezTo>
                    <a:pt x="1735" y="10980"/>
                    <a:pt x="1758" y="11094"/>
                    <a:pt x="1804" y="11208"/>
                  </a:cubicBezTo>
                  <a:lnTo>
                    <a:pt x="1872" y="11459"/>
                  </a:lnTo>
                  <a:cubicBezTo>
                    <a:pt x="1918" y="11642"/>
                    <a:pt x="1963" y="11847"/>
                    <a:pt x="2009" y="12052"/>
                  </a:cubicBezTo>
                  <a:lnTo>
                    <a:pt x="2055" y="12235"/>
                  </a:lnTo>
                  <a:lnTo>
                    <a:pt x="2100" y="12349"/>
                  </a:lnTo>
                  <a:cubicBezTo>
                    <a:pt x="2123" y="12440"/>
                    <a:pt x="2123" y="12532"/>
                    <a:pt x="2146" y="12623"/>
                  </a:cubicBezTo>
                  <a:cubicBezTo>
                    <a:pt x="2215" y="12806"/>
                    <a:pt x="2260" y="13011"/>
                    <a:pt x="2329" y="13217"/>
                  </a:cubicBezTo>
                  <a:cubicBezTo>
                    <a:pt x="2397" y="13399"/>
                    <a:pt x="2443" y="13605"/>
                    <a:pt x="2488" y="13787"/>
                  </a:cubicBezTo>
                  <a:cubicBezTo>
                    <a:pt x="2511" y="13924"/>
                    <a:pt x="2557" y="14038"/>
                    <a:pt x="2580" y="14175"/>
                  </a:cubicBezTo>
                  <a:lnTo>
                    <a:pt x="2648" y="14381"/>
                  </a:lnTo>
                  <a:cubicBezTo>
                    <a:pt x="2717" y="14586"/>
                    <a:pt x="2762" y="14791"/>
                    <a:pt x="2808" y="14997"/>
                  </a:cubicBezTo>
                  <a:lnTo>
                    <a:pt x="2831" y="15088"/>
                  </a:lnTo>
                  <a:lnTo>
                    <a:pt x="2899" y="15248"/>
                  </a:lnTo>
                  <a:cubicBezTo>
                    <a:pt x="2899" y="15316"/>
                    <a:pt x="2922" y="15362"/>
                    <a:pt x="2922" y="15408"/>
                  </a:cubicBezTo>
                  <a:cubicBezTo>
                    <a:pt x="2945" y="15453"/>
                    <a:pt x="2945" y="15499"/>
                    <a:pt x="2968" y="15545"/>
                  </a:cubicBezTo>
                  <a:cubicBezTo>
                    <a:pt x="3013" y="15750"/>
                    <a:pt x="3082" y="15956"/>
                    <a:pt x="3150" y="16161"/>
                  </a:cubicBezTo>
                  <a:lnTo>
                    <a:pt x="3150" y="16229"/>
                  </a:lnTo>
                  <a:cubicBezTo>
                    <a:pt x="3219" y="16389"/>
                    <a:pt x="3265" y="16549"/>
                    <a:pt x="3310" y="16709"/>
                  </a:cubicBezTo>
                  <a:lnTo>
                    <a:pt x="3333" y="16823"/>
                  </a:lnTo>
                  <a:cubicBezTo>
                    <a:pt x="3333" y="16891"/>
                    <a:pt x="3356" y="16960"/>
                    <a:pt x="3379" y="17006"/>
                  </a:cubicBezTo>
                  <a:lnTo>
                    <a:pt x="3424" y="17142"/>
                  </a:lnTo>
                  <a:cubicBezTo>
                    <a:pt x="3424" y="17211"/>
                    <a:pt x="3447" y="17257"/>
                    <a:pt x="3470" y="17302"/>
                  </a:cubicBezTo>
                  <a:lnTo>
                    <a:pt x="3516" y="17462"/>
                  </a:lnTo>
                  <a:cubicBezTo>
                    <a:pt x="3561" y="17599"/>
                    <a:pt x="3584" y="17736"/>
                    <a:pt x="3630" y="17896"/>
                  </a:cubicBezTo>
                  <a:cubicBezTo>
                    <a:pt x="3653" y="17964"/>
                    <a:pt x="3675" y="18055"/>
                    <a:pt x="3698" y="18147"/>
                  </a:cubicBezTo>
                  <a:cubicBezTo>
                    <a:pt x="3721" y="18261"/>
                    <a:pt x="3744" y="18375"/>
                    <a:pt x="3790" y="18489"/>
                  </a:cubicBezTo>
                  <a:cubicBezTo>
                    <a:pt x="3881" y="18832"/>
                    <a:pt x="3972" y="19220"/>
                    <a:pt x="4041" y="19516"/>
                  </a:cubicBezTo>
                  <a:lnTo>
                    <a:pt x="4086" y="19676"/>
                  </a:lnTo>
                  <a:cubicBezTo>
                    <a:pt x="4155" y="20018"/>
                    <a:pt x="4269" y="20406"/>
                    <a:pt x="4383" y="20840"/>
                  </a:cubicBezTo>
                  <a:cubicBezTo>
                    <a:pt x="4429" y="20954"/>
                    <a:pt x="4474" y="21091"/>
                    <a:pt x="4497" y="21228"/>
                  </a:cubicBezTo>
                  <a:lnTo>
                    <a:pt x="4520" y="21342"/>
                  </a:lnTo>
                  <a:lnTo>
                    <a:pt x="4543" y="21365"/>
                  </a:lnTo>
                  <a:cubicBezTo>
                    <a:pt x="4566" y="21434"/>
                    <a:pt x="4588" y="21525"/>
                    <a:pt x="4588" y="21616"/>
                  </a:cubicBezTo>
                  <a:cubicBezTo>
                    <a:pt x="4611" y="21662"/>
                    <a:pt x="4657" y="21708"/>
                    <a:pt x="4703" y="21753"/>
                  </a:cubicBezTo>
                  <a:cubicBezTo>
                    <a:pt x="4725" y="21799"/>
                    <a:pt x="4748" y="21844"/>
                    <a:pt x="4748" y="21913"/>
                  </a:cubicBezTo>
                  <a:lnTo>
                    <a:pt x="4771" y="21981"/>
                  </a:lnTo>
                  <a:lnTo>
                    <a:pt x="4794" y="22027"/>
                  </a:lnTo>
                  <a:lnTo>
                    <a:pt x="4817" y="22096"/>
                  </a:lnTo>
                  <a:lnTo>
                    <a:pt x="4817" y="22118"/>
                  </a:lnTo>
                  <a:cubicBezTo>
                    <a:pt x="4862" y="22255"/>
                    <a:pt x="4885" y="22392"/>
                    <a:pt x="4931" y="22529"/>
                  </a:cubicBezTo>
                  <a:lnTo>
                    <a:pt x="4931" y="22552"/>
                  </a:lnTo>
                  <a:cubicBezTo>
                    <a:pt x="4931" y="22575"/>
                    <a:pt x="4931" y="22598"/>
                    <a:pt x="4954" y="22621"/>
                  </a:cubicBezTo>
                  <a:lnTo>
                    <a:pt x="4954" y="22689"/>
                  </a:lnTo>
                  <a:cubicBezTo>
                    <a:pt x="4999" y="22849"/>
                    <a:pt x="5022" y="23031"/>
                    <a:pt x="5091" y="23191"/>
                  </a:cubicBezTo>
                  <a:cubicBezTo>
                    <a:pt x="5113" y="23282"/>
                    <a:pt x="5136" y="23374"/>
                    <a:pt x="5159" y="23465"/>
                  </a:cubicBezTo>
                  <a:lnTo>
                    <a:pt x="5205" y="23670"/>
                  </a:lnTo>
                  <a:cubicBezTo>
                    <a:pt x="5296" y="23944"/>
                    <a:pt x="5364" y="24218"/>
                    <a:pt x="5433" y="24492"/>
                  </a:cubicBezTo>
                  <a:lnTo>
                    <a:pt x="5479" y="24720"/>
                  </a:lnTo>
                  <a:cubicBezTo>
                    <a:pt x="5501" y="24789"/>
                    <a:pt x="5524" y="24880"/>
                    <a:pt x="5547" y="24949"/>
                  </a:cubicBezTo>
                  <a:lnTo>
                    <a:pt x="5547" y="24926"/>
                  </a:lnTo>
                  <a:cubicBezTo>
                    <a:pt x="5570" y="25086"/>
                    <a:pt x="5616" y="25245"/>
                    <a:pt x="5684" y="25428"/>
                  </a:cubicBezTo>
                  <a:lnTo>
                    <a:pt x="5684" y="25474"/>
                  </a:lnTo>
                  <a:cubicBezTo>
                    <a:pt x="5730" y="25633"/>
                    <a:pt x="5775" y="25770"/>
                    <a:pt x="5821" y="25930"/>
                  </a:cubicBezTo>
                  <a:lnTo>
                    <a:pt x="5867" y="26021"/>
                  </a:lnTo>
                  <a:cubicBezTo>
                    <a:pt x="5867" y="26067"/>
                    <a:pt x="5889" y="26113"/>
                    <a:pt x="5889" y="26158"/>
                  </a:cubicBezTo>
                  <a:lnTo>
                    <a:pt x="5935" y="26273"/>
                  </a:lnTo>
                  <a:lnTo>
                    <a:pt x="5958" y="26410"/>
                  </a:lnTo>
                  <a:cubicBezTo>
                    <a:pt x="5981" y="26478"/>
                    <a:pt x="6004" y="26569"/>
                    <a:pt x="6026" y="26661"/>
                  </a:cubicBezTo>
                  <a:cubicBezTo>
                    <a:pt x="6049" y="26729"/>
                    <a:pt x="6072" y="26798"/>
                    <a:pt x="6095" y="26889"/>
                  </a:cubicBezTo>
                  <a:lnTo>
                    <a:pt x="6141" y="27071"/>
                  </a:lnTo>
                  <a:lnTo>
                    <a:pt x="6209" y="27277"/>
                  </a:lnTo>
                  <a:lnTo>
                    <a:pt x="6232" y="27323"/>
                  </a:lnTo>
                  <a:cubicBezTo>
                    <a:pt x="6255" y="27437"/>
                    <a:pt x="6277" y="27551"/>
                    <a:pt x="6323" y="27665"/>
                  </a:cubicBezTo>
                  <a:lnTo>
                    <a:pt x="6346" y="27779"/>
                  </a:lnTo>
                  <a:cubicBezTo>
                    <a:pt x="6346" y="27848"/>
                    <a:pt x="6369" y="27939"/>
                    <a:pt x="6392" y="28007"/>
                  </a:cubicBezTo>
                  <a:lnTo>
                    <a:pt x="6414" y="28076"/>
                  </a:lnTo>
                  <a:lnTo>
                    <a:pt x="6414" y="28121"/>
                  </a:lnTo>
                  <a:cubicBezTo>
                    <a:pt x="6414" y="28167"/>
                    <a:pt x="6437" y="28213"/>
                    <a:pt x="6437" y="28236"/>
                  </a:cubicBezTo>
                  <a:cubicBezTo>
                    <a:pt x="6460" y="28304"/>
                    <a:pt x="6460" y="28350"/>
                    <a:pt x="6506" y="28372"/>
                  </a:cubicBezTo>
                  <a:cubicBezTo>
                    <a:pt x="6506" y="28395"/>
                    <a:pt x="6529" y="28418"/>
                    <a:pt x="6551" y="28441"/>
                  </a:cubicBezTo>
                  <a:cubicBezTo>
                    <a:pt x="6574" y="28464"/>
                    <a:pt x="6620" y="28487"/>
                    <a:pt x="6666" y="28487"/>
                  </a:cubicBezTo>
                  <a:lnTo>
                    <a:pt x="6688" y="28487"/>
                  </a:lnTo>
                  <a:cubicBezTo>
                    <a:pt x="6757" y="28487"/>
                    <a:pt x="6825" y="28464"/>
                    <a:pt x="6871" y="28464"/>
                  </a:cubicBezTo>
                  <a:lnTo>
                    <a:pt x="6939" y="28441"/>
                  </a:lnTo>
                  <a:cubicBezTo>
                    <a:pt x="7054" y="28418"/>
                    <a:pt x="7145" y="28395"/>
                    <a:pt x="7259" y="28372"/>
                  </a:cubicBezTo>
                  <a:lnTo>
                    <a:pt x="7327" y="28350"/>
                  </a:lnTo>
                  <a:lnTo>
                    <a:pt x="7350" y="28350"/>
                  </a:lnTo>
                  <a:cubicBezTo>
                    <a:pt x="7419" y="28327"/>
                    <a:pt x="7464" y="28304"/>
                    <a:pt x="7533" y="28304"/>
                  </a:cubicBezTo>
                  <a:cubicBezTo>
                    <a:pt x="7624" y="28258"/>
                    <a:pt x="7715" y="28236"/>
                    <a:pt x="7807" y="28213"/>
                  </a:cubicBezTo>
                  <a:cubicBezTo>
                    <a:pt x="7989" y="28167"/>
                    <a:pt x="8172" y="28121"/>
                    <a:pt x="8355" y="28076"/>
                  </a:cubicBezTo>
                  <a:cubicBezTo>
                    <a:pt x="8469" y="28030"/>
                    <a:pt x="8583" y="28007"/>
                    <a:pt x="8697" y="27962"/>
                  </a:cubicBezTo>
                  <a:lnTo>
                    <a:pt x="8880" y="27916"/>
                  </a:lnTo>
                  <a:lnTo>
                    <a:pt x="9062" y="27848"/>
                  </a:lnTo>
                  <a:cubicBezTo>
                    <a:pt x="9176" y="27825"/>
                    <a:pt x="9313" y="27779"/>
                    <a:pt x="9427" y="27756"/>
                  </a:cubicBezTo>
                  <a:cubicBezTo>
                    <a:pt x="9610" y="27688"/>
                    <a:pt x="9793" y="27642"/>
                    <a:pt x="9975" y="27596"/>
                  </a:cubicBezTo>
                  <a:cubicBezTo>
                    <a:pt x="10272" y="27505"/>
                    <a:pt x="10614" y="27414"/>
                    <a:pt x="11025" y="27323"/>
                  </a:cubicBezTo>
                  <a:cubicBezTo>
                    <a:pt x="11162" y="27300"/>
                    <a:pt x="11299" y="27254"/>
                    <a:pt x="11436" y="27208"/>
                  </a:cubicBezTo>
                  <a:lnTo>
                    <a:pt x="11573" y="27186"/>
                  </a:lnTo>
                  <a:lnTo>
                    <a:pt x="11778" y="27117"/>
                  </a:lnTo>
                  <a:cubicBezTo>
                    <a:pt x="11893" y="27094"/>
                    <a:pt x="11984" y="27071"/>
                    <a:pt x="12098" y="27026"/>
                  </a:cubicBezTo>
                  <a:cubicBezTo>
                    <a:pt x="12258" y="26980"/>
                    <a:pt x="12440" y="26935"/>
                    <a:pt x="12623" y="26889"/>
                  </a:cubicBezTo>
                  <a:cubicBezTo>
                    <a:pt x="12851" y="26843"/>
                    <a:pt x="13034" y="26798"/>
                    <a:pt x="13171" y="26775"/>
                  </a:cubicBezTo>
                  <a:cubicBezTo>
                    <a:pt x="13376" y="26729"/>
                    <a:pt x="13582" y="26683"/>
                    <a:pt x="13764" y="26638"/>
                  </a:cubicBezTo>
                  <a:lnTo>
                    <a:pt x="13901" y="26592"/>
                  </a:lnTo>
                  <a:lnTo>
                    <a:pt x="13970" y="26592"/>
                  </a:lnTo>
                  <a:lnTo>
                    <a:pt x="14289" y="26501"/>
                  </a:lnTo>
                  <a:lnTo>
                    <a:pt x="14472" y="26455"/>
                  </a:lnTo>
                  <a:cubicBezTo>
                    <a:pt x="14586" y="26410"/>
                    <a:pt x="14700" y="26387"/>
                    <a:pt x="14814" y="26364"/>
                  </a:cubicBezTo>
                  <a:lnTo>
                    <a:pt x="14951" y="26318"/>
                  </a:lnTo>
                  <a:cubicBezTo>
                    <a:pt x="15088" y="26273"/>
                    <a:pt x="15225" y="26250"/>
                    <a:pt x="15362" y="26204"/>
                  </a:cubicBezTo>
                  <a:lnTo>
                    <a:pt x="15590" y="26136"/>
                  </a:lnTo>
                  <a:cubicBezTo>
                    <a:pt x="15704" y="26113"/>
                    <a:pt x="15796" y="26090"/>
                    <a:pt x="15910" y="26044"/>
                  </a:cubicBezTo>
                  <a:cubicBezTo>
                    <a:pt x="16047" y="25999"/>
                    <a:pt x="16206" y="25976"/>
                    <a:pt x="16343" y="25930"/>
                  </a:cubicBezTo>
                  <a:lnTo>
                    <a:pt x="16458" y="25885"/>
                  </a:lnTo>
                  <a:lnTo>
                    <a:pt x="16572" y="25862"/>
                  </a:lnTo>
                  <a:cubicBezTo>
                    <a:pt x="16709" y="25816"/>
                    <a:pt x="16846" y="25793"/>
                    <a:pt x="17005" y="25748"/>
                  </a:cubicBezTo>
                  <a:cubicBezTo>
                    <a:pt x="17051" y="25725"/>
                    <a:pt x="17119" y="25725"/>
                    <a:pt x="17188" y="25702"/>
                  </a:cubicBezTo>
                  <a:lnTo>
                    <a:pt x="17279" y="25679"/>
                  </a:lnTo>
                  <a:cubicBezTo>
                    <a:pt x="17348" y="25656"/>
                    <a:pt x="17439" y="25611"/>
                    <a:pt x="17530" y="25588"/>
                  </a:cubicBezTo>
                  <a:cubicBezTo>
                    <a:pt x="17713" y="25542"/>
                    <a:pt x="17896" y="25497"/>
                    <a:pt x="18078" y="25428"/>
                  </a:cubicBezTo>
                  <a:cubicBezTo>
                    <a:pt x="18261" y="25382"/>
                    <a:pt x="18443" y="25337"/>
                    <a:pt x="18626" y="25291"/>
                  </a:cubicBezTo>
                  <a:cubicBezTo>
                    <a:pt x="18672" y="25268"/>
                    <a:pt x="18740" y="25245"/>
                    <a:pt x="18786" y="25245"/>
                  </a:cubicBezTo>
                  <a:lnTo>
                    <a:pt x="18877" y="25223"/>
                  </a:lnTo>
                  <a:cubicBezTo>
                    <a:pt x="18968" y="25200"/>
                    <a:pt x="19060" y="25177"/>
                    <a:pt x="19128" y="25154"/>
                  </a:cubicBezTo>
                  <a:lnTo>
                    <a:pt x="19242" y="25108"/>
                  </a:lnTo>
                  <a:lnTo>
                    <a:pt x="19265" y="25108"/>
                  </a:lnTo>
                  <a:cubicBezTo>
                    <a:pt x="19471" y="25086"/>
                    <a:pt x="19722" y="25063"/>
                    <a:pt x="19950" y="25017"/>
                  </a:cubicBezTo>
                  <a:cubicBezTo>
                    <a:pt x="20064" y="24994"/>
                    <a:pt x="20201" y="24949"/>
                    <a:pt x="20315" y="24926"/>
                  </a:cubicBezTo>
                  <a:lnTo>
                    <a:pt x="20361" y="24903"/>
                  </a:lnTo>
                  <a:lnTo>
                    <a:pt x="20520" y="24857"/>
                  </a:lnTo>
                  <a:cubicBezTo>
                    <a:pt x="20635" y="24835"/>
                    <a:pt x="20726" y="24812"/>
                    <a:pt x="20840" y="24789"/>
                  </a:cubicBezTo>
                  <a:cubicBezTo>
                    <a:pt x="20908" y="24766"/>
                    <a:pt x="21000" y="24743"/>
                    <a:pt x="21068" y="24720"/>
                  </a:cubicBezTo>
                  <a:cubicBezTo>
                    <a:pt x="21182" y="24675"/>
                    <a:pt x="21319" y="24652"/>
                    <a:pt x="21433" y="24606"/>
                  </a:cubicBezTo>
                  <a:lnTo>
                    <a:pt x="21662" y="24561"/>
                  </a:lnTo>
                  <a:lnTo>
                    <a:pt x="21890" y="24492"/>
                  </a:lnTo>
                  <a:lnTo>
                    <a:pt x="22210" y="24401"/>
                  </a:lnTo>
                  <a:cubicBezTo>
                    <a:pt x="22301" y="24378"/>
                    <a:pt x="22392" y="24355"/>
                    <a:pt x="22483" y="24332"/>
                  </a:cubicBezTo>
                  <a:lnTo>
                    <a:pt x="22506" y="24332"/>
                  </a:lnTo>
                  <a:cubicBezTo>
                    <a:pt x="22598" y="24310"/>
                    <a:pt x="22666" y="24287"/>
                    <a:pt x="22757" y="24264"/>
                  </a:cubicBezTo>
                  <a:cubicBezTo>
                    <a:pt x="22826" y="24241"/>
                    <a:pt x="22894" y="24218"/>
                    <a:pt x="22963" y="24195"/>
                  </a:cubicBezTo>
                  <a:lnTo>
                    <a:pt x="23008" y="24173"/>
                  </a:lnTo>
                  <a:lnTo>
                    <a:pt x="23100" y="24150"/>
                  </a:lnTo>
                  <a:cubicBezTo>
                    <a:pt x="23168" y="24127"/>
                    <a:pt x="23260" y="24104"/>
                    <a:pt x="23328" y="24059"/>
                  </a:cubicBezTo>
                  <a:cubicBezTo>
                    <a:pt x="23374" y="24059"/>
                    <a:pt x="23419" y="24036"/>
                    <a:pt x="23419" y="24013"/>
                  </a:cubicBezTo>
                  <a:cubicBezTo>
                    <a:pt x="23465" y="23990"/>
                    <a:pt x="23488" y="23967"/>
                    <a:pt x="23511" y="23967"/>
                  </a:cubicBezTo>
                  <a:cubicBezTo>
                    <a:pt x="23556" y="23922"/>
                    <a:pt x="23602" y="23853"/>
                    <a:pt x="23648" y="23807"/>
                  </a:cubicBezTo>
                  <a:cubicBezTo>
                    <a:pt x="23716" y="23739"/>
                    <a:pt x="23784" y="23648"/>
                    <a:pt x="23830" y="23556"/>
                  </a:cubicBezTo>
                  <a:cubicBezTo>
                    <a:pt x="23967" y="23351"/>
                    <a:pt x="24058" y="23146"/>
                    <a:pt x="24104" y="22917"/>
                  </a:cubicBezTo>
                  <a:cubicBezTo>
                    <a:pt x="24127" y="22849"/>
                    <a:pt x="24150" y="22735"/>
                    <a:pt x="24150" y="22621"/>
                  </a:cubicBezTo>
                  <a:cubicBezTo>
                    <a:pt x="24150" y="22529"/>
                    <a:pt x="24150" y="22438"/>
                    <a:pt x="24150" y="22324"/>
                  </a:cubicBezTo>
                  <a:cubicBezTo>
                    <a:pt x="24127" y="22141"/>
                    <a:pt x="24081" y="21959"/>
                    <a:pt x="24036" y="21822"/>
                  </a:cubicBezTo>
                  <a:lnTo>
                    <a:pt x="23990" y="21708"/>
                  </a:lnTo>
                  <a:cubicBezTo>
                    <a:pt x="23967" y="21571"/>
                    <a:pt x="23921" y="21456"/>
                    <a:pt x="23899" y="21342"/>
                  </a:cubicBezTo>
                  <a:cubicBezTo>
                    <a:pt x="23853" y="21228"/>
                    <a:pt x="23830" y="21137"/>
                    <a:pt x="23784" y="21023"/>
                  </a:cubicBezTo>
                  <a:cubicBezTo>
                    <a:pt x="23762" y="20954"/>
                    <a:pt x="23762" y="20886"/>
                    <a:pt x="23739" y="20817"/>
                  </a:cubicBezTo>
                  <a:cubicBezTo>
                    <a:pt x="23716" y="20749"/>
                    <a:pt x="23693" y="20680"/>
                    <a:pt x="23670" y="20612"/>
                  </a:cubicBezTo>
                  <a:lnTo>
                    <a:pt x="23648" y="20566"/>
                  </a:lnTo>
                  <a:cubicBezTo>
                    <a:pt x="23625" y="20475"/>
                    <a:pt x="23602" y="20406"/>
                    <a:pt x="23579" y="20315"/>
                  </a:cubicBezTo>
                  <a:lnTo>
                    <a:pt x="23533" y="20178"/>
                  </a:lnTo>
                  <a:cubicBezTo>
                    <a:pt x="23511" y="20064"/>
                    <a:pt x="23465" y="19950"/>
                    <a:pt x="23442" y="19836"/>
                  </a:cubicBezTo>
                  <a:lnTo>
                    <a:pt x="23374" y="19562"/>
                  </a:lnTo>
                  <a:lnTo>
                    <a:pt x="23328" y="19448"/>
                  </a:lnTo>
                  <a:lnTo>
                    <a:pt x="23305" y="19357"/>
                  </a:lnTo>
                  <a:cubicBezTo>
                    <a:pt x="23305" y="19288"/>
                    <a:pt x="23282" y="19197"/>
                    <a:pt x="23260" y="19128"/>
                  </a:cubicBezTo>
                  <a:cubicBezTo>
                    <a:pt x="23237" y="19037"/>
                    <a:pt x="23214" y="18968"/>
                    <a:pt x="23191" y="18877"/>
                  </a:cubicBezTo>
                  <a:cubicBezTo>
                    <a:pt x="23168" y="18809"/>
                    <a:pt x="23145" y="18763"/>
                    <a:pt x="23123" y="18695"/>
                  </a:cubicBezTo>
                  <a:cubicBezTo>
                    <a:pt x="23100" y="18580"/>
                    <a:pt x="23054" y="18444"/>
                    <a:pt x="23031" y="18307"/>
                  </a:cubicBezTo>
                  <a:lnTo>
                    <a:pt x="22986" y="18147"/>
                  </a:lnTo>
                  <a:lnTo>
                    <a:pt x="22940" y="17987"/>
                  </a:lnTo>
                  <a:cubicBezTo>
                    <a:pt x="22917" y="17919"/>
                    <a:pt x="22894" y="17850"/>
                    <a:pt x="22894" y="17782"/>
                  </a:cubicBezTo>
                  <a:lnTo>
                    <a:pt x="22871" y="17736"/>
                  </a:lnTo>
                  <a:cubicBezTo>
                    <a:pt x="22849" y="17645"/>
                    <a:pt x="22826" y="17553"/>
                    <a:pt x="22803" y="17485"/>
                  </a:cubicBezTo>
                  <a:lnTo>
                    <a:pt x="22803" y="17508"/>
                  </a:lnTo>
                  <a:cubicBezTo>
                    <a:pt x="22780" y="17325"/>
                    <a:pt x="22712" y="17165"/>
                    <a:pt x="22666" y="17006"/>
                  </a:cubicBezTo>
                  <a:cubicBezTo>
                    <a:pt x="22643" y="16869"/>
                    <a:pt x="22598" y="16754"/>
                    <a:pt x="22552" y="16617"/>
                  </a:cubicBezTo>
                  <a:cubicBezTo>
                    <a:pt x="22552" y="16595"/>
                    <a:pt x="22552" y="16572"/>
                    <a:pt x="22529" y="16549"/>
                  </a:cubicBezTo>
                  <a:cubicBezTo>
                    <a:pt x="22529" y="16526"/>
                    <a:pt x="22529" y="16526"/>
                    <a:pt x="22529" y="16503"/>
                  </a:cubicBezTo>
                  <a:cubicBezTo>
                    <a:pt x="22506" y="16435"/>
                    <a:pt x="22483" y="16344"/>
                    <a:pt x="22461" y="16275"/>
                  </a:cubicBezTo>
                  <a:lnTo>
                    <a:pt x="22438" y="16161"/>
                  </a:lnTo>
                  <a:cubicBezTo>
                    <a:pt x="22415" y="16001"/>
                    <a:pt x="22369" y="15819"/>
                    <a:pt x="22324" y="15636"/>
                  </a:cubicBezTo>
                  <a:cubicBezTo>
                    <a:pt x="22278" y="15522"/>
                    <a:pt x="22232" y="15385"/>
                    <a:pt x="22210" y="15271"/>
                  </a:cubicBezTo>
                  <a:lnTo>
                    <a:pt x="22187" y="15202"/>
                  </a:lnTo>
                  <a:cubicBezTo>
                    <a:pt x="22141" y="15088"/>
                    <a:pt x="22118" y="14951"/>
                    <a:pt x="22073" y="14837"/>
                  </a:cubicBezTo>
                  <a:lnTo>
                    <a:pt x="22073" y="14791"/>
                  </a:lnTo>
                  <a:lnTo>
                    <a:pt x="22050" y="14769"/>
                  </a:lnTo>
                  <a:lnTo>
                    <a:pt x="22027" y="14677"/>
                  </a:lnTo>
                  <a:lnTo>
                    <a:pt x="22027" y="14632"/>
                  </a:lnTo>
                  <a:cubicBezTo>
                    <a:pt x="22004" y="14563"/>
                    <a:pt x="21981" y="14518"/>
                    <a:pt x="21981" y="14449"/>
                  </a:cubicBezTo>
                  <a:cubicBezTo>
                    <a:pt x="21958" y="14381"/>
                    <a:pt x="21936" y="14289"/>
                    <a:pt x="21913" y="14221"/>
                  </a:cubicBezTo>
                  <a:cubicBezTo>
                    <a:pt x="21890" y="14084"/>
                    <a:pt x="21844" y="13947"/>
                    <a:pt x="21799" y="13810"/>
                  </a:cubicBezTo>
                  <a:lnTo>
                    <a:pt x="21753" y="13605"/>
                  </a:lnTo>
                  <a:lnTo>
                    <a:pt x="21707" y="13468"/>
                  </a:lnTo>
                  <a:cubicBezTo>
                    <a:pt x="21662" y="13331"/>
                    <a:pt x="21639" y="13217"/>
                    <a:pt x="21593" y="13080"/>
                  </a:cubicBezTo>
                  <a:lnTo>
                    <a:pt x="21593" y="13057"/>
                  </a:lnTo>
                  <a:lnTo>
                    <a:pt x="21593" y="13034"/>
                  </a:lnTo>
                  <a:cubicBezTo>
                    <a:pt x="21548" y="12874"/>
                    <a:pt x="21502" y="12692"/>
                    <a:pt x="21456" y="12532"/>
                  </a:cubicBezTo>
                  <a:cubicBezTo>
                    <a:pt x="21433" y="12440"/>
                    <a:pt x="21411" y="12349"/>
                    <a:pt x="21365" y="12258"/>
                  </a:cubicBezTo>
                  <a:cubicBezTo>
                    <a:pt x="21342" y="12167"/>
                    <a:pt x="21319" y="12075"/>
                    <a:pt x="21297" y="11984"/>
                  </a:cubicBezTo>
                  <a:lnTo>
                    <a:pt x="21274" y="11938"/>
                  </a:lnTo>
                  <a:lnTo>
                    <a:pt x="21274" y="11915"/>
                  </a:lnTo>
                  <a:cubicBezTo>
                    <a:pt x="21228" y="11779"/>
                    <a:pt x="21205" y="11642"/>
                    <a:pt x="21182" y="11527"/>
                  </a:cubicBezTo>
                  <a:lnTo>
                    <a:pt x="21160" y="11482"/>
                  </a:lnTo>
                  <a:lnTo>
                    <a:pt x="21160" y="11459"/>
                  </a:lnTo>
                  <a:lnTo>
                    <a:pt x="21114" y="11276"/>
                  </a:lnTo>
                  <a:cubicBezTo>
                    <a:pt x="21091" y="11185"/>
                    <a:pt x="21068" y="11071"/>
                    <a:pt x="21045" y="10980"/>
                  </a:cubicBezTo>
                  <a:lnTo>
                    <a:pt x="21045" y="10911"/>
                  </a:lnTo>
                  <a:cubicBezTo>
                    <a:pt x="21023" y="10843"/>
                    <a:pt x="21000" y="10774"/>
                    <a:pt x="20977" y="10706"/>
                  </a:cubicBezTo>
                  <a:lnTo>
                    <a:pt x="20931" y="10546"/>
                  </a:lnTo>
                  <a:lnTo>
                    <a:pt x="20908" y="10455"/>
                  </a:lnTo>
                  <a:cubicBezTo>
                    <a:pt x="20863" y="10318"/>
                    <a:pt x="20840" y="10158"/>
                    <a:pt x="20794" y="9998"/>
                  </a:cubicBezTo>
                  <a:lnTo>
                    <a:pt x="20749" y="9861"/>
                  </a:lnTo>
                  <a:lnTo>
                    <a:pt x="20726" y="9770"/>
                  </a:lnTo>
                  <a:lnTo>
                    <a:pt x="20726" y="9747"/>
                  </a:lnTo>
                  <a:lnTo>
                    <a:pt x="20703" y="9633"/>
                  </a:lnTo>
                  <a:lnTo>
                    <a:pt x="20680" y="9587"/>
                  </a:lnTo>
                  <a:cubicBezTo>
                    <a:pt x="20657" y="9450"/>
                    <a:pt x="20612" y="9336"/>
                    <a:pt x="20589" y="9199"/>
                  </a:cubicBezTo>
                  <a:cubicBezTo>
                    <a:pt x="20520" y="9017"/>
                    <a:pt x="20475" y="8811"/>
                    <a:pt x="20429" y="8629"/>
                  </a:cubicBezTo>
                  <a:cubicBezTo>
                    <a:pt x="20384" y="8469"/>
                    <a:pt x="20361" y="8332"/>
                    <a:pt x="20315" y="8172"/>
                  </a:cubicBezTo>
                  <a:lnTo>
                    <a:pt x="20315" y="8149"/>
                  </a:lnTo>
                  <a:lnTo>
                    <a:pt x="20292" y="8081"/>
                  </a:lnTo>
                  <a:lnTo>
                    <a:pt x="20269" y="8035"/>
                  </a:lnTo>
                  <a:lnTo>
                    <a:pt x="20269" y="8012"/>
                  </a:lnTo>
                  <a:cubicBezTo>
                    <a:pt x="20247" y="7898"/>
                    <a:pt x="20224" y="7784"/>
                    <a:pt x="20178" y="7693"/>
                  </a:cubicBezTo>
                  <a:cubicBezTo>
                    <a:pt x="20155" y="7602"/>
                    <a:pt x="20132" y="7510"/>
                    <a:pt x="20087" y="7419"/>
                  </a:cubicBezTo>
                  <a:lnTo>
                    <a:pt x="20087" y="7373"/>
                  </a:lnTo>
                  <a:lnTo>
                    <a:pt x="20064" y="7282"/>
                  </a:lnTo>
                  <a:cubicBezTo>
                    <a:pt x="20018" y="7213"/>
                    <a:pt x="19995" y="7122"/>
                    <a:pt x="19973" y="7031"/>
                  </a:cubicBezTo>
                  <a:lnTo>
                    <a:pt x="19904" y="6825"/>
                  </a:lnTo>
                  <a:lnTo>
                    <a:pt x="19904" y="6757"/>
                  </a:lnTo>
                  <a:lnTo>
                    <a:pt x="19881" y="6688"/>
                  </a:lnTo>
                  <a:cubicBezTo>
                    <a:pt x="19813" y="6437"/>
                    <a:pt x="19744" y="6209"/>
                    <a:pt x="19676" y="5981"/>
                  </a:cubicBezTo>
                  <a:cubicBezTo>
                    <a:pt x="19653" y="5867"/>
                    <a:pt x="19607" y="5775"/>
                    <a:pt x="19585" y="5661"/>
                  </a:cubicBezTo>
                  <a:cubicBezTo>
                    <a:pt x="19539" y="5547"/>
                    <a:pt x="19516" y="5433"/>
                    <a:pt x="19471" y="5319"/>
                  </a:cubicBezTo>
                  <a:lnTo>
                    <a:pt x="19448" y="5182"/>
                  </a:lnTo>
                  <a:lnTo>
                    <a:pt x="19379" y="4999"/>
                  </a:lnTo>
                  <a:lnTo>
                    <a:pt x="19379" y="4931"/>
                  </a:lnTo>
                  <a:lnTo>
                    <a:pt x="19334" y="4840"/>
                  </a:lnTo>
                  <a:lnTo>
                    <a:pt x="19334" y="4862"/>
                  </a:lnTo>
                  <a:cubicBezTo>
                    <a:pt x="19334" y="4748"/>
                    <a:pt x="19288" y="4657"/>
                    <a:pt x="19265" y="4543"/>
                  </a:cubicBezTo>
                  <a:lnTo>
                    <a:pt x="19242" y="4474"/>
                  </a:lnTo>
                  <a:cubicBezTo>
                    <a:pt x="19219" y="4383"/>
                    <a:pt x="19197" y="4315"/>
                    <a:pt x="19174" y="4246"/>
                  </a:cubicBezTo>
                  <a:cubicBezTo>
                    <a:pt x="19151" y="4201"/>
                    <a:pt x="19151" y="4155"/>
                    <a:pt x="19128" y="4109"/>
                  </a:cubicBezTo>
                  <a:lnTo>
                    <a:pt x="19128" y="4086"/>
                  </a:lnTo>
                  <a:cubicBezTo>
                    <a:pt x="19105" y="4041"/>
                    <a:pt x="19105" y="3995"/>
                    <a:pt x="19082" y="3927"/>
                  </a:cubicBezTo>
                  <a:cubicBezTo>
                    <a:pt x="19060" y="3835"/>
                    <a:pt x="19014" y="3744"/>
                    <a:pt x="18991" y="3653"/>
                  </a:cubicBezTo>
                  <a:cubicBezTo>
                    <a:pt x="18968" y="3561"/>
                    <a:pt x="18946" y="3470"/>
                    <a:pt x="18923" y="3402"/>
                  </a:cubicBezTo>
                  <a:cubicBezTo>
                    <a:pt x="18900" y="3288"/>
                    <a:pt x="18854" y="3151"/>
                    <a:pt x="18831" y="3036"/>
                  </a:cubicBezTo>
                  <a:cubicBezTo>
                    <a:pt x="18809" y="2991"/>
                    <a:pt x="18786" y="2922"/>
                    <a:pt x="18763" y="2854"/>
                  </a:cubicBezTo>
                  <a:lnTo>
                    <a:pt x="18763" y="2831"/>
                  </a:lnTo>
                  <a:cubicBezTo>
                    <a:pt x="18740" y="2717"/>
                    <a:pt x="18694" y="2626"/>
                    <a:pt x="18672" y="2511"/>
                  </a:cubicBezTo>
                  <a:lnTo>
                    <a:pt x="18626" y="2375"/>
                  </a:lnTo>
                  <a:lnTo>
                    <a:pt x="18626" y="2352"/>
                  </a:lnTo>
                  <a:cubicBezTo>
                    <a:pt x="18603" y="2215"/>
                    <a:pt x="18557" y="2078"/>
                    <a:pt x="18512" y="1941"/>
                  </a:cubicBezTo>
                  <a:lnTo>
                    <a:pt x="18512" y="1918"/>
                  </a:lnTo>
                  <a:lnTo>
                    <a:pt x="18512" y="1895"/>
                  </a:lnTo>
                  <a:cubicBezTo>
                    <a:pt x="18489" y="1804"/>
                    <a:pt x="18466" y="1735"/>
                    <a:pt x="18443" y="1644"/>
                  </a:cubicBezTo>
                  <a:lnTo>
                    <a:pt x="18443" y="1576"/>
                  </a:lnTo>
                  <a:cubicBezTo>
                    <a:pt x="18421" y="1484"/>
                    <a:pt x="18398" y="1393"/>
                    <a:pt x="18375" y="1302"/>
                  </a:cubicBezTo>
                  <a:lnTo>
                    <a:pt x="18352" y="1210"/>
                  </a:lnTo>
                  <a:lnTo>
                    <a:pt x="18329" y="1188"/>
                  </a:lnTo>
                  <a:cubicBezTo>
                    <a:pt x="18284" y="1028"/>
                    <a:pt x="18238" y="845"/>
                    <a:pt x="18192" y="685"/>
                  </a:cubicBezTo>
                  <a:lnTo>
                    <a:pt x="18169" y="594"/>
                  </a:lnTo>
                  <a:cubicBezTo>
                    <a:pt x="18169" y="571"/>
                    <a:pt x="18147" y="526"/>
                    <a:pt x="18147" y="503"/>
                  </a:cubicBezTo>
                  <a:cubicBezTo>
                    <a:pt x="18169" y="434"/>
                    <a:pt x="18192" y="366"/>
                    <a:pt x="18147" y="320"/>
                  </a:cubicBezTo>
                  <a:lnTo>
                    <a:pt x="18124" y="297"/>
                  </a:lnTo>
                  <a:cubicBezTo>
                    <a:pt x="18078" y="275"/>
                    <a:pt x="18055" y="229"/>
                    <a:pt x="18033" y="206"/>
                  </a:cubicBezTo>
                  <a:cubicBezTo>
                    <a:pt x="17987" y="183"/>
                    <a:pt x="17941" y="160"/>
                    <a:pt x="17873" y="138"/>
                  </a:cubicBezTo>
                  <a:cubicBezTo>
                    <a:pt x="17804" y="92"/>
                    <a:pt x="17713" y="69"/>
                    <a:pt x="17576" y="46"/>
                  </a:cubicBezTo>
                  <a:cubicBezTo>
                    <a:pt x="17508" y="24"/>
                    <a:pt x="17416" y="24"/>
                    <a:pt x="17325" y="1"/>
                  </a:cubicBezTo>
                  <a:close/>
                </a:path>
              </a:pathLst>
            </a:custGeom>
            <a:solidFill>
              <a:srgbClr val="51B7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10"/>
            <p:cNvSpPr/>
            <p:nvPr/>
          </p:nvSpPr>
          <p:spPr>
            <a:xfrm>
              <a:off x="5955850" y="3356500"/>
              <a:ext cx="45100" cy="105750"/>
            </a:xfrm>
            <a:custGeom>
              <a:avLst/>
              <a:gdLst/>
              <a:ahLst/>
              <a:cxnLst/>
              <a:rect l="l" t="t" r="r" b="b"/>
              <a:pathLst>
                <a:path w="1804" h="4230" extrusionOk="0">
                  <a:moveTo>
                    <a:pt x="434" y="1"/>
                  </a:moveTo>
                  <a:cubicBezTo>
                    <a:pt x="411" y="1"/>
                    <a:pt x="389" y="24"/>
                    <a:pt x="389" y="24"/>
                  </a:cubicBezTo>
                  <a:lnTo>
                    <a:pt x="366" y="24"/>
                  </a:lnTo>
                  <a:cubicBezTo>
                    <a:pt x="297" y="24"/>
                    <a:pt x="229" y="46"/>
                    <a:pt x="183" y="92"/>
                  </a:cubicBezTo>
                  <a:cubicBezTo>
                    <a:pt x="160" y="92"/>
                    <a:pt x="138" y="115"/>
                    <a:pt x="115" y="115"/>
                  </a:cubicBezTo>
                  <a:cubicBezTo>
                    <a:pt x="92" y="138"/>
                    <a:pt x="69" y="160"/>
                    <a:pt x="46" y="183"/>
                  </a:cubicBezTo>
                  <a:cubicBezTo>
                    <a:pt x="23" y="229"/>
                    <a:pt x="1" y="275"/>
                    <a:pt x="23" y="343"/>
                  </a:cubicBezTo>
                  <a:cubicBezTo>
                    <a:pt x="23" y="366"/>
                    <a:pt x="46" y="412"/>
                    <a:pt x="46" y="434"/>
                  </a:cubicBezTo>
                  <a:cubicBezTo>
                    <a:pt x="69" y="457"/>
                    <a:pt x="69" y="457"/>
                    <a:pt x="92" y="457"/>
                  </a:cubicBezTo>
                  <a:cubicBezTo>
                    <a:pt x="92" y="480"/>
                    <a:pt x="92" y="503"/>
                    <a:pt x="92" y="526"/>
                  </a:cubicBezTo>
                  <a:cubicBezTo>
                    <a:pt x="115" y="549"/>
                    <a:pt x="115" y="571"/>
                    <a:pt x="115" y="571"/>
                  </a:cubicBezTo>
                  <a:cubicBezTo>
                    <a:pt x="115" y="594"/>
                    <a:pt x="115" y="594"/>
                    <a:pt x="115" y="594"/>
                  </a:cubicBezTo>
                  <a:cubicBezTo>
                    <a:pt x="138" y="685"/>
                    <a:pt x="160" y="754"/>
                    <a:pt x="183" y="845"/>
                  </a:cubicBezTo>
                  <a:cubicBezTo>
                    <a:pt x="206" y="891"/>
                    <a:pt x="229" y="959"/>
                    <a:pt x="252" y="1028"/>
                  </a:cubicBezTo>
                  <a:cubicBezTo>
                    <a:pt x="229" y="1051"/>
                    <a:pt x="206" y="1096"/>
                    <a:pt x="229" y="1119"/>
                  </a:cubicBezTo>
                  <a:cubicBezTo>
                    <a:pt x="229" y="1142"/>
                    <a:pt x="229" y="1142"/>
                    <a:pt x="229" y="1142"/>
                  </a:cubicBezTo>
                  <a:cubicBezTo>
                    <a:pt x="229" y="1142"/>
                    <a:pt x="229" y="1165"/>
                    <a:pt x="229" y="1165"/>
                  </a:cubicBezTo>
                  <a:cubicBezTo>
                    <a:pt x="229" y="1165"/>
                    <a:pt x="229" y="1188"/>
                    <a:pt x="229" y="1188"/>
                  </a:cubicBezTo>
                  <a:cubicBezTo>
                    <a:pt x="320" y="1507"/>
                    <a:pt x="411" y="1804"/>
                    <a:pt x="503" y="2123"/>
                  </a:cubicBezTo>
                  <a:cubicBezTo>
                    <a:pt x="548" y="2329"/>
                    <a:pt x="617" y="2534"/>
                    <a:pt x="663" y="2717"/>
                  </a:cubicBezTo>
                  <a:cubicBezTo>
                    <a:pt x="731" y="2922"/>
                    <a:pt x="799" y="3128"/>
                    <a:pt x="868" y="3310"/>
                  </a:cubicBezTo>
                  <a:cubicBezTo>
                    <a:pt x="936" y="3516"/>
                    <a:pt x="1005" y="3721"/>
                    <a:pt x="1073" y="3927"/>
                  </a:cubicBezTo>
                  <a:cubicBezTo>
                    <a:pt x="1119" y="3995"/>
                    <a:pt x="1142" y="4064"/>
                    <a:pt x="1165" y="4132"/>
                  </a:cubicBezTo>
                  <a:cubicBezTo>
                    <a:pt x="1187" y="4155"/>
                    <a:pt x="1187" y="4178"/>
                    <a:pt x="1233" y="4201"/>
                  </a:cubicBezTo>
                  <a:cubicBezTo>
                    <a:pt x="1256" y="4223"/>
                    <a:pt x="1279" y="4223"/>
                    <a:pt x="1302" y="4223"/>
                  </a:cubicBezTo>
                  <a:cubicBezTo>
                    <a:pt x="1314" y="4227"/>
                    <a:pt x="1327" y="4229"/>
                    <a:pt x="1340" y="4229"/>
                  </a:cubicBezTo>
                  <a:cubicBezTo>
                    <a:pt x="1400" y="4229"/>
                    <a:pt x="1465" y="4188"/>
                    <a:pt x="1484" y="4132"/>
                  </a:cubicBezTo>
                  <a:cubicBezTo>
                    <a:pt x="1484" y="4109"/>
                    <a:pt x="1484" y="4109"/>
                    <a:pt x="1484" y="4109"/>
                  </a:cubicBezTo>
                  <a:cubicBezTo>
                    <a:pt x="1507" y="4086"/>
                    <a:pt x="1507" y="4064"/>
                    <a:pt x="1507" y="4041"/>
                  </a:cubicBezTo>
                  <a:cubicBezTo>
                    <a:pt x="1507" y="3995"/>
                    <a:pt x="1507" y="3972"/>
                    <a:pt x="1507" y="3949"/>
                  </a:cubicBezTo>
                  <a:cubicBezTo>
                    <a:pt x="1534" y="3976"/>
                    <a:pt x="1568" y="3987"/>
                    <a:pt x="1606" y="3987"/>
                  </a:cubicBezTo>
                  <a:cubicBezTo>
                    <a:pt x="1633" y="3987"/>
                    <a:pt x="1661" y="3982"/>
                    <a:pt x="1690" y="3972"/>
                  </a:cubicBezTo>
                  <a:cubicBezTo>
                    <a:pt x="1712" y="3972"/>
                    <a:pt x="1735" y="3949"/>
                    <a:pt x="1758" y="3927"/>
                  </a:cubicBezTo>
                  <a:cubicBezTo>
                    <a:pt x="1804" y="3881"/>
                    <a:pt x="1804" y="3835"/>
                    <a:pt x="1804" y="3790"/>
                  </a:cubicBezTo>
                  <a:cubicBezTo>
                    <a:pt x="1804" y="3698"/>
                    <a:pt x="1758" y="3630"/>
                    <a:pt x="1758" y="3561"/>
                  </a:cubicBezTo>
                  <a:cubicBezTo>
                    <a:pt x="1735" y="3516"/>
                    <a:pt x="1712" y="3447"/>
                    <a:pt x="1690" y="3379"/>
                  </a:cubicBezTo>
                  <a:cubicBezTo>
                    <a:pt x="1667" y="3265"/>
                    <a:pt x="1644" y="3151"/>
                    <a:pt x="1598" y="3036"/>
                  </a:cubicBezTo>
                  <a:cubicBezTo>
                    <a:pt x="1576" y="2945"/>
                    <a:pt x="1530" y="2831"/>
                    <a:pt x="1507" y="2740"/>
                  </a:cubicBezTo>
                  <a:cubicBezTo>
                    <a:pt x="1461" y="2626"/>
                    <a:pt x="1439" y="2534"/>
                    <a:pt x="1393" y="2420"/>
                  </a:cubicBezTo>
                  <a:cubicBezTo>
                    <a:pt x="1347" y="2238"/>
                    <a:pt x="1302" y="2055"/>
                    <a:pt x="1233" y="1850"/>
                  </a:cubicBezTo>
                  <a:cubicBezTo>
                    <a:pt x="1187" y="1667"/>
                    <a:pt x="1119" y="1462"/>
                    <a:pt x="1073" y="1279"/>
                  </a:cubicBezTo>
                  <a:cubicBezTo>
                    <a:pt x="1073" y="1256"/>
                    <a:pt x="1051" y="1233"/>
                    <a:pt x="1051" y="1210"/>
                  </a:cubicBezTo>
                  <a:cubicBezTo>
                    <a:pt x="1028" y="1165"/>
                    <a:pt x="1028" y="1165"/>
                    <a:pt x="1005" y="1142"/>
                  </a:cubicBezTo>
                  <a:cubicBezTo>
                    <a:pt x="1005" y="1119"/>
                    <a:pt x="982" y="1096"/>
                    <a:pt x="982" y="1096"/>
                  </a:cubicBezTo>
                  <a:cubicBezTo>
                    <a:pt x="982" y="1051"/>
                    <a:pt x="959" y="1005"/>
                    <a:pt x="959" y="982"/>
                  </a:cubicBezTo>
                  <a:cubicBezTo>
                    <a:pt x="959" y="959"/>
                    <a:pt x="936" y="937"/>
                    <a:pt x="936" y="914"/>
                  </a:cubicBezTo>
                  <a:cubicBezTo>
                    <a:pt x="936" y="868"/>
                    <a:pt x="914" y="845"/>
                    <a:pt x="914" y="800"/>
                  </a:cubicBezTo>
                  <a:cubicBezTo>
                    <a:pt x="891" y="777"/>
                    <a:pt x="868" y="731"/>
                    <a:pt x="822" y="708"/>
                  </a:cubicBezTo>
                  <a:cubicBezTo>
                    <a:pt x="822" y="685"/>
                    <a:pt x="799" y="640"/>
                    <a:pt x="799" y="594"/>
                  </a:cubicBezTo>
                  <a:cubicBezTo>
                    <a:pt x="777" y="526"/>
                    <a:pt x="777" y="457"/>
                    <a:pt x="754" y="412"/>
                  </a:cubicBezTo>
                  <a:cubicBezTo>
                    <a:pt x="754" y="343"/>
                    <a:pt x="731" y="275"/>
                    <a:pt x="731" y="229"/>
                  </a:cubicBezTo>
                  <a:cubicBezTo>
                    <a:pt x="708" y="160"/>
                    <a:pt x="685" y="92"/>
                    <a:pt x="640" y="69"/>
                  </a:cubicBezTo>
                  <a:cubicBezTo>
                    <a:pt x="594" y="46"/>
                    <a:pt x="571" y="24"/>
                    <a:pt x="526" y="24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DEB3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10"/>
            <p:cNvSpPr/>
            <p:nvPr/>
          </p:nvSpPr>
          <p:spPr>
            <a:xfrm>
              <a:off x="5979250" y="3443800"/>
              <a:ext cx="83325" cy="261200"/>
            </a:xfrm>
            <a:custGeom>
              <a:avLst/>
              <a:gdLst/>
              <a:ahLst/>
              <a:cxnLst/>
              <a:rect l="l" t="t" r="r" b="b"/>
              <a:pathLst>
                <a:path w="3333" h="10448" extrusionOk="0">
                  <a:moveTo>
                    <a:pt x="69" y="1"/>
                  </a:moveTo>
                  <a:cubicBezTo>
                    <a:pt x="23" y="1"/>
                    <a:pt x="0" y="47"/>
                    <a:pt x="0" y="115"/>
                  </a:cubicBezTo>
                  <a:cubicBezTo>
                    <a:pt x="46" y="298"/>
                    <a:pt x="115" y="480"/>
                    <a:pt x="160" y="663"/>
                  </a:cubicBezTo>
                  <a:cubicBezTo>
                    <a:pt x="160" y="663"/>
                    <a:pt x="160" y="686"/>
                    <a:pt x="160" y="709"/>
                  </a:cubicBezTo>
                  <a:cubicBezTo>
                    <a:pt x="183" y="777"/>
                    <a:pt x="206" y="823"/>
                    <a:pt x="206" y="891"/>
                  </a:cubicBezTo>
                  <a:cubicBezTo>
                    <a:pt x="229" y="960"/>
                    <a:pt x="251" y="1028"/>
                    <a:pt x="274" y="1097"/>
                  </a:cubicBezTo>
                  <a:cubicBezTo>
                    <a:pt x="297" y="1188"/>
                    <a:pt x="320" y="1256"/>
                    <a:pt x="343" y="1348"/>
                  </a:cubicBezTo>
                  <a:cubicBezTo>
                    <a:pt x="343" y="1348"/>
                    <a:pt x="343" y="1370"/>
                    <a:pt x="343" y="1393"/>
                  </a:cubicBezTo>
                  <a:cubicBezTo>
                    <a:pt x="320" y="1416"/>
                    <a:pt x="343" y="1439"/>
                    <a:pt x="343" y="1485"/>
                  </a:cubicBezTo>
                  <a:cubicBezTo>
                    <a:pt x="343" y="1507"/>
                    <a:pt x="366" y="1530"/>
                    <a:pt x="366" y="1576"/>
                  </a:cubicBezTo>
                  <a:cubicBezTo>
                    <a:pt x="366" y="1644"/>
                    <a:pt x="388" y="1736"/>
                    <a:pt x="411" y="1804"/>
                  </a:cubicBezTo>
                  <a:cubicBezTo>
                    <a:pt x="434" y="1895"/>
                    <a:pt x="457" y="1987"/>
                    <a:pt x="503" y="2078"/>
                  </a:cubicBezTo>
                  <a:cubicBezTo>
                    <a:pt x="548" y="2261"/>
                    <a:pt x="594" y="2420"/>
                    <a:pt x="640" y="2580"/>
                  </a:cubicBezTo>
                  <a:cubicBezTo>
                    <a:pt x="640" y="2603"/>
                    <a:pt x="640" y="2626"/>
                    <a:pt x="640" y="2649"/>
                  </a:cubicBezTo>
                  <a:cubicBezTo>
                    <a:pt x="685" y="2854"/>
                    <a:pt x="731" y="3037"/>
                    <a:pt x="776" y="3242"/>
                  </a:cubicBezTo>
                  <a:cubicBezTo>
                    <a:pt x="845" y="3448"/>
                    <a:pt x="891" y="3653"/>
                    <a:pt x="959" y="3881"/>
                  </a:cubicBezTo>
                  <a:cubicBezTo>
                    <a:pt x="982" y="3973"/>
                    <a:pt x="1005" y="4064"/>
                    <a:pt x="1028" y="4155"/>
                  </a:cubicBezTo>
                  <a:cubicBezTo>
                    <a:pt x="1073" y="4269"/>
                    <a:pt x="1096" y="4361"/>
                    <a:pt x="1142" y="4475"/>
                  </a:cubicBezTo>
                  <a:cubicBezTo>
                    <a:pt x="1142" y="4520"/>
                    <a:pt x="1164" y="4566"/>
                    <a:pt x="1187" y="4589"/>
                  </a:cubicBezTo>
                  <a:cubicBezTo>
                    <a:pt x="1210" y="4657"/>
                    <a:pt x="1233" y="4703"/>
                    <a:pt x="1256" y="4771"/>
                  </a:cubicBezTo>
                  <a:cubicBezTo>
                    <a:pt x="1256" y="4794"/>
                    <a:pt x="1256" y="4840"/>
                    <a:pt x="1279" y="4863"/>
                  </a:cubicBezTo>
                  <a:cubicBezTo>
                    <a:pt x="1279" y="4977"/>
                    <a:pt x="1301" y="5068"/>
                    <a:pt x="1324" y="5159"/>
                  </a:cubicBezTo>
                  <a:cubicBezTo>
                    <a:pt x="1347" y="5319"/>
                    <a:pt x="1370" y="5479"/>
                    <a:pt x="1416" y="5639"/>
                  </a:cubicBezTo>
                  <a:cubicBezTo>
                    <a:pt x="1438" y="5776"/>
                    <a:pt x="1461" y="5913"/>
                    <a:pt x="1507" y="6050"/>
                  </a:cubicBezTo>
                  <a:cubicBezTo>
                    <a:pt x="1530" y="6118"/>
                    <a:pt x="1553" y="6209"/>
                    <a:pt x="1575" y="6278"/>
                  </a:cubicBezTo>
                  <a:cubicBezTo>
                    <a:pt x="1598" y="6346"/>
                    <a:pt x="1644" y="6438"/>
                    <a:pt x="1667" y="6529"/>
                  </a:cubicBezTo>
                  <a:cubicBezTo>
                    <a:pt x="1667" y="6552"/>
                    <a:pt x="1667" y="6597"/>
                    <a:pt x="1689" y="6620"/>
                  </a:cubicBezTo>
                  <a:cubicBezTo>
                    <a:pt x="1689" y="6643"/>
                    <a:pt x="1712" y="6666"/>
                    <a:pt x="1735" y="6689"/>
                  </a:cubicBezTo>
                  <a:cubicBezTo>
                    <a:pt x="1781" y="6871"/>
                    <a:pt x="1804" y="7031"/>
                    <a:pt x="1872" y="7214"/>
                  </a:cubicBezTo>
                  <a:cubicBezTo>
                    <a:pt x="1895" y="7282"/>
                    <a:pt x="1895" y="7351"/>
                    <a:pt x="1918" y="7419"/>
                  </a:cubicBezTo>
                  <a:cubicBezTo>
                    <a:pt x="1941" y="7442"/>
                    <a:pt x="1941" y="7465"/>
                    <a:pt x="1941" y="7488"/>
                  </a:cubicBezTo>
                  <a:cubicBezTo>
                    <a:pt x="1963" y="7533"/>
                    <a:pt x="1963" y="7579"/>
                    <a:pt x="1986" y="7602"/>
                  </a:cubicBezTo>
                  <a:cubicBezTo>
                    <a:pt x="1986" y="7625"/>
                    <a:pt x="1986" y="7625"/>
                    <a:pt x="1986" y="7647"/>
                  </a:cubicBezTo>
                  <a:cubicBezTo>
                    <a:pt x="2055" y="7899"/>
                    <a:pt x="2123" y="8150"/>
                    <a:pt x="2192" y="8401"/>
                  </a:cubicBezTo>
                  <a:cubicBezTo>
                    <a:pt x="2237" y="8538"/>
                    <a:pt x="2283" y="8675"/>
                    <a:pt x="2329" y="8812"/>
                  </a:cubicBezTo>
                  <a:cubicBezTo>
                    <a:pt x="2329" y="8903"/>
                    <a:pt x="2351" y="8994"/>
                    <a:pt x="2397" y="9063"/>
                  </a:cubicBezTo>
                  <a:cubicBezTo>
                    <a:pt x="2397" y="9108"/>
                    <a:pt x="2420" y="9154"/>
                    <a:pt x="2420" y="9200"/>
                  </a:cubicBezTo>
                  <a:cubicBezTo>
                    <a:pt x="2443" y="9268"/>
                    <a:pt x="2466" y="9314"/>
                    <a:pt x="2466" y="9359"/>
                  </a:cubicBezTo>
                  <a:cubicBezTo>
                    <a:pt x="2511" y="9542"/>
                    <a:pt x="2557" y="9702"/>
                    <a:pt x="2602" y="9861"/>
                  </a:cubicBezTo>
                  <a:cubicBezTo>
                    <a:pt x="2625" y="9953"/>
                    <a:pt x="2648" y="10021"/>
                    <a:pt x="2671" y="10113"/>
                  </a:cubicBezTo>
                  <a:cubicBezTo>
                    <a:pt x="2694" y="10158"/>
                    <a:pt x="2717" y="10204"/>
                    <a:pt x="2717" y="10227"/>
                  </a:cubicBezTo>
                  <a:cubicBezTo>
                    <a:pt x="2739" y="10295"/>
                    <a:pt x="2762" y="10364"/>
                    <a:pt x="2808" y="10409"/>
                  </a:cubicBezTo>
                  <a:cubicBezTo>
                    <a:pt x="2835" y="10436"/>
                    <a:pt x="2861" y="10447"/>
                    <a:pt x="2893" y="10447"/>
                  </a:cubicBezTo>
                  <a:cubicBezTo>
                    <a:pt x="2915" y="10447"/>
                    <a:pt x="2939" y="10442"/>
                    <a:pt x="2968" y="10432"/>
                  </a:cubicBezTo>
                  <a:cubicBezTo>
                    <a:pt x="2991" y="10432"/>
                    <a:pt x="3013" y="10409"/>
                    <a:pt x="3036" y="10386"/>
                  </a:cubicBezTo>
                  <a:cubicBezTo>
                    <a:pt x="3059" y="10364"/>
                    <a:pt x="3082" y="10341"/>
                    <a:pt x="3082" y="10318"/>
                  </a:cubicBezTo>
                  <a:cubicBezTo>
                    <a:pt x="3082" y="10295"/>
                    <a:pt x="3082" y="10272"/>
                    <a:pt x="3082" y="10250"/>
                  </a:cubicBezTo>
                  <a:cubicBezTo>
                    <a:pt x="3082" y="10227"/>
                    <a:pt x="3082" y="10204"/>
                    <a:pt x="3082" y="10181"/>
                  </a:cubicBezTo>
                  <a:cubicBezTo>
                    <a:pt x="3150" y="10158"/>
                    <a:pt x="3196" y="10113"/>
                    <a:pt x="3219" y="10044"/>
                  </a:cubicBezTo>
                  <a:cubicBezTo>
                    <a:pt x="3219" y="10044"/>
                    <a:pt x="3219" y="10044"/>
                    <a:pt x="3219" y="10021"/>
                  </a:cubicBezTo>
                  <a:cubicBezTo>
                    <a:pt x="3287" y="9998"/>
                    <a:pt x="3333" y="9930"/>
                    <a:pt x="3310" y="9861"/>
                  </a:cubicBezTo>
                  <a:cubicBezTo>
                    <a:pt x="3310" y="9816"/>
                    <a:pt x="3310" y="9793"/>
                    <a:pt x="3310" y="9747"/>
                  </a:cubicBezTo>
                  <a:cubicBezTo>
                    <a:pt x="3310" y="9702"/>
                    <a:pt x="3333" y="9656"/>
                    <a:pt x="3310" y="9610"/>
                  </a:cubicBezTo>
                  <a:cubicBezTo>
                    <a:pt x="3264" y="9473"/>
                    <a:pt x="3242" y="9314"/>
                    <a:pt x="3196" y="9177"/>
                  </a:cubicBezTo>
                  <a:cubicBezTo>
                    <a:pt x="3150" y="9017"/>
                    <a:pt x="3105" y="8880"/>
                    <a:pt x="3059" y="8720"/>
                  </a:cubicBezTo>
                  <a:cubicBezTo>
                    <a:pt x="3059" y="8697"/>
                    <a:pt x="3036" y="8675"/>
                    <a:pt x="3036" y="8629"/>
                  </a:cubicBezTo>
                  <a:cubicBezTo>
                    <a:pt x="3036" y="8606"/>
                    <a:pt x="3013" y="8560"/>
                    <a:pt x="2968" y="8538"/>
                  </a:cubicBezTo>
                  <a:cubicBezTo>
                    <a:pt x="2922" y="8401"/>
                    <a:pt x="2876" y="8264"/>
                    <a:pt x="2854" y="8127"/>
                  </a:cubicBezTo>
                  <a:cubicBezTo>
                    <a:pt x="2876" y="8081"/>
                    <a:pt x="2899" y="8013"/>
                    <a:pt x="2876" y="7944"/>
                  </a:cubicBezTo>
                  <a:cubicBezTo>
                    <a:pt x="2854" y="7876"/>
                    <a:pt x="2831" y="7807"/>
                    <a:pt x="2808" y="7739"/>
                  </a:cubicBezTo>
                  <a:cubicBezTo>
                    <a:pt x="2785" y="7647"/>
                    <a:pt x="2762" y="7556"/>
                    <a:pt x="2739" y="7465"/>
                  </a:cubicBezTo>
                  <a:cubicBezTo>
                    <a:pt x="2671" y="7282"/>
                    <a:pt x="2625" y="7122"/>
                    <a:pt x="2580" y="6940"/>
                  </a:cubicBezTo>
                  <a:cubicBezTo>
                    <a:pt x="2557" y="6849"/>
                    <a:pt x="2534" y="6757"/>
                    <a:pt x="2511" y="6689"/>
                  </a:cubicBezTo>
                  <a:cubicBezTo>
                    <a:pt x="2488" y="6620"/>
                    <a:pt x="2488" y="6529"/>
                    <a:pt x="2466" y="6461"/>
                  </a:cubicBezTo>
                  <a:cubicBezTo>
                    <a:pt x="2466" y="6415"/>
                    <a:pt x="2443" y="6346"/>
                    <a:pt x="2420" y="6278"/>
                  </a:cubicBezTo>
                  <a:cubicBezTo>
                    <a:pt x="2420" y="6255"/>
                    <a:pt x="2397" y="6232"/>
                    <a:pt x="2397" y="6209"/>
                  </a:cubicBezTo>
                  <a:cubicBezTo>
                    <a:pt x="2374" y="6095"/>
                    <a:pt x="2351" y="5981"/>
                    <a:pt x="2329" y="5867"/>
                  </a:cubicBezTo>
                  <a:cubicBezTo>
                    <a:pt x="2329" y="5867"/>
                    <a:pt x="2329" y="5867"/>
                    <a:pt x="2329" y="5844"/>
                  </a:cubicBezTo>
                  <a:cubicBezTo>
                    <a:pt x="2306" y="5821"/>
                    <a:pt x="2306" y="5799"/>
                    <a:pt x="2283" y="5753"/>
                  </a:cubicBezTo>
                  <a:cubicBezTo>
                    <a:pt x="2260" y="5730"/>
                    <a:pt x="2237" y="5707"/>
                    <a:pt x="2192" y="5684"/>
                  </a:cubicBezTo>
                  <a:cubicBezTo>
                    <a:pt x="2146" y="5525"/>
                    <a:pt x="2100" y="5342"/>
                    <a:pt x="2055" y="5159"/>
                  </a:cubicBezTo>
                  <a:cubicBezTo>
                    <a:pt x="2009" y="4977"/>
                    <a:pt x="1941" y="4771"/>
                    <a:pt x="1895" y="4566"/>
                  </a:cubicBezTo>
                  <a:cubicBezTo>
                    <a:pt x="1918" y="4543"/>
                    <a:pt x="1941" y="4498"/>
                    <a:pt x="1941" y="4452"/>
                  </a:cubicBezTo>
                  <a:cubicBezTo>
                    <a:pt x="1941" y="4429"/>
                    <a:pt x="1941" y="4429"/>
                    <a:pt x="1918" y="4406"/>
                  </a:cubicBezTo>
                  <a:cubicBezTo>
                    <a:pt x="1918" y="4338"/>
                    <a:pt x="1895" y="4269"/>
                    <a:pt x="1872" y="4201"/>
                  </a:cubicBezTo>
                  <a:cubicBezTo>
                    <a:pt x="1849" y="4155"/>
                    <a:pt x="1826" y="4087"/>
                    <a:pt x="1804" y="4041"/>
                  </a:cubicBezTo>
                  <a:cubicBezTo>
                    <a:pt x="1804" y="4041"/>
                    <a:pt x="1804" y="4018"/>
                    <a:pt x="1804" y="3995"/>
                  </a:cubicBezTo>
                  <a:cubicBezTo>
                    <a:pt x="1781" y="3973"/>
                    <a:pt x="1781" y="3927"/>
                    <a:pt x="1781" y="3904"/>
                  </a:cubicBezTo>
                  <a:cubicBezTo>
                    <a:pt x="1712" y="3721"/>
                    <a:pt x="1689" y="3562"/>
                    <a:pt x="1644" y="3402"/>
                  </a:cubicBezTo>
                  <a:cubicBezTo>
                    <a:pt x="1621" y="3265"/>
                    <a:pt x="1575" y="3128"/>
                    <a:pt x="1553" y="3014"/>
                  </a:cubicBezTo>
                  <a:cubicBezTo>
                    <a:pt x="1553" y="2991"/>
                    <a:pt x="1553" y="2945"/>
                    <a:pt x="1530" y="2923"/>
                  </a:cubicBezTo>
                  <a:cubicBezTo>
                    <a:pt x="1530" y="2900"/>
                    <a:pt x="1530" y="2854"/>
                    <a:pt x="1530" y="2831"/>
                  </a:cubicBezTo>
                  <a:cubicBezTo>
                    <a:pt x="1507" y="2786"/>
                    <a:pt x="1507" y="2717"/>
                    <a:pt x="1484" y="2672"/>
                  </a:cubicBezTo>
                  <a:cubicBezTo>
                    <a:pt x="1484" y="2649"/>
                    <a:pt x="1484" y="2626"/>
                    <a:pt x="1461" y="2603"/>
                  </a:cubicBezTo>
                  <a:cubicBezTo>
                    <a:pt x="1461" y="2580"/>
                    <a:pt x="1461" y="2580"/>
                    <a:pt x="1461" y="2557"/>
                  </a:cubicBezTo>
                  <a:cubicBezTo>
                    <a:pt x="1438" y="2535"/>
                    <a:pt x="1438" y="2489"/>
                    <a:pt x="1438" y="2466"/>
                  </a:cubicBezTo>
                  <a:cubicBezTo>
                    <a:pt x="1438" y="2398"/>
                    <a:pt x="1416" y="2306"/>
                    <a:pt x="1393" y="2238"/>
                  </a:cubicBezTo>
                  <a:cubicBezTo>
                    <a:pt x="1393" y="2192"/>
                    <a:pt x="1370" y="2147"/>
                    <a:pt x="1324" y="2124"/>
                  </a:cubicBezTo>
                  <a:cubicBezTo>
                    <a:pt x="1324" y="2101"/>
                    <a:pt x="1301" y="2055"/>
                    <a:pt x="1301" y="2032"/>
                  </a:cubicBezTo>
                  <a:cubicBezTo>
                    <a:pt x="1279" y="1941"/>
                    <a:pt x="1256" y="1873"/>
                    <a:pt x="1233" y="1781"/>
                  </a:cubicBezTo>
                  <a:cubicBezTo>
                    <a:pt x="1187" y="1622"/>
                    <a:pt x="1142" y="1485"/>
                    <a:pt x="1096" y="1325"/>
                  </a:cubicBezTo>
                  <a:cubicBezTo>
                    <a:pt x="1050" y="1256"/>
                    <a:pt x="1028" y="1165"/>
                    <a:pt x="1005" y="1074"/>
                  </a:cubicBezTo>
                  <a:cubicBezTo>
                    <a:pt x="982" y="1005"/>
                    <a:pt x="936" y="914"/>
                    <a:pt x="913" y="823"/>
                  </a:cubicBezTo>
                  <a:cubicBezTo>
                    <a:pt x="891" y="709"/>
                    <a:pt x="845" y="572"/>
                    <a:pt x="822" y="457"/>
                  </a:cubicBezTo>
                  <a:cubicBezTo>
                    <a:pt x="822" y="435"/>
                    <a:pt x="822" y="412"/>
                    <a:pt x="822" y="389"/>
                  </a:cubicBezTo>
                  <a:cubicBezTo>
                    <a:pt x="799" y="343"/>
                    <a:pt x="799" y="252"/>
                    <a:pt x="754" y="229"/>
                  </a:cubicBezTo>
                  <a:cubicBezTo>
                    <a:pt x="731" y="206"/>
                    <a:pt x="731" y="206"/>
                    <a:pt x="708" y="206"/>
                  </a:cubicBezTo>
                  <a:cubicBezTo>
                    <a:pt x="662" y="184"/>
                    <a:pt x="617" y="184"/>
                    <a:pt x="571" y="184"/>
                  </a:cubicBezTo>
                  <a:cubicBezTo>
                    <a:pt x="548" y="206"/>
                    <a:pt x="525" y="206"/>
                    <a:pt x="503" y="229"/>
                  </a:cubicBezTo>
                  <a:cubicBezTo>
                    <a:pt x="480" y="184"/>
                    <a:pt x="434" y="161"/>
                    <a:pt x="388" y="161"/>
                  </a:cubicBezTo>
                  <a:cubicBezTo>
                    <a:pt x="320" y="161"/>
                    <a:pt x="251" y="229"/>
                    <a:pt x="251" y="298"/>
                  </a:cubicBezTo>
                  <a:cubicBezTo>
                    <a:pt x="251" y="290"/>
                    <a:pt x="251" y="282"/>
                    <a:pt x="251" y="275"/>
                  </a:cubicBezTo>
                  <a:cubicBezTo>
                    <a:pt x="229" y="252"/>
                    <a:pt x="229" y="206"/>
                    <a:pt x="206" y="184"/>
                  </a:cubicBezTo>
                  <a:cubicBezTo>
                    <a:pt x="206" y="138"/>
                    <a:pt x="183" y="69"/>
                    <a:pt x="160" y="24"/>
                  </a:cubicBezTo>
                  <a:cubicBezTo>
                    <a:pt x="160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DEB3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0" name="Google Shape;2460;p10"/>
            <p:cNvSpPr/>
            <p:nvPr/>
          </p:nvSpPr>
          <p:spPr>
            <a:xfrm>
              <a:off x="6048875" y="3685750"/>
              <a:ext cx="91325" cy="293350"/>
            </a:xfrm>
            <a:custGeom>
              <a:avLst/>
              <a:gdLst/>
              <a:ahLst/>
              <a:cxnLst/>
              <a:rect l="l" t="t" r="r" b="b"/>
              <a:pathLst>
                <a:path w="3653" h="11734" extrusionOk="0">
                  <a:moveTo>
                    <a:pt x="297" y="1"/>
                  </a:moveTo>
                  <a:cubicBezTo>
                    <a:pt x="251" y="1"/>
                    <a:pt x="228" y="1"/>
                    <a:pt x="206" y="24"/>
                  </a:cubicBezTo>
                  <a:cubicBezTo>
                    <a:pt x="160" y="47"/>
                    <a:pt x="137" y="115"/>
                    <a:pt x="137" y="161"/>
                  </a:cubicBezTo>
                  <a:cubicBezTo>
                    <a:pt x="137" y="206"/>
                    <a:pt x="160" y="275"/>
                    <a:pt x="160" y="343"/>
                  </a:cubicBezTo>
                  <a:cubicBezTo>
                    <a:pt x="148" y="332"/>
                    <a:pt x="137" y="326"/>
                    <a:pt x="126" y="326"/>
                  </a:cubicBezTo>
                  <a:cubicBezTo>
                    <a:pt x="114" y="326"/>
                    <a:pt x="103" y="332"/>
                    <a:pt x="91" y="343"/>
                  </a:cubicBezTo>
                  <a:cubicBezTo>
                    <a:pt x="23" y="343"/>
                    <a:pt x="0" y="412"/>
                    <a:pt x="0" y="480"/>
                  </a:cubicBezTo>
                  <a:cubicBezTo>
                    <a:pt x="0" y="503"/>
                    <a:pt x="0" y="526"/>
                    <a:pt x="0" y="572"/>
                  </a:cubicBezTo>
                  <a:cubicBezTo>
                    <a:pt x="0" y="594"/>
                    <a:pt x="0" y="617"/>
                    <a:pt x="0" y="663"/>
                  </a:cubicBezTo>
                  <a:cubicBezTo>
                    <a:pt x="23" y="731"/>
                    <a:pt x="23" y="800"/>
                    <a:pt x="46" y="868"/>
                  </a:cubicBezTo>
                  <a:cubicBezTo>
                    <a:pt x="46" y="914"/>
                    <a:pt x="69" y="960"/>
                    <a:pt x="69" y="982"/>
                  </a:cubicBezTo>
                  <a:cubicBezTo>
                    <a:pt x="91" y="1096"/>
                    <a:pt x="114" y="1188"/>
                    <a:pt x="137" y="1279"/>
                  </a:cubicBezTo>
                  <a:cubicBezTo>
                    <a:pt x="160" y="1393"/>
                    <a:pt x="183" y="1507"/>
                    <a:pt x="206" y="1621"/>
                  </a:cubicBezTo>
                  <a:cubicBezTo>
                    <a:pt x="251" y="1736"/>
                    <a:pt x="274" y="1850"/>
                    <a:pt x="297" y="1964"/>
                  </a:cubicBezTo>
                  <a:cubicBezTo>
                    <a:pt x="365" y="2146"/>
                    <a:pt x="411" y="2329"/>
                    <a:pt x="479" y="2534"/>
                  </a:cubicBezTo>
                  <a:lnTo>
                    <a:pt x="571" y="2808"/>
                  </a:lnTo>
                  <a:cubicBezTo>
                    <a:pt x="594" y="2900"/>
                    <a:pt x="616" y="2991"/>
                    <a:pt x="639" y="3082"/>
                  </a:cubicBezTo>
                  <a:cubicBezTo>
                    <a:pt x="639" y="3105"/>
                    <a:pt x="639" y="3128"/>
                    <a:pt x="639" y="3151"/>
                  </a:cubicBezTo>
                  <a:cubicBezTo>
                    <a:pt x="662" y="3174"/>
                    <a:pt x="662" y="3219"/>
                    <a:pt x="662" y="3242"/>
                  </a:cubicBezTo>
                  <a:cubicBezTo>
                    <a:pt x="662" y="3288"/>
                    <a:pt x="685" y="3311"/>
                    <a:pt x="685" y="3356"/>
                  </a:cubicBezTo>
                  <a:cubicBezTo>
                    <a:pt x="708" y="3425"/>
                    <a:pt x="708" y="3493"/>
                    <a:pt x="731" y="3562"/>
                  </a:cubicBezTo>
                  <a:cubicBezTo>
                    <a:pt x="753" y="3676"/>
                    <a:pt x="776" y="3767"/>
                    <a:pt x="799" y="3881"/>
                  </a:cubicBezTo>
                  <a:cubicBezTo>
                    <a:pt x="867" y="4064"/>
                    <a:pt x="913" y="4246"/>
                    <a:pt x="982" y="4429"/>
                  </a:cubicBezTo>
                  <a:cubicBezTo>
                    <a:pt x="1004" y="4520"/>
                    <a:pt x="1027" y="4589"/>
                    <a:pt x="1050" y="4657"/>
                  </a:cubicBezTo>
                  <a:cubicBezTo>
                    <a:pt x="1073" y="4749"/>
                    <a:pt x="1096" y="4817"/>
                    <a:pt x="1119" y="4908"/>
                  </a:cubicBezTo>
                  <a:cubicBezTo>
                    <a:pt x="1187" y="5114"/>
                    <a:pt x="1233" y="5296"/>
                    <a:pt x="1301" y="5502"/>
                  </a:cubicBezTo>
                  <a:cubicBezTo>
                    <a:pt x="1301" y="5593"/>
                    <a:pt x="1324" y="5684"/>
                    <a:pt x="1347" y="5776"/>
                  </a:cubicBezTo>
                  <a:lnTo>
                    <a:pt x="1392" y="5981"/>
                  </a:lnTo>
                  <a:cubicBezTo>
                    <a:pt x="1415" y="6072"/>
                    <a:pt x="1461" y="6187"/>
                    <a:pt x="1484" y="6278"/>
                  </a:cubicBezTo>
                  <a:cubicBezTo>
                    <a:pt x="1507" y="6392"/>
                    <a:pt x="1552" y="6483"/>
                    <a:pt x="1575" y="6575"/>
                  </a:cubicBezTo>
                  <a:cubicBezTo>
                    <a:pt x="1621" y="6689"/>
                    <a:pt x="1644" y="6780"/>
                    <a:pt x="1689" y="6894"/>
                  </a:cubicBezTo>
                  <a:cubicBezTo>
                    <a:pt x="1712" y="7031"/>
                    <a:pt x="1758" y="7191"/>
                    <a:pt x="1780" y="7351"/>
                  </a:cubicBezTo>
                  <a:cubicBezTo>
                    <a:pt x="1895" y="7761"/>
                    <a:pt x="2009" y="8172"/>
                    <a:pt x="2123" y="8583"/>
                  </a:cubicBezTo>
                  <a:cubicBezTo>
                    <a:pt x="2146" y="8674"/>
                    <a:pt x="2168" y="8789"/>
                    <a:pt x="2191" y="8880"/>
                  </a:cubicBezTo>
                  <a:cubicBezTo>
                    <a:pt x="2214" y="8971"/>
                    <a:pt x="2237" y="9063"/>
                    <a:pt x="2283" y="9154"/>
                  </a:cubicBezTo>
                  <a:cubicBezTo>
                    <a:pt x="2283" y="9177"/>
                    <a:pt x="2283" y="9199"/>
                    <a:pt x="2305" y="9222"/>
                  </a:cubicBezTo>
                  <a:cubicBezTo>
                    <a:pt x="2305" y="9268"/>
                    <a:pt x="2328" y="9314"/>
                    <a:pt x="2328" y="9359"/>
                  </a:cubicBezTo>
                  <a:cubicBezTo>
                    <a:pt x="2351" y="9451"/>
                    <a:pt x="2374" y="9542"/>
                    <a:pt x="2397" y="9656"/>
                  </a:cubicBezTo>
                  <a:cubicBezTo>
                    <a:pt x="2397" y="9679"/>
                    <a:pt x="2420" y="9702"/>
                    <a:pt x="2420" y="9747"/>
                  </a:cubicBezTo>
                  <a:cubicBezTo>
                    <a:pt x="2442" y="9816"/>
                    <a:pt x="2465" y="9861"/>
                    <a:pt x="2465" y="9930"/>
                  </a:cubicBezTo>
                  <a:cubicBezTo>
                    <a:pt x="2488" y="10021"/>
                    <a:pt x="2511" y="10112"/>
                    <a:pt x="2534" y="10181"/>
                  </a:cubicBezTo>
                  <a:cubicBezTo>
                    <a:pt x="2602" y="10364"/>
                    <a:pt x="2648" y="10523"/>
                    <a:pt x="2693" y="10683"/>
                  </a:cubicBezTo>
                  <a:cubicBezTo>
                    <a:pt x="2716" y="10774"/>
                    <a:pt x="2739" y="10843"/>
                    <a:pt x="2762" y="10911"/>
                  </a:cubicBezTo>
                  <a:cubicBezTo>
                    <a:pt x="2785" y="10957"/>
                    <a:pt x="2808" y="11003"/>
                    <a:pt x="2808" y="11048"/>
                  </a:cubicBezTo>
                  <a:cubicBezTo>
                    <a:pt x="2830" y="11094"/>
                    <a:pt x="2830" y="11117"/>
                    <a:pt x="2830" y="11140"/>
                  </a:cubicBezTo>
                  <a:cubicBezTo>
                    <a:pt x="2808" y="11208"/>
                    <a:pt x="2808" y="11299"/>
                    <a:pt x="2830" y="11391"/>
                  </a:cubicBezTo>
                  <a:cubicBezTo>
                    <a:pt x="2830" y="11391"/>
                    <a:pt x="2830" y="11414"/>
                    <a:pt x="2830" y="11414"/>
                  </a:cubicBezTo>
                  <a:lnTo>
                    <a:pt x="2830" y="11436"/>
                  </a:lnTo>
                  <a:cubicBezTo>
                    <a:pt x="2830" y="11459"/>
                    <a:pt x="2853" y="11482"/>
                    <a:pt x="2853" y="11505"/>
                  </a:cubicBezTo>
                  <a:cubicBezTo>
                    <a:pt x="2853" y="11528"/>
                    <a:pt x="2876" y="11573"/>
                    <a:pt x="2899" y="11596"/>
                  </a:cubicBezTo>
                  <a:cubicBezTo>
                    <a:pt x="2967" y="11687"/>
                    <a:pt x="3082" y="11733"/>
                    <a:pt x="3196" y="11733"/>
                  </a:cubicBezTo>
                  <a:cubicBezTo>
                    <a:pt x="3241" y="11710"/>
                    <a:pt x="3287" y="11710"/>
                    <a:pt x="3333" y="11687"/>
                  </a:cubicBezTo>
                  <a:cubicBezTo>
                    <a:pt x="3355" y="11665"/>
                    <a:pt x="3355" y="11642"/>
                    <a:pt x="3378" y="11619"/>
                  </a:cubicBezTo>
                  <a:lnTo>
                    <a:pt x="3492" y="11619"/>
                  </a:lnTo>
                  <a:cubicBezTo>
                    <a:pt x="3538" y="11619"/>
                    <a:pt x="3584" y="11596"/>
                    <a:pt x="3606" y="11550"/>
                  </a:cubicBezTo>
                  <a:cubicBezTo>
                    <a:pt x="3629" y="11528"/>
                    <a:pt x="3652" y="11482"/>
                    <a:pt x="3652" y="11436"/>
                  </a:cubicBezTo>
                  <a:cubicBezTo>
                    <a:pt x="3652" y="11414"/>
                    <a:pt x="3652" y="11368"/>
                    <a:pt x="3629" y="11345"/>
                  </a:cubicBezTo>
                  <a:cubicBezTo>
                    <a:pt x="3629" y="11322"/>
                    <a:pt x="3629" y="11322"/>
                    <a:pt x="3629" y="11322"/>
                  </a:cubicBezTo>
                  <a:cubicBezTo>
                    <a:pt x="3629" y="11277"/>
                    <a:pt x="3606" y="11231"/>
                    <a:pt x="3606" y="11185"/>
                  </a:cubicBezTo>
                  <a:cubicBezTo>
                    <a:pt x="3584" y="11140"/>
                    <a:pt x="3584" y="11117"/>
                    <a:pt x="3561" y="11071"/>
                  </a:cubicBezTo>
                  <a:cubicBezTo>
                    <a:pt x="3538" y="11048"/>
                    <a:pt x="3538" y="11025"/>
                    <a:pt x="3515" y="11025"/>
                  </a:cubicBezTo>
                  <a:cubicBezTo>
                    <a:pt x="3515" y="10980"/>
                    <a:pt x="3515" y="10957"/>
                    <a:pt x="3515" y="10934"/>
                  </a:cubicBezTo>
                  <a:cubicBezTo>
                    <a:pt x="3492" y="10843"/>
                    <a:pt x="3470" y="10752"/>
                    <a:pt x="3447" y="10660"/>
                  </a:cubicBezTo>
                  <a:cubicBezTo>
                    <a:pt x="3378" y="10500"/>
                    <a:pt x="3333" y="10341"/>
                    <a:pt x="3287" y="10158"/>
                  </a:cubicBezTo>
                  <a:cubicBezTo>
                    <a:pt x="3241" y="9976"/>
                    <a:pt x="3173" y="9793"/>
                    <a:pt x="3127" y="9610"/>
                  </a:cubicBezTo>
                  <a:cubicBezTo>
                    <a:pt x="3104" y="9519"/>
                    <a:pt x="3082" y="9428"/>
                    <a:pt x="3059" y="9336"/>
                  </a:cubicBezTo>
                  <a:cubicBezTo>
                    <a:pt x="3059" y="9291"/>
                    <a:pt x="3036" y="9222"/>
                    <a:pt x="3013" y="9177"/>
                  </a:cubicBezTo>
                  <a:cubicBezTo>
                    <a:pt x="3013" y="9131"/>
                    <a:pt x="3013" y="9085"/>
                    <a:pt x="2990" y="9040"/>
                  </a:cubicBezTo>
                  <a:cubicBezTo>
                    <a:pt x="2990" y="9017"/>
                    <a:pt x="2967" y="8994"/>
                    <a:pt x="2967" y="8971"/>
                  </a:cubicBezTo>
                  <a:cubicBezTo>
                    <a:pt x="2967" y="8948"/>
                    <a:pt x="2967" y="8926"/>
                    <a:pt x="2967" y="8903"/>
                  </a:cubicBezTo>
                  <a:cubicBezTo>
                    <a:pt x="2945" y="8834"/>
                    <a:pt x="2922" y="8743"/>
                    <a:pt x="2899" y="8652"/>
                  </a:cubicBezTo>
                  <a:cubicBezTo>
                    <a:pt x="2876" y="8583"/>
                    <a:pt x="2853" y="8492"/>
                    <a:pt x="2830" y="8423"/>
                  </a:cubicBezTo>
                  <a:cubicBezTo>
                    <a:pt x="2762" y="8218"/>
                    <a:pt x="2716" y="8035"/>
                    <a:pt x="2648" y="7853"/>
                  </a:cubicBezTo>
                  <a:cubicBezTo>
                    <a:pt x="2648" y="7807"/>
                    <a:pt x="2625" y="7761"/>
                    <a:pt x="2625" y="7739"/>
                  </a:cubicBezTo>
                  <a:cubicBezTo>
                    <a:pt x="2625" y="7693"/>
                    <a:pt x="2602" y="7647"/>
                    <a:pt x="2602" y="7602"/>
                  </a:cubicBezTo>
                  <a:cubicBezTo>
                    <a:pt x="2579" y="7533"/>
                    <a:pt x="2557" y="7442"/>
                    <a:pt x="2557" y="7373"/>
                  </a:cubicBezTo>
                  <a:cubicBezTo>
                    <a:pt x="2534" y="7305"/>
                    <a:pt x="2534" y="7236"/>
                    <a:pt x="2511" y="7168"/>
                  </a:cubicBezTo>
                  <a:cubicBezTo>
                    <a:pt x="2511" y="7145"/>
                    <a:pt x="2488" y="7122"/>
                    <a:pt x="2465" y="7122"/>
                  </a:cubicBezTo>
                  <a:cubicBezTo>
                    <a:pt x="2465" y="7054"/>
                    <a:pt x="2442" y="7008"/>
                    <a:pt x="2442" y="6940"/>
                  </a:cubicBezTo>
                  <a:lnTo>
                    <a:pt x="2420" y="6848"/>
                  </a:lnTo>
                  <a:cubicBezTo>
                    <a:pt x="2420" y="6803"/>
                    <a:pt x="2397" y="6757"/>
                    <a:pt x="2397" y="6689"/>
                  </a:cubicBezTo>
                  <a:cubicBezTo>
                    <a:pt x="2374" y="6643"/>
                    <a:pt x="2328" y="6597"/>
                    <a:pt x="2260" y="6597"/>
                  </a:cubicBezTo>
                  <a:cubicBezTo>
                    <a:pt x="2237" y="6552"/>
                    <a:pt x="2237" y="6506"/>
                    <a:pt x="2214" y="6483"/>
                  </a:cubicBezTo>
                  <a:cubicBezTo>
                    <a:pt x="2146" y="6164"/>
                    <a:pt x="2077" y="5844"/>
                    <a:pt x="1986" y="5525"/>
                  </a:cubicBezTo>
                  <a:cubicBezTo>
                    <a:pt x="1986" y="5502"/>
                    <a:pt x="1986" y="5479"/>
                    <a:pt x="1986" y="5456"/>
                  </a:cubicBezTo>
                  <a:cubicBezTo>
                    <a:pt x="1986" y="5388"/>
                    <a:pt x="1963" y="5319"/>
                    <a:pt x="1940" y="5251"/>
                  </a:cubicBezTo>
                  <a:cubicBezTo>
                    <a:pt x="1940" y="5251"/>
                    <a:pt x="1940" y="5228"/>
                    <a:pt x="1940" y="5228"/>
                  </a:cubicBezTo>
                  <a:cubicBezTo>
                    <a:pt x="1963" y="5182"/>
                    <a:pt x="1963" y="5137"/>
                    <a:pt x="1940" y="5114"/>
                  </a:cubicBezTo>
                  <a:cubicBezTo>
                    <a:pt x="1917" y="4977"/>
                    <a:pt x="1895" y="4840"/>
                    <a:pt x="1849" y="4726"/>
                  </a:cubicBezTo>
                  <a:cubicBezTo>
                    <a:pt x="1826" y="4589"/>
                    <a:pt x="1780" y="4452"/>
                    <a:pt x="1735" y="4315"/>
                  </a:cubicBezTo>
                  <a:cubicBezTo>
                    <a:pt x="1712" y="4201"/>
                    <a:pt x="1666" y="4064"/>
                    <a:pt x="1644" y="3950"/>
                  </a:cubicBezTo>
                  <a:cubicBezTo>
                    <a:pt x="1621" y="3881"/>
                    <a:pt x="1621" y="3813"/>
                    <a:pt x="1598" y="3767"/>
                  </a:cubicBezTo>
                  <a:cubicBezTo>
                    <a:pt x="1575" y="3699"/>
                    <a:pt x="1575" y="3630"/>
                    <a:pt x="1552" y="3562"/>
                  </a:cubicBezTo>
                  <a:cubicBezTo>
                    <a:pt x="1529" y="3516"/>
                    <a:pt x="1529" y="3493"/>
                    <a:pt x="1507" y="3470"/>
                  </a:cubicBezTo>
                  <a:cubicBezTo>
                    <a:pt x="1461" y="3311"/>
                    <a:pt x="1415" y="3151"/>
                    <a:pt x="1392" y="2968"/>
                  </a:cubicBezTo>
                  <a:cubicBezTo>
                    <a:pt x="1370" y="2945"/>
                    <a:pt x="1370" y="2923"/>
                    <a:pt x="1370" y="2900"/>
                  </a:cubicBezTo>
                  <a:cubicBezTo>
                    <a:pt x="1370" y="2900"/>
                    <a:pt x="1370" y="2877"/>
                    <a:pt x="1370" y="2877"/>
                  </a:cubicBezTo>
                  <a:cubicBezTo>
                    <a:pt x="1392" y="2808"/>
                    <a:pt x="1370" y="2740"/>
                    <a:pt x="1347" y="2671"/>
                  </a:cubicBezTo>
                  <a:cubicBezTo>
                    <a:pt x="1324" y="2626"/>
                    <a:pt x="1301" y="2557"/>
                    <a:pt x="1278" y="2512"/>
                  </a:cubicBezTo>
                  <a:cubicBezTo>
                    <a:pt x="1255" y="2420"/>
                    <a:pt x="1210" y="2306"/>
                    <a:pt x="1187" y="2215"/>
                  </a:cubicBezTo>
                  <a:cubicBezTo>
                    <a:pt x="1141" y="2078"/>
                    <a:pt x="1096" y="1964"/>
                    <a:pt x="1050" y="1827"/>
                  </a:cubicBezTo>
                  <a:cubicBezTo>
                    <a:pt x="1027" y="1781"/>
                    <a:pt x="1027" y="1736"/>
                    <a:pt x="1004" y="1690"/>
                  </a:cubicBezTo>
                  <a:cubicBezTo>
                    <a:pt x="959" y="1507"/>
                    <a:pt x="913" y="1302"/>
                    <a:pt x="867" y="1119"/>
                  </a:cubicBezTo>
                  <a:cubicBezTo>
                    <a:pt x="822" y="937"/>
                    <a:pt x="776" y="731"/>
                    <a:pt x="731" y="549"/>
                  </a:cubicBezTo>
                  <a:cubicBezTo>
                    <a:pt x="708" y="526"/>
                    <a:pt x="708" y="503"/>
                    <a:pt x="685" y="480"/>
                  </a:cubicBezTo>
                  <a:cubicBezTo>
                    <a:pt x="685" y="457"/>
                    <a:pt x="662" y="457"/>
                    <a:pt x="639" y="457"/>
                  </a:cubicBezTo>
                  <a:lnTo>
                    <a:pt x="594" y="252"/>
                  </a:lnTo>
                  <a:cubicBezTo>
                    <a:pt x="594" y="252"/>
                    <a:pt x="594" y="229"/>
                    <a:pt x="594" y="229"/>
                  </a:cubicBezTo>
                  <a:cubicBezTo>
                    <a:pt x="571" y="206"/>
                    <a:pt x="571" y="161"/>
                    <a:pt x="571" y="138"/>
                  </a:cubicBezTo>
                  <a:cubicBezTo>
                    <a:pt x="548" y="92"/>
                    <a:pt x="525" y="69"/>
                    <a:pt x="479" y="47"/>
                  </a:cubicBezTo>
                  <a:cubicBezTo>
                    <a:pt x="457" y="24"/>
                    <a:pt x="411" y="24"/>
                    <a:pt x="388" y="24"/>
                  </a:cubicBezTo>
                  <a:lnTo>
                    <a:pt x="365" y="24"/>
                  </a:lnTo>
                  <a:cubicBezTo>
                    <a:pt x="342" y="1"/>
                    <a:pt x="320" y="1"/>
                    <a:pt x="297" y="1"/>
                  </a:cubicBezTo>
                  <a:close/>
                </a:path>
              </a:pathLst>
            </a:custGeom>
            <a:solidFill>
              <a:srgbClr val="DEB3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1" name="Google Shape;2461;p10"/>
            <p:cNvSpPr/>
            <p:nvPr/>
          </p:nvSpPr>
          <p:spPr>
            <a:xfrm>
              <a:off x="5984375" y="3357075"/>
              <a:ext cx="197475" cy="606600"/>
            </a:xfrm>
            <a:custGeom>
              <a:avLst/>
              <a:gdLst/>
              <a:ahLst/>
              <a:cxnLst/>
              <a:rect l="l" t="t" r="r" b="b"/>
              <a:pathLst>
                <a:path w="7899" h="24264" extrusionOk="0">
                  <a:moveTo>
                    <a:pt x="845" y="1"/>
                  </a:moveTo>
                  <a:cubicBezTo>
                    <a:pt x="731" y="1"/>
                    <a:pt x="640" y="23"/>
                    <a:pt x="571" y="46"/>
                  </a:cubicBezTo>
                  <a:cubicBezTo>
                    <a:pt x="457" y="69"/>
                    <a:pt x="343" y="92"/>
                    <a:pt x="252" y="115"/>
                  </a:cubicBezTo>
                  <a:cubicBezTo>
                    <a:pt x="229" y="115"/>
                    <a:pt x="206" y="115"/>
                    <a:pt x="183" y="137"/>
                  </a:cubicBezTo>
                  <a:lnTo>
                    <a:pt x="115" y="137"/>
                  </a:lnTo>
                  <a:cubicBezTo>
                    <a:pt x="46" y="160"/>
                    <a:pt x="1" y="252"/>
                    <a:pt x="24" y="343"/>
                  </a:cubicBezTo>
                  <a:cubicBezTo>
                    <a:pt x="69" y="503"/>
                    <a:pt x="92" y="685"/>
                    <a:pt x="138" y="845"/>
                  </a:cubicBezTo>
                  <a:cubicBezTo>
                    <a:pt x="161" y="936"/>
                    <a:pt x="183" y="1050"/>
                    <a:pt x="206" y="1142"/>
                  </a:cubicBezTo>
                  <a:cubicBezTo>
                    <a:pt x="275" y="1439"/>
                    <a:pt x="366" y="1735"/>
                    <a:pt x="435" y="2032"/>
                  </a:cubicBezTo>
                  <a:cubicBezTo>
                    <a:pt x="571" y="2580"/>
                    <a:pt x="708" y="3105"/>
                    <a:pt x="868" y="3630"/>
                  </a:cubicBezTo>
                  <a:lnTo>
                    <a:pt x="937" y="3881"/>
                  </a:lnTo>
                  <a:cubicBezTo>
                    <a:pt x="1165" y="4748"/>
                    <a:pt x="1393" y="5593"/>
                    <a:pt x="1621" y="6460"/>
                  </a:cubicBezTo>
                  <a:lnTo>
                    <a:pt x="1895" y="7464"/>
                  </a:lnTo>
                  <a:lnTo>
                    <a:pt x="2945" y="11368"/>
                  </a:lnTo>
                  <a:lnTo>
                    <a:pt x="3972" y="15293"/>
                  </a:lnTo>
                  <a:lnTo>
                    <a:pt x="4497" y="17211"/>
                  </a:lnTo>
                  <a:lnTo>
                    <a:pt x="5022" y="19128"/>
                  </a:lnTo>
                  <a:cubicBezTo>
                    <a:pt x="5319" y="20269"/>
                    <a:pt x="5639" y="21411"/>
                    <a:pt x="5935" y="22529"/>
                  </a:cubicBezTo>
                  <a:lnTo>
                    <a:pt x="6004" y="22803"/>
                  </a:lnTo>
                  <a:cubicBezTo>
                    <a:pt x="6118" y="23168"/>
                    <a:pt x="6209" y="23465"/>
                    <a:pt x="6301" y="23784"/>
                  </a:cubicBezTo>
                  <a:lnTo>
                    <a:pt x="6323" y="23830"/>
                  </a:lnTo>
                  <a:cubicBezTo>
                    <a:pt x="6346" y="23876"/>
                    <a:pt x="6369" y="23944"/>
                    <a:pt x="6369" y="23990"/>
                  </a:cubicBezTo>
                  <a:cubicBezTo>
                    <a:pt x="6369" y="23990"/>
                    <a:pt x="6392" y="24013"/>
                    <a:pt x="6392" y="24036"/>
                  </a:cubicBezTo>
                  <a:lnTo>
                    <a:pt x="6392" y="24058"/>
                  </a:lnTo>
                  <a:lnTo>
                    <a:pt x="6415" y="24081"/>
                  </a:lnTo>
                  <a:cubicBezTo>
                    <a:pt x="6415" y="24081"/>
                    <a:pt x="6415" y="24104"/>
                    <a:pt x="6415" y="24104"/>
                  </a:cubicBezTo>
                  <a:lnTo>
                    <a:pt x="6438" y="24127"/>
                  </a:lnTo>
                  <a:cubicBezTo>
                    <a:pt x="6438" y="24150"/>
                    <a:pt x="6438" y="24150"/>
                    <a:pt x="6438" y="24150"/>
                  </a:cubicBezTo>
                  <a:cubicBezTo>
                    <a:pt x="6438" y="24218"/>
                    <a:pt x="6506" y="24264"/>
                    <a:pt x="6552" y="24264"/>
                  </a:cubicBezTo>
                  <a:cubicBezTo>
                    <a:pt x="6575" y="24264"/>
                    <a:pt x="6575" y="24264"/>
                    <a:pt x="6597" y="24241"/>
                  </a:cubicBezTo>
                  <a:cubicBezTo>
                    <a:pt x="6620" y="24241"/>
                    <a:pt x="6666" y="24218"/>
                    <a:pt x="6666" y="24172"/>
                  </a:cubicBezTo>
                  <a:cubicBezTo>
                    <a:pt x="6689" y="24195"/>
                    <a:pt x="6711" y="24195"/>
                    <a:pt x="6734" y="24218"/>
                  </a:cubicBezTo>
                  <a:lnTo>
                    <a:pt x="6780" y="24218"/>
                  </a:lnTo>
                  <a:cubicBezTo>
                    <a:pt x="6826" y="24218"/>
                    <a:pt x="6871" y="24195"/>
                    <a:pt x="6917" y="24172"/>
                  </a:cubicBezTo>
                  <a:cubicBezTo>
                    <a:pt x="6985" y="24150"/>
                    <a:pt x="7054" y="24127"/>
                    <a:pt x="7100" y="24104"/>
                  </a:cubicBezTo>
                  <a:lnTo>
                    <a:pt x="7168" y="24058"/>
                  </a:lnTo>
                  <a:lnTo>
                    <a:pt x="7236" y="24013"/>
                  </a:lnTo>
                  <a:cubicBezTo>
                    <a:pt x="7305" y="23990"/>
                    <a:pt x="7351" y="23944"/>
                    <a:pt x="7396" y="23899"/>
                  </a:cubicBezTo>
                  <a:cubicBezTo>
                    <a:pt x="7442" y="23876"/>
                    <a:pt x="7488" y="23830"/>
                    <a:pt x="7533" y="23784"/>
                  </a:cubicBezTo>
                  <a:lnTo>
                    <a:pt x="7579" y="23739"/>
                  </a:lnTo>
                  <a:cubicBezTo>
                    <a:pt x="7602" y="23693"/>
                    <a:pt x="7624" y="23670"/>
                    <a:pt x="7670" y="23625"/>
                  </a:cubicBezTo>
                  <a:cubicBezTo>
                    <a:pt x="7693" y="23579"/>
                    <a:pt x="7716" y="23533"/>
                    <a:pt x="7739" y="23488"/>
                  </a:cubicBezTo>
                  <a:cubicBezTo>
                    <a:pt x="7807" y="23374"/>
                    <a:pt x="7853" y="23237"/>
                    <a:pt x="7876" y="23054"/>
                  </a:cubicBezTo>
                  <a:cubicBezTo>
                    <a:pt x="7898" y="22986"/>
                    <a:pt x="7898" y="22894"/>
                    <a:pt x="7898" y="22803"/>
                  </a:cubicBezTo>
                  <a:cubicBezTo>
                    <a:pt x="7898" y="22712"/>
                    <a:pt x="7898" y="22620"/>
                    <a:pt x="7898" y="22529"/>
                  </a:cubicBezTo>
                  <a:cubicBezTo>
                    <a:pt x="7898" y="22415"/>
                    <a:pt x="7898" y="22324"/>
                    <a:pt x="7876" y="22232"/>
                  </a:cubicBezTo>
                  <a:cubicBezTo>
                    <a:pt x="7876" y="22164"/>
                    <a:pt x="7853" y="22095"/>
                    <a:pt x="7853" y="22027"/>
                  </a:cubicBezTo>
                  <a:cubicBezTo>
                    <a:pt x="7830" y="22004"/>
                    <a:pt x="7830" y="21958"/>
                    <a:pt x="7807" y="21913"/>
                  </a:cubicBezTo>
                  <a:lnTo>
                    <a:pt x="7784" y="21844"/>
                  </a:lnTo>
                  <a:cubicBezTo>
                    <a:pt x="7784" y="21799"/>
                    <a:pt x="7761" y="21730"/>
                    <a:pt x="7739" y="21662"/>
                  </a:cubicBezTo>
                  <a:lnTo>
                    <a:pt x="7739" y="21616"/>
                  </a:lnTo>
                  <a:cubicBezTo>
                    <a:pt x="7693" y="21479"/>
                    <a:pt x="7670" y="21342"/>
                    <a:pt x="7624" y="21205"/>
                  </a:cubicBezTo>
                  <a:cubicBezTo>
                    <a:pt x="7579" y="21045"/>
                    <a:pt x="7533" y="20886"/>
                    <a:pt x="7488" y="20703"/>
                  </a:cubicBezTo>
                  <a:cubicBezTo>
                    <a:pt x="7419" y="20498"/>
                    <a:pt x="7373" y="20292"/>
                    <a:pt x="7305" y="20064"/>
                  </a:cubicBezTo>
                  <a:cubicBezTo>
                    <a:pt x="7259" y="19927"/>
                    <a:pt x="7214" y="19767"/>
                    <a:pt x="7168" y="19607"/>
                  </a:cubicBezTo>
                  <a:lnTo>
                    <a:pt x="7168" y="19562"/>
                  </a:lnTo>
                  <a:cubicBezTo>
                    <a:pt x="7100" y="19356"/>
                    <a:pt x="7054" y="19174"/>
                    <a:pt x="7008" y="18968"/>
                  </a:cubicBezTo>
                  <a:cubicBezTo>
                    <a:pt x="6963" y="18854"/>
                    <a:pt x="6940" y="18717"/>
                    <a:pt x="6894" y="18603"/>
                  </a:cubicBezTo>
                  <a:cubicBezTo>
                    <a:pt x="6826" y="18329"/>
                    <a:pt x="6757" y="18055"/>
                    <a:pt x="6666" y="17781"/>
                  </a:cubicBezTo>
                  <a:cubicBezTo>
                    <a:pt x="6643" y="17713"/>
                    <a:pt x="6620" y="17644"/>
                    <a:pt x="6597" y="17553"/>
                  </a:cubicBezTo>
                  <a:lnTo>
                    <a:pt x="6575" y="17485"/>
                  </a:lnTo>
                  <a:cubicBezTo>
                    <a:pt x="6552" y="17393"/>
                    <a:pt x="6529" y="17279"/>
                    <a:pt x="6506" y="17188"/>
                  </a:cubicBezTo>
                  <a:cubicBezTo>
                    <a:pt x="6460" y="17051"/>
                    <a:pt x="6438" y="16914"/>
                    <a:pt x="6392" y="16777"/>
                  </a:cubicBezTo>
                  <a:lnTo>
                    <a:pt x="6323" y="16549"/>
                  </a:lnTo>
                  <a:cubicBezTo>
                    <a:pt x="6301" y="16458"/>
                    <a:pt x="6278" y="16343"/>
                    <a:pt x="6255" y="16252"/>
                  </a:cubicBezTo>
                  <a:cubicBezTo>
                    <a:pt x="6232" y="16161"/>
                    <a:pt x="6186" y="16070"/>
                    <a:pt x="6164" y="15955"/>
                  </a:cubicBezTo>
                  <a:cubicBezTo>
                    <a:pt x="6141" y="15841"/>
                    <a:pt x="6118" y="15727"/>
                    <a:pt x="6072" y="15613"/>
                  </a:cubicBezTo>
                  <a:cubicBezTo>
                    <a:pt x="6050" y="15522"/>
                    <a:pt x="6027" y="15408"/>
                    <a:pt x="6004" y="15316"/>
                  </a:cubicBezTo>
                  <a:cubicBezTo>
                    <a:pt x="5958" y="15088"/>
                    <a:pt x="5890" y="14883"/>
                    <a:pt x="5844" y="14677"/>
                  </a:cubicBezTo>
                  <a:cubicBezTo>
                    <a:pt x="5821" y="14563"/>
                    <a:pt x="5776" y="14449"/>
                    <a:pt x="5753" y="14358"/>
                  </a:cubicBezTo>
                  <a:cubicBezTo>
                    <a:pt x="5730" y="14243"/>
                    <a:pt x="5684" y="14129"/>
                    <a:pt x="5662" y="14038"/>
                  </a:cubicBezTo>
                  <a:cubicBezTo>
                    <a:pt x="5593" y="13741"/>
                    <a:pt x="5502" y="13445"/>
                    <a:pt x="5433" y="13171"/>
                  </a:cubicBezTo>
                  <a:lnTo>
                    <a:pt x="5319" y="12714"/>
                  </a:lnTo>
                  <a:cubicBezTo>
                    <a:pt x="5296" y="12646"/>
                    <a:pt x="5273" y="12577"/>
                    <a:pt x="5273" y="12509"/>
                  </a:cubicBezTo>
                  <a:lnTo>
                    <a:pt x="5228" y="12372"/>
                  </a:lnTo>
                  <a:lnTo>
                    <a:pt x="5205" y="12281"/>
                  </a:lnTo>
                  <a:cubicBezTo>
                    <a:pt x="5182" y="12189"/>
                    <a:pt x="5159" y="12121"/>
                    <a:pt x="5137" y="12052"/>
                  </a:cubicBezTo>
                  <a:cubicBezTo>
                    <a:pt x="5091" y="11847"/>
                    <a:pt x="5022" y="11641"/>
                    <a:pt x="4977" y="11436"/>
                  </a:cubicBezTo>
                  <a:cubicBezTo>
                    <a:pt x="4931" y="11276"/>
                    <a:pt x="4908" y="11116"/>
                    <a:pt x="4863" y="10957"/>
                  </a:cubicBezTo>
                  <a:lnTo>
                    <a:pt x="4817" y="10797"/>
                  </a:lnTo>
                  <a:cubicBezTo>
                    <a:pt x="4794" y="10637"/>
                    <a:pt x="4748" y="10477"/>
                    <a:pt x="4703" y="10318"/>
                  </a:cubicBezTo>
                  <a:lnTo>
                    <a:pt x="4657" y="10181"/>
                  </a:lnTo>
                  <a:lnTo>
                    <a:pt x="4589" y="9884"/>
                  </a:lnTo>
                  <a:cubicBezTo>
                    <a:pt x="4520" y="9541"/>
                    <a:pt x="4429" y="9222"/>
                    <a:pt x="4338" y="8902"/>
                  </a:cubicBezTo>
                  <a:lnTo>
                    <a:pt x="4292" y="8720"/>
                  </a:lnTo>
                  <a:cubicBezTo>
                    <a:pt x="4246" y="8583"/>
                    <a:pt x="4201" y="8423"/>
                    <a:pt x="4155" y="8263"/>
                  </a:cubicBezTo>
                  <a:lnTo>
                    <a:pt x="4132" y="8103"/>
                  </a:lnTo>
                  <a:cubicBezTo>
                    <a:pt x="4087" y="7944"/>
                    <a:pt x="4064" y="7807"/>
                    <a:pt x="4018" y="7647"/>
                  </a:cubicBezTo>
                  <a:cubicBezTo>
                    <a:pt x="3972" y="7487"/>
                    <a:pt x="3927" y="7350"/>
                    <a:pt x="3881" y="7190"/>
                  </a:cubicBezTo>
                  <a:lnTo>
                    <a:pt x="3835" y="6985"/>
                  </a:lnTo>
                  <a:cubicBezTo>
                    <a:pt x="3790" y="6894"/>
                    <a:pt x="3767" y="6780"/>
                    <a:pt x="3744" y="6665"/>
                  </a:cubicBezTo>
                  <a:cubicBezTo>
                    <a:pt x="3721" y="6620"/>
                    <a:pt x="3699" y="6551"/>
                    <a:pt x="3676" y="6483"/>
                  </a:cubicBezTo>
                  <a:cubicBezTo>
                    <a:pt x="3676" y="6437"/>
                    <a:pt x="3653" y="6392"/>
                    <a:pt x="3630" y="6346"/>
                  </a:cubicBezTo>
                  <a:cubicBezTo>
                    <a:pt x="3584" y="6163"/>
                    <a:pt x="3539" y="5981"/>
                    <a:pt x="3470" y="5730"/>
                  </a:cubicBezTo>
                  <a:cubicBezTo>
                    <a:pt x="3402" y="5501"/>
                    <a:pt x="3356" y="5296"/>
                    <a:pt x="3311" y="5091"/>
                  </a:cubicBezTo>
                  <a:cubicBezTo>
                    <a:pt x="3265" y="4885"/>
                    <a:pt x="3219" y="4703"/>
                    <a:pt x="3174" y="4497"/>
                  </a:cubicBezTo>
                  <a:lnTo>
                    <a:pt x="3174" y="4474"/>
                  </a:lnTo>
                  <a:cubicBezTo>
                    <a:pt x="3105" y="4246"/>
                    <a:pt x="3037" y="4041"/>
                    <a:pt x="2968" y="3812"/>
                  </a:cubicBezTo>
                  <a:cubicBezTo>
                    <a:pt x="2900" y="3584"/>
                    <a:pt x="2831" y="3379"/>
                    <a:pt x="2763" y="3173"/>
                  </a:cubicBezTo>
                  <a:cubicBezTo>
                    <a:pt x="2740" y="3105"/>
                    <a:pt x="2717" y="3059"/>
                    <a:pt x="2717" y="2991"/>
                  </a:cubicBezTo>
                  <a:cubicBezTo>
                    <a:pt x="2694" y="2945"/>
                    <a:pt x="2671" y="2899"/>
                    <a:pt x="2649" y="2854"/>
                  </a:cubicBezTo>
                  <a:cubicBezTo>
                    <a:pt x="2626" y="2762"/>
                    <a:pt x="2603" y="2671"/>
                    <a:pt x="2580" y="2580"/>
                  </a:cubicBezTo>
                  <a:lnTo>
                    <a:pt x="2557" y="2511"/>
                  </a:lnTo>
                  <a:cubicBezTo>
                    <a:pt x="2534" y="2443"/>
                    <a:pt x="2512" y="2352"/>
                    <a:pt x="2489" y="2260"/>
                  </a:cubicBezTo>
                  <a:lnTo>
                    <a:pt x="2466" y="2192"/>
                  </a:lnTo>
                  <a:lnTo>
                    <a:pt x="2443" y="2100"/>
                  </a:lnTo>
                  <a:cubicBezTo>
                    <a:pt x="2420" y="2032"/>
                    <a:pt x="2397" y="1963"/>
                    <a:pt x="2375" y="1918"/>
                  </a:cubicBezTo>
                  <a:lnTo>
                    <a:pt x="2375" y="1849"/>
                  </a:lnTo>
                  <a:cubicBezTo>
                    <a:pt x="2352" y="1758"/>
                    <a:pt x="2329" y="1690"/>
                    <a:pt x="2306" y="1621"/>
                  </a:cubicBezTo>
                  <a:lnTo>
                    <a:pt x="2283" y="1484"/>
                  </a:lnTo>
                  <a:cubicBezTo>
                    <a:pt x="2283" y="1416"/>
                    <a:pt x="2261" y="1370"/>
                    <a:pt x="2238" y="1302"/>
                  </a:cubicBezTo>
                  <a:cubicBezTo>
                    <a:pt x="2215" y="1165"/>
                    <a:pt x="2192" y="1073"/>
                    <a:pt x="2146" y="982"/>
                  </a:cubicBezTo>
                  <a:cubicBezTo>
                    <a:pt x="2124" y="868"/>
                    <a:pt x="2078" y="777"/>
                    <a:pt x="2032" y="685"/>
                  </a:cubicBezTo>
                  <a:cubicBezTo>
                    <a:pt x="1964" y="548"/>
                    <a:pt x="1895" y="411"/>
                    <a:pt x="1781" y="297"/>
                  </a:cubicBezTo>
                  <a:cubicBezTo>
                    <a:pt x="1667" y="183"/>
                    <a:pt x="1530" y="115"/>
                    <a:pt x="1348" y="46"/>
                  </a:cubicBezTo>
                  <a:cubicBezTo>
                    <a:pt x="1233" y="1"/>
                    <a:pt x="1096" y="1"/>
                    <a:pt x="959" y="1"/>
                  </a:cubicBezTo>
                  <a:close/>
                </a:path>
              </a:pathLst>
            </a:custGeom>
            <a:solidFill>
              <a:srgbClr val="57C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10"/>
            <p:cNvSpPr/>
            <p:nvPr/>
          </p:nvSpPr>
          <p:spPr>
            <a:xfrm>
              <a:off x="5950150" y="3396450"/>
              <a:ext cx="147825" cy="528300"/>
            </a:xfrm>
            <a:custGeom>
              <a:avLst/>
              <a:gdLst/>
              <a:ahLst/>
              <a:cxnLst/>
              <a:rect l="l" t="t" r="r" b="b"/>
              <a:pathLst>
                <a:path w="5913" h="21132" extrusionOk="0">
                  <a:moveTo>
                    <a:pt x="92" y="0"/>
                  </a:moveTo>
                  <a:cubicBezTo>
                    <a:pt x="23" y="0"/>
                    <a:pt x="0" y="69"/>
                    <a:pt x="23" y="137"/>
                  </a:cubicBezTo>
                  <a:cubicBezTo>
                    <a:pt x="92" y="388"/>
                    <a:pt x="160" y="662"/>
                    <a:pt x="206" y="913"/>
                  </a:cubicBezTo>
                  <a:cubicBezTo>
                    <a:pt x="274" y="1187"/>
                    <a:pt x="343" y="1461"/>
                    <a:pt x="411" y="1735"/>
                  </a:cubicBezTo>
                  <a:cubicBezTo>
                    <a:pt x="548" y="2306"/>
                    <a:pt x="685" y="2876"/>
                    <a:pt x="845" y="3447"/>
                  </a:cubicBezTo>
                  <a:cubicBezTo>
                    <a:pt x="1142" y="4657"/>
                    <a:pt x="1461" y="5867"/>
                    <a:pt x="1804" y="7076"/>
                  </a:cubicBezTo>
                  <a:cubicBezTo>
                    <a:pt x="2443" y="9519"/>
                    <a:pt x="3105" y="11984"/>
                    <a:pt x="3766" y="14449"/>
                  </a:cubicBezTo>
                  <a:cubicBezTo>
                    <a:pt x="4063" y="15567"/>
                    <a:pt x="4383" y="16709"/>
                    <a:pt x="4680" y="17827"/>
                  </a:cubicBezTo>
                  <a:cubicBezTo>
                    <a:pt x="4816" y="18375"/>
                    <a:pt x="4976" y="18923"/>
                    <a:pt x="5113" y="19448"/>
                  </a:cubicBezTo>
                  <a:cubicBezTo>
                    <a:pt x="5182" y="19744"/>
                    <a:pt x="5273" y="20064"/>
                    <a:pt x="5364" y="20361"/>
                  </a:cubicBezTo>
                  <a:cubicBezTo>
                    <a:pt x="5410" y="20566"/>
                    <a:pt x="5456" y="20771"/>
                    <a:pt x="5524" y="20977"/>
                  </a:cubicBezTo>
                  <a:cubicBezTo>
                    <a:pt x="5552" y="21076"/>
                    <a:pt x="5634" y="21132"/>
                    <a:pt x="5713" y="21132"/>
                  </a:cubicBezTo>
                  <a:cubicBezTo>
                    <a:pt x="5762" y="21132"/>
                    <a:pt x="5809" y="21111"/>
                    <a:pt x="5844" y="21068"/>
                  </a:cubicBezTo>
                  <a:cubicBezTo>
                    <a:pt x="5889" y="21023"/>
                    <a:pt x="5912" y="20954"/>
                    <a:pt x="5889" y="20886"/>
                  </a:cubicBezTo>
                  <a:cubicBezTo>
                    <a:pt x="5844" y="20680"/>
                    <a:pt x="5775" y="20452"/>
                    <a:pt x="5729" y="20246"/>
                  </a:cubicBezTo>
                  <a:cubicBezTo>
                    <a:pt x="5638" y="19950"/>
                    <a:pt x="5570" y="19653"/>
                    <a:pt x="5478" y="19356"/>
                  </a:cubicBezTo>
                  <a:cubicBezTo>
                    <a:pt x="5341" y="18786"/>
                    <a:pt x="5182" y="18238"/>
                    <a:pt x="5045" y="17690"/>
                  </a:cubicBezTo>
                  <a:cubicBezTo>
                    <a:pt x="4725" y="16526"/>
                    <a:pt x="4428" y="15385"/>
                    <a:pt x="4109" y="14221"/>
                  </a:cubicBezTo>
                  <a:cubicBezTo>
                    <a:pt x="3447" y="11778"/>
                    <a:pt x="2785" y="9313"/>
                    <a:pt x="2123" y="6848"/>
                  </a:cubicBezTo>
                  <a:cubicBezTo>
                    <a:pt x="1826" y="5684"/>
                    <a:pt x="1507" y="4497"/>
                    <a:pt x="1164" y="3333"/>
                  </a:cubicBezTo>
                  <a:cubicBezTo>
                    <a:pt x="1027" y="2762"/>
                    <a:pt x="868" y="2215"/>
                    <a:pt x="708" y="1667"/>
                  </a:cubicBezTo>
                  <a:cubicBezTo>
                    <a:pt x="617" y="1393"/>
                    <a:pt x="548" y="1119"/>
                    <a:pt x="457" y="845"/>
                  </a:cubicBezTo>
                  <a:cubicBezTo>
                    <a:pt x="411" y="731"/>
                    <a:pt x="388" y="617"/>
                    <a:pt x="343" y="503"/>
                  </a:cubicBezTo>
                  <a:cubicBezTo>
                    <a:pt x="297" y="366"/>
                    <a:pt x="274" y="206"/>
                    <a:pt x="229" y="69"/>
                  </a:cubicBezTo>
                  <a:cubicBezTo>
                    <a:pt x="229" y="23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57C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3" name="Google Shape;2463;p10"/>
            <p:cNvSpPr/>
            <p:nvPr/>
          </p:nvSpPr>
          <p:spPr>
            <a:xfrm>
              <a:off x="6024325" y="3739975"/>
              <a:ext cx="63375" cy="212300"/>
            </a:xfrm>
            <a:custGeom>
              <a:avLst/>
              <a:gdLst/>
              <a:ahLst/>
              <a:cxnLst/>
              <a:rect l="l" t="t" r="r" b="b"/>
              <a:pathLst>
                <a:path w="2535" h="8492" extrusionOk="0">
                  <a:moveTo>
                    <a:pt x="69" y="0"/>
                  </a:moveTo>
                  <a:cubicBezTo>
                    <a:pt x="23" y="0"/>
                    <a:pt x="1" y="69"/>
                    <a:pt x="1" y="114"/>
                  </a:cubicBezTo>
                  <a:cubicBezTo>
                    <a:pt x="160" y="685"/>
                    <a:pt x="275" y="1256"/>
                    <a:pt x="411" y="1826"/>
                  </a:cubicBezTo>
                  <a:cubicBezTo>
                    <a:pt x="548" y="2374"/>
                    <a:pt x="685" y="2922"/>
                    <a:pt x="845" y="3470"/>
                  </a:cubicBezTo>
                  <a:cubicBezTo>
                    <a:pt x="1119" y="4565"/>
                    <a:pt x="1416" y="5661"/>
                    <a:pt x="1690" y="6757"/>
                  </a:cubicBezTo>
                  <a:cubicBezTo>
                    <a:pt x="1781" y="7030"/>
                    <a:pt x="1849" y="7327"/>
                    <a:pt x="1918" y="7601"/>
                  </a:cubicBezTo>
                  <a:cubicBezTo>
                    <a:pt x="1964" y="7738"/>
                    <a:pt x="2009" y="7898"/>
                    <a:pt x="2032" y="8058"/>
                  </a:cubicBezTo>
                  <a:cubicBezTo>
                    <a:pt x="2055" y="8149"/>
                    <a:pt x="2101" y="8240"/>
                    <a:pt x="2123" y="8331"/>
                  </a:cubicBezTo>
                  <a:cubicBezTo>
                    <a:pt x="2123" y="8354"/>
                    <a:pt x="2123" y="8377"/>
                    <a:pt x="2146" y="8400"/>
                  </a:cubicBezTo>
                  <a:cubicBezTo>
                    <a:pt x="2169" y="8446"/>
                    <a:pt x="2237" y="8491"/>
                    <a:pt x="2306" y="8491"/>
                  </a:cubicBezTo>
                  <a:cubicBezTo>
                    <a:pt x="2420" y="8491"/>
                    <a:pt x="2534" y="8354"/>
                    <a:pt x="2489" y="8240"/>
                  </a:cubicBezTo>
                  <a:cubicBezTo>
                    <a:pt x="2443" y="8035"/>
                    <a:pt x="2374" y="7852"/>
                    <a:pt x="2329" y="7647"/>
                  </a:cubicBezTo>
                  <a:cubicBezTo>
                    <a:pt x="2260" y="7418"/>
                    <a:pt x="2215" y="7190"/>
                    <a:pt x="2146" y="6985"/>
                  </a:cubicBezTo>
                  <a:cubicBezTo>
                    <a:pt x="2009" y="6460"/>
                    <a:pt x="1872" y="5935"/>
                    <a:pt x="1735" y="5410"/>
                  </a:cubicBezTo>
                  <a:cubicBezTo>
                    <a:pt x="1416" y="4291"/>
                    <a:pt x="1119" y="3173"/>
                    <a:pt x="777" y="2055"/>
                  </a:cubicBezTo>
                  <a:cubicBezTo>
                    <a:pt x="685" y="1735"/>
                    <a:pt x="594" y="1393"/>
                    <a:pt x="503" y="1073"/>
                  </a:cubicBezTo>
                  <a:cubicBezTo>
                    <a:pt x="389" y="731"/>
                    <a:pt x="297" y="388"/>
                    <a:pt x="206" y="69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57C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4" name="Google Shape;2464;p10"/>
            <p:cNvSpPr/>
            <p:nvPr/>
          </p:nvSpPr>
          <p:spPr>
            <a:xfrm>
              <a:off x="5616900" y="3472925"/>
              <a:ext cx="164925" cy="568350"/>
            </a:xfrm>
            <a:custGeom>
              <a:avLst/>
              <a:gdLst/>
              <a:ahLst/>
              <a:cxnLst/>
              <a:rect l="l" t="t" r="r" b="b"/>
              <a:pathLst>
                <a:path w="6597" h="22734" extrusionOk="0">
                  <a:moveTo>
                    <a:pt x="206" y="0"/>
                  </a:moveTo>
                  <a:cubicBezTo>
                    <a:pt x="206" y="0"/>
                    <a:pt x="183" y="23"/>
                    <a:pt x="160" y="23"/>
                  </a:cubicBezTo>
                  <a:cubicBezTo>
                    <a:pt x="69" y="46"/>
                    <a:pt x="0" y="137"/>
                    <a:pt x="23" y="251"/>
                  </a:cubicBezTo>
                  <a:cubicBezTo>
                    <a:pt x="685" y="2648"/>
                    <a:pt x="1347" y="5022"/>
                    <a:pt x="2009" y="7418"/>
                  </a:cubicBezTo>
                  <a:cubicBezTo>
                    <a:pt x="2648" y="9769"/>
                    <a:pt x="3310" y="12097"/>
                    <a:pt x="3949" y="14448"/>
                  </a:cubicBezTo>
                  <a:cubicBezTo>
                    <a:pt x="4588" y="16754"/>
                    <a:pt x="5227" y="19059"/>
                    <a:pt x="5866" y="21364"/>
                  </a:cubicBezTo>
                  <a:cubicBezTo>
                    <a:pt x="5935" y="21661"/>
                    <a:pt x="6026" y="21958"/>
                    <a:pt x="6118" y="22232"/>
                  </a:cubicBezTo>
                  <a:cubicBezTo>
                    <a:pt x="6118" y="22300"/>
                    <a:pt x="6140" y="22369"/>
                    <a:pt x="6163" y="22437"/>
                  </a:cubicBezTo>
                  <a:cubicBezTo>
                    <a:pt x="6163" y="22460"/>
                    <a:pt x="6186" y="22483"/>
                    <a:pt x="6186" y="22506"/>
                  </a:cubicBezTo>
                  <a:cubicBezTo>
                    <a:pt x="6186" y="22529"/>
                    <a:pt x="6186" y="22529"/>
                    <a:pt x="6186" y="22551"/>
                  </a:cubicBezTo>
                  <a:cubicBezTo>
                    <a:pt x="6209" y="22597"/>
                    <a:pt x="6232" y="22643"/>
                    <a:pt x="6254" y="22666"/>
                  </a:cubicBezTo>
                  <a:cubicBezTo>
                    <a:pt x="6300" y="22734"/>
                    <a:pt x="6369" y="22734"/>
                    <a:pt x="6437" y="22734"/>
                  </a:cubicBezTo>
                  <a:cubicBezTo>
                    <a:pt x="6460" y="22711"/>
                    <a:pt x="6506" y="22711"/>
                    <a:pt x="6528" y="22688"/>
                  </a:cubicBezTo>
                  <a:cubicBezTo>
                    <a:pt x="6551" y="22643"/>
                    <a:pt x="6574" y="22597"/>
                    <a:pt x="6574" y="22551"/>
                  </a:cubicBezTo>
                  <a:cubicBezTo>
                    <a:pt x="6597" y="22483"/>
                    <a:pt x="6551" y="22392"/>
                    <a:pt x="6528" y="22346"/>
                  </a:cubicBezTo>
                  <a:cubicBezTo>
                    <a:pt x="6506" y="22232"/>
                    <a:pt x="6483" y="22141"/>
                    <a:pt x="6460" y="22049"/>
                  </a:cubicBezTo>
                  <a:cubicBezTo>
                    <a:pt x="6346" y="21684"/>
                    <a:pt x="6254" y="21319"/>
                    <a:pt x="6163" y="20954"/>
                  </a:cubicBezTo>
                  <a:cubicBezTo>
                    <a:pt x="5844" y="19835"/>
                    <a:pt x="5524" y="18717"/>
                    <a:pt x="5227" y="17598"/>
                  </a:cubicBezTo>
                  <a:cubicBezTo>
                    <a:pt x="4565" y="15247"/>
                    <a:pt x="3926" y="12896"/>
                    <a:pt x="3287" y="10545"/>
                  </a:cubicBezTo>
                  <a:cubicBezTo>
                    <a:pt x="2602" y="8103"/>
                    <a:pt x="1918" y="5638"/>
                    <a:pt x="1233" y="3173"/>
                  </a:cubicBezTo>
                  <a:cubicBezTo>
                    <a:pt x="959" y="2168"/>
                    <a:pt x="685" y="1164"/>
                    <a:pt x="411" y="160"/>
                  </a:cubicBezTo>
                  <a:cubicBezTo>
                    <a:pt x="388" y="69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57C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10"/>
            <p:cNvSpPr/>
            <p:nvPr/>
          </p:nvSpPr>
          <p:spPr>
            <a:xfrm>
              <a:off x="5965550" y="3356500"/>
              <a:ext cx="170650" cy="619950"/>
            </a:xfrm>
            <a:custGeom>
              <a:avLst/>
              <a:gdLst/>
              <a:ahLst/>
              <a:cxnLst/>
              <a:rect l="l" t="t" r="r" b="b"/>
              <a:pathLst>
                <a:path w="6826" h="24798" extrusionOk="0">
                  <a:moveTo>
                    <a:pt x="69" y="1"/>
                  </a:moveTo>
                  <a:cubicBezTo>
                    <a:pt x="46" y="24"/>
                    <a:pt x="23" y="46"/>
                    <a:pt x="1" y="69"/>
                  </a:cubicBezTo>
                  <a:cubicBezTo>
                    <a:pt x="1" y="115"/>
                    <a:pt x="1" y="138"/>
                    <a:pt x="1" y="160"/>
                  </a:cubicBezTo>
                  <a:cubicBezTo>
                    <a:pt x="92" y="480"/>
                    <a:pt x="160" y="800"/>
                    <a:pt x="252" y="1119"/>
                  </a:cubicBezTo>
                  <a:cubicBezTo>
                    <a:pt x="320" y="1439"/>
                    <a:pt x="389" y="1758"/>
                    <a:pt x="480" y="2078"/>
                  </a:cubicBezTo>
                  <a:cubicBezTo>
                    <a:pt x="640" y="2740"/>
                    <a:pt x="822" y="3402"/>
                    <a:pt x="1005" y="4064"/>
                  </a:cubicBezTo>
                  <a:cubicBezTo>
                    <a:pt x="1370" y="5365"/>
                    <a:pt x="1712" y="6666"/>
                    <a:pt x="2055" y="7990"/>
                  </a:cubicBezTo>
                  <a:cubicBezTo>
                    <a:pt x="2329" y="9040"/>
                    <a:pt x="2626" y="10089"/>
                    <a:pt x="2899" y="11139"/>
                  </a:cubicBezTo>
                  <a:cubicBezTo>
                    <a:pt x="3242" y="12372"/>
                    <a:pt x="3561" y="13605"/>
                    <a:pt x="3904" y="14860"/>
                  </a:cubicBezTo>
                  <a:cubicBezTo>
                    <a:pt x="4064" y="15476"/>
                    <a:pt x="4223" y="16115"/>
                    <a:pt x="4406" y="16754"/>
                  </a:cubicBezTo>
                  <a:cubicBezTo>
                    <a:pt x="4543" y="17302"/>
                    <a:pt x="4703" y="17850"/>
                    <a:pt x="4840" y="18421"/>
                  </a:cubicBezTo>
                  <a:cubicBezTo>
                    <a:pt x="5159" y="19562"/>
                    <a:pt x="5456" y="20703"/>
                    <a:pt x="5753" y="21867"/>
                  </a:cubicBezTo>
                  <a:cubicBezTo>
                    <a:pt x="5935" y="22552"/>
                    <a:pt x="6141" y="23260"/>
                    <a:pt x="6323" y="23967"/>
                  </a:cubicBezTo>
                  <a:cubicBezTo>
                    <a:pt x="6346" y="24059"/>
                    <a:pt x="6369" y="24150"/>
                    <a:pt x="6415" y="24264"/>
                  </a:cubicBezTo>
                  <a:cubicBezTo>
                    <a:pt x="6437" y="24332"/>
                    <a:pt x="6437" y="24401"/>
                    <a:pt x="6483" y="24492"/>
                  </a:cubicBezTo>
                  <a:cubicBezTo>
                    <a:pt x="6483" y="24538"/>
                    <a:pt x="6506" y="24561"/>
                    <a:pt x="6506" y="24606"/>
                  </a:cubicBezTo>
                  <a:cubicBezTo>
                    <a:pt x="6529" y="24652"/>
                    <a:pt x="6529" y="24675"/>
                    <a:pt x="6551" y="24720"/>
                  </a:cubicBezTo>
                  <a:cubicBezTo>
                    <a:pt x="6569" y="24772"/>
                    <a:pt x="6624" y="24797"/>
                    <a:pt x="6680" y="24797"/>
                  </a:cubicBezTo>
                  <a:cubicBezTo>
                    <a:pt x="6698" y="24797"/>
                    <a:pt x="6717" y="24795"/>
                    <a:pt x="6734" y="24789"/>
                  </a:cubicBezTo>
                  <a:cubicBezTo>
                    <a:pt x="6757" y="24789"/>
                    <a:pt x="6780" y="24766"/>
                    <a:pt x="6803" y="24720"/>
                  </a:cubicBezTo>
                  <a:cubicBezTo>
                    <a:pt x="6825" y="24675"/>
                    <a:pt x="6825" y="24652"/>
                    <a:pt x="6803" y="24606"/>
                  </a:cubicBezTo>
                  <a:cubicBezTo>
                    <a:pt x="6803" y="24584"/>
                    <a:pt x="6803" y="24561"/>
                    <a:pt x="6780" y="24538"/>
                  </a:cubicBezTo>
                  <a:cubicBezTo>
                    <a:pt x="6780" y="24515"/>
                    <a:pt x="6780" y="24515"/>
                    <a:pt x="6780" y="24515"/>
                  </a:cubicBezTo>
                  <a:cubicBezTo>
                    <a:pt x="6780" y="24492"/>
                    <a:pt x="6780" y="24469"/>
                    <a:pt x="6780" y="24447"/>
                  </a:cubicBezTo>
                  <a:cubicBezTo>
                    <a:pt x="6757" y="24424"/>
                    <a:pt x="6757" y="24378"/>
                    <a:pt x="6757" y="24355"/>
                  </a:cubicBezTo>
                  <a:cubicBezTo>
                    <a:pt x="6734" y="24287"/>
                    <a:pt x="6711" y="24218"/>
                    <a:pt x="6711" y="24173"/>
                  </a:cubicBezTo>
                  <a:cubicBezTo>
                    <a:pt x="6666" y="24013"/>
                    <a:pt x="6620" y="23853"/>
                    <a:pt x="6574" y="23693"/>
                  </a:cubicBezTo>
                  <a:cubicBezTo>
                    <a:pt x="6437" y="23191"/>
                    <a:pt x="6300" y="22666"/>
                    <a:pt x="6163" y="22141"/>
                  </a:cubicBezTo>
                  <a:cubicBezTo>
                    <a:pt x="6049" y="21639"/>
                    <a:pt x="5890" y="21137"/>
                    <a:pt x="5753" y="20635"/>
                  </a:cubicBezTo>
                  <a:cubicBezTo>
                    <a:pt x="5593" y="20018"/>
                    <a:pt x="5433" y="19379"/>
                    <a:pt x="5250" y="18763"/>
                  </a:cubicBezTo>
                  <a:cubicBezTo>
                    <a:pt x="4954" y="17599"/>
                    <a:pt x="4657" y="16458"/>
                    <a:pt x="4337" y="15316"/>
                  </a:cubicBezTo>
                  <a:cubicBezTo>
                    <a:pt x="3995" y="14038"/>
                    <a:pt x="3653" y="12760"/>
                    <a:pt x="3310" y="11482"/>
                  </a:cubicBezTo>
                  <a:cubicBezTo>
                    <a:pt x="2694" y="9131"/>
                    <a:pt x="2055" y="6780"/>
                    <a:pt x="1416" y="4429"/>
                  </a:cubicBezTo>
                  <a:cubicBezTo>
                    <a:pt x="1233" y="3676"/>
                    <a:pt x="1028" y="2945"/>
                    <a:pt x="845" y="2215"/>
                  </a:cubicBezTo>
                  <a:cubicBezTo>
                    <a:pt x="731" y="1872"/>
                    <a:pt x="640" y="1530"/>
                    <a:pt x="548" y="1188"/>
                  </a:cubicBezTo>
                  <a:cubicBezTo>
                    <a:pt x="434" y="822"/>
                    <a:pt x="320" y="457"/>
                    <a:pt x="229" y="92"/>
                  </a:cubicBezTo>
                  <a:cubicBezTo>
                    <a:pt x="206" y="24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F1C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6" name="Google Shape;2466;p10"/>
            <p:cNvSpPr/>
            <p:nvPr/>
          </p:nvSpPr>
          <p:spPr>
            <a:xfrm>
              <a:off x="5971825" y="3364500"/>
              <a:ext cx="166075" cy="609300"/>
            </a:xfrm>
            <a:custGeom>
              <a:avLst/>
              <a:gdLst/>
              <a:ahLst/>
              <a:cxnLst/>
              <a:rect l="l" t="t" r="r" b="b"/>
              <a:pathLst>
                <a:path w="6643" h="24372" extrusionOk="0">
                  <a:moveTo>
                    <a:pt x="46" y="0"/>
                  </a:moveTo>
                  <a:cubicBezTo>
                    <a:pt x="24" y="0"/>
                    <a:pt x="1" y="23"/>
                    <a:pt x="24" y="69"/>
                  </a:cubicBezTo>
                  <a:cubicBezTo>
                    <a:pt x="46" y="160"/>
                    <a:pt x="69" y="229"/>
                    <a:pt x="92" y="343"/>
                  </a:cubicBezTo>
                  <a:cubicBezTo>
                    <a:pt x="115" y="411"/>
                    <a:pt x="138" y="502"/>
                    <a:pt x="160" y="594"/>
                  </a:cubicBezTo>
                  <a:cubicBezTo>
                    <a:pt x="160" y="594"/>
                    <a:pt x="160" y="594"/>
                    <a:pt x="160" y="571"/>
                  </a:cubicBezTo>
                  <a:cubicBezTo>
                    <a:pt x="183" y="708"/>
                    <a:pt x="206" y="822"/>
                    <a:pt x="229" y="936"/>
                  </a:cubicBezTo>
                  <a:cubicBezTo>
                    <a:pt x="229" y="936"/>
                    <a:pt x="229" y="936"/>
                    <a:pt x="229" y="913"/>
                  </a:cubicBezTo>
                  <a:cubicBezTo>
                    <a:pt x="275" y="1096"/>
                    <a:pt x="297" y="1278"/>
                    <a:pt x="343" y="1461"/>
                  </a:cubicBezTo>
                  <a:cubicBezTo>
                    <a:pt x="366" y="1621"/>
                    <a:pt x="412" y="1803"/>
                    <a:pt x="434" y="1963"/>
                  </a:cubicBezTo>
                  <a:cubicBezTo>
                    <a:pt x="457" y="2100"/>
                    <a:pt x="503" y="2237"/>
                    <a:pt x="526" y="2351"/>
                  </a:cubicBezTo>
                  <a:cubicBezTo>
                    <a:pt x="548" y="2488"/>
                    <a:pt x="571" y="2602"/>
                    <a:pt x="617" y="2716"/>
                  </a:cubicBezTo>
                  <a:cubicBezTo>
                    <a:pt x="617" y="2785"/>
                    <a:pt x="640" y="2831"/>
                    <a:pt x="640" y="2899"/>
                  </a:cubicBezTo>
                  <a:lnTo>
                    <a:pt x="663" y="2968"/>
                  </a:lnTo>
                  <a:cubicBezTo>
                    <a:pt x="685" y="3013"/>
                    <a:pt x="685" y="3036"/>
                    <a:pt x="685" y="3082"/>
                  </a:cubicBezTo>
                  <a:cubicBezTo>
                    <a:pt x="708" y="3104"/>
                    <a:pt x="731" y="3127"/>
                    <a:pt x="754" y="3127"/>
                  </a:cubicBezTo>
                  <a:lnTo>
                    <a:pt x="777" y="3127"/>
                  </a:lnTo>
                  <a:cubicBezTo>
                    <a:pt x="800" y="3219"/>
                    <a:pt x="800" y="3333"/>
                    <a:pt x="822" y="3424"/>
                  </a:cubicBezTo>
                  <a:cubicBezTo>
                    <a:pt x="868" y="3584"/>
                    <a:pt x="891" y="3721"/>
                    <a:pt x="937" y="3881"/>
                  </a:cubicBezTo>
                  <a:cubicBezTo>
                    <a:pt x="959" y="4017"/>
                    <a:pt x="1005" y="4177"/>
                    <a:pt x="1051" y="4337"/>
                  </a:cubicBezTo>
                  <a:lnTo>
                    <a:pt x="1096" y="4588"/>
                  </a:lnTo>
                  <a:cubicBezTo>
                    <a:pt x="1119" y="4634"/>
                    <a:pt x="1119" y="4657"/>
                    <a:pt x="1119" y="4702"/>
                  </a:cubicBezTo>
                  <a:cubicBezTo>
                    <a:pt x="1142" y="4748"/>
                    <a:pt x="1142" y="4794"/>
                    <a:pt x="1165" y="4839"/>
                  </a:cubicBezTo>
                  <a:cubicBezTo>
                    <a:pt x="1188" y="4862"/>
                    <a:pt x="1210" y="4862"/>
                    <a:pt x="1233" y="4862"/>
                  </a:cubicBezTo>
                  <a:cubicBezTo>
                    <a:pt x="1279" y="5045"/>
                    <a:pt x="1325" y="5227"/>
                    <a:pt x="1370" y="5410"/>
                  </a:cubicBezTo>
                  <a:cubicBezTo>
                    <a:pt x="1416" y="5615"/>
                    <a:pt x="1461" y="5821"/>
                    <a:pt x="1507" y="6049"/>
                  </a:cubicBezTo>
                  <a:cubicBezTo>
                    <a:pt x="1530" y="6140"/>
                    <a:pt x="1553" y="6232"/>
                    <a:pt x="1598" y="6346"/>
                  </a:cubicBezTo>
                  <a:cubicBezTo>
                    <a:pt x="1621" y="6460"/>
                    <a:pt x="1644" y="6551"/>
                    <a:pt x="1667" y="6665"/>
                  </a:cubicBezTo>
                  <a:cubicBezTo>
                    <a:pt x="1667" y="6688"/>
                    <a:pt x="1690" y="6711"/>
                    <a:pt x="1713" y="6734"/>
                  </a:cubicBezTo>
                  <a:cubicBezTo>
                    <a:pt x="1735" y="6802"/>
                    <a:pt x="1735" y="6871"/>
                    <a:pt x="1758" y="6939"/>
                  </a:cubicBezTo>
                  <a:cubicBezTo>
                    <a:pt x="1781" y="7053"/>
                    <a:pt x="1804" y="7167"/>
                    <a:pt x="1850" y="7282"/>
                  </a:cubicBezTo>
                  <a:cubicBezTo>
                    <a:pt x="1872" y="7373"/>
                    <a:pt x="1895" y="7487"/>
                    <a:pt x="1918" y="7601"/>
                  </a:cubicBezTo>
                  <a:cubicBezTo>
                    <a:pt x="1941" y="7692"/>
                    <a:pt x="1964" y="7806"/>
                    <a:pt x="1986" y="7898"/>
                  </a:cubicBezTo>
                  <a:cubicBezTo>
                    <a:pt x="2009" y="7943"/>
                    <a:pt x="2032" y="8012"/>
                    <a:pt x="2032" y="8058"/>
                  </a:cubicBezTo>
                  <a:cubicBezTo>
                    <a:pt x="2055" y="8126"/>
                    <a:pt x="2078" y="8172"/>
                    <a:pt x="2101" y="8217"/>
                  </a:cubicBezTo>
                  <a:cubicBezTo>
                    <a:pt x="2101" y="8240"/>
                    <a:pt x="2101" y="8263"/>
                    <a:pt x="2123" y="8286"/>
                  </a:cubicBezTo>
                  <a:lnTo>
                    <a:pt x="2146" y="8286"/>
                  </a:lnTo>
                  <a:cubicBezTo>
                    <a:pt x="2192" y="8491"/>
                    <a:pt x="2238" y="8697"/>
                    <a:pt x="2283" y="8902"/>
                  </a:cubicBezTo>
                  <a:cubicBezTo>
                    <a:pt x="2306" y="9016"/>
                    <a:pt x="2329" y="9153"/>
                    <a:pt x="2375" y="9290"/>
                  </a:cubicBezTo>
                  <a:cubicBezTo>
                    <a:pt x="2375" y="9359"/>
                    <a:pt x="2397" y="9427"/>
                    <a:pt x="2420" y="9496"/>
                  </a:cubicBezTo>
                  <a:lnTo>
                    <a:pt x="2443" y="9587"/>
                  </a:lnTo>
                  <a:cubicBezTo>
                    <a:pt x="2443" y="9610"/>
                    <a:pt x="2443" y="9610"/>
                    <a:pt x="2443" y="9633"/>
                  </a:cubicBezTo>
                  <a:cubicBezTo>
                    <a:pt x="2443" y="9633"/>
                    <a:pt x="2466" y="9655"/>
                    <a:pt x="2466" y="9655"/>
                  </a:cubicBezTo>
                  <a:cubicBezTo>
                    <a:pt x="2466" y="9678"/>
                    <a:pt x="2466" y="9701"/>
                    <a:pt x="2489" y="9701"/>
                  </a:cubicBezTo>
                  <a:cubicBezTo>
                    <a:pt x="2489" y="9724"/>
                    <a:pt x="2511" y="9747"/>
                    <a:pt x="2534" y="9747"/>
                  </a:cubicBezTo>
                  <a:lnTo>
                    <a:pt x="2557" y="9747"/>
                  </a:lnTo>
                  <a:cubicBezTo>
                    <a:pt x="2580" y="9884"/>
                    <a:pt x="2603" y="9998"/>
                    <a:pt x="2648" y="10112"/>
                  </a:cubicBezTo>
                  <a:cubicBezTo>
                    <a:pt x="2671" y="10226"/>
                    <a:pt x="2694" y="10340"/>
                    <a:pt x="2717" y="10454"/>
                  </a:cubicBezTo>
                  <a:cubicBezTo>
                    <a:pt x="2740" y="10568"/>
                    <a:pt x="2763" y="10682"/>
                    <a:pt x="2808" y="10774"/>
                  </a:cubicBezTo>
                  <a:cubicBezTo>
                    <a:pt x="2808" y="10797"/>
                    <a:pt x="2808" y="10819"/>
                    <a:pt x="2808" y="10819"/>
                  </a:cubicBezTo>
                  <a:cubicBezTo>
                    <a:pt x="2808" y="10842"/>
                    <a:pt x="2808" y="10865"/>
                    <a:pt x="2831" y="10865"/>
                  </a:cubicBezTo>
                  <a:cubicBezTo>
                    <a:pt x="2831" y="10934"/>
                    <a:pt x="2831" y="10979"/>
                    <a:pt x="2854" y="11025"/>
                  </a:cubicBezTo>
                  <a:cubicBezTo>
                    <a:pt x="2877" y="11116"/>
                    <a:pt x="2922" y="11230"/>
                    <a:pt x="2945" y="11344"/>
                  </a:cubicBezTo>
                  <a:cubicBezTo>
                    <a:pt x="2991" y="11527"/>
                    <a:pt x="3036" y="11732"/>
                    <a:pt x="3082" y="11915"/>
                  </a:cubicBezTo>
                  <a:cubicBezTo>
                    <a:pt x="3105" y="12006"/>
                    <a:pt x="3128" y="12098"/>
                    <a:pt x="3151" y="12189"/>
                  </a:cubicBezTo>
                  <a:cubicBezTo>
                    <a:pt x="3196" y="12280"/>
                    <a:pt x="3219" y="12372"/>
                    <a:pt x="3242" y="12463"/>
                  </a:cubicBezTo>
                  <a:cubicBezTo>
                    <a:pt x="3265" y="12554"/>
                    <a:pt x="3288" y="12668"/>
                    <a:pt x="3333" y="12760"/>
                  </a:cubicBezTo>
                  <a:cubicBezTo>
                    <a:pt x="3333" y="12805"/>
                    <a:pt x="3356" y="12851"/>
                    <a:pt x="3356" y="12897"/>
                  </a:cubicBezTo>
                  <a:lnTo>
                    <a:pt x="3379" y="12897"/>
                  </a:lnTo>
                  <a:cubicBezTo>
                    <a:pt x="3379" y="12965"/>
                    <a:pt x="3402" y="13011"/>
                    <a:pt x="3402" y="13056"/>
                  </a:cubicBezTo>
                  <a:cubicBezTo>
                    <a:pt x="3424" y="13193"/>
                    <a:pt x="3470" y="13307"/>
                    <a:pt x="3493" y="13422"/>
                  </a:cubicBezTo>
                  <a:cubicBezTo>
                    <a:pt x="3539" y="13627"/>
                    <a:pt x="3584" y="13855"/>
                    <a:pt x="3653" y="14061"/>
                  </a:cubicBezTo>
                  <a:cubicBezTo>
                    <a:pt x="3676" y="14175"/>
                    <a:pt x="3698" y="14266"/>
                    <a:pt x="3721" y="14380"/>
                  </a:cubicBezTo>
                  <a:cubicBezTo>
                    <a:pt x="3744" y="14426"/>
                    <a:pt x="3767" y="14471"/>
                    <a:pt x="3767" y="14540"/>
                  </a:cubicBezTo>
                  <a:cubicBezTo>
                    <a:pt x="3790" y="14586"/>
                    <a:pt x="3790" y="14631"/>
                    <a:pt x="3813" y="14677"/>
                  </a:cubicBezTo>
                  <a:cubicBezTo>
                    <a:pt x="3813" y="14700"/>
                    <a:pt x="3835" y="14723"/>
                    <a:pt x="3858" y="14723"/>
                  </a:cubicBezTo>
                  <a:cubicBezTo>
                    <a:pt x="3904" y="14859"/>
                    <a:pt x="3927" y="14996"/>
                    <a:pt x="3972" y="15133"/>
                  </a:cubicBezTo>
                  <a:cubicBezTo>
                    <a:pt x="4018" y="15316"/>
                    <a:pt x="4064" y="15499"/>
                    <a:pt x="4109" y="15681"/>
                  </a:cubicBezTo>
                  <a:cubicBezTo>
                    <a:pt x="4132" y="15750"/>
                    <a:pt x="4155" y="15841"/>
                    <a:pt x="4178" y="15932"/>
                  </a:cubicBezTo>
                  <a:cubicBezTo>
                    <a:pt x="4201" y="15978"/>
                    <a:pt x="4201" y="16024"/>
                    <a:pt x="4223" y="16069"/>
                  </a:cubicBezTo>
                  <a:cubicBezTo>
                    <a:pt x="4223" y="16069"/>
                    <a:pt x="4223" y="16092"/>
                    <a:pt x="4223" y="16115"/>
                  </a:cubicBezTo>
                  <a:cubicBezTo>
                    <a:pt x="4223" y="16138"/>
                    <a:pt x="4246" y="16161"/>
                    <a:pt x="4246" y="16183"/>
                  </a:cubicBezTo>
                  <a:cubicBezTo>
                    <a:pt x="4246" y="16183"/>
                    <a:pt x="4269" y="16206"/>
                    <a:pt x="4269" y="16206"/>
                  </a:cubicBezTo>
                  <a:cubicBezTo>
                    <a:pt x="4269" y="16206"/>
                    <a:pt x="4269" y="16229"/>
                    <a:pt x="4269" y="16229"/>
                  </a:cubicBezTo>
                  <a:cubicBezTo>
                    <a:pt x="4315" y="16389"/>
                    <a:pt x="4360" y="16549"/>
                    <a:pt x="4406" y="16708"/>
                  </a:cubicBezTo>
                  <a:cubicBezTo>
                    <a:pt x="4383" y="16754"/>
                    <a:pt x="4406" y="16800"/>
                    <a:pt x="4429" y="16845"/>
                  </a:cubicBezTo>
                  <a:cubicBezTo>
                    <a:pt x="4429" y="16868"/>
                    <a:pt x="4429" y="16891"/>
                    <a:pt x="4452" y="16914"/>
                  </a:cubicBezTo>
                  <a:cubicBezTo>
                    <a:pt x="4452" y="17005"/>
                    <a:pt x="4474" y="17096"/>
                    <a:pt x="4497" y="17188"/>
                  </a:cubicBezTo>
                  <a:lnTo>
                    <a:pt x="4566" y="17393"/>
                  </a:lnTo>
                  <a:cubicBezTo>
                    <a:pt x="4566" y="17439"/>
                    <a:pt x="4566" y="17462"/>
                    <a:pt x="4589" y="17507"/>
                  </a:cubicBezTo>
                  <a:cubicBezTo>
                    <a:pt x="4589" y="17530"/>
                    <a:pt x="4589" y="17576"/>
                    <a:pt x="4611" y="17621"/>
                  </a:cubicBezTo>
                  <a:cubicBezTo>
                    <a:pt x="4634" y="17644"/>
                    <a:pt x="4634" y="17644"/>
                    <a:pt x="4657" y="17667"/>
                  </a:cubicBezTo>
                  <a:cubicBezTo>
                    <a:pt x="4680" y="17713"/>
                    <a:pt x="4680" y="17758"/>
                    <a:pt x="4703" y="17781"/>
                  </a:cubicBezTo>
                  <a:cubicBezTo>
                    <a:pt x="4748" y="17964"/>
                    <a:pt x="4794" y="18169"/>
                    <a:pt x="4862" y="18352"/>
                  </a:cubicBezTo>
                  <a:cubicBezTo>
                    <a:pt x="4885" y="18443"/>
                    <a:pt x="4908" y="18534"/>
                    <a:pt x="4931" y="18626"/>
                  </a:cubicBezTo>
                  <a:cubicBezTo>
                    <a:pt x="4931" y="18648"/>
                    <a:pt x="4954" y="18694"/>
                    <a:pt x="4954" y="18717"/>
                  </a:cubicBezTo>
                  <a:cubicBezTo>
                    <a:pt x="4977" y="18763"/>
                    <a:pt x="4977" y="18785"/>
                    <a:pt x="4977" y="18808"/>
                  </a:cubicBezTo>
                  <a:cubicBezTo>
                    <a:pt x="4977" y="18831"/>
                    <a:pt x="4999" y="18854"/>
                    <a:pt x="4999" y="18854"/>
                  </a:cubicBezTo>
                  <a:lnTo>
                    <a:pt x="5045" y="19059"/>
                  </a:lnTo>
                  <a:cubicBezTo>
                    <a:pt x="5045" y="19059"/>
                    <a:pt x="5045" y="19082"/>
                    <a:pt x="5045" y="19082"/>
                  </a:cubicBezTo>
                  <a:cubicBezTo>
                    <a:pt x="5068" y="19173"/>
                    <a:pt x="5091" y="19242"/>
                    <a:pt x="5114" y="19310"/>
                  </a:cubicBezTo>
                  <a:cubicBezTo>
                    <a:pt x="5114" y="19379"/>
                    <a:pt x="5136" y="19425"/>
                    <a:pt x="5159" y="19493"/>
                  </a:cubicBezTo>
                  <a:cubicBezTo>
                    <a:pt x="5205" y="19630"/>
                    <a:pt x="5228" y="19744"/>
                    <a:pt x="5273" y="19881"/>
                  </a:cubicBezTo>
                  <a:cubicBezTo>
                    <a:pt x="5273" y="19927"/>
                    <a:pt x="5296" y="19972"/>
                    <a:pt x="5296" y="20018"/>
                  </a:cubicBezTo>
                  <a:cubicBezTo>
                    <a:pt x="5319" y="20064"/>
                    <a:pt x="5319" y="20109"/>
                    <a:pt x="5342" y="20155"/>
                  </a:cubicBezTo>
                  <a:cubicBezTo>
                    <a:pt x="5342" y="20201"/>
                    <a:pt x="5365" y="20223"/>
                    <a:pt x="5365" y="20269"/>
                  </a:cubicBezTo>
                  <a:cubicBezTo>
                    <a:pt x="5387" y="20315"/>
                    <a:pt x="5387" y="20360"/>
                    <a:pt x="5410" y="20406"/>
                  </a:cubicBezTo>
                  <a:cubicBezTo>
                    <a:pt x="5387" y="20406"/>
                    <a:pt x="5387" y="20406"/>
                    <a:pt x="5387" y="20429"/>
                  </a:cubicBezTo>
                  <a:cubicBezTo>
                    <a:pt x="5387" y="20475"/>
                    <a:pt x="5410" y="20520"/>
                    <a:pt x="5410" y="20589"/>
                  </a:cubicBezTo>
                  <a:cubicBezTo>
                    <a:pt x="5433" y="20634"/>
                    <a:pt x="5433" y="20657"/>
                    <a:pt x="5456" y="20703"/>
                  </a:cubicBezTo>
                  <a:cubicBezTo>
                    <a:pt x="5479" y="20817"/>
                    <a:pt x="5502" y="20908"/>
                    <a:pt x="5547" y="21022"/>
                  </a:cubicBezTo>
                  <a:cubicBezTo>
                    <a:pt x="5547" y="21022"/>
                    <a:pt x="5547" y="21022"/>
                    <a:pt x="5547" y="21045"/>
                  </a:cubicBezTo>
                  <a:cubicBezTo>
                    <a:pt x="5547" y="21068"/>
                    <a:pt x="5547" y="21091"/>
                    <a:pt x="5570" y="21114"/>
                  </a:cubicBezTo>
                  <a:cubicBezTo>
                    <a:pt x="5570" y="21136"/>
                    <a:pt x="5570" y="21182"/>
                    <a:pt x="5593" y="21228"/>
                  </a:cubicBezTo>
                  <a:cubicBezTo>
                    <a:pt x="5616" y="21319"/>
                    <a:pt x="5639" y="21410"/>
                    <a:pt x="5684" y="21524"/>
                  </a:cubicBezTo>
                  <a:cubicBezTo>
                    <a:pt x="5684" y="21570"/>
                    <a:pt x="5707" y="21616"/>
                    <a:pt x="5707" y="21661"/>
                  </a:cubicBezTo>
                  <a:lnTo>
                    <a:pt x="5730" y="21684"/>
                  </a:lnTo>
                  <a:cubicBezTo>
                    <a:pt x="5730" y="21707"/>
                    <a:pt x="5730" y="21730"/>
                    <a:pt x="5730" y="21753"/>
                  </a:cubicBezTo>
                  <a:cubicBezTo>
                    <a:pt x="5753" y="21844"/>
                    <a:pt x="5775" y="21913"/>
                    <a:pt x="5798" y="22004"/>
                  </a:cubicBezTo>
                  <a:cubicBezTo>
                    <a:pt x="5821" y="22072"/>
                    <a:pt x="5844" y="22164"/>
                    <a:pt x="5867" y="22232"/>
                  </a:cubicBezTo>
                  <a:cubicBezTo>
                    <a:pt x="5867" y="22255"/>
                    <a:pt x="5890" y="22301"/>
                    <a:pt x="5890" y="22323"/>
                  </a:cubicBezTo>
                  <a:cubicBezTo>
                    <a:pt x="5890" y="22369"/>
                    <a:pt x="5912" y="22415"/>
                    <a:pt x="5912" y="22460"/>
                  </a:cubicBezTo>
                  <a:cubicBezTo>
                    <a:pt x="5935" y="22506"/>
                    <a:pt x="5935" y="22552"/>
                    <a:pt x="5958" y="22574"/>
                  </a:cubicBezTo>
                  <a:cubicBezTo>
                    <a:pt x="5981" y="22597"/>
                    <a:pt x="5981" y="22620"/>
                    <a:pt x="6004" y="22620"/>
                  </a:cubicBezTo>
                  <a:cubicBezTo>
                    <a:pt x="6004" y="22666"/>
                    <a:pt x="6027" y="22734"/>
                    <a:pt x="6049" y="22780"/>
                  </a:cubicBezTo>
                  <a:cubicBezTo>
                    <a:pt x="6049" y="22826"/>
                    <a:pt x="6049" y="22871"/>
                    <a:pt x="6049" y="22894"/>
                  </a:cubicBezTo>
                  <a:cubicBezTo>
                    <a:pt x="6072" y="22940"/>
                    <a:pt x="6072" y="22962"/>
                    <a:pt x="6072" y="22985"/>
                  </a:cubicBezTo>
                  <a:cubicBezTo>
                    <a:pt x="6095" y="23054"/>
                    <a:pt x="6118" y="23122"/>
                    <a:pt x="6118" y="23191"/>
                  </a:cubicBezTo>
                  <a:cubicBezTo>
                    <a:pt x="6164" y="23305"/>
                    <a:pt x="6186" y="23419"/>
                    <a:pt x="6209" y="23533"/>
                  </a:cubicBezTo>
                  <a:cubicBezTo>
                    <a:pt x="6232" y="23602"/>
                    <a:pt x="6255" y="23693"/>
                    <a:pt x="6278" y="23761"/>
                  </a:cubicBezTo>
                  <a:cubicBezTo>
                    <a:pt x="6278" y="23784"/>
                    <a:pt x="6300" y="23807"/>
                    <a:pt x="6300" y="23830"/>
                  </a:cubicBezTo>
                  <a:cubicBezTo>
                    <a:pt x="6300" y="23898"/>
                    <a:pt x="6323" y="23967"/>
                    <a:pt x="6346" y="24012"/>
                  </a:cubicBezTo>
                  <a:cubicBezTo>
                    <a:pt x="6346" y="24081"/>
                    <a:pt x="6369" y="24127"/>
                    <a:pt x="6392" y="24195"/>
                  </a:cubicBezTo>
                  <a:cubicBezTo>
                    <a:pt x="6392" y="24195"/>
                    <a:pt x="6392" y="24218"/>
                    <a:pt x="6392" y="24218"/>
                  </a:cubicBezTo>
                  <a:cubicBezTo>
                    <a:pt x="6392" y="24264"/>
                    <a:pt x="6415" y="24332"/>
                    <a:pt x="6460" y="24355"/>
                  </a:cubicBezTo>
                  <a:cubicBezTo>
                    <a:pt x="6472" y="24366"/>
                    <a:pt x="6494" y="24372"/>
                    <a:pt x="6517" y="24372"/>
                  </a:cubicBezTo>
                  <a:cubicBezTo>
                    <a:pt x="6540" y="24372"/>
                    <a:pt x="6563" y="24366"/>
                    <a:pt x="6574" y="24355"/>
                  </a:cubicBezTo>
                  <a:cubicBezTo>
                    <a:pt x="6597" y="24332"/>
                    <a:pt x="6620" y="24309"/>
                    <a:pt x="6620" y="24286"/>
                  </a:cubicBezTo>
                  <a:cubicBezTo>
                    <a:pt x="6643" y="24264"/>
                    <a:pt x="6643" y="24264"/>
                    <a:pt x="6620" y="24241"/>
                  </a:cubicBezTo>
                  <a:cubicBezTo>
                    <a:pt x="6620" y="24218"/>
                    <a:pt x="6620" y="24218"/>
                    <a:pt x="6620" y="24195"/>
                  </a:cubicBezTo>
                  <a:cubicBezTo>
                    <a:pt x="6620" y="24195"/>
                    <a:pt x="6620" y="24172"/>
                    <a:pt x="6620" y="24172"/>
                  </a:cubicBezTo>
                  <a:cubicBezTo>
                    <a:pt x="6620" y="24149"/>
                    <a:pt x="6620" y="24149"/>
                    <a:pt x="6620" y="24127"/>
                  </a:cubicBezTo>
                  <a:cubicBezTo>
                    <a:pt x="6620" y="24104"/>
                    <a:pt x="6620" y="24058"/>
                    <a:pt x="6597" y="24035"/>
                  </a:cubicBezTo>
                  <a:cubicBezTo>
                    <a:pt x="6597" y="24012"/>
                    <a:pt x="6597" y="23990"/>
                    <a:pt x="6597" y="23967"/>
                  </a:cubicBezTo>
                  <a:cubicBezTo>
                    <a:pt x="6574" y="23921"/>
                    <a:pt x="6552" y="23875"/>
                    <a:pt x="6552" y="23830"/>
                  </a:cubicBezTo>
                  <a:cubicBezTo>
                    <a:pt x="6529" y="23784"/>
                    <a:pt x="6506" y="23739"/>
                    <a:pt x="6506" y="23716"/>
                  </a:cubicBezTo>
                  <a:cubicBezTo>
                    <a:pt x="6483" y="23670"/>
                    <a:pt x="6460" y="23624"/>
                    <a:pt x="6437" y="23579"/>
                  </a:cubicBezTo>
                  <a:cubicBezTo>
                    <a:pt x="6437" y="23556"/>
                    <a:pt x="6437" y="23533"/>
                    <a:pt x="6415" y="23510"/>
                  </a:cubicBezTo>
                  <a:lnTo>
                    <a:pt x="6415" y="23487"/>
                  </a:lnTo>
                  <a:cubicBezTo>
                    <a:pt x="6437" y="23487"/>
                    <a:pt x="6437" y="23487"/>
                    <a:pt x="6437" y="23465"/>
                  </a:cubicBezTo>
                  <a:cubicBezTo>
                    <a:pt x="6460" y="23442"/>
                    <a:pt x="6460" y="23396"/>
                    <a:pt x="6437" y="23373"/>
                  </a:cubicBezTo>
                  <a:cubicBezTo>
                    <a:pt x="6437" y="23350"/>
                    <a:pt x="6437" y="23350"/>
                    <a:pt x="6437" y="23328"/>
                  </a:cubicBezTo>
                  <a:cubicBezTo>
                    <a:pt x="6437" y="23305"/>
                    <a:pt x="6415" y="23305"/>
                    <a:pt x="6415" y="23282"/>
                  </a:cubicBezTo>
                  <a:cubicBezTo>
                    <a:pt x="6415" y="23236"/>
                    <a:pt x="6392" y="23191"/>
                    <a:pt x="6392" y="23168"/>
                  </a:cubicBezTo>
                  <a:cubicBezTo>
                    <a:pt x="6369" y="23077"/>
                    <a:pt x="6346" y="23008"/>
                    <a:pt x="6323" y="22917"/>
                  </a:cubicBezTo>
                  <a:cubicBezTo>
                    <a:pt x="6278" y="22803"/>
                    <a:pt x="6232" y="22666"/>
                    <a:pt x="6186" y="22529"/>
                  </a:cubicBezTo>
                  <a:cubicBezTo>
                    <a:pt x="6186" y="22506"/>
                    <a:pt x="6186" y="22483"/>
                    <a:pt x="6186" y="22460"/>
                  </a:cubicBezTo>
                  <a:cubicBezTo>
                    <a:pt x="6186" y="22460"/>
                    <a:pt x="6164" y="22437"/>
                    <a:pt x="6164" y="22437"/>
                  </a:cubicBezTo>
                  <a:cubicBezTo>
                    <a:pt x="6164" y="22415"/>
                    <a:pt x="6164" y="22392"/>
                    <a:pt x="6164" y="22369"/>
                  </a:cubicBezTo>
                  <a:cubicBezTo>
                    <a:pt x="6141" y="22323"/>
                    <a:pt x="6141" y="22278"/>
                    <a:pt x="6118" y="22255"/>
                  </a:cubicBezTo>
                  <a:cubicBezTo>
                    <a:pt x="6095" y="22164"/>
                    <a:pt x="6072" y="22072"/>
                    <a:pt x="6049" y="21981"/>
                  </a:cubicBezTo>
                  <a:cubicBezTo>
                    <a:pt x="6004" y="21821"/>
                    <a:pt x="5958" y="21639"/>
                    <a:pt x="5890" y="21479"/>
                  </a:cubicBezTo>
                  <a:cubicBezTo>
                    <a:pt x="5867" y="21388"/>
                    <a:pt x="5844" y="21296"/>
                    <a:pt x="5821" y="21228"/>
                  </a:cubicBezTo>
                  <a:cubicBezTo>
                    <a:pt x="5821" y="21182"/>
                    <a:pt x="5844" y="21159"/>
                    <a:pt x="5821" y="21114"/>
                  </a:cubicBezTo>
                  <a:cubicBezTo>
                    <a:pt x="5821" y="21045"/>
                    <a:pt x="5798" y="20977"/>
                    <a:pt x="5775" y="20908"/>
                  </a:cubicBezTo>
                  <a:cubicBezTo>
                    <a:pt x="5753" y="20817"/>
                    <a:pt x="5730" y="20726"/>
                    <a:pt x="5707" y="20657"/>
                  </a:cubicBezTo>
                  <a:cubicBezTo>
                    <a:pt x="5661" y="20520"/>
                    <a:pt x="5639" y="20406"/>
                    <a:pt x="5616" y="20292"/>
                  </a:cubicBezTo>
                  <a:cubicBezTo>
                    <a:pt x="5616" y="20269"/>
                    <a:pt x="5616" y="20269"/>
                    <a:pt x="5616" y="20246"/>
                  </a:cubicBezTo>
                  <a:cubicBezTo>
                    <a:pt x="5593" y="20223"/>
                    <a:pt x="5593" y="20201"/>
                    <a:pt x="5593" y="20178"/>
                  </a:cubicBezTo>
                  <a:lnTo>
                    <a:pt x="5570" y="20132"/>
                  </a:lnTo>
                  <a:cubicBezTo>
                    <a:pt x="5570" y="20086"/>
                    <a:pt x="5547" y="20064"/>
                    <a:pt x="5547" y="20018"/>
                  </a:cubicBezTo>
                  <a:cubicBezTo>
                    <a:pt x="5524" y="19995"/>
                    <a:pt x="5524" y="19972"/>
                    <a:pt x="5524" y="19972"/>
                  </a:cubicBezTo>
                  <a:cubicBezTo>
                    <a:pt x="5502" y="19858"/>
                    <a:pt x="5456" y="19767"/>
                    <a:pt x="5433" y="19676"/>
                  </a:cubicBezTo>
                  <a:cubicBezTo>
                    <a:pt x="5410" y="19561"/>
                    <a:pt x="5387" y="19470"/>
                    <a:pt x="5342" y="19379"/>
                  </a:cubicBezTo>
                  <a:cubicBezTo>
                    <a:pt x="5319" y="19288"/>
                    <a:pt x="5296" y="19196"/>
                    <a:pt x="5273" y="19105"/>
                  </a:cubicBezTo>
                  <a:lnTo>
                    <a:pt x="5205" y="18877"/>
                  </a:lnTo>
                  <a:cubicBezTo>
                    <a:pt x="5205" y="18877"/>
                    <a:pt x="5205" y="18854"/>
                    <a:pt x="5205" y="18854"/>
                  </a:cubicBezTo>
                  <a:cubicBezTo>
                    <a:pt x="5228" y="18831"/>
                    <a:pt x="5228" y="18808"/>
                    <a:pt x="5228" y="18763"/>
                  </a:cubicBezTo>
                  <a:cubicBezTo>
                    <a:pt x="5182" y="18603"/>
                    <a:pt x="5114" y="18466"/>
                    <a:pt x="5068" y="18306"/>
                  </a:cubicBezTo>
                  <a:cubicBezTo>
                    <a:pt x="5068" y="18306"/>
                    <a:pt x="5068" y="18283"/>
                    <a:pt x="5068" y="18260"/>
                  </a:cubicBezTo>
                  <a:cubicBezTo>
                    <a:pt x="4999" y="18078"/>
                    <a:pt x="4954" y="17918"/>
                    <a:pt x="4885" y="17735"/>
                  </a:cubicBezTo>
                  <a:cubicBezTo>
                    <a:pt x="4885" y="17690"/>
                    <a:pt x="4862" y="17644"/>
                    <a:pt x="4840" y="17599"/>
                  </a:cubicBezTo>
                  <a:cubicBezTo>
                    <a:pt x="4840" y="17576"/>
                    <a:pt x="4840" y="17576"/>
                    <a:pt x="4840" y="17576"/>
                  </a:cubicBezTo>
                  <a:cubicBezTo>
                    <a:pt x="4840" y="17553"/>
                    <a:pt x="4840" y="17553"/>
                    <a:pt x="4840" y="17530"/>
                  </a:cubicBezTo>
                  <a:cubicBezTo>
                    <a:pt x="4817" y="17462"/>
                    <a:pt x="4794" y="17393"/>
                    <a:pt x="4771" y="17302"/>
                  </a:cubicBezTo>
                  <a:cubicBezTo>
                    <a:pt x="4771" y="17302"/>
                    <a:pt x="4771" y="17302"/>
                    <a:pt x="4771" y="17279"/>
                  </a:cubicBezTo>
                  <a:cubicBezTo>
                    <a:pt x="4748" y="17256"/>
                    <a:pt x="4748" y="17233"/>
                    <a:pt x="4748" y="17210"/>
                  </a:cubicBezTo>
                  <a:cubicBezTo>
                    <a:pt x="4726" y="17119"/>
                    <a:pt x="4680" y="17028"/>
                    <a:pt x="4657" y="16914"/>
                  </a:cubicBezTo>
                  <a:cubicBezTo>
                    <a:pt x="4634" y="16800"/>
                    <a:pt x="4611" y="16686"/>
                    <a:pt x="4566" y="16571"/>
                  </a:cubicBezTo>
                  <a:cubicBezTo>
                    <a:pt x="4543" y="16480"/>
                    <a:pt x="4520" y="16389"/>
                    <a:pt x="4497" y="16297"/>
                  </a:cubicBezTo>
                  <a:cubicBezTo>
                    <a:pt x="4497" y="16275"/>
                    <a:pt x="4474" y="16229"/>
                    <a:pt x="4474" y="16183"/>
                  </a:cubicBezTo>
                  <a:cubicBezTo>
                    <a:pt x="4474" y="16161"/>
                    <a:pt x="4474" y="16138"/>
                    <a:pt x="4474" y="16115"/>
                  </a:cubicBezTo>
                  <a:cubicBezTo>
                    <a:pt x="4452" y="16069"/>
                    <a:pt x="4452" y="16024"/>
                    <a:pt x="4429" y="15978"/>
                  </a:cubicBezTo>
                  <a:cubicBezTo>
                    <a:pt x="4429" y="15932"/>
                    <a:pt x="4406" y="15909"/>
                    <a:pt x="4406" y="15864"/>
                  </a:cubicBezTo>
                  <a:cubicBezTo>
                    <a:pt x="4383" y="15795"/>
                    <a:pt x="4337" y="15704"/>
                    <a:pt x="4315" y="15613"/>
                  </a:cubicBezTo>
                  <a:cubicBezTo>
                    <a:pt x="4269" y="15430"/>
                    <a:pt x="4223" y="15270"/>
                    <a:pt x="4155" y="15088"/>
                  </a:cubicBezTo>
                  <a:cubicBezTo>
                    <a:pt x="4132" y="14951"/>
                    <a:pt x="4086" y="14791"/>
                    <a:pt x="4041" y="14654"/>
                  </a:cubicBezTo>
                  <a:cubicBezTo>
                    <a:pt x="4041" y="14654"/>
                    <a:pt x="4041" y="14631"/>
                    <a:pt x="4041" y="14631"/>
                  </a:cubicBezTo>
                  <a:cubicBezTo>
                    <a:pt x="4018" y="14494"/>
                    <a:pt x="3972" y="14380"/>
                    <a:pt x="3927" y="14266"/>
                  </a:cubicBezTo>
                  <a:cubicBezTo>
                    <a:pt x="3927" y="14220"/>
                    <a:pt x="3904" y="14175"/>
                    <a:pt x="3881" y="14129"/>
                  </a:cubicBezTo>
                  <a:cubicBezTo>
                    <a:pt x="3881" y="14106"/>
                    <a:pt x="3881" y="14083"/>
                    <a:pt x="3858" y="14061"/>
                  </a:cubicBezTo>
                  <a:cubicBezTo>
                    <a:pt x="3858" y="14038"/>
                    <a:pt x="3858" y="14015"/>
                    <a:pt x="3858" y="13992"/>
                  </a:cubicBezTo>
                  <a:cubicBezTo>
                    <a:pt x="3790" y="13787"/>
                    <a:pt x="3744" y="13581"/>
                    <a:pt x="3676" y="13376"/>
                  </a:cubicBezTo>
                  <a:cubicBezTo>
                    <a:pt x="3653" y="13285"/>
                    <a:pt x="3630" y="13170"/>
                    <a:pt x="3607" y="13079"/>
                  </a:cubicBezTo>
                  <a:cubicBezTo>
                    <a:pt x="3607" y="13079"/>
                    <a:pt x="3607" y="13056"/>
                    <a:pt x="3607" y="13056"/>
                  </a:cubicBezTo>
                  <a:cubicBezTo>
                    <a:pt x="3630" y="13033"/>
                    <a:pt x="3630" y="12988"/>
                    <a:pt x="3630" y="12965"/>
                  </a:cubicBezTo>
                  <a:cubicBezTo>
                    <a:pt x="3630" y="12874"/>
                    <a:pt x="3584" y="12782"/>
                    <a:pt x="3561" y="12714"/>
                  </a:cubicBezTo>
                  <a:cubicBezTo>
                    <a:pt x="3539" y="12623"/>
                    <a:pt x="3516" y="12531"/>
                    <a:pt x="3470" y="12463"/>
                  </a:cubicBezTo>
                  <a:lnTo>
                    <a:pt x="3402" y="12257"/>
                  </a:lnTo>
                  <a:cubicBezTo>
                    <a:pt x="3379" y="12166"/>
                    <a:pt x="3356" y="12098"/>
                    <a:pt x="3333" y="12029"/>
                  </a:cubicBezTo>
                  <a:cubicBezTo>
                    <a:pt x="3333" y="12029"/>
                    <a:pt x="3333" y="12029"/>
                    <a:pt x="3333" y="12006"/>
                  </a:cubicBezTo>
                  <a:cubicBezTo>
                    <a:pt x="3310" y="11961"/>
                    <a:pt x="3310" y="11915"/>
                    <a:pt x="3288" y="11869"/>
                  </a:cubicBezTo>
                  <a:cubicBezTo>
                    <a:pt x="3242" y="11732"/>
                    <a:pt x="3196" y="11573"/>
                    <a:pt x="3173" y="11436"/>
                  </a:cubicBezTo>
                  <a:cubicBezTo>
                    <a:pt x="3173" y="11413"/>
                    <a:pt x="3196" y="11367"/>
                    <a:pt x="3196" y="11344"/>
                  </a:cubicBezTo>
                  <a:cubicBezTo>
                    <a:pt x="3196" y="11344"/>
                    <a:pt x="3196" y="11322"/>
                    <a:pt x="3173" y="11322"/>
                  </a:cubicBezTo>
                  <a:cubicBezTo>
                    <a:pt x="3173" y="11230"/>
                    <a:pt x="3128" y="11139"/>
                    <a:pt x="3105" y="11048"/>
                  </a:cubicBezTo>
                  <a:cubicBezTo>
                    <a:pt x="3082" y="10934"/>
                    <a:pt x="3059" y="10819"/>
                    <a:pt x="3014" y="10728"/>
                  </a:cubicBezTo>
                  <a:cubicBezTo>
                    <a:pt x="2945" y="10500"/>
                    <a:pt x="2877" y="10272"/>
                    <a:pt x="2831" y="10043"/>
                  </a:cubicBezTo>
                  <a:cubicBezTo>
                    <a:pt x="2763" y="9815"/>
                    <a:pt x="2694" y="9587"/>
                    <a:pt x="2648" y="9336"/>
                  </a:cubicBezTo>
                  <a:cubicBezTo>
                    <a:pt x="2603" y="9222"/>
                    <a:pt x="2580" y="9108"/>
                    <a:pt x="2557" y="8971"/>
                  </a:cubicBezTo>
                  <a:cubicBezTo>
                    <a:pt x="2534" y="8925"/>
                    <a:pt x="2511" y="8879"/>
                    <a:pt x="2511" y="8811"/>
                  </a:cubicBezTo>
                  <a:cubicBezTo>
                    <a:pt x="2489" y="8742"/>
                    <a:pt x="2466" y="8697"/>
                    <a:pt x="2443" y="8628"/>
                  </a:cubicBezTo>
                  <a:cubicBezTo>
                    <a:pt x="2443" y="8605"/>
                    <a:pt x="2443" y="8605"/>
                    <a:pt x="2420" y="8605"/>
                  </a:cubicBezTo>
                  <a:cubicBezTo>
                    <a:pt x="2397" y="8468"/>
                    <a:pt x="2375" y="8309"/>
                    <a:pt x="2329" y="8172"/>
                  </a:cubicBezTo>
                  <a:cubicBezTo>
                    <a:pt x="2329" y="8035"/>
                    <a:pt x="2283" y="7898"/>
                    <a:pt x="2238" y="7784"/>
                  </a:cubicBezTo>
                  <a:cubicBezTo>
                    <a:pt x="2238" y="7715"/>
                    <a:pt x="2215" y="7670"/>
                    <a:pt x="2215" y="7624"/>
                  </a:cubicBezTo>
                  <a:cubicBezTo>
                    <a:pt x="2192" y="7601"/>
                    <a:pt x="2192" y="7578"/>
                    <a:pt x="2192" y="7555"/>
                  </a:cubicBezTo>
                  <a:cubicBezTo>
                    <a:pt x="2169" y="7533"/>
                    <a:pt x="2169" y="7533"/>
                    <a:pt x="2169" y="7510"/>
                  </a:cubicBezTo>
                  <a:cubicBezTo>
                    <a:pt x="2146" y="7487"/>
                    <a:pt x="2146" y="7487"/>
                    <a:pt x="2123" y="7464"/>
                  </a:cubicBezTo>
                  <a:cubicBezTo>
                    <a:pt x="2101" y="7396"/>
                    <a:pt x="2078" y="7304"/>
                    <a:pt x="2055" y="7213"/>
                  </a:cubicBezTo>
                  <a:cubicBezTo>
                    <a:pt x="2009" y="7099"/>
                    <a:pt x="1986" y="6985"/>
                    <a:pt x="1964" y="6871"/>
                  </a:cubicBezTo>
                  <a:cubicBezTo>
                    <a:pt x="1941" y="6802"/>
                    <a:pt x="1918" y="6711"/>
                    <a:pt x="1895" y="6642"/>
                  </a:cubicBezTo>
                  <a:cubicBezTo>
                    <a:pt x="1895" y="6642"/>
                    <a:pt x="1895" y="6620"/>
                    <a:pt x="1895" y="6620"/>
                  </a:cubicBezTo>
                  <a:cubicBezTo>
                    <a:pt x="1872" y="6528"/>
                    <a:pt x="1850" y="6414"/>
                    <a:pt x="1827" y="6323"/>
                  </a:cubicBezTo>
                  <a:cubicBezTo>
                    <a:pt x="1804" y="6232"/>
                    <a:pt x="1781" y="6140"/>
                    <a:pt x="1758" y="6072"/>
                  </a:cubicBezTo>
                  <a:cubicBezTo>
                    <a:pt x="1735" y="5980"/>
                    <a:pt x="1713" y="5889"/>
                    <a:pt x="1690" y="5821"/>
                  </a:cubicBezTo>
                  <a:lnTo>
                    <a:pt x="1644" y="5684"/>
                  </a:lnTo>
                  <a:cubicBezTo>
                    <a:pt x="1644" y="5638"/>
                    <a:pt x="1644" y="5615"/>
                    <a:pt x="1621" y="5570"/>
                  </a:cubicBezTo>
                  <a:cubicBezTo>
                    <a:pt x="1621" y="5547"/>
                    <a:pt x="1598" y="5524"/>
                    <a:pt x="1576" y="5524"/>
                  </a:cubicBezTo>
                  <a:cubicBezTo>
                    <a:pt x="1576" y="5455"/>
                    <a:pt x="1553" y="5410"/>
                    <a:pt x="1530" y="5341"/>
                  </a:cubicBezTo>
                  <a:cubicBezTo>
                    <a:pt x="1484" y="5136"/>
                    <a:pt x="1439" y="4953"/>
                    <a:pt x="1393" y="4748"/>
                  </a:cubicBezTo>
                  <a:cubicBezTo>
                    <a:pt x="1370" y="4634"/>
                    <a:pt x="1347" y="4520"/>
                    <a:pt x="1302" y="4406"/>
                  </a:cubicBezTo>
                  <a:cubicBezTo>
                    <a:pt x="1279" y="4337"/>
                    <a:pt x="1279" y="4246"/>
                    <a:pt x="1256" y="4177"/>
                  </a:cubicBezTo>
                  <a:cubicBezTo>
                    <a:pt x="1256" y="4154"/>
                    <a:pt x="1233" y="4109"/>
                    <a:pt x="1233" y="4086"/>
                  </a:cubicBezTo>
                  <a:cubicBezTo>
                    <a:pt x="1217" y="4053"/>
                    <a:pt x="1200" y="4031"/>
                    <a:pt x="1174" y="4031"/>
                  </a:cubicBezTo>
                  <a:cubicBezTo>
                    <a:pt x="1165" y="4031"/>
                    <a:pt x="1154" y="4034"/>
                    <a:pt x="1142" y="4040"/>
                  </a:cubicBezTo>
                  <a:cubicBezTo>
                    <a:pt x="1073" y="3835"/>
                    <a:pt x="1028" y="3629"/>
                    <a:pt x="982" y="3401"/>
                  </a:cubicBezTo>
                  <a:cubicBezTo>
                    <a:pt x="914" y="3173"/>
                    <a:pt x="845" y="2922"/>
                    <a:pt x="800" y="2671"/>
                  </a:cubicBezTo>
                  <a:cubicBezTo>
                    <a:pt x="777" y="2580"/>
                    <a:pt x="731" y="2488"/>
                    <a:pt x="708" y="2374"/>
                  </a:cubicBezTo>
                  <a:cubicBezTo>
                    <a:pt x="685" y="2328"/>
                    <a:pt x="685" y="2260"/>
                    <a:pt x="663" y="2214"/>
                  </a:cubicBezTo>
                  <a:cubicBezTo>
                    <a:pt x="640" y="2146"/>
                    <a:pt x="640" y="2077"/>
                    <a:pt x="617" y="2032"/>
                  </a:cubicBezTo>
                  <a:cubicBezTo>
                    <a:pt x="594" y="2009"/>
                    <a:pt x="571" y="1986"/>
                    <a:pt x="548" y="1986"/>
                  </a:cubicBezTo>
                  <a:cubicBezTo>
                    <a:pt x="526" y="1918"/>
                    <a:pt x="503" y="1849"/>
                    <a:pt x="503" y="1758"/>
                  </a:cubicBezTo>
                  <a:cubicBezTo>
                    <a:pt x="503" y="1781"/>
                    <a:pt x="503" y="1781"/>
                    <a:pt x="503" y="1781"/>
                  </a:cubicBezTo>
                  <a:cubicBezTo>
                    <a:pt x="480" y="1689"/>
                    <a:pt x="457" y="1621"/>
                    <a:pt x="434" y="1530"/>
                  </a:cubicBezTo>
                  <a:cubicBezTo>
                    <a:pt x="434" y="1438"/>
                    <a:pt x="412" y="1347"/>
                    <a:pt x="389" y="1256"/>
                  </a:cubicBezTo>
                  <a:cubicBezTo>
                    <a:pt x="366" y="1073"/>
                    <a:pt x="320" y="890"/>
                    <a:pt x="275" y="708"/>
                  </a:cubicBezTo>
                  <a:cubicBezTo>
                    <a:pt x="275" y="731"/>
                    <a:pt x="275" y="731"/>
                    <a:pt x="275" y="731"/>
                  </a:cubicBezTo>
                  <a:cubicBezTo>
                    <a:pt x="252" y="617"/>
                    <a:pt x="229" y="502"/>
                    <a:pt x="206" y="388"/>
                  </a:cubicBezTo>
                  <a:cubicBezTo>
                    <a:pt x="183" y="274"/>
                    <a:pt x="138" y="137"/>
                    <a:pt x="115" y="23"/>
                  </a:cubicBezTo>
                  <a:cubicBezTo>
                    <a:pt x="92" y="0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1C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7" name="Google Shape;2467;p10"/>
            <p:cNvSpPr/>
            <p:nvPr/>
          </p:nvSpPr>
          <p:spPr>
            <a:xfrm>
              <a:off x="5578675" y="3467775"/>
              <a:ext cx="166650" cy="603175"/>
            </a:xfrm>
            <a:custGeom>
              <a:avLst/>
              <a:gdLst/>
              <a:ahLst/>
              <a:cxnLst/>
              <a:rect l="l" t="t" r="r" b="b"/>
              <a:pathLst>
                <a:path w="6666" h="24127" extrusionOk="0">
                  <a:moveTo>
                    <a:pt x="91" y="1"/>
                  </a:moveTo>
                  <a:cubicBezTo>
                    <a:pt x="46" y="23"/>
                    <a:pt x="0" y="69"/>
                    <a:pt x="23" y="115"/>
                  </a:cubicBezTo>
                  <a:cubicBezTo>
                    <a:pt x="708" y="2671"/>
                    <a:pt x="1392" y="5250"/>
                    <a:pt x="2100" y="7807"/>
                  </a:cubicBezTo>
                  <a:cubicBezTo>
                    <a:pt x="2853" y="10614"/>
                    <a:pt x="3606" y="13445"/>
                    <a:pt x="4383" y="16275"/>
                  </a:cubicBezTo>
                  <a:cubicBezTo>
                    <a:pt x="4999" y="18603"/>
                    <a:pt x="5638" y="20954"/>
                    <a:pt x="6277" y="23282"/>
                  </a:cubicBezTo>
                  <a:cubicBezTo>
                    <a:pt x="6323" y="23511"/>
                    <a:pt x="6391" y="23716"/>
                    <a:pt x="6437" y="23944"/>
                  </a:cubicBezTo>
                  <a:cubicBezTo>
                    <a:pt x="6460" y="23967"/>
                    <a:pt x="6460" y="23967"/>
                    <a:pt x="6460" y="23990"/>
                  </a:cubicBezTo>
                  <a:cubicBezTo>
                    <a:pt x="6460" y="24013"/>
                    <a:pt x="6460" y="24036"/>
                    <a:pt x="6482" y="24058"/>
                  </a:cubicBezTo>
                  <a:cubicBezTo>
                    <a:pt x="6482" y="24104"/>
                    <a:pt x="6551" y="24127"/>
                    <a:pt x="6597" y="24127"/>
                  </a:cubicBezTo>
                  <a:cubicBezTo>
                    <a:pt x="6642" y="24104"/>
                    <a:pt x="6665" y="24058"/>
                    <a:pt x="6665" y="24013"/>
                  </a:cubicBezTo>
                  <a:cubicBezTo>
                    <a:pt x="6254" y="22461"/>
                    <a:pt x="5843" y="20931"/>
                    <a:pt x="5410" y="19379"/>
                  </a:cubicBezTo>
                  <a:cubicBezTo>
                    <a:pt x="4679" y="16617"/>
                    <a:pt x="3926" y="13856"/>
                    <a:pt x="3196" y="11117"/>
                  </a:cubicBezTo>
                  <a:cubicBezTo>
                    <a:pt x="2465" y="8400"/>
                    <a:pt x="1735" y="5707"/>
                    <a:pt x="1004" y="3014"/>
                  </a:cubicBezTo>
                  <a:cubicBezTo>
                    <a:pt x="730" y="2032"/>
                    <a:pt x="479" y="1051"/>
                    <a:pt x="205" y="69"/>
                  </a:cubicBezTo>
                  <a:cubicBezTo>
                    <a:pt x="205" y="23"/>
                    <a:pt x="160" y="1"/>
                    <a:pt x="114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10"/>
            <p:cNvSpPr/>
            <p:nvPr/>
          </p:nvSpPr>
          <p:spPr>
            <a:xfrm>
              <a:off x="6034025" y="3371350"/>
              <a:ext cx="151825" cy="546825"/>
            </a:xfrm>
            <a:custGeom>
              <a:avLst/>
              <a:gdLst/>
              <a:ahLst/>
              <a:cxnLst/>
              <a:rect l="l" t="t" r="r" b="b"/>
              <a:pathLst>
                <a:path w="6073" h="21873" extrusionOk="0">
                  <a:moveTo>
                    <a:pt x="92" y="0"/>
                  </a:moveTo>
                  <a:cubicBezTo>
                    <a:pt x="46" y="23"/>
                    <a:pt x="1" y="69"/>
                    <a:pt x="23" y="137"/>
                  </a:cubicBezTo>
                  <a:cubicBezTo>
                    <a:pt x="685" y="2602"/>
                    <a:pt x="1347" y="5067"/>
                    <a:pt x="2009" y="7532"/>
                  </a:cubicBezTo>
                  <a:cubicBezTo>
                    <a:pt x="2717" y="10112"/>
                    <a:pt x="3402" y="12691"/>
                    <a:pt x="4109" y="15270"/>
                  </a:cubicBezTo>
                  <a:cubicBezTo>
                    <a:pt x="4634" y="17233"/>
                    <a:pt x="5159" y="19196"/>
                    <a:pt x="5684" y="21182"/>
                  </a:cubicBezTo>
                  <a:cubicBezTo>
                    <a:pt x="5753" y="21387"/>
                    <a:pt x="5798" y="21593"/>
                    <a:pt x="5867" y="21798"/>
                  </a:cubicBezTo>
                  <a:cubicBezTo>
                    <a:pt x="5867" y="21836"/>
                    <a:pt x="5912" y="21873"/>
                    <a:pt x="5954" y="21873"/>
                  </a:cubicBezTo>
                  <a:cubicBezTo>
                    <a:pt x="5963" y="21873"/>
                    <a:pt x="5972" y="21871"/>
                    <a:pt x="5981" y="21867"/>
                  </a:cubicBezTo>
                  <a:cubicBezTo>
                    <a:pt x="6027" y="21844"/>
                    <a:pt x="6072" y="21798"/>
                    <a:pt x="6049" y="21753"/>
                  </a:cubicBezTo>
                  <a:cubicBezTo>
                    <a:pt x="5661" y="20269"/>
                    <a:pt x="5250" y="18785"/>
                    <a:pt x="4862" y="17302"/>
                  </a:cubicBezTo>
                  <a:cubicBezTo>
                    <a:pt x="4178" y="14814"/>
                    <a:pt x="3516" y="12303"/>
                    <a:pt x="2831" y="9792"/>
                  </a:cubicBezTo>
                  <a:cubicBezTo>
                    <a:pt x="2146" y="7281"/>
                    <a:pt x="1461" y="4748"/>
                    <a:pt x="800" y="2214"/>
                  </a:cubicBezTo>
                  <a:cubicBezTo>
                    <a:pt x="594" y="1507"/>
                    <a:pt x="411" y="799"/>
                    <a:pt x="206" y="69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10"/>
            <p:cNvSpPr/>
            <p:nvPr/>
          </p:nvSpPr>
          <p:spPr>
            <a:xfrm>
              <a:off x="6136750" y="3959100"/>
              <a:ext cx="22275" cy="9725"/>
            </a:xfrm>
            <a:custGeom>
              <a:avLst/>
              <a:gdLst/>
              <a:ahLst/>
              <a:cxnLst/>
              <a:rect l="l" t="t" r="r" b="b"/>
              <a:pathLst>
                <a:path w="891" h="389" extrusionOk="0">
                  <a:moveTo>
                    <a:pt x="753" y="0"/>
                  </a:moveTo>
                  <a:cubicBezTo>
                    <a:pt x="502" y="69"/>
                    <a:pt x="251" y="137"/>
                    <a:pt x="0" y="206"/>
                  </a:cubicBezTo>
                  <a:cubicBezTo>
                    <a:pt x="23" y="251"/>
                    <a:pt x="46" y="320"/>
                    <a:pt x="69" y="365"/>
                  </a:cubicBezTo>
                  <a:cubicBezTo>
                    <a:pt x="69" y="365"/>
                    <a:pt x="69" y="388"/>
                    <a:pt x="91" y="388"/>
                  </a:cubicBezTo>
                  <a:cubicBezTo>
                    <a:pt x="320" y="320"/>
                    <a:pt x="571" y="251"/>
                    <a:pt x="822" y="183"/>
                  </a:cubicBezTo>
                  <a:cubicBezTo>
                    <a:pt x="868" y="183"/>
                    <a:pt x="890" y="114"/>
                    <a:pt x="890" y="69"/>
                  </a:cubicBezTo>
                  <a:cubicBezTo>
                    <a:pt x="868" y="23"/>
                    <a:pt x="822" y="0"/>
                    <a:pt x="776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10"/>
            <p:cNvSpPr/>
            <p:nvPr/>
          </p:nvSpPr>
          <p:spPr>
            <a:xfrm>
              <a:off x="5741875" y="3968800"/>
              <a:ext cx="378925" cy="103450"/>
            </a:xfrm>
            <a:custGeom>
              <a:avLst/>
              <a:gdLst/>
              <a:ahLst/>
              <a:cxnLst/>
              <a:rect l="l" t="t" r="r" b="b"/>
              <a:pathLst>
                <a:path w="15157" h="4138" extrusionOk="0">
                  <a:moveTo>
                    <a:pt x="15133" y="0"/>
                  </a:moveTo>
                  <a:cubicBezTo>
                    <a:pt x="13376" y="457"/>
                    <a:pt x="11618" y="913"/>
                    <a:pt x="9861" y="1370"/>
                  </a:cubicBezTo>
                  <a:cubicBezTo>
                    <a:pt x="7692" y="1940"/>
                    <a:pt x="5501" y="2534"/>
                    <a:pt x="3310" y="3104"/>
                  </a:cubicBezTo>
                  <a:cubicBezTo>
                    <a:pt x="2237" y="3378"/>
                    <a:pt x="1164" y="3652"/>
                    <a:pt x="91" y="3949"/>
                  </a:cubicBezTo>
                  <a:cubicBezTo>
                    <a:pt x="46" y="3949"/>
                    <a:pt x="0" y="4017"/>
                    <a:pt x="23" y="4063"/>
                  </a:cubicBezTo>
                  <a:cubicBezTo>
                    <a:pt x="23" y="4100"/>
                    <a:pt x="69" y="4138"/>
                    <a:pt x="110" y="4138"/>
                  </a:cubicBezTo>
                  <a:cubicBezTo>
                    <a:pt x="120" y="4138"/>
                    <a:pt x="129" y="4136"/>
                    <a:pt x="137" y="4132"/>
                  </a:cubicBezTo>
                  <a:lnTo>
                    <a:pt x="4451" y="2990"/>
                  </a:lnTo>
                  <a:cubicBezTo>
                    <a:pt x="6665" y="2420"/>
                    <a:pt x="8879" y="1826"/>
                    <a:pt x="11093" y="1256"/>
                  </a:cubicBezTo>
                  <a:cubicBezTo>
                    <a:pt x="12463" y="890"/>
                    <a:pt x="13809" y="548"/>
                    <a:pt x="15156" y="183"/>
                  </a:cubicBezTo>
                  <a:cubicBezTo>
                    <a:pt x="15156" y="137"/>
                    <a:pt x="15156" y="114"/>
                    <a:pt x="15156" y="69"/>
                  </a:cubicBezTo>
                  <a:cubicBezTo>
                    <a:pt x="15133" y="46"/>
                    <a:pt x="15133" y="23"/>
                    <a:pt x="15133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10"/>
            <p:cNvSpPr/>
            <p:nvPr/>
          </p:nvSpPr>
          <p:spPr>
            <a:xfrm>
              <a:off x="5974100" y="3357075"/>
              <a:ext cx="19450" cy="9150"/>
            </a:xfrm>
            <a:custGeom>
              <a:avLst/>
              <a:gdLst/>
              <a:ahLst/>
              <a:cxnLst/>
              <a:rect l="l" t="t" r="r" b="b"/>
              <a:pathLst>
                <a:path w="778" h="366" extrusionOk="0">
                  <a:moveTo>
                    <a:pt x="640" y="1"/>
                  </a:moveTo>
                  <a:cubicBezTo>
                    <a:pt x="435" y="69"/>
                    <a:pt x="229" y="115"/>
                    <a:pt x="1" y="183"/>
                  </a:cubicBezTo>
                  <a:cubicBezTo>
                    <a:pt x="24" y="229"/>
                    <a:pt x="24" y="297"/>
                    <a:pt x="47" y="366"/>
                  </a:cubicBezTo>
                  <a:cubicBezTo>
                    <a:pt x="252" y="320"/>
                    <a:pt x="480" y="252"/>
                    <a:pt x="686" y="206"/>
                  </a:cubicBezTo>
                  <a:cubicBezTo>
                    <a:pt x="754" y="183"/>
                    <a:pt x="777" y="137"/>
                    <a:pt x="754" y="69"/>
                  </a:cubicBezTo>
                  <a:cubicBezTo>
                    <a:pt x="754" y="23"/>
                    <a:pt x="709" y="1"/>
                    <a:pt x="66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10"/>
            <p:cNvSpPr/>
            <p:nvPr/>
          </p:nvSpPr>
          <p:spPr>
            <a:xfrm>
              <a:off x="5578675" y="3365625"/>
              <a:ext cx="379475" cy="104050"/>
            </a:xfrm>
            <a:custGeom>
              <a:avLst/>
              <a:gdLst/>
              <a:ahLst/>
              <a:cxnLst/>
              <a:rect l="l" t="t" r="r" b="b"/>
              <a:pathLst>
                <a:path w="15179" h="4162" extrusionOk="0">
                  <a:moveTo>
                    <a:pt x="15156" y="1"/>
                  </a:moveTo>
                  <a:cubicBezTo>
                    <a:pt x="13490" y="435"/>
                    <a:pt x="11846" y="868"/>
                    <a:pt x="10203" y="1302"/>
                  </a:cubicBezTo>
                  <a:cubicBezTo>
                    <a:pt x="8080" y="1873"/>
                    <a:pt x="5935" y="2443"/>
                    <a:pt x="3812" y="2991"/>
                  </a:cubicBezTo>
                  <a:cubicBezTo>
                    <a:pt x="2579" y="3311"/>
                    <a:pt x="1347" y="3630"/>
                    <a:pt x="114" y="3972"/>
                  </a:cubicBezTo>
                  <a:lnTo>
                    <a:pt x="91" y="3972"/>
                  </a:lnTo>
                  <a:cubicBezTo>
                    <a:pt x="46" y="3972"/>
                    <a:pt x="0" y="4041"/>
                    <a:pt x="23" y="4087"/>
                  </a:cubicBezTo>
                  <a:cubicBezTo>
                    <a:pt x="42" y="4124"/>
                    <a:pt x="75" y="4161"/>
                    <a:pt x="112" y="4161"/>
                  </a:cubicBezTo>
                  <a:cubicBezTo>
                    <a:pt x="120" y="4161"/>
                    <a:pt x="129" y="4159"/>
                    <a:pt x="137" y="4155"/>
                  </a:cubicBezTo>
                  <a:lnTo>
                    <a:pt x="160" y="4155"/>
                  </a:lnTo>
                  <a:cubicBezTo>
                    <a:pt x="1552" y="3790"/>
                    <a:pt x="2922" y="3425"/>
                    <a:pt x="4291" y="3059"/>
                  </a:cubicBezTo>
                  <a:cubicBezTo>
                    <a:pt x="6460" y="2489"/>
                    <a:pt x="8605" y="1941"/>
                    <a:pt x="10751" y="1370"/>
                  </a:cubicBezTo>
                  <a:cubicBezTo>
                    <a:pt x="12234" y="982"/>
                    <a:pt x="13718" y="594"/>
                    <a:pt x="15179" y="206"/>
                  </a:cubicBezTo>
                  <a:cubicBezTo>
                    <a:pt x="15179" y="184"/>
                    <a:pt x="15179" y="161"/>
                    <a:pt x="15179" y="138"/>
                  </a:cubicBezTo>
                  <a:cubicBezTo>
                    <a:pt x="15179" y="115"/>
                    <a:pt x="15179" y="115"/>
                    <a:pt x="15156" y="92"/>
                  </a:cubicBezTo>
                  <a:cubicBezTo>
                    <a:pt x="15156" y="92"/>
                    <a:pt x="15156" y="69"/>
                    <a:pt x="15156" y="47"/>
                  </a:cubicBezTo>
                  <a:cubicBezTo>
                    <a:pt x="15156" y="47"/>
                    <a:pt x="15156" y="24"/>
                    <a:pt x="1515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10"/>
            <p:cNvSpPr/>
            <p:nvPr/>
          </p:nvSpPr>
          <p:spPr>
            <a:xfrm>
              <a:off x="5579800" y="3466625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46" y="1"/>
                  </a:moveTo>
                  <a:cubicBezTo>
                    <a:pt x="24" y="1"/>
                    <a:pt x="1" y="24"/>
                    <a:pt x="1" y="47"/>
                  </a:cubicBezTo>
                  <a:cubicBezTo>
                    <a:pt x="1" y="47"/>
                    <a:pt x="1" y="69"/>
                    <a:pt x="1" y="69"/>
                  </a:cubicBezTo>
                  <a:cubicBezTo>
                    <a:pt x="1" y="92"/>
                    <a:pt x="1" y="92"/>
                    <a:pt x="1" y="115"/>
                  </a:cubicBezTo>
                  <a:cubicBezTo>
                    <a:pt x="1" y="138"/>
                    <a:pt x="1" y="138"/>
                    <a:pt x="1" y="161"/>
                  </a:cubicBezTo>
                  <a:cubicBezTo>
                    <a:pt x="1" y="184"/>
                    <a:pt x="24" y="184"/>
                    <a:pt x="24" y="206"/>
                  </a:cubicBezTo>
                  <a:cubicBezTo>
                    <a:pt x="24" y="229"/>
                    <a:pt x="46" y="229"/>
                    <a:pt x="46" y="229"/>
                  </a:cubicBezTo>
                  <a:lnTo>
                    <a:pt x="92" y="229"/>
                  </a:lnTo>
                  <a:cubicBezTo>
                    <a:pt x="92" y="229"/>
                    <a:pt x="115" y="206"/>
                    <a:pt x="115" y="206"/>
                  </a:cubicBezTo>
                  <a:cubicBezTo>
                    <a:pt x="115" y="184"/>
                    <a:pt x="115" y="184"/>
                    <a:pt x="115" y="161"/>
                  </a:cubicBezTo>
                  <a:cubicBezTo>
                    <a:pt x="92" y="161"/>
                    <a:pt x="92" y="138"/>
                    <a:pt x="92" y="138"/>
                  </a:cubicBezTo>
                  <a:cubicBezTo>
                    <a:pt x="92" y="138"/>
                    <a:pt x="92" y="115"/>
                    <a:pt x="92" y="115"/>
                  </a:cubicBezTo>
                  <a:cubicBezTo>
                    <a:pt x="92" y="115"/>
                    <a:pt x="92" y="92"/>
                    <a:pt x="92" y="92"/>
                  </a:cubicBezTo>
                  <a:cubicBezTo>
                    <a:pt x="92" y="92"/>
                    <a:pt x="92" y="69"/>
                    <a:pt x="92" y="69"/>
                  </a:cubicBezTo>
                  <a:cubicBezTo>
                    <a:pt x="115" y="47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10"/>
            <p:cNvSpPr/>
            <p:nvPr/>
          </p:nvSpPr>
          <p:spPr>
            <a:xfrm>
              <a:off x="5579225" y="3466625"/>
              <a:ext cx="3450" cy="5975"/>
            </a:xfrm>
            <a:custGeom>
              <a:avLst/>
              <a:gdLst/>
              <a:ahLst/>
              <a:cxnLst/>
              <a:rect l="l" t="t" r="r" b="b"/>
              <a:pathLst>
                <a:path w="138" h="239" extrusionOk="0">
                  <a:moveTo>
                    <a:pt x="69" y="1"/>
                  </a:moveTo>
                  <a:cubicBezTo>
                    <a:pt x="47" y="1"/>
                    <a:pt x="47" y="24"/>
                    <a:pt x="47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69"/>
                    <a:pt x="1" y="92"/>
                    <a:pt x="1" y="92"/>
                  </a:cubicBezTo>
                  <a:cubicBezTo>
                    <a:pt x="1" y="115"/>
                    <a:pt x="1" y="138"/>
                    <a:pt x="1" y="138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84"/>
                    <a:pt x="24" y="206"/>
                    <a:pt x="24" y="206"/>
                  </a:cubicBezTo>
                  <a:cubicBezTo>
                    <a:pt x="24" y="223"/>
                    <a:pt x="47" y="239"/>
                    <a:pt x="68" y="239"/>
                  </a:cubicBezTo>
                  <a:cubicBezTo>
                    <a:pt x="77" y="239"/>
                    <a:pt x="85" y="236"/>
                    <a:pt x="92" y="229"/>
                  </a:cubicBezTo>
                  <a:cubicBezTo>
                    <a:pt x="115" y="206"/>
                    <a:pt x="115" y="184"/>
                    <a:pt x="115" y="161"/>
                  </a:cubicBezTo>
                  <a:cubicBezTo>
                    <a:pt x="92" y="161"/>
                    <a:pt x="92" y="161"/>
                    <a:pt x="92" y="138"/>
                  </a:cubicBezTo>
                  <a:cubicBezTo>
                    <a:pt x="92" y="115"/>
                    <a:pt x="92" y="115"/>
                    <a:pt x="92" y="115"/>
                  </a:cubicBezTo>
                  <a:cubicBezTo>
                    <a:pt x="92" y="115"/>
                    <a:pt x="92" y="92"/>
                    <a:pt x="92" y="92"/>
                  </a:cubicBezTo>
                  <a:cubicBezTo>
                    <a:pt x="115" y="92"/>
                    <a:pt x="115" y="92"/>
                    <a:pt x="115" y="69"/>
                  </a:cubicBezTo>
                  <a:cubicBezTo>
                    <a:pt x="138" y="69"/>
                    <a:pt x="138" y="47"/>
                    <a:pt x="115" y="47"/>
                  </a:cubicBezTo>
                  <a:cubicBezTo>
                    <a:pt x="115" y="24"/>
                    <a:pt x="115" y="24"/>
                    <a:pt x="92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5" name="Google Shape;2475;p10"/>
            <p:cNvSpPr/>
            <p:nvPr/>
          </p:nvSpPr>
          <p:spPr>
            <a:xfrm>
              <a:off x="5578675" y="3466075"/>
              <a:ext cx="3425" cy="5725"/>
            </a:xfrm>
            <a:custGeom>
              <a:avLst/>
              <a:gdLst/>
              <a:ahLst/>
              <a:cxnLst/>
              <a:rect l="l" t="t" r="r" b="b"/>
              <a:pathLst>
                <a:path w="137" h="229" extrusionOk="0">
                  <a:moveTo>
                    <a:pt x="69" y="0"/>
                  </a:moveTo>
                  <a:cubicBezTo>
                    <a:pt x="69" y="23"/>
                    <a:pt x="46" y="23"/>
                    <a:pt x="46" y="23"/>
                  </a:cubicBezTo>
                  <a:cubicBezTo>
                    <a:pt x="46" y="46"/>
                    <a:pt x="23" y="46"/>
                    <a:pt x="23" y="69"/>
                  </a:cubicBezTo>
                  <a:cubicBezTo>
                    <a:pt x="23" y="69"/>
                    <a:pt x="23" y="91"/>
                    <a:pt x="23" y="91"/>
                  </a:cubicBezTo>
                  <a:cubicBezTo>
                    <a:pt x="23" y="114"/>
                    <a:pt x="0" y="137"/>
                    <a:pt x="23" y="137"/>
                  </a:cubicBezTo>
                  <a:cubicBezTo>
                    <a:pt x="23" y="160"/>
                    <a:pt x="23" y="183"/>
                    <a:pt x="23" y="183"/>
                  </a:cubicBezTo>
                  <a:cubicBezTo>
                    <a:pt x="23" y="206"/>
                    <a:pt x="46" y="206"/>
                    <a:pt x="46" y="228"/>
                  </a:cubicBezTo>
                  <a:lnTo>
                    <a:pt x="91" y="228"/>
                  </a:lnTo>
                  <a:cubicBezTo>
                    <a:pt x="91" y="228"/>
                    <a:pt x="114" y="206"/>
                    <a:pt x="114" y="206"/>
                  </a:cubicBezTo>
                  <a:cubicBezTo>
                    <a:pt x="114" y="206"/>
                    <a:pt x="114" y="183"/>
                    <a:pt x="114" y="160"/>
                  </a:cubicBezTo>
                  <a:cubicBezTo>
                    <a:pt x="114" y="160"/>
                    <a:pt x="114" y="137"/>
                    <a:pt x="114" y="114"/>
                  </a:cubicBezTo>
                  <a:lnTo>
                    <a:pt x="114" y="91"/>
                  </a:lnTo>
                  <a:lnTo>
                    <a:pt x="137" y="91"/>
                  </a:lnTo>
                  <a:cubicBezTo>
                    <a:pt x="137" y="69"/>
                    <a:pt x="137" y="23"/>
                    <a:pt x="114" y="23"/>
                  </a:cubicBezTo>
                  <a:cubicBezTo>
                    <a:pt x="114" y="0"/>
                    <a:pt x="91" y="0"/>
                    <a:pt x="91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6" name="Google Shape;2476;p10"/>
            <p:cNvSpPr/>
            <p:nvPr/>
          </p:nvSpPr>
          <p:spPr>
            <a:xfrm>
              <a:off x="5578675" y="3466075"/>
              <a:ext cx="3425" cy="4575"/>
            </a:xfrm>
            <a:custGeom>
              <a:avLst/>
              <a:gdLst/>
              <a:ahLst/>
              <a:cxnLst/>
              <a:rect l="l" t="t" r="r" b="b"/>
              <a:pathLst>
                <a:path w="137" h="183" extrusionOk="0">
                  <a:moveTo>
                    <a:pt x="69" y="0"/>
                  </a:moveTo>
                  <a:cubicBezTo>
                    <a:pt x="69" y="23"/>
                    <a:pt x="46" y="23"/>
                    <a:pt x="46" y="23"/>
                  </a:cubicBezTo>
                  <a:cubicBezTo>
                    <a:pt x="46" y="23"/>
                    <a:pt x="46" y="23"/>
                    <a:pt x="23" y="46"/>
                  </a:cubicBezTo>
                  <a:cubicBezTo>
                    <a:pt x="23" y="46"/>
                    <a:pt x="23" y="46"/>
                    <a:pt x="23" y="69"/>
                  </a:cubicBezTo>
                  <a:cubicBezTo>
                    <a:pt x="0" y="69"/>
                    <a:pt x="0" y="91"/>
                    <a:pt x="0" y="91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lnTo>
                    <a:pt x="69" y="183"/>
                  </a:lnTo>
                  <a:cubicBezTo>
                    <a:pt x="91" y="183"/>
                    <a:pt x="91" y="183"/>
                    <a:pt x="114" y="160"/>
                  </a:cubicBezTo>
                  <a:cubicBezTo>
                    <a:pt x="114" y="160"/>
                    <a:pt x="114" y="137"/>
                    <a:pt x="114" y="137"/>
                  </a:cubicBezTo>
                  <a:cubicBezTo>
                    <a:pt x="114" y="114"/>
                    <a:pt x="114" y="114"/>
                    <a:pt x="114" y="114"/>
                  </a:cubicBezTo>
                  <a:cubicBezTo>
                    <a:pt x="114" y="114"/>
                    <a:pt x="114" y="91"/>
                    <a:pt x="114" y="91"/>
                  </a:cubicBezTo>
                  <a:cubicBezTo>
                    <a:pt x="137" y="91"/>
                    <a:pt x="137" y="69"/>
                    <a:pt x="137" y="69"/>
                  </a:cubicBezTo>
                  <a:cubicBezTo>
                    <a:pt x="137" y="46"/>
                    <a:pt x="137" y="46"/>
                    <a:pt x="137" y="23"/>
                  </a:cubicBezTo>
                  <a:cubicBezTo>
                    <a:pt x="137" y="23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7" name="Google Shape;2477;p10"/>
            <p:cNvSpPr/>
            <p:nvPr/>
          </p:nvSpPr>
          <p:spPr>
            <a:xfrm>
              <a:off x="5578675" y="3465500"/>
              <a:ext cx="3425" cy="4575"/>
            </a:xfrm>
            <a:custGeom>
              <a:avLst/>
              <a:gdLst/>
              <a:ahLst/>
              <a:cxnLst/>
              <a:rect l="l" t="t" r="r" b="b"/>
              <a:pathLst>
                <a:path w="137" h="183" extrusionOk="0">
                  <a:moveTo>
                    <a:pt x="69" y="0"/>
                  </a:moveTo>
                  <a:cubicBezTo>
                    <a:pt x="69" y="0"/>
                    <a:pt x="69" y="0"/>
                    <a:pt x="69" y="23"/>
                  </a:cubicBezTo>
                  <a:lnTo>
                    <a:pt x="46" y="23"/>
                  </a:lnTo>
                  <a:cubicBezTo>
                    <a:pt x="23" y="46"/>
                    <a:pt x="23" y="46"/>
                    <a:pt x="23" y="69"/>
                  </a:cubicBezTo>
                  <a:cubicBezTo>
                    <a:pt x="23" y="69"/>
                    <a:pt x="0" y="92"/>
                    <a:pt x="0" y="92"/>
                  </a:cubicBezTo>
                  <a:cubicBezTo>
                    <a:pt x="0" y="114"/>
                    <a:pt x="0" y="114"/>
                    <a:pt x="0" y="137"/>
                  </a:cubicBezTo>
                  <a:cubicBezTo>
                    <a:pt x="0" y="160"/>
                    <a:pt x="0" y="160"/>
                    <a:pt x="23" y="183"/>
                  </a:cubicBezTo>
                  <a:lnTo>
                    <a:pt x="91" y="183"/>
                  </a:lnTo>
                  <a:cubicBezTo>
                    <a:pt x="91" y="160"/>
                    <a:pt x="114" y="160"/>
                    <a:pt x="114" y="137"/>
                  </a:cubicBezTo>
                  <a:cubicBezTo>
                    <a:pt x="114" y="137"/>
                    <a:pt x="114" y="114"/>
                    <a:pt x="91" y="114"/>
                  </a:cubicBezTo>
                  <a:lnTo>
                    <a:pt x="114" y="114"/>
                  </a:lnTo>
                  <a:cubicBezTo>
                    <a:pt x="114" y="92"/>
                    <a:pt x="114" y="92"/>
                    <a:pt x="114" y="92"/>
                  </a:cubicBezTo>
                  <a:cubicBezTo>
                    <a:pt x="137" y="69"/>
                    <a:pt x="137" y="23"/>
                    <a:pt x="114" y="23"/>
                  </a:cubicBezTo>
                  <a:cubicBezTo>
                    <a:pt x="91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8" name="Google Shape;2478;p10"/>
            <p:cNvSpPr/>
            <p:nvPr/>
          </p:nvSpPr>
          <p:spPr>
            <a:xfrm>
              <a:off x="5578675" y="3465500"/>
              <a:ext cx="3425" cy="4575"/>
            </a:xfrm>
            <a:custGeom>
              <a:avLst/>
              <a:gdLst/>
              <a:ahLst/>
              <a:cxnLst/>
              <a:rect l="l" t="t" r="r" b="b"/>
              <a:pathLst>
                <a:path w="137" h="183" extrusionOk="0">
                  <a:moveTo>
                    <a:pt x="91" y="0"/>
                  </a:moveTo>
                  <a:cubicBezTo>
                    <a:pt x="69" y="0"/>
                    <a:pt x="46" y="23"/>
                    <a:pt x="46" y="23"/>
                  </a:cubicBezTo>
                  <a:cubicBezTo>
                    <a:pt x="23" y="46"/>
                    <a:pt x="23" y="46"/>
                    <a:pt x="23" y="69"/>
                  </a:cubicBezTo>
                  <a:cubicBezTo>
                    <a:pt x="23" y="69"/>
                    <a:pt x="23" y="69"/>
                    <a:pt x="23" y="92"/>
                  </a:cubicBezTo>
                  <a:cubicBezTo>
                    <a:pt x="0" y="92"/>
                    <a:pt x="0" y="114"/>
                    <a:pt x="0" y="114"/>
                  </a:cubicBezTo>
                  <a:cubicBezTo>
                    <a:pt x="0" y="160"/>
                    <a:pt x="23" y="183"/>
                    <a:pt x="46" y="183"/>
                  </a:cubicBezTo>
                  <a:cubicBezTo>
                    <a:pt x="91" y="183"/>
                    <a:pt x="114" y="160"/>
                    <a:pt x="114" y="137"/>
                  </a:cubicBezTo>
                  <a:cubicBezTo>
                    <a:pt x="114" y="114"/>
                    <a:pt x="114" y="114"/>
                    <a:pt x="114" y="114"/>
                  </a:cubicBezTo>
                  <a:cubicBezTo>
                    <a:pt x="114" y="114"/>
                    <a:pt x="114" y="92"/>
                    <a:pt x="114" y="92"/>
                  </a:cubicBezTo>
                  <a:cubicBezTo>
                    <a:pt x="114" y="92"/>
                    <a:pt x="114" y="92"/>
                    <a:pt x="114" y="69"/>
                  </a:cubicBezTo>
                  <a:cubicBezTo>
                    <a:pt x="137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9" name="Google Shape;2479;p10"/>
            <p:cNvSpPr/>
            <p:nvPr/>
          </p:nvSpPr>
          <p:spPr>
            <a:xfrm>
              <a:off x="5741300" y="4068075"/>
              <a:ext cx="4575" cy="4025"/>
            </a:xfrm>
            <a:custGeom>
              <a:avLst/>
              <a:gdLst/>
              <a:ahLst/>
              <a:cxnLst/>
              <a:rect l="l" t="t" r="r" b="b"/>
              <a:pathLst>
                <a:path w="183" h="161" extrusionOk="0">
                  <a:moveTo>
                    <a:pt x="23" y="1"/>
                  </a:moveTo>
                  <a:cubicBezTo>
                    <a:pt x="0" y="1"/>
                    <a:pt x="0" y="24"/>
                    <a:pt x="0" y="69"/>
                  </a:cubicBezTo>
                  <a:cubicBezTo>
                    <a:pt x="0" y="69"/>
                    <a:pt x="0" y="92"/>
                    <a:pt x="23" y="92"/>
                  </a:cubicBezTo>
                  <a:cubicBezTo>
                    <a:pt x="23" y="92"/>
                    <a:pt x="23" y="115"/>
                    <a:pt x="23" y="115"/>
                  </a:cubicBezTo>
                  <a:cubicBezTo>
                    <a:pt x="46" y="115"/>
                    <a:pt x="46" y="138"/>
                    <a:pt x="46" y="138"/>
                  </a:cubicBezTo>
                  <a:cubicBezTo>
                    <a:pt x="69" y="138"/>
                    <a:pt x="69" y="138"/>
                    <a:pt x="92" y="161"/>
                  </a:cubicBezTo>
                  <a:lnTo>
                    <a:pt x="137" y="161"/>
                  </a:lnTo>
                  <a:cubicBezTo>
                    <a:pt x="160" y="161"/>
                    <a:pt x="183" y="115"/>
                    <a:pt x="183" y="92"/>
                  </a:cubicBezTo>
                  <a:cubicBezTo>
                    <a:pt x="160" y="69"/>
                    <a:pt x="137" y="46"/>
                    <a:pt x="114" y="46"/>
                  </a:cubicBezTo>
                  <a:lnTo>
                    <a:pt x="92" y="46"/>
                  </a:lnTo>
                  <a:cubicBezTo>
                    <a:pt x="92" y="46"/>
                    <a:pt x="92" y="24"/>
                    <a:pt x="92" y="24"/>
                  </a:cubicBezTo>
                  <a:cubicBezTo>
                    <a:pt x="92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0" name="Google Shape;2480;p10"/>
            <p:cNvSpPr/>
            <p:nvPr/>
          </p:nvSpPr>
          <p:spPr>
            <a:xfrm>
              <a:off x="5740725" y="406750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23" y="1"/>
                  </a:moveTo>
                  <a:cubicBezTo>
                    <a:pt x="0" y="24"/>
                    <a:pt x="0" y="47"/>
                    <a:pt x="0" y="69"/>
                  </a:cubicBezTo>
                  <a:cubicBezTo>
                    <a:pt x="0" y="69"/>
                    <a:pt x="23" y="92"/>
                    <a:pt x="23" y="115"/>
                  </a:cubicBezTo>
                  <a:lnTo>
                    <a:pt x="46" y="115"/>
                  </a:lnTo>
                  <a:cubicBezTo>
                    <a:pt x="46" y="138"/>
                    <a:pt x="46" y="138"/>
                    <a:pt x="69" y="138"/>
                  </a:cubicBezTo>
                  <a:cubicBezTo>
                    <a:pt x="69" y="161"/>
                    <a:pt x="92" y="161"/>
                    <a:pt x="92" y="161"/>
                  </a:cubicBezTo>
                  <a:cubicBezTo>
                    <a:pt x="115" y="161"/>
                    <a:pt x="137" y="138"/>
                    <a:pt x="137" y="138"/>
                  </a:cubicBezTo>
                  <a:cubicBezTo>
                    <a:pt x="137" y="138"/>
                    <a:pt x="137" y="115"/>
                    <a:pt x="137" y="115"/>
                  </a:cubicBezTo>
                  <a:cubicBezTo>
                    <a:pt x="137" y="92"/>
                    <a:pt x="137" y="69"/>
                    <a:pt x="137" y="69"/>
                  </a:cubicBezTo>
                  <a:lnTo>
                    <a:pt x="115" y="69"/>
                  </a:lnTo>
                  <a:cubicBezTo>
                    <a:pt x="115" y="47"/>
                    <a:pt x="115" y="47"/>
                    <a:pt x="115" y="47"/>
                  </a:cubicBezTo>
                  <a:cubicBezTo>
                    <a:pt x="92" y="47"/>
                    <a:pt x="92" y="47"/>
                    <a:pt x="92" y="24"/>
                  </a:cubicBezTo>
                  <a:cubicBezTo>
                    <a:pt x="92" y="24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1" name="Google Shape;2481;p10"/>
            <p:cNvSpPr/>
            <p:nvPr/>
          </p:nvSpPr>
          <p:spPr>
            <a:xfrm>
              <a:off x="5740725" y="4067500"/>
              <a:ext cx="4600" cy="4600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46" y="1"/>
                  </a:moveTo>
                  <a:cubicBezTo>
                    <a:pt x="0" y="24"/>
                    <a:pt x="0" y="47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23" y="115"/>
                    <a:pt x="23" y="138"/>
                    <a:pt x="46" y="138"/>
                  </a:cubicBezTo>
                  <a:cubicBezTo>
                    <a:pt x="46" y="138"/>
                    <a:pt x="46" y="161"/>
                    <a:pt x="69" y="161"/>
                  </a:cubicBezTo>
                  <a:lnTo>
                    <a:pt x="92" y="161"/>
                  </a:lnTo>
                  <a:cubicBezTo>
                    <a:pt x="92" y="161"/>
                    <a:pt x="115" y="161"/>
                    <a:pt x="115" y="184"/>
                  </a:cubicBezTo>
                  <a:cubicBezTo>
                    <a:pt x="137" y="184"/>
                    <a:pt x="160" y="161"/>
                    <a:pt x="160" y="138"/>
                  </a:cubicBezTo>
                  <a:cubicBezTo>
                    <a:pt x="183" y="115"/>
                    <a:pt x="160" y="92"/>
                    <a:pt x="137" y="69"/>
                  </a:cubicBezTo>
                  <a:lnTo>
                    <a:pt x="115" y="69"/>
                  </a:lnTo>
                  <a:cubicBezTo>
                    <a:pt x="115" y="47"/>
                    <a:pt x="92" y="47"/>
                    <a:pt x="92" y="47"/>
                  </a:cubicBezTo>
                  <a:cubicBezTo>
                    <a:pt x="92" y="24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2" name="Google Shape;2482;p10"/>
            <p:cNvSpPr/>
            <p:nvPr/>
          </p:nvSpPr>
          <p:spPr>
            <a:xfrm>
              <a:off x="5740725" y="4067500"/>
              <a:ext cx="4600" cy="4600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23" y="1"/>
                  </a:moveTo>
                  <a:cubicBezTo>
                    <a:pt x="0" y="24"/>
                    <a:pt x="0" y="47"/>
                    <a:pt x="0" y="69"/>
                  </a:cubicBezTo>
                  <a:cubicBezTo>
                    <a:pt x="23" y="92"/>
                    <a:pt x="23" y="115"/>
                    <a:pt x="46" y="138"/>
                  </a:cubicBezTo>
                  <a:cubicBezTo>
                    <a:pt x="46" y="138"/>
                    <a:pt x="69" y="161"/>
                    <a:pt x="69" y="161"/>
                  </a:cubicBezTo>
                  <a:lnTo>
                    <a:pt x="92" y="161"/>
                  </a:lnTo>
                  <a:cubicBezTo>
                    <a:pt x="92" y="161"/>
                    <a:pt x="115" y="184"/>
                    <a:pt x="115" y="184"/>
                  </a:cubicBezTo>
                  <a:cubicBezTo>
                    <a:pt x="160" y="184"/>
                    <a:pt x="183" y="161"/>
                    <a:pt x="183" y="138"/>
                  </a:cubicBezTo>
                  <a:cubicBezTo>
                    <a:pt x="183" y="115"/>
                    <a:pt x="160" y="69"/>
                    <a:pt x="137" y="69"/>
                  </a:cubicBezTo>
                  <a:lnTo>
                    <a:pt x="115" y="69"/>
                  </a:lnTo>
                  <a:cubicBezTo>
                    <a:pt x="115" y="69"/>
                    <a:pt x="92" y="69"/>
                    <a:pt x="92" y="47"/>
                  </a:cubicBezTo>
                  <a:cubicBezTo>
                    <a:pt x="92" y="24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3" name="Google Shape;2483;p10"/>
            <p:cNvSpPr/>
            <p:nvPr/>
          </p:nvSpPr>
          <p:spPr>
            <a:xfrm>
              <a:off x="6153850" y="3913450"/>
              <a:ext cx="33125" cy="50650"/>
            </a:xfrm>
            <a:custGeom>
              <a:avLst/>
              <a:gdLst/>
              <a:ahLst/>
              <a:cxnLst/>
              <a:rect l="l" t="t" r="r" b="b"/>
              <a:pathLst>
                <a:path w="1325" h="2026" extrusionOk="0">
                  <a:moveTo>
                    <a:pt x="860" y="1210"/>
                  </a:moveTo>
                  <a:cubicBezTo>
                    <a:pt x="845" y="1210"/>
                    <a:pt x="845" y="1213"/>
                    <a:pt x="845" y="1233"/>
                  </a:cubicBezTo>
                  <a:cubicBezTo>
                    <a:pt x="851" y="1225"/>
                    <a:pt x="856" y="1218"/>
                    <a:pt x="860" y="1210"/>
                  </a:cubicBezTo>
                  <a:close/>
                  <a:moveTo>
                    <a:pt x="1165" y="0"/>
                  </a:moveTo>
                  <a:cubicBezTo>
                    <a:pt x="1165" y="0"/>
                    <a:pt x="1142" y="0"/>
                    <a:pt x="1142" y="23"/>
                  </a:cubicBezTo>
                  <a:cubicBezTo>
                    <a:pt x="1074" y="23"/>
                    <a:pt x="1051" y="91"/>
                    <a:pt x="1074" y="137"/>
                  </a:cubicBezTo>
                  <a:cubicBezTo>
                    <a:pt x="1074" y="160"/>
                    <a:pt x="1097" y="183"/>
                    <a:pt x="1097" y="206"/>
                  </a:cubicBezTo>
                  <a:cubicBezTo>
                    <a:pt x="1119" y="297"/>
                    <a:pt x="1119" y="365"/>
                    <a:pt x="1119" y="457"/>
                  </a:cubicBezTo>
                  <a:cubicBezTo>
                    <a:pt x="1097" y="571"/>
                    <a:pt x="1074" y="685"/>
                    <a:pt x="1051" y="799"/>
                  </a:cubicBezTo>
                  <a:cubicBezTo>
                    <a:pt x="1008" y="950"/>
                    <a:pt x="944" y="1081"/>
                    <a:pt x="860" y="1210"/>
                  </a:cubicBezTo>
                  <a:lnTo>
                    <a:pt x="860" y="1210"/>
                  </a:lnTo>
                  <a:cubicBezTo>
                    <a:pt x="863" y="1210"/>
                    <a:pt x="865" y="1210"/>
                    <a:pt x="868" y="1210"/>
                  </a:cubicBezTo>
                  <a:cubicBezTo>
                    <a:pt x="777" y="1347"/>
                    <a:pt x="663" y="1461"/>
                    <a:pt x="549" y="1575"/>
                  </a:cubicBezTo>
                  <a:cubicBezTo>
                    <a:pt x="457" y="1644"/>
                    <a:pt x="389" y="1712"/>
                    <a:pt x="275" y="1758"/>
                  </a:cubicBezTo>
                  <a:cubicBezTo>
                    <a:pt x="206" y="1803"/>
                    <a:pt x="138" y="1826"/>
                    <a:pt x="69" y="1826"/>
                  </a:cubicBezTo>
                  <a:cubicBezTo>
                    <a:pt x="47" y="1849"/>
                    <a:pt x="24" y="1872"/>
                    <a:pt x="24" y="1895"/>
                  </a:cubicBezTo>
                  <a:cubicBezTo>
                    <a:pt x="1" y="1917"/>
                    <a:pt x="1" y="1940"/>
                    <a:pt x="24" y="1963"/>
                  </a:cubicBezTo>
                  <a:cubicBezTo>
                    <a:pt x="24" y="1986"/>
                    <a:pt x="47" y="2009"/>
                    <a:pt x="69" y="2009"/>
                  </a:cubicBezTo>
                  <a:cubicBezTo>
                    <a:pt x="81" y="2020"/>
                    <a:pt x="92" y="2026"/>
                    <a:pt x="104" y="2026"/>
                  </a:cubicBezTo>
                  <a:cubicBezTo>
                    <a:pt x="115" y="2026"/>
                    <a:pt x="126" y="2020"/>
                    <a:pt x="138" y="2009"/>
                  </a:cubicBezTo>
                  <a:cubicBezTo>
                    <a:pt x="184" y="2009"/>
                    <a:pt x="252" y="1986"/>
                    <a:pt x="298" y="1963"/>
                  </a:cubicBezTo>
                  <a:cubicBezTo>
                    <a:pt x="343" y="1963"/>
                    <a:pt x="389" y="1917"/>
                    <a:pt x="435" y="1895"/>
                  </a:cubicBezTo>
                  <a:cubicBezTo>
                    <a:pt x="526" y="1849"/>
                    <a:pt x="594" y="1781"/>
                    <a:pt x="663" y="1735"/>
                  </a:cubicBezTo>
                  <a:cubicBezTo>
                    <a:pt x="823" y="1575"/>
                    <a:pt x="960" y="1415"/>
                    <a:pt x="1074" y="1233"/>
                  </a:cubicBezTo>
                  <a:cubicBezTo>
                    <a:pt x="1165" y="1050"/>
                    <a:pt x="1234" y="868"/>
                    <a:pt x="1279" y="662"/>
                  </a:cubicBezTo>
                  <a:cubicBezTo>
                    <a:pt x="1325" y="479"/>
                    <a:pt x="1325" y="274"/>
                    <a:pt x="1256" y="69"/>
                  </a:cubicBezTo>
                  <a:cubicBezTo>
                    <a:pt x="1256" y="23"/>
                    <a:pt x="1211" y="0"/>
                    <a:pt x="1165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10"/>
            <p:cNvSpPr/>
            <p:nvPr/>
          </p:nvSpPr>
          <p:spPr>
            <a:xfrm>
              <a:off x="5987800" y="3353650"/>
              <a:ext cx="51950" cy="22425"/>
            </a:xfrm>
            <a:custGeom>
              <a:avLst/>
              <a:gdLst/>
              <a:ahLst/>
              <a:cxnLst/>
              <a:rect l="l" t="t" r="r" b="b"/>
              <a:pathLst>
                <a:path w="2078" h="897" extrusionOk="0">
                  <a:moveTo>
                    <a:pt x="1028" y="1"/>
                  </a:moveTo>
                  <a:cubicBezTo>
                    <a:pt x="914" y="1"/>
                    <a:pt x="800" y="23"/>
                    <a:pt x="686" y="23"/>
                  </a:cubicBezTo>
                  <a:cubicBezTo>
                    <a:pt x="480" y="69"/>
                    <a:pt x="275" y="115"/>
                    <a:pt x="92" y="138"/>
                  </a:cubicBezTo>
                  <a:cubicBezTo>
                    <a:pt x="46" y="160"/>
                    <a:pt x="1" y="206"/>
                    <a:pt x="24" y="274"/>
                  </a:cubicBezTo>
                  <a:cubicBezTo>
                    <a:pt x="24" y="320"/>
                    <a:pt x="92" y="343"/>
                    <a:pt x="138" y="343"/>
                  </a:cubicBezTo>
                  <a:cubicBezTo>
                    <a:pt x="366" y="297"/>
                    <a:pt x="594" y="229"/>
                    <a:pt x="845" y="206"/>
                  </a:cubicBezTo>
                  <a:cubicBezTo>
                    <a:pt x="902" y="195"/>
                    <a:pt x="965" y="189"/>
                    <a:pt x="1028" y="189"/>
                  </a:cubicBezTo>
                  <a:cubicBezTo>
                    <a:pt x="1091" y="189"/>
                    <a:pt x="1153" y="195"/>
                    <a:pt x="1211" y="206"/>
                  </a:cubicBezTo>
                  <a:cubicBezTo>
                    <a:pt x="1302" y="229"/>
                    <a:pt x="1370" y="252"/>
                    <a:pt x="1462" y="274"/>
                  </a:cubicBezTo>
                  <a:cubicBezTo>
                    <a:pt x="1507" y="320"/>
                    <a:pt x="1553" y="343"/>
                    <a:pt x="1621" y="389"/>
                  </a:cubicBezTo>
                  <a:cubicBezTo>
                    <a:pt x="1667" y="434"/>
                    <a:pt x="1690" y="480"/>
                    <a:pt x="1736" y="526"/>
                  </a:cubicBezTo>
                  <a:cubicBezTo>
                    <a:pt x="1781" y="571"/>
                    <a:pt x="1804" y="617"/>
                    <a:pt x="1827" y="685"/>
                  </a:cubicBezTo>
                  <a:cubicBezTo>
                    <a:pt x="1850" y="731"/>
                    <a:pt x="1850" y="777"/>
                    <a:pt x="1872" y="822"/>
                  </a:cubicBezTo>
                  <a:cubicBezTo>
                    <a:pt x="1872" y="860"/>
                    <a:pt x="1918" y="897"/>
                    <a:pt x="1960" y="897"/>
                  </a:cubicBezTo>
                  <a:cubicBezTo>
                    <a:pt x="1969" y="897"/>
                    <a:pt x="1978" y="895"/>
                    <a:pt x="1987" y="891"/>
                  </a:cubicBezTo>
                  <a:cubicBezTo>
                    <a:pt x="2032" y="891"/>
                    <a:pt x="2078" y="822"/>
                    <a:pt x="2055" y="777"/>
                  </a:cubicBezTo>
                  <a:cubicBezTo>
                    <a:pt x="2032" y="685"/>
                    <a:pt x="2009" y="594"/>
                    <a:pt x="1964" y="503"/>
                  </a:cubicBezTo>
                  <a:cubicBezTo>
                    <a:pt x="1918" y="434"/>
                    <a:pt x="1850" y="343"/>
                    <a:pt x="1781" y="274"/>
                  </a:cubicBezTo>
                  <a:cubicBezTo>
                    <a:pt x="1644" y="138"/>
                    <a:pt x="1462" y="69"/>
                    <a:pt x="1256" y="23"/>
                  </a:cubicBezTo>
                  <a:cubicBezTo>
                    <a:pt x="1188" y="1"/>
                    <a:pt x="1096" y="1"/>
                    <a:pt x="1028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5" name="Google Shape;2485;p10"/>
            <p:cNvSpPr/>
            <p:nvPr/>
          </p:nvSpPr>
          <p:spPr>
            <a:xfrm>
              <a:off x="5610625" y="3470050"/>
              <a:ext cx="163225" cy="575225"/>
            </a:xfrm>
            <a:custGeom>
              <a:avLst/>
              <a:gdLst/>
              <a:ahLst/>
              <a:cxnLst/>
              <a:rect l="l" t="t" r="r" b="b"/>
              <a:pathLst>
                <a:path w="6529" h="23009" extrusionOk="0">
                  <a:moveTo>
                    <a:pt x="206" y="1"/>
                  </a:moveTo>
                  <a:cubicBezTo>
                    <a:pt x="183" y="1"/>
                    <a:pt x="183" y="1"/>
                    <a:pt x="183" y="24"/>
                  </a:cubicBezTo>
                  <a:cubicBezTo>
                    <a:pt x="114" y="24"/>
                    <a:pt x="69" y="47"/>
                    <a:pt x="46" y="92"/>
                  </a:cubicBezTo>
                  <a:cubicBezTo>
                    <a:pt x="23" y="115"/>
                    <a:pt x="0" y="184"/>
                    <a:pt x="0" y="229"/>
                  </a:cubicBezTo>
                  <a:cubicBezTo>
                    <a:pt x="639" y="2535"/>
                    <a:pt x="1256" y="4840"/>
                    <a:pt x="1872" y="7145"/>
                  </a:cubicBezTo>
                  <a:cubicBezTo>
                    <a:pt x="2580" y="9702"/>
                    <a:pt x="3264" y="12281"/>
                    <a:pt x="3972" y="14837"/>
                  </a:cubicBezTo>
                  <a:cubicBezTo>
                    <a:pt x="4588" y="17120"/>
                    <a:pt x="5204" y="19402"/>
                    <a:pt x="5821" y="21685"/>
                  </a:cubicBezTo>
                  <a:cubicBezTo>
                    <a:pt x="5935" y="22073"/>
                    <a:pt x="6026" y="22438"/>
                    <a:pt x="6140" y="22826"/>
                  </a:cubicBezTo>
                  <a:cubicBezTo>
                    <a:pt x="6140" y="22895"/>
                    <a:pt x="6163" y="22917"/>
                    <a:pt x="6209" y="22963"/>
                  </a:cubicBezTo>
                  <a:cubicBezTo>
                    <a:pt x="6254" y="22986"/>
                    <a:pt x="6300" y="23009"/>
                    <a:pt x="6346" y="23009"/>
                  </a:cubicBezTo>
                  <a:cubicBezTo>
                    <a:pt x="6414" y="22986"/>
                    <a:pt x="6460" y="22963"/>
                    <a:pt x="6483" y="22917"/>
                  </a:cubicBezTo>
                  <a:cubicBezTo>
                    <a:pt x="6505" y="22895"/>
                    <a:pt x="6528" y="22826"/>
                    <a:pt x="6528" y="22781"/>
                  </a:cubicBezTo>
                  <a:cubicBezTo>
                    <a:pt x="6003" y="20863"/>
                    <a:pt x="5478" y="18946"/>
                    <a:pt x="4953" y="17029"/>
                  </a:cubicBezTo>
                  <a:cubicBezTo>
                    <a:pt x="4269" y="14449"/>
                    <a:pt x="3561" y="11870"/>
                    <a:pt x="2876" y="9291"/>
                  </a:cubicBezTo>
                  <a:cubicBezTo>
                    <a:pt x="2214" y="6940"/>
                    <a:pt x="1575" y="4566"/>
                    <a:pt x="936" y="2192"/>
                  </a:cubicBezTo>
                  <a:cubicBezTo>
                    <a:pt x="753" y="1530"/>
                    <a:pt x="571" y="845"/>
                    <a:pt x="388" y="184"/>
                  </a:cubicBezTo>
                  <a:cubicBezTo>
                    <a:pt x="388" y="138"/>
                    <a:pt x="365" y="92"/>
                    <a:pt x="320" y="47"/>
                  </a:cubicBezTo>
                  <a:cubicBezTo>
                    <a:pt x="274" y="24"/>
                    <a:pt x="251" y="1"/>
                    <a:pt x="20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6" name="Google Shape;2486;p10"/>
            <p:cNvSpPr/>
            <p:nvPr/>
          </p:nvSpPr>
          <p:spPr>
            <a:xfrm>
              <a:off x="5952425" y="3360500"/>
              <a:ext cx="171800" cy="619725"/>
            </a:xfrm>
            <a:custGeom>
              <a:avLst/>
              <a:gdLst/>
              <a:ahLst/>
              <a:cxnLst/>
              <a:rect l="l" t="t" r="r" b="b"/>
              <a:pathLst>
                <a:path w="6872" h="24789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23" y="46"/>
                    <a:pt x="1" y="92"/>
                    <a:pt x="23" y="115"/>
                  </a:cubicBezTo>
                  <a:cubicBezTo>
                    <a:pt x="685" y="2625"/>
                    <a:pt x="1370" y="5136"/>
                    <a:pt x="2055" y="7670"/>
                  </a:cubicBezTo>
                  <a:cubicBezTo>
                    <a:pt x="2808" y="10409"/>
                    <a:pt x="3561" y="13171"/>
                    <a:pt x="4292" y="15933"/>
                  </a:cubicBezTo>
                  <a:cubicBezTo>
                    <a:pt x="4999" y="18535"/>
                    <a:pt x="5707" y="21137"/>
                    <a:pt x="6415" y="23739"/>
                  </a:cubicBezTo>
                  <a:cubicBezTo>
                    <a:pt x="6506" y="24058"/>
                    <a:pt x="6597" y="24378"/>
                    <a:pt x="6688" y="24697"/>
                  </a:cubicBezTo>
                  <a:cubicBezTo>
                    <a:pt x="6688" y="24697"/>
                    <a:pt x="6688" y="24720"/>
                    <a:pt x="6688" y="24720"/>
                  </a:cubicBezTo>
                  <a:cubicBezTo>
                    <a:pt x="6688" y="24743"/>
                    <a:pt x="6688" y="24766"/>
                    <a:pt x="6711" y="24766"/>
                  </a:cubicBezTo>
                  <a:cubicBezTo>
                    <a:pt x="6734" y="24789"/>
                    <a:pt x="6757" y="24789"/>
                    <a:pt x="6803" y="24789"/>
                  </a:cubicBezTo>
                  <a:cubicBezTo>
                    <a:pt x="6825" y="24789"/>
                    <a:pt x="6848" y="24766"/>
                    <a:pt x="6848" y="24766"/>
                  </a:cubicBezTo>
                  <a:cubicBezTo>
                    <a:pt x="6871" y="24743"/>
                    <a:pt x="6871" y="24697"/>
                    <a:pt x="6871" y="24675"/>
                  </a:cubicBezTo>
                  <a:cubicBezTo>
                    <a:pt x="6780" y="24309"/>
                    <a:pt x="6666" y="23921"/>
                    <a:pt x="6574" y="23533"/>
                  </a:cubicBezTo>
                  <a:lnTo>
                    <a:pt x="5593" y="19973"/>
                  </a:lnTo>
                  <a:lnTo>
                    <a:pt x="3265" y="11390"/>
                  </a:lnTo>
                  <a:cubicBezTo>
                    <a:pt x="2557" y="8743"/>
                    <a:pt x="1827" y="6095"/>
                    <a:pt x="1119" y="3447"/>
                  </a:cubicBezTo>
                  <a:cubicBezTo>
                    <a:pt x="822" y="2329"/>
                    <a:pt x="503" y="1210"/>
                    <a:pt x="206" y="69"/>
                  </a:cubicBezTo>
                  <a:cubicBezTo>
                    <a:pt x="206" y="46"/>
                    <a:pt x="183" y="23"/>
                    <a:pt x="160" y="23"/>
                  </a:cubicBezTo>
                  <a:cubicBezTo>
                    <a:pt x="160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99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7" name="Google Shape;2487;p10"/>
            <p:cNvSpPr/>
            <p:nvPr/>
          </p:nvSpPr>
          <p:spPr>
            <a:xfrm>
              <a:off x="5971250" y="3353650"/>
              <a:ext cx="172375" cy="622025"/>
            </a:xfrm>
            <a:custGeom>
              <a:avLst/>
              <a:gdLst/>
              <a:ahLst/>
              <a:cxnLst/>
              <a:rect l="l" t="t" r="r" b="b"/>
              <a:pathLst>
                <a:path w="6895" h="24881" extrusionOk="0">
                  <a:moveTo>
                    <a:pt x="69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46"/>
                    <a:pt x="1" y="69"/>
                    <a:pt x="1" y="115"/>
                  </a:cubicBezTo>
                  <a:cubicBezTo>
                    <a:pt x="663" y="2580"/>
                    <a:pt x="1348" y="5045"/>
                    <a:pt x="2009" y="7510"/>
                  </a:cubicBezTo>
                  <a:cubicBezTo>
                    <a:pt x="2786" y="10363"/>
                    <a:pt x="3539" y="13194"/>
                    <a:pt x="4315" y="16047"/>
                  </a:cubicBezTo>
                  <a:lnTo>
                    <a:pt x="6438" y="23899"/>
                  </a:lnTo>
                  <a:cubicBezTo>
                    <a:pt x="6529" y="24195"/>
                    <a:pt x="6620" y="24492"/>
                    <a:pt x="6689" y="24789"/>
                  </a:cubicBezTo>
                  <a:cubicBezTo>
                    <a:pt x="6689" y="24812"/>
                    <a:pt x="6711" y="24834"/>
                    <a:pt x="6734" y="24857"/>
                  </a:cubicBezTo>
                  <a:cubicBezTo>
                    <a:pt x="6757" y="24880"/>
                    <a:pt x="6780" y="24880"/>
                    <a:pt x="6803" y="24880"/>
                  </a:cubicBezTo>
                  <a:cubicBezTo>
                    <a:pt x="6826" y="24880"/>
                    <a:pt x="6848" y="24857"/>
                    <a:pt x="6871" y="24834"/>
                  </a:cubicBezTo>
                  <a:cubicBezTo>
                    <a:pt x="6871" y="24812"/>
                    <a:pt x="6894" y="24789"/>
                    <a:pt x="6894" y="24766"/>
                  </a:cubicBezTo>
                  <a:cubicBezTo>
                    <a:pt x="6483" y="23328"/>
                    <a:pt x="6095" y="21867"/>
                    <a:pt x="5707" y="20429"/>
                  </a:cubicBezTo>
                  <a:cubicBezTo>
                    <a:pt x="4931" y="17530"/>
                    <a:pt x="4132" y="14654"/>
                    <a:pt x="3356" y="11756"/>
                  </a:cubicBezTo>
                  <a:cubicBezTo>
                    <a:pt x="2626" y="9017"/>
                    <a:pt x="1873" y="6300"/>
                    <a:pt x="1142" y="3561"/>
                  </a:cubicBezTo>
                  <a:cubicBezTo>
                    <a:pt x="823" y="2397"/>
                    <a:pt x="503" y="1233"/>
                    <a:pt x="183" y="69"/>
                  </a:cubicBezTo>
                  <a:cubicBezTo>
                    <a:pt x="183" y="46"/>
                    <a:pt x="183" y="23"/>
                    <a:pt x="161" y="23"/>
                  </a:cubicBezTo>
                  <a:cubicBezTo>
                    <a:pt x="138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99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8" name="Google Shape;2488;p10"/>
            <p:cNvSpPr/>
            <p:nvPr/>
          </p:nvSpPr>
          <p:spPr>
            <a:xfrm>
              <a:off x="6119625" y="3971650"/>
              <a:ext cx="23425" cy="9825"/>
            </a:xfrm>
            <a:custGeom>
              <a:avLst/>
              <a:gdLst/>
              <a:ahLst/>
              <a:cxnLst/>
              <a:rect l="l" t="t" r="r" b="b"/>
              <a:pathLst>
                <a:path w="937" h="393" extrusionOk="0">
                  <a:moveTo>
                    <a:pt x="822" y="0"/>
                  </a:moveTo>
                  <a:cubicBezTo>
                    <a:pt x="799" y="0"/>
                    <a:pt x="776" y="0"/>
                    <a:pt x="754" y="23"/>
                  </a:cubicBezTo>
                  <a:cubicBezTo>
                    <a:pt x="754" y="23"/>
                    <a:pt x="731" y="46"/>
                    <a:pt x="708" y="46"/>
                  </a:cubicBezTo>
                  <a:cubicBezTo>
                    <a:pt x="640" y="92"/>
                    <a:pt x="571" y="114"/>
                    <a:pt x="503" y="137"/>
                  </a:cubicBezTo>
                  <a:cubicBezTo>
                    <a:pt x="411" y="160"/>
                    <a:pt x="343" y="183"/>
                    <a:pt x="252" y="183"/>
                  </a:cubicBezTo>
                  <a:lnTo>
                    <a:pt x="115" y="183"/>
                  </a:lnTo>
                  <a:cubicBezTo>
                    <a:pt x="69" y="183"/>
                    <a:pt x="23" y="229"/>
                    <a:pt x="23" y="274"/>
                  </a:cubicBezTo>
                  <a:cubicBezTo>
                    <a:pt x="0" y="320"/>
                    <a:pt x="46" y="366"/>
                    <a:pt x="92" y="388"/>
                  </a:cubicBezTo>
                  <a:cubicBezTo>
                    <a:pt x="128" y="391"/>
                    <a:pt x="164" y="393"/>
                    <a:pt x="200" y="393"/>
                  </a:cubicBezTo>
                  <a:cubicBezTo>
                    <a:pt x="455" y="393"/>
                    <a:pt x="690" y="320"/>
                    <a:pt x="891" y="160"/>
                  </a:cubicBezTo>
                  <a:cubicBezTo>
                    <a:pt x="936" y="137"/>
                    <a:pt x="936" y="69"/>
                    <a:pt x="891" y="23"/>
                  </a:cubicBezTo>
                  <a:cubicBezTo>
                    <a:pt x="891" y="0"/>
                    <a:pt x="845" y="0"/>
                    <a:pt x="822" y="0"/>
                  </a:cubicBezTo>
                  <a:close/>
                </a:path>
              </a:pathLst>
            </a:custGeom>
            <a:solidFill>
              <a:srgbClr val="B99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9" name="Google Shape;2489;p10"/>
            <p:cNvSpPr/>
            <p:nvPr/>
          </p:nvSpPr>
          <p:spPr>
            <a:xfrm>
              <a:off x="5952425" y="3353650"/>
              <a:ext cx="22850" cy="11150"/>
            </a:xfrm>
            <a:custGeom>
              <a:avLst/>
              <a:gdLst/>
              <a:ahLst/>
              <a:cxnLst/>
              <a:rect l="l" t="t" r="r" b="b"/>
              <a:pathLst>
                <a:path w="914" h="446" extrusionOk="0">
                  <a:moveTo>
                    <a:pt x="617" y="1"/>
                  </a:moveTo>
                  <a:cubicBezTo>
                    <a:pt x="548" y="23"/>
                    <a:pt x="480" y="46"/>
                    <a:pt x="411" y="69"/>
                  </a:cubicBezTo>
                  <a:cubicBezTo>
                    <a:pt x="275" y="115"/>
                    <a:pt x="138" y="183"/>
                    <a:pt x="46" y="274"/>
                  </a:cubicBezTo>
                  <a:cubicBezTo>
                    <a:pt x="1" y="297"/>
                    <a:pt x="1" y="366"/>
                    <a:pt x="23" y="411"/>
                  </a:cubicBezTo>
                  <a:cubicBezTo>
                    <a:pt x="46" y="434"/>
                    <a:pt x="69" y="446"/>
                    <a:pt x="92" y="446"/>
                  </a:cubicBezTo>
                  <a:cubicBezTo>
                    <a:pt x="115" y="446"/>
                    <a:pt x="138" y="434"/>
                    <a:pt x="160" y="411"/>
                  </a:cubicBezTo>
                  <a:cubicBezTo>
                    <a:pt x="183" y="389"/>
                    <a:pt x="229" y="366"/>
                    <a:pt x="252" y="343"/>
                  </a:cubicBezTo>
                  <a:cubicBezTo>
                    <a:pt x="343" y="297"/>
                    <a:pt x="411" y="252"/>
                    <a:pt x="503" y="229"/>
                  </a:cubicBezTo>
                  <a:cubicBezTo>
                    <a:pt x="594" y="206"/>
                    <a:pt x="685" y="183"/>
                    <a:pt x="754" y="183"/>
                  </a:cubicBezTo>
                  <a:lnTo>
                    <a:pt x="800" y="183"/>
                  </a:lnTo>
                  <a:cubicBezTo>
                    <a:pt x="822" y="183"/>
                    <a:pt x="845" y="183"/>
                    <a:pt x="868" y="160"/>
                  </a:cubicBezTo>
                  <a:cubicBezTo>
                    <a:pt x="891" y="138"/>
                    <a:pt x="914" y="115"/>
                    <a:pt x="914" y="92"/>
                  </a:cubicBezTo>
                  <a:cubicBezTo>
                    <a:pt x="914" y="46"/>
                    <a:pt x="868" y="1"/>
                    <a:pt x="822" y="1"/>
                  </a:cubicBezTo>
                  <a:close/>
                </a:path>
              </a:pathLst>
            </a:custGeom>
            <a:solidFill>
              <a:srgbClr val="B99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0" name="Google Shape;2490;p10"/>
            <p:cNvSpPr/>
            <p:nvPr/>
          </p:nvSpPr>
          <p:spPr>
            <a:xfrm>
              <a:off x="5780675" y="3854675"/>
              <a:ext cx="67350" cy="57450"/>
            </a:xfrm>
            <a:custGeom>
              <a:avLst/>
              <a:gdLst/>
              <a:ahLst/>
              <a:cxnLst/>
              <a:rect l="l" t="t" r="r" b="b"/>
              <a:pathLst>
                <a:path w="2694" h="2298" extrusionOk="0">
                  <a:moveTo>
                    <a:pt x="2488" y="0"/>
                  </a:moveTo>
                  <a:cubicBezTo>
                    <a:pt x="2443" y="23"/>
                    <a:pt x="2397" y="69"/>
                    <a:pt x="2397" y="114"/>
                  </a:cubicBezTo>
                  <a:cubicBezTo>
                    <a:pt x="2397" y="137"/>
                    <a:pt x="2397" y="137"/>
                    <a:pt x="2397" y="137"/>
                  </a:cubicBezTo>
                  <a:lnTo>
                    <a:pt x="2420" y="137"/>
                  </a:lnTo>
                  <a:cubicBezTo>
                    <a:pt x="2420" y="160"/>
                    <a:pt x="2420" y="160"/>
                    <a:pt x="2420" y="160"/>
                  </a:cubicBezTo>
                  <a:cubicBezTo>
                    <a:pt x="2420" y="160"/>
                    <a:pt x="2420" y="183"/>
                    <a:pt x="2420" y="183"/>
                  </a:cubicBezTo>
                  <a:cubicBezTo>
                    <a:pt x="2420" y="206"/>
                    <a:pt x="2420" y="206"/>
                    <a:pt x="2420" y="206"/>
                  </a:cubicBezTo>
                  <a:cubicBezTo>
                    <a:pt x="2420" y="228"/>
                    <a:pt x="2420" y="228"/>
                    <a:pt x="2420" y="228"/>
                  </a:cubicBezTo>
                  <a:lnTo>
                    <a:pt x="2443" y="228"/>
                  </a:lnTo>
                  <a:cubicBezTo>
                    <a:pt x="2443" y="228"/>
                    <a:pt x="2443" y="228"/>
                    <a:pt x="2443" y="251"/>
                  </a:cubicBezTo>
                  <a:cubicBezTo>
                    <a:pt x="2443" y="251"/>
                    <a:pt x="2443" y="274"/>
                    <a:pt x="2443" y="274"/>
                  </a:cubicBezTo>
                  <a:cubicBezTo>
                    <a:pt x="2443" y="320"/>
                    <a:pt x="2465" y="343"/>
                    <a:pt x="2465" y="388"/>
                  </a:cubicBezTo>
                  <a:cubicBezTo>
                    <a:pt x="2488" y="457"/>
                    <a:pt x="2488" y="548"/>
                    <a:pt x="2488" y="639"/>
                  </a:cubicBezTo>
                  <a:cubicBezTo>
                    <a:pt x="2488" y="617"/>
                    <a:pt x="2488" y="616"/>
                    <a:pt x="2488" y="616"/>
                  </a:cubicBezTo>
                  <a:lnTo>
                    <a:pt x="2488" y="616"/>
                  </a:lnTo>
                  <a:cubicBezTo>
                    <a:pt x="2511" y="799"/>
                    <a:pt x="2488" y="959"/>
                    <a:pt x="2465" y="1141"/>
                  </a:cubicBezTo>
                  <a:cubicBezTo>
                    <a:pt x="2443" y="1278"/>
                    <a:pt x="2397" y="1415"/>
                    <a:pt x="2328" y="1529"/>
                  </a:cubicBezTo>
                  <a:cubicBezTo>
                    <a:pt x="2283" y="1621"/>
                    <a:pt x="2237" y="1712"/>
                    <a:pt x="2169" y="1803"/>
                  </a:cubicBezTo>
                  <a:cubicBezTo>
                    <a:pt x="2100" y="1849"/>
                    <a:pt x="2054" y="1917"/>
                    <a:pt x="1986" y="1963"/>
                  </a:cubicBezTo>
                  <a:cubicBezTo>
                    <a:pt x="1918" y="2009"/>
                    <a:pt x="1849" y="2032"/>
                    <a:pt x="1781" y="2054"/>
                  </a:cubicBezTo>
                  <a:cubicBezTo>
                    <a:pt x="1690" y="2077"/>
                    <a:pt x="1622" y="2100"/>
                    <a:pt x="1555" y="2100"/>
                  </a:cubicBezTo>
                  <a:lnTo>
                    <a:pt x="1555" y="2100"/>
                  </a:lnTo>
                  <a:cubicBezTo>
                    <a:pt x="1470" y="2100"/>
                    <a:pt x="1387" y="2098"/>
                    <a:pt x="1324" y="2077"/>
                  </a:cubicBezTo>
                  <a:cubicBezTo>
                    <a:pt x="1233" y="2054"/>
                    <a:pt x="1141" y="2032"/>
                    <a:pt x="1073" y="1986"/>
                  </a:cubicBezTo>
                  <a:cubicBezTo>
                    <a:pt x="959" y="1940"/>
                    <a:pt x="868" y="1872"/>
                    <a:pt x="776" y="1803"/>
                  </a:cubicBezTo>
                  <a:cubicBezTo>
                    <a:pt x="662" y="1689"/>
                    <a:pt x="548" y="1575"/>
                    <a:pt x="457" y="1438"/>
                  </a:cubicBezTo>
                  <a:cubicBezTo>
                    <a:pt x="457" y="1438"/>
                    <a:pt x="457" y="1438"/>
                    <a:pt x="457" y="1461"/>
                  </a:cubicBezTo>
                  <a:cubicBezTo>
                    <a:pt x="343" y="1278"/>
                    <a:pt x="251" y="1096"/>
                    <a:pt x="183" y="913"/>
                  </a:cubicBezTo>
                  <a:cubicBezTo>
                    <a:pt x="183" y="890"/>
                    <a:pt x="160" y="868"/>
                    <a:pt x="137" y="868"/>
                  </a:cubicBezTo>
                  <a:cubicBezTo>
                    <a:pt x="126" y="856"/>
                    <a:pt x="114" y="850"/>
                    <a:pt x="103" y="850"/>
                  </a:cubicBezTo>
                  <a:cubicBezTo>
                    <a:pt x="92" y="850"/>
                    <a:pt x="80" y="856"/>
                    <a:pt x="69" y="868"/>
                  </a:cubicBezTo>
                  <a:cubicBezTo>
                    <a:pt x="46" y="868"/>
                    <a:pt x="23" y="890"/>
                    <a:pt x="23" y="913"/>
                  </a:cubicBezTo>
                  <a:cubicBezTo>
                    <a:pt x="0" y="936"/>
                    <a:pt x="0" y="959"/>
                    <a:pt x="23" y="1004"/>
                  </a:cubicBezTo>
                  <a:cubicBezTo>
                    <a:pt x="160" y="1392"/>
                    <a:pt x="388" y="1735"/>
                    <a:pt x="708" y="2009"/>
                  </a:cubicBezTo>
                  <a:cubicBezTo>
                    <a:pt x="890" y="2146"/>
                    <a:pt x="1096" y="2237"/>
                    <a:pt x="1301" y="2283"/>
                  </a:cubicBezTo>
                  <a:cubicBezTo>
                    <a:pt x="1377" y="2292"/>
                    <a:pt x="1449" y="2298"/>
                    <a:pt x="1520" y="2298"/>
                  </a:cubicBezTo>
                  <a:cubicBezTo>
                    <a:pt x="1620" y="2298"/>
                    <a:pt x="1719" y="2287"/>
                    <a:pt x="1826" y="2260"/>
                  </a:cubicBezTo>
                  <a:cubicBezTo>
                    <a:pt x="1918" y="2214"/>
                    <a:pt x="2009" y="2169"/>
                    <a:pt x="2077" y="2123"/>
                  </a:cubicBezTo>
                  <a:cubicBezTo>
                    <a:pt x="2123" y="2100"/>
                    <a:pt x="2169" y="2054"/>
                    <a:pt x="2214" y="2032"/>
                  </a:cubicBezTo>
                  <a:cubicBezTo>
                    <a:pt x="2260" y="1986"/>
                    <a:pt x="2306" y="1940"/>
                    <a:pt x="2328" y="1895"/>
                  </a:cubicBezTo>
                  <a:cubicBezTo>
                    <a:pt x="2443" y="1758"/>
                    <a:pt x="2534" y="1575"/>
                    <a:pt x="2579" y="1415"/>
                  </a:cubicBezTo>
                  <a:cubicBezTo>
                    <a:pt x="2648" y="1233"/>
                    <a:pt x="2694" y="1027"/>
                    <a:pt x="2694" y="822"/>
                  </a:cubicBezTo>
                  <a:cubicBezTo>
                    <a:pt x="2694" y="662"/>
                    <a:pt x="2671" y="502"/>
                    <a:pt x="2648" y="365"/>
                  </a:cubicBezTo>
                  <a:cubicBezTo>
                    <a:pt x="2648" y="365"/>
                    <a:pt x="2648" y="365"/>
                    <a:pt x="2648" y="343"/>
                  </a:cubicBezTo>
                  <a:cubicBezTo>
                    <a:pt x="2648" y="320"/>
                    <a:pt x="2648" y="274"/>
                    <a:pt x="2625" y="251"/>
                  </a:cubicBezTo>
                  <a:cubicBezTo>
                    <a:pt x="2625" y="228"/>
                    <a:pt x="2625" y="228"/>
                    <a:pt x="2625" y="206"/>
                  </a:cubicBezTo>
                  <a:cubicBezTo>
                    <a:pt x="2625" y="206"/>
                    <a:pt x="2625" y="183"/>
                    <a:pt x="2625" y="183"/>
                  </a:cubicBezTo>
                  <a:cubicBezTo>
                    <a:pt x="2625" y="160"/>
                    <a:pt x="2625" y="160"/>
                    <a:pt x="2625" y="160"/>
                  </a:cubicBezTo>
                  <a:cubicBezTo>
                    <a:pt x="2602" y="160"/>
                    <a:pt x="2602" y="160"/>
                    <a:pt x="2602" y="137"/>
                  </a:cubicBezTo>
                  <a:cubicBezTo>
                    <a:pt x="2602" y="114"/>
                    <a:pt x="2602" y="114"/>
                    <a:pt x="2602" y="114"/>
                  </a:cubicBezTo>
                  <a:lnTo>
                    <a:pt x="2602" y="91"/>
                  </a:lnTo>
                  <a:cubicBezTo>
                    <a:pt x="2579" y="46"/>
                    <a:pt x="2557" y="0"/>
                    <a:pt x="248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1" name="Google Shape;2491;p10"/>
            <p:cNvSpPr/>
            <p:nvPr/>
          </p:nvSpPr>
          <p:spPr>
            <a:xfrm>
              <a:off x="5992375" y="3796450"/>
              <a:ext cx="68500" cy="57100"/>
            </a:xfrm>
            <a:custGeom>
              <a:avLst/>
              <a:gdLst/>
              <a:ahLst/>
              <a:cxnLst/>
              <a:rect l="l" t="t" r="r" b="b"/>
              <a:pathLst>
                <a:path w="2740" h="2284" extrusionOk="0">
                  <a:moveTo>
                    <a:pt x="2557" y="1"/>
                  </a:moveTo>
                  <a:cubicBezTo>
                    <a:pt x="2557" y="1"/>
                    <a:pt x="2557" y="1"/>
                    <a:pt x="2534" y="24"/>
                  </a:cubicBezTo>
                  <a:cubicBezTo>
                    <a:pt x="2488" y="24"/>
                    <a:pt x="2443" y="69"/>
                    <a:pt x="2466" y="138"/>
                  </a:cubicBezTo>
                  <a:cubicBezTo>
                    <a:pt x="2466" y="161"/>
                    <a:pt x="2466" y="161"/>
                    <a:pt x="2466" y="161"/>
                  </a:cubicBezTo>
                  <a:cubicBezTo>
                    <a:pt x="2466" y="184"/>
                    <a:pt x="2466" y="184"/>
                    <a:pt x="2488" y="184"/>
                  </a:cubicBezTo>
                  <a:cubicBezTo>
                    <a:pt x="2488" y="184"/>
                    <a:pt x="2488" y="184"/>
                    <a:pt x="2488" y="206"/>
                  </a:cubicBezTo>
                  <a:lnTo>
                    <a:pt x="2488" y="229"/>
                  </a:lnTo>
                  <a:cubicBezTo>
                    <a:pt x="2488" y="229"/>
                    <a:pt x="2488" y="252"/>
                    <a:pt x="2488" y="252"/>
                  </a:cubicBezTo>
                  <a:cubicBezTo>
                    <a:pt x="2511" y="298"/>
                    <a:pt x="2511" y="321"/>
                    <a:pt x="2511" y="366"/>
                  </a:cubicBezTo>
                  <a:cubicBezTo>
                    <a:pt x="2511" y="366"/>
                    <a:pt x="2511" y="389"/>
                    <a:pt x="2511" y="389"/>
                  </a:cubicBezTo>
                  <a:cubicBezTo>
                    <a:pt x="2534" y="435"/>
                    <a:pt x="2534" y="480"/>
                    <a:pt x="2534" y="526"/>
                  </a:cubicBezTo>
                  <a:cubicBezTo>
                    <a:pt x="2534" y="549"/>
                    <a:pt x="2534" y="572"/>
                    <a:pt x="2534" y="594"/>
                  </a:cubicBezTo>
                  <a:cubicBezTo>
                    <a:pt x="2557" y="777"/>
                    <a:pt x="2534" y="960"/>
                    <a:pt x="2511" y="1142"/>
                  </a:cubicBezTo>
                  <a:cubicBezTo>
                    <a:pt x="2488" y="1256"/>
                    <a:pt x="2443" y="1393"/>
                    <a:pt x="2374" y="1507"/>
                  </a:cubicBezTo>
                  <a:cubicBezTo>
                    <a:pt x="2329" y="1599"/>
                    <a:pt x="2283" y="1690"/>
                    <a:pt x="2214" y="1781"/>
                  </a:cubicBezTo>
                  <a:cubicBezTo>
                    <a:pt x="2169" y="1827"/>
                    <a:pt x="2100" y="1895"/>
                    <a:pt x="2032" y="1941"/>
                  </a:cubicBezTo>
                  <a:cubicBezTo>
                    <a:pt x="1963" y="1987"/>
                    <a:pt x="1895" y="2010"/>
                    <a:pt x="1826" y="2032"/>
                  </a:cubicBezTo>
                  <a:cubicBezTo>
                    <a:pt x="1758" y="2055"/>
                    <a:pt x="1689" y="2078"/>
                    <a:pt x="1621" y="2078"/>
                  </a:cubicBezTo>
                  <a:cubicBezTo>
                    <a:pt x="1530" y="2078"/>
                    <a:pt x="1461" y="2078"/>
                    <a:pt x="1370" y="2055"/>
                  </a:cubicBezTo>
                  <a:cubicBezTo>
                    <a:pt x="1279" y="2032"/>
                    <a:pt x="1187" y="2010"/>
                    <a:pt x="1119" y="1964"/>
                  </a:cubicBezTo>
                  <a:cubicBezTo>
                    <a:pt x="1005" y="1918"/>
                    <a:pt x="913" y="1850"/>
                    <a:pt x="822" y="1781"/>
                  </a:cubicBezTo>
                  <a:cubicBezTo>
                    <a:pt x="708" y="1667"/>
                    <a:pt x="594" y="1553"/>
                    <a:pt x="503" y="1416"/>
                  </a:cubicBezTo>
                  <a:cubicBezTo>
                    <a:pt x="388" y="1234"/>
                    <a:pt x="297" y="1074"/>
                    <a:pt x="251" y="868"/>
                  </a:cubicBezTo>
                  <a:cubicBezTo>
                    <a:pt x="229" y="846"/>
                    <a:pt x="206" y="800"/>
                    <a:pt x="206" y="754"/>
                  </a:cubicBezTo>
                  <a:cubicBezTo>
                    <a:pt x="206" y="731"/>
                    <a:pt x="183" y="709"/>
                    <a:pt x="160" y="686"/>
                  </a:cubicBezTo>
                  <a:cubicBezTo>
                    <a:pt x="145" y="686"/>
                    <a:pt x="130" y="676"/>
                    <a:pt x="115" y="676"/>
                  </a:cubicBezTo>
                  <a:cubicBezTo>
                    <a:pt x="107" y="676"/>
                    <a:pt x="99" y="678"/>
                    <a:pt x="92" y="686"/>
                  </a:cubicBezTo>
                  <a:cubicBezTo>
                    <a:pt x="46" y="686"/>
                    <a:pt x="0" y="731"/>
                    <a:pt x="23" y="800"/>
                  </a:cubicBezTo>
                  <a:cubicBezTo>
                    <a:pt x="69" y="982"/>
                    <a:pt x="137" y="1165"/>
                    <a:pt x="251" y="1348"/>
                  </a:cubicBezTo>
                  <a:cubicBezTo>
                    <a:pt x="343" y="1530"/>
                    <a:pt x="457" y="1690"/>
                    <a:pt x="594" y="1827"/>
                  </a:cubicBezTo>
                  <a:cubicBezTo>
                    <a:pt x="754" y="1987"/>
                    <a:pt x="913" y="2101"/>
                    <a:pt x="1119" y="2192"/>
                  </a:cubicBezTo>
                  <a:cubicBezTo>
                    <a:pt x="1256" y="2253"/>
                    <a:pt x="1403" y="2283"/>
                    <a:pt x="1547" y="2283"/>
                  </a:cubicBezTo>
                  <a:cubicBezTo>
                    <a:pt x="1618" y="2283"/>
                    <a:pt x="1689" y="2276"/>
                    <a:pt x="1758" y="2261"/>
                  </a:cubicBezTo>
                  <a:cubicBezTo>
                    <a:pt x="1872" y="2238"/>
                    <a:pt x="1963" y="2192"/>
                    <a:pt x="2077" y="2147"/>
                  </a:cubicBezTo>
                  <a:cubicBezTo>
                    <a:pt x="2146" y="2101"/>
                    <a:pt x="2214" y="2032"/>
                    <a:pt x="2283" y="1964"/>
                  </a:cubicBezTo>
                  <a:cubicBezTo>
                    <a:pt x="2420" y="1850"/>
                    <a:pt x="2511" y="1713"/>
                    <a:pt x="2580" y="1553"/>
                  </a:cubicBezTo>
                  <a:cubicBezTo>
                    <a:pt x="2671" y="1370"/>
                    <a:pt x="2717" y="1165"/>
                    <a:pt x="2739" y="960"/>
                  </a:cubicBezTo>
                  <a:cubicBezTo>
                    <a:pt x="2739" y="800"/>
                    <a:pt x="2739" y="640"/>
                    <a:pt x="2739" y="503"/>
                  </a:cubicBezTo>
                  <a:cubicBezTo>
                    <a:pt x="2739" y="503"/>
                    <a:pt x="2739" y="480"/>
                    <a:pt x="2739" y="480"/>
                  </a:cubicBezTo>
                  <a:cubicBezTo>
                    <a:pt x="2717" y="457"/>
                    <a:pt x="2717" y="412"/>
                    <a:pt x="2717" y="366"/>
                  </a:cubicBezTo>
                  <a:cubicBezTo>
                    <a:pt x="2717" y="343"/>
                    <a:pt x="2717" y="343"/>
                    <a:pt x="2717" y="321"/>
                  </a:cubicBezTo>
                  <a:lnTo>
                    <a:pt x="2694" y="321"/>
                  </a:lnTo>
                  <a:cubicBezTo>
                    <a:pt x="2694" y="275"/>
                    <a:pt x="2694" y="252"/>
                    <a:pt x="2694" y="206"/>
                  </a:cubicBezTo>
                  <a:lnTo>
                    <a:pt x="2671" y="206"/>
                  </a:lnTo>
                  <a:cubicBezTo>
                    <a:pt x="2671" y="206"/>
                    <a:pt x="2671" y="184"/>
                    <a:pt x="2671" y="184"/>
                  </a:cubicBezTo>
                  <a:cubicBezTo>
                    <a:pt x="2671" y="184"/>
                    <a:pt x="2671" y="161"/>
                    <a:pt x="2671" y="161"/>
                  </a:cubicBezTo>
                  <a:cubicBezTo>
                    <a:pt x="2671" y="161"/>
                    <a:pt x="2671" y="138"/>
                    <a:pt x="2671" y="138"/>
                  </a:cubicBezTo>
                  <a:cubicBezTo>
                    <a:pt x="2671" y="138"/>
                    <a:pt x="2671" y="115"/>
                    <a:pt x="2671" y="115"/>
                  </a:cubicBezTo>
                  <a:cubicBezTo>
                    <a:pt x="2671" y="115"/>
                    <a:pt x="2648" y="92"/>
                    <a:pt x="2648" y="92"/>
                  </a:cubicBezTo>
                  <a:cubicBezTo>
                    <a:pt x="2648" y="47"/>
                    <a:pt x="2602" y="1"/>
                    <a:pt x="2557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10"/>
            <p:cNvSpPr/>
            <p:nvPr/>
          </p:nvSpPr>
          <p:spPr>
            <a:xfrm>
              <a:off x="5881675" y="3830125"/>
              <a:ext cx="79900" cy="66225"/>
            </a:xfrm>
            <a:custGeom>
              <a:avLst/>
              <a:gdLst/>
              <a:ahLst/>
              <a:cxnLst/>
              <a:rect l="l" t="t" r="r" b="b"/>
              <a:pathLst>
                <a:path w="3196" h="2649" extrusionOk="0">
                  <a:moveTo>
                    <a:pt x="2229" y="1536"/>
                  </a:moveTo>
                  <a:cubicBezTo>
                    <a:pt x="2283" y="1536"/>
                    <a:pt x="2340" y="1541"/>
                    <a:pt x="2397" y="1553"/>
                  </a:cubicBezTo>
                  <a:cubicBezTo>
                    <a:pt x="2488" y="1576"/>
                    <a:pt x="2580" y="1576"/>
                    <a:pt x="2648" y="1621"/>
                  </a:cubicBezTo>
                  <a:cubicBezTo>
                    <a:pt x="2694" y="1644"/>
                    <a:pt x="2739" y="1667"/>
                    <a:pt x="2785" y="1713"/>
                  </a:cubicBezTo>
                  <a:cubicBezTo>
                    <a:pt x="2808" y="1713"/>
                    <a:pt x="2808" y="1735"/>
                    <a:pt x="2831" y="1735"/>
                  </a:cubicBezTo>
                  <a:cubicBezTo>
                    <a:pt x="2785" y="1781"/>
                    <a:pt x="2762" y="1850"/>
                    <a:pt x="2716" y="1895"/>
                  </a:cubicBezTo>
                  <a:cubicBezTo>
                    <a:pt x="2625" y="2009"/>
                    <a:pt x="2534" y="2101"/>
                    <a:pt x="2420" y="2169"/>
                  </a:cubicBezTo>
                  <a:cubicBezTo>
                    <a:pt x="2306" y="2260"/>
                    <a:pt x="2192" y="2329"/>
                    <a:pt x="2077" y="2374"/>
                  </a:cubicBezTo>
                  <a:cubicBezTo>
                    <a:pt x="1940" y="2443"/>
                    <a:pt x="1803" y="2466"/>
                    <a:pt x="1667" y="2489"/>
                  </a:cubicBezTo>
                  <a:cubicBezTo>
                    <a:pt x="1609" y="2500"/>
                    <a:pt x="1552" y="2506"/>
                    <a:pt x="1495" y="2506"/>
                  </a:cubicBezTo>
                  <a:cubicBezTo>
                    <a:pt x="1438" y="2506"/>
                    <a:pt x="1381" y="2500"/>
                    <a:pt x="1324" y="2489"/>
                  </a:cubicBezTo>
                  <a:lnTo>
                    <a:pt x="1301" y="2489"/>
                  </a:lnTo>
                  <a:cubicBezTo>
                    <a:pt x="1187" y="2466"/>
                    <a:pt x="1096" y="2443"/>
                    <a:pt x="1005" y="2420"/>
                  </a:cubicBezTo>
                  <a:cubicBezTo>
                    <a:pt x="1005" y="2420"/>
                    <a:pt x="1005" y="2397"/>
                    <a:pt x="1005" y="2397"/>
                  </a:cubicBezTo>
                  <a:cubicBezTo>
                    <a:pt x="1005" y="2374"/>
                    <a:pt x="1005" y="2374"/>
                    <a:pt x="1027" y="2352"/>
                  </a:cubicBezTo>
                  <a:cubicBezTo>
                    <a:pt x="1027" y="2306"/>
                    <a:pt x="1050" y="2238"/>
                    <a:pt x="1073" y="2192"/>
                  </a:cubicBezTo>
                  <a:cubicBezTo>
                    <a:pt x="1096" y="2123"/>
                    <a:pt x="1119" y="2078"/>
                    <a:pt x="1164" y="2032"/>
                  </a:cubicBezTo>
                  <a:cubicBezTo>
                    <a:pt x="1210" y="1964"/>
                    <a:pt x="1278" y="1895"/>
                    <a:pt x="1347" y="1850"/>
                  </a:cubicBezTo>
                  <a:cubicBezTo>
                    <a:pt x="1461" y="1758"/>
                    <a:pt x="1552" y="1713"/>
                    <a:pt x="1667" y="1667"/>
                  </a:cubicBezTo>
                  <a:cubicBezTo>
                    <a:pt x="1803" y="1598"/>
                    <a:pt x="1940" y="1576"/>
                    <a:pt x="2077" y="1553"/>
                  </a:cubicBezTo>
                  <a:cubicBezTo>
                    <a:pt x="2123" y="1541"/>
                    <a:pt x="2174" y="1536"/>
                    <a:pt x="2229" y="1536"/>
                  </a:cubicBezTo>
                  <a:close/>
                  <a:moveTo>
                    <a:pt x="2465" y="1"/>
                  </a:moveTo>
                  <a:cubicBezTo>
                    <a:pt x="2374" y="1"/>
                    <a:pt x="2306" y="1"/>
                    <a:pt x="2237" y="23"/>
                  </a:cubicBezTo>
                  <a:cubicBezTo>
                    <a:pt x="2146" y="46"/>
                    <a:pt x="2055" y="69"/>
                    <a:pt x="1986" y="138"/>
                  </a:cubicBezTo>
                  <a:cubicBezTo>
                    <a:pt x="1918" y="206"/>
                    <a:pt x="1872" y="275"/>
                    <a:pt x="1826" y="343"/>
                  </a:cubicBezTo>
                  <a:lnTo>
                    <a:pt x="1781" y="412"/>
                  </a:lnTo>
                  <a:cubicBezTo>
                    <a:pt x="1758" y="457"/>
                    <a:pt x="1735" y="503"/>
                    <a:pt x="1689" y="548"/>
                  </a:cubicBezTo>
                  <a:cubicBezTo>
                    <a:pt x="1667" y="594"/>
                    <a:pt x="1621" y="640"/>
                    <a:pt x="1598" y="663"/>
                  </a:cubicBezTo>
                  <a:lnTo>
                    <a:pt x="1552" y="685"/>
                  </a:lnTo>
                  <a:lnTo>
                    <a:pt x="1484" y="685"/>
                  </a:lnTo>
                  <a:cubicBezTo>
                    <a:pt x="1370" y="663"/>
                    <a:pt x="1278" y="617"/>
                    <a:pt x="1187" y="594"/>
                  </a:cubicBezTo>
                  <a:lnTo>
                    <a:pt x="1119" y="548"/>
                  </a:lnTo>
                  <a:cubicBezTo>
                    <a:pt x="1027" y="526"/>
                    <a:pt x="913" y="480"/>
                    <a:pt x="799" y="457"/>
                  </a:cubicBezTo>
                  <a:lnTo>
                    <a:pt x="731" y="457"/>
                  </a:lnTo>
                  <a:cubicBezTo>
                    <a:pt x="594" y="457"/>
                    <a:pt x="457" y="503"/>
                    <a:pt x="320" y="617"/>
                  </a:cubicBezTo>
                  <a:cubicBezTo>
                    <a:pt x="229" y="708"/>
                    <a:pt x="137" y="800"/>
                    <a:pt x="92" y="936"/>
                  </a:cubicBezTo>
                  <a:cubicBezTo>
                    <a:pt x="0" y="1142"/>
                    <a:pt x="23" y="1416"/>
                    <a:pt x="137" y="1690"/>
                  </a:cubicBezTo>
                  <a:cubicBezTo>
                    <a:pt x="183" y="1827"/>
                    <a:pt x="251" y="1941"/>
                    <a:pt x="343" y="2078"/>
                  </a:cubicBezTo>
                  <a:cubicBezTo>
                    <a:pt x="434" y="2192"/>
                    <a:pt x="525" y="2283"/>
                    <a:pt x="639" y="2374"/>
                  </a:cubicBezTo>
                  <a:cubicBezTo>
                    <a:pt x="754" y="2443"/>
                    <a:pt x="845" y="2511"/>
                    <a:pt x="959" y="2557"/>
                  </a:cubicBezTo>
                  <a:cubicBezTo>
                    <a:pt x="1073" y="2603"/>
                    <a:pt x="1187" y="2626"/>
                    <a:pt x="1324" y="2626"/>
                  </a:cubicBezTo>
                  <a:cubicBezTo>
                    <a:pt x="1370" y="2648"/>
                    <a:pt x="1415" y="2648"/>
                    <a:pt x="1461" y="2648"/>
                  </a:cubicBezTo>
                  <a:cubicBezTo>
                    <a:pt x="1598" y="2648"/>
                    <a:pt x="1758" y="2626"/>
                    <a:pt x="1918" y="2580"/>
                  </a:cubicBezTo>
                  <a:cubicBezTo>
                    <a:pt x="2077" y="2534"/>
                    <a:pt x="2214" y="2489"/>
                    <a:pt x="2374" y="2397"/>
                  </a:cubicBezTo>
                  <a:cubicBezTo>
                    <a:pt x="2648" y="2215"/>
                    <a:pt x="2853" y="1986"/>
                    <a:pt x="3013" y="1690"/>
                  </a:cubicBezTo>
                  <a:cubicBezTo>
                    <a:pt x="3059" y="1621"/>
                    <a:pt x="3082" y="1553"/>
                    <a:pt x="3105" y="1484"/>
                  </a:cubicBezTo>
                  <a:cubicBezTo>
                    <a:pt x="3127" y="1393"/>
                    <a:pt x="3150" y="1325"/>
                    <a:pt x="3173" y="1256"/>
                  </a:cubicBezTo>
                  <a:cubicBezTo>
                    <a:pt x="3196" y="1142"/>
                    <a:pt x="3196" y="1005"/>
                    <a:pt x="3173" y="868"/>
                  </a:cubicBezTo>
                  <a:cubicBezTo>
                    <a:pt x="3127" y="526"/>
                    <a:pt x="2922" y="92"/>
                    <a:pt x="2511" y="23"/>
                  </a:cubicBezTo>
                  <a:cubicBezTo>
                    <a:pt x="2488" y="1"/>
                    <a:pt x="2465" y="1"/>
                    <a:pt x="246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3" name="Google Shape;2493;p10"/>
            <p:cNvSpPr/>
            <p:nvPr/>
          </p:nvSpPr>
          <p:spPr>
            <a:xfrm>
              <a:off x="5783525" y="3922700"/>
              <a:ext cx="33700" cy="22075"/>
            </a:xfrm>
            <a:custGeom>
              <a:avLst/>
              <a:gdLst/>
              <a:ahLst/>
              <a:cxnLst/>
              <a:rect l="l" t="t" r="r" b="b"/>
              <a:pathLst>
                <a:path w="1348" h="883" extrusionOk="0">
                  <a:moveTo>
                    <a:pt x="757" y="0"/>
                  </a:moveTo>
                  <a:cubicBezTo>
                    <a:pt x="698" y="0"/>
                    <a:pt x="635" y="6"/>
                    <a:pt x="571" y="18"/>
                  </a:cubicBezTo>
                  <a:cubicBezTo>
                    <a:pt x="229" y="109"/>
                    <a:pt x="0" y="338"/>
                    <a:pt x="46" y="566"/>
                  </a:cubicBezTo>
                  <a:cubicBezTo>
                    <a:pt x="83" y="769"/>
                    <a:pt x="299" y="882"/>
                    <a:pt x="561" y="882"/>
                  </a:cubicBezTo>
                  <a:cubicBezTo>
                    <a:pt x="623" y="882"/>
                    <a:pt x="688" y="876"/>
                    <a:pt x="754" y="863"/>
                  </a:cubicBezTo>
                  <a:cubicBezTo>
                    <a:pt x="1096" y="794"/>
                    <a:pt x="1347" y="543"/>
                    <a:pt x="1301" y="315"/>
                  </a:cubicBezTo>
                  <a:cubicBezTo>
                    <a:pt x="1264" y="127"/>
                    <a:pt x="1040" y="0"/>
                    <a:pt x="757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4" name="Google Shape;2494;p10"/>
            <p:cNvSpPr/>
            <p:nvPr/>
          </p:nvSpPr>
          <p:spPr>
            <a:xfrm>
              <a:off x="6053425" y="3847325"/>
              <a:ext cx="31425" cy="20375"/>
            </a:xfrm>
            <a:custGeom>
              <a:avLst/>
              <a:gdLst/>
              <a:ahLst/>
              <a:cxnLst/>
              <a:rect l="l" t="t" r="r" b="b"/>
              <a:pathLst>
                <a:path w="1257" h="815" extrusionOk="0">
                  <a:moveTo>
                    <a:pt x="733" y="0"/>
                  </a:moveTo>
                  <a:cubicBezTo>
                    <a:pt x="674" y="0"/>
                    <a:pt x="612" y="7"/>
                    <a:pt x="549" y="20"/>
                  </a:cubicBezTo>
                  <a:cubicBezTo>
                    <a:pt x="229" y="89"/>
                    <a:pt x="1" y="317"/>
                    <a:pt x="46" y="522"/>
                  </a:cubicBezTo>
                  <a:cubicBezTo>
                    <a:pt x="84" y="691"/>
                    <a:pt x="291" y="814"/>
                    <a:pt x="555" y="814"/>
                  </a:cubicBezTo>
                  <a:cubicBezTo>
                    <a:pt x="611" y="814"/>
                    <a:pt x="670" y="808"/>
                    <a:pt x="731" y="796"/>
                  </a:cubicBezTo>
                  <a:cubicBezTo>
                    <a:pt x="1051" y="705"/>
                    <a:pt x="1256" y="477"/>
                    <a:pt x="1210" y="271"/>
                  </a:cubicBezTo>
                  <a:cubicBezTo>
                    <a:pt x="1174" y="106"/>
                    <a:pt x="975" y="0"/>
                    <a:pt x="7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5" name="Google Shape;2495;p10"/>
            <p:cNvSpPr/>
            <p:nvPr/>
          </p:nvSpPr>
          <p:spPr>
            <a:xfrm>
              <a:off x="5903925" y="3865500"/>
              <a:ext cx="51375" cy="30275"/>
            </a:xfrm>
            <a:custGeom>
              <a:avLst/>
              <a:gdLst/>
              <a:ahLst/>
              <a:cxnLst/>
              <a:rect l="l" t="t" r="r" b="b"/>
              <a:pathLst>
                <a:path w="2055" h="1211" extrusionOk="0">
                  <a:moveTo>
                    <a:pt x="1302" y="1"/>
                  </a:moveTo>
                  <a:cubicBezTo>
                    <a:pt x="1210" y="24"/>
                    <a:pt x="1119" y="46"/>
                    <a:pt x="1028" y="69"/>
                  </a:cubicBezTo>
                  <a:cubicBezTo>
                    <a:pt x="913" y="92"/>
                    <a:pt x="799" y="115"/>
                    <a:pt x="708" y="161"/>
                  </a:cubicBezTo>
                  <a:cubicBezTo>
                    <a:pt x="640" y="183"/>
                    <a:pt x="548" y="229"/>
                    <a:pt x="457" y="298"/>
                  </a:cubicBezTo>
                  <a:cubicBezTo>
                    <a:pt x="388" y="343"/>
                    <a:pt x="297" y="412"/>
                    <a:pt x="229" y="480"/>
                  </a:cubicBezTo>
                  <a:cubicBezTo>
                    <a:pt x="137" y="571"/>
                    <a:pt x="92" y="663"/>
                    <a:pt x="46" y="754"/>
                  </a:cubicBezTo>
                  <a:cubicBezTo>
                    <a:pt x="46" y="777"/>
                    <a:pt x="46" y="823"/>
                    <a:pt x="46" y="845"/>
                  </a:cubicBezTo>
                  <a:cubicBezTo>
                    <a:pt x="23" y="868"/>
                    <a:pt x="23" y="868"/>
                    <a:pt x="23" y="891"/>
                  </a:cubicBezTo>
                  <a:cubicBezTo>
                    <a:pt x="23" y="914"/>
                    <a:pt x="0" y="937"/>
                    <a:pt x="0" y="982"/>
                  </a:cubicBezTo>
                  <a:cubicBezTo>
                    <a:pt x="0" y="1005"/>
                    <a:pt x="23" y="1028"/>
                    <a:pt x="46" y="1051"/>
                  </a:cubicBezTo>
                  <a:cubicBezTo>
                    <a:pt x="92" y="1096"/>
                    <a:pt x="137" y="1142"/>
                    <a:pt x="229" y="1165"/>
                  </a:cubicBezTo>
                  <a:cubicBezTo>
                    <a:pt x="274" y="1188"/>
                    <a:pt x="320" y="1188"/>
                    <a:pt x="366" y="1188"/>
                  </a:cubicBezTo>
                  <a:cubicBezTo>
                    <a:pt x="434" y="1211"/>
                    <a:pt x="548" y="1211"/>
                    <a:pt x="640" y="1211"/>
                  </a:cubicBezTo>
                  <a:lnTo>
                    <a:pt x="685" y="1211"/>
                  </a:lnTo>
                  <a:cubicBezTo>
                    <a:pt x="891" y="1211"/>
                    <a:pt x="1073" y="1165"/>
                    <a:pt x="1233" y="1074"/>
                  </a:cubicBezTo>
                  <a:cubicBezTo>
                    <a:pt x="1302" y="1051"/>
                    <a:pt x="1370" y="1005"/>
                    <a:pt x="1461" y="959"/>
                  </a:cubicBezTo>
                  <a:cubicBezTo>
                    <a:pt x="1530" y="914"/>
                    <a:pt x="1598" y="868"/>
                    <a:pt x="1667" y="800"/>
                  </a:cubicBezTo>
                  <a:cubicBezTo>
                    <a:pt x="1735" y="754"/>
                    <a:pt x="1804" y="708"/>
                    <a:pt x="1872" y="640"/>
                  </a:cubicBezTo>
                  <a:cubicBezTo>
                    <a:pt x="1895" y="617"/>
                    <a:pt x="1918" y="594"/>
                    <a:pt x="1941" y="571"/>
                  </a:cubicBezTo>
                  <a:cubicBezTo>
                    <a:pt x="1986" y="526"/>
                    <a:pt x="2009" y="480"/>
                    <a:pt x="2032" y="412"/>
                  </a:cubicBezTo>
                  <a:cubicBezTo>
                    <a:pt x="2055" y="298"/>
                    <a:pt x="2009" y="183"/>
                    <a:pt x="1918" y="138"/>
                  </a:cubicBezTo>
                  <a:cubicBezTo>
                    <a:pt x="1872" y="92"/>
                    <a:pt x="1804" y="69"/>
                    <a:pt x="1735" y="69"/>
                  </a:cubicBezTo>
                  <a:lnTo>
                    <a:pt x="1712" y="46"/>
                  </a:lnTo>
                  <a:cubicBezTo>
                    <a:pt x="1690" y="46"/>
                    <a:pt x="1690" y="46"/>
                    <a:pt x="1644" y="24"/>
                  </a:cubicBezTo>
                  <a:lnTo>
                    <a:pt x="1598" y="24"/>
                  </a:lnTo>
                  <a:cubicBezTo>
                    <a:pt x="1553" y="1"/>
                    <a:pt x="1507" y="1"/>
                    <a:pt x="14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6" name="Google Shape;2496;p10"/>
            <p:cNvSpPr/>
            <p:nvPr/>
          </p:nvSpPr>
          <p:spPr>
            <a:xfrm>
              <a:off x="5580375" y="3356500"/>
              <a:ext cx="603750" cy="712175"/>
            </a:xfrm>
            <a:custGeom>
              <a:avLst/>
              <a:gdLst/>
              <a:ahLst/>
              <a:cxnLst/>
              <a:rect l="l" t="t" r="r" b="b"/>
              <a:pathLst>
                <a:path w="24150" h="28487" extrusionOk="0">
                  <a:moveTo>
                    <a:pt x="14403" y="20361"/>
                  </a:moveTo>
                  <a:cubicBezTo>
                    <a:pt x="14449" y="20361"/>
                    <a:pt x="14495" y="20361"/>
                    <a:pt x="14540" y="20384"/>
                  </a:cubicBezTo>
                  <a:lnTo>
                    <a:pt x="14586" y="20384"/>
                  </a:lnTo>
                  <a:cubicBezTo>
                    <a:pt x="14632" y="20406"/>
                    <a:pt x="14632" y="20406"/>
                    <a:pt x="14654" y="20406"/>
                  </a:cubicBezTo>
                  <a:lnTo>
                    <a:pt x="14677" y="20429"/>
                  </a:lnTo>
                  <a:cubicBezTo>
                    <a:pt x="14746" y="20429"/>
                    <a:pt x="14814" y="20452"/>
                    <a:pt x="14860" y="20498"/>
                  </a:cubicBezTo>
                  <a:cubicBezTo>
                    <a:pt x="14951" y="20543"/>
                    <a:pt x="14997" y="20658"/>
                    <a:pt x="14974" y="20772"/>
                  </a:cubicBezTo>
                  <a:cubicBezTo>
                    <a:pt x="14951" y="20840"/>
                    <a:pt x="14928" y="20886"/>
                    <a:pt x="14883" y="20931"/>
                  </a:cubicBezTo>
                  <a:cubicBezTo>
                    <a:pt x="14860" y="20954"/>
                    <a:pt x="14837" y="20977"/>
                    <a:pt x="14814" y="21000"/>
                  </a:cubicBezTo>
                  <a:cubicBezTo>
                    <a:pt x="14746" y="21068"/>
                    <a:pt x="14677" y="21114"/>
                    <a:pt x="14609" y="21160"/>
                  </a:cubicBezTo>
                  <a:cubicBezTo>
                    <a:pt x="14540" y="21228"/>
                    <a:pt x="14472" y="21274"/>
                    <a:pt x="14403" y="21319"/>
                  </a:cubicBezTo>
                  <a:cubicBezTo>
                    <a:pt x="14312" y="21365"/>
                    <a:pt x="14244" y="21411"/>
                    <a:pt x="14175" y="21434"/>
                  </a:cubicBezTo>
                  <a:cubicBezTo>
                    <a:pt x="14015" y="21525"/>
                    <a:pt x="13833" y="21571"/>
                    <a:pt x="13627" y="21571"/>
                  </a:cubicBezTo>
                  <a:lnTo>
                    <a:pt x="13582" y="21571"/>
                  </a:lnTo>
                  <a:cubicBezTo>
                    <a:pt x="13490" y="21571"/>
                    <a:pt x="13376" y="21571"/>
                    <a:pt x="13308" y="21548"/>
                  </a:cubicBezTo>
                  <a:cubicBezTo>
                    <a:pt x="13262" y="21548"/>
                    <a:pt x="13216" y="21548"/>
                    <a:pt x="13171" y="21525"/>
                  </a:cubicBezTo>
                  <a:cubicBezTo>
                    <a:pt x="13102" y="21502"/>
                    <a:pt x="13034" y="21456"/>
                    <a:pt x="12988" y="21411"/>
                  </a:cubicBezTo>
                  <a:cubicBezTo>
                    <a:pt x="12965" y="21388"/>
                    <a:pt x="12942" y="21365"/>
                    <a:pt x="12942" y="21342"/>
                  </a:cubicBezTo>
                  <a:cubicBezTo>
                    <a:pt x="12942" y="21297"/>
                    <a:pt x="12965" y="21274"/>
                    <a:pt x="12965" y="21251"/>
                  </a:cubicBezTo>
                  <a:cubicBezTo>
                    <a:pt x="12965" y="21228"/>
                    <a:pt x="12965" y="21228"/>
                    <a:pt x="12988" y="21205"/>
                  </a:cubicBezTo>
                  <a:cubicBezTo>
                    <a:pt x="12988" y="21183"/>
                    <a:pt x="12988" y="21137"/>
                    <a:pt x="12988" y="21114"/>
                  </a:cubicBezTo>
                  <a:cubicBezTo>
                    <a:pt x="13034" y="21023"/>
                    <a:pt x="13079" y="20931"/>
                    <a:pt x="13171" y="20840"/>
                  </a:cubicBezTo>
                  <a:cubicBezTo>
                    <a:pt x="13239" y="20772"/>
                    <a:pt x="13330" y="20703"/>
                    <a:pt x="13399" y="20658"/>
                  </a:cubicBezTo>
                  <a:cubicBezTo>
                    <a:pt x="13490" y="20589"/>
                    <a:pt x="13582" y="20543"/>
                    <a:pt x="13650" y="20521"/>
                  </a:cubicBezTo>
                  <a:cubicBezTo>
                    <a:pt x="13741" y="20475"/>
                    <a:pt x="13855" y="20452"/>
                    <a:pt x="13970" y="20429"/>
                  </a:cubicBezTo>
                  <a:cubicBezTo>
                    <a:pt x="14061" y="20406"/>
                    <a:pt x="14152" y="20384"/>
                    <a:pt x="14244" y="20361"/>
                  </a:cubicBezTo>
                  <a:close/>
                  <a:moveTo>
                    <a:pt x="17028" y="1"/>
                  </a:moveTo>
                  <a:cubicBezTo>
                    <a:pt x="16868" y="24"/>
                    <a:pt x="16731" y="46"/>
                    <a:pt x="16572" y="92"/>
                  </a:cubicBezTo>
                  <a:lnTo>
                    <a:pt x="16526" y="115"/>
                  </a:lnTo>
                  <a:cubicBezTo>
                    <a:pt x="16389" y="138"/>
                    <a:pt x="16252" y="183"/>
                    <a:pt x="16115" y="229"/>
                  </a:cubicBezTo>
                  <a:lnTo>
                    <a:pt x="16024" y="252"/>
                  </a:lnTo>
                  <a:cubicBezTo>
                    <a:pt x="15818" y="297"/>
                    <a:pt x="15659" y="343"/>
                    <a:pt x="15499" y="389"/>
                  </a:cubicBezTo>
                  <a:cubicBezTo>
                    <a:pt x="15385" y="412"/>
                    <a:pt x="15293" y="434"/>
                    <a:pt x="15202" y="434"/>
                  </a:cubicBezTo>
                  <a:cubicBezTo>
                    <a:pt x="15111" y="457"/>
                    <a:pt x="15042" y="480"/>
                    <a:pt x="14974" y="480"/>
                  </a:cubicBezTo>
                  <a:cubicBezTo>
                    <a:pt x="14791" y="526"/>
                    <a:pt x="14609" y="571"/>
                    <a:pt x="14449" y="617"/>
                  </a:cubicBezTo>
                  <a:cubicBezTo>
                    <a:pt x="14289" y="663"/>
                    <a:pt x="14107" y="708"/>
                    <a:pt x="13924" y="754"/>
                  </a:cubicBezTo>
                  <a:lnTo>
                    <a:pt x="13764" y="800"/>
                  </a:lnTo>
                  <a:cubicBezTo>
                    <a:pt x="13627" y="822"/>
                    <a:pt x="13513" y="845"/>
                    <a:pt x="13399" y="868"/>
                  </a:cubicBezTo>
                  <a:cubicBezTo>
                    <a:pt x="13330" y="891"/>
                    <a:pt x="13262" y="914"/>
                    <a:pt x="13194" y="937"/>
                  </a:cubicBezTo>
                  <a:lnTo>
                    <a:pt x="13148" y="937"/>
                  </a:lnTo>
                  <a:cubicBezTo>
                    <a:pt x="13079" y="959"/>
                    <a:pt x="13034" y="982"/>
                    <a:pt x="12965" y="982"/>
                  </a:cubicBezTo>
                  <a:lnTo>
                    <a:pt x="12942" y="1005"/>
                  </a:lnTo>
                  <a:lnTo>
                    <a:pt x="12874" y="1005"/>
                  </a:lnTo>
                  <a:cubicBezTo>
                    <a:pt x="12691" y="1051"/>
                    <a:pt x="12509" y="1119"/>
                    <a:pt x="12326" y="1165"/>
                  </a:cubicBezTo>
                  <a:cubicBezTo>
                    <a:pt x="12258" y="1188"/>
                    <a:pt x="12189" y="1210"/>
                    <a:pt x="12121" y="1233"/>
                  </a:cubicBezTo>
                  <a:lnTo>
                    <a:pt x="12052" y="1233"/>
                  </a:lnTo>
                  <a:lnTo>
                    <a:pt x="11984" y="1256"/>
                  </a:lnTo>
                  <a:cubicBezTo>
                    <a:pt x="11938" y="1279"/>
                    <a:pt x="11870" y="1302"/>
                    <a:pt x="11824" y="1302"/>
                  </a:cubicBezTo>
                  <a:cubicBezTo>
                    <a:pt x="11733" y="1325"/>
                    <a:pt x="11641" y="1347"/>
                    <a:pt x="11550" y="1370"/>
                  </a:cubicBezTo>
                  <a:cubicBezTo>
                    <a:pt x="11482" y="1393"/>
                    <a:pt x="11390" y="1416"/>
                    <a:pt x="11299" y="1439"/>
                  </a:cubicBezTo>
                  <a:cubicBezTo>
                    <a:pt x="11208" y="1462"/>
                    <a:pt x="11094" y="1507"/>
                    <a:pt x="10979" y="1530"/>
                  </a:cubicBezTo>
                  <a:lnTo>
                    <a:pt x="10774" y="1576"/>
                  </a:lnTo>
                  <a:lnTo>
                    <a:pt x="10683" y="1598"/>
                  </a:lnTo>
                  <a:lnTo>
                    <a:pt x="10591" y="1621"/>
                  </a:lnTo>
                  <a:lnTo>
                    <a:pt x="10500" y="1644"/>
                  </a:lnTo>
                  <a:cubicBezTo>
                    <a:pt x="10455" y="1667"/>
                    <a:pt x="10409" y="1667"/>
                    <a:pt x="10363" y="1690"/>
                  </a:cubicBezTo>
                  <a:lnTo>
                    <a:pt x="10340" y="1690"/>
                  </a:lnTo>
                  <a:lnTo>
                    <a:pt x="10249" y="1713"/>
                  </a:lnTo>
                  <a:cubicBezTo>
                    <a:pt x="10044" y="1781"/>
                    <a:pt x="9861" y="1827"/>
                    <a:pt x="9678" y="1872"/>
                  </a:cubicBezTo>
                  <a:cubicBezTo>
                    <a:pt x="9564" y="1895"/>
                    <a:pt x="9427" y="1918"/>
                    <a:pt x="9313" y="1964"/>
                  </a:cubicBezTo>
                  <a:lnTo>
                    <a:pt x="9131" y="2009"/>
                  </a:lnTo>
                  <a:cubicBezTo>
                    <a:pt x="8948" y="2055"/>
                    <a:pt x="8743" y="2101"/>
                    <a:pt x="8560" y="2146"/>
                  </a:cubicBezTo>
                  <a:cubicBezTo>
                    <a:pt x="8514" y="2169"/>
                    <a:pt x="8469" y="2169"/>
                    <a:pt x="8423" y="2192"/>
                  </a:cubicBezTo>
                  <a:lnTo>
                    <a:pt x="8355" y="2215"/>
                  </a:lnTo>
                  <a:cubicBezTo>
                    <a:pt x="8218" y="2238"/>
                    <a:pt x="8104" y="2260"/>
                    <a:pt x="8012" y="2283"/>
                  </a:cubicBezTo>
                  <a:lnTo>
                    <a:pt x="7875" y="2329"/>
                  </a:lnTo>
                  <a:cubicBezTo>
                    <a:pt x="7715" y="2375"/>
                    <a:pt x="7579" y="2397"/>
                    <a:pt x="7442" y="2443"/>
                  </a:cubicBezTo>
                  <a:lnTo>
                    <a:pt x="7099" y="2534"/>
                  </a:lnTo>
                  <a:lnTo>
                    <a:pt x="6917" y="2580"/>
                  </a:lnTo>
                  <a:cubicBezTo>
                    <a:pt x="6780" y="2626"/>
                    <a:pt x="6620" y="2671"/>
                    <a:pt x="6483" y="2694"/>
                  </a:cubicBezTo>
                  <a:lnTo>
                    <a:pt x="6369" y="2740"/>
                  </a:lnTo>
                  <a:cubicBezTo>
                    <a:pt x="6255" y="2763"/>
                    <a:pt x="6118" y="2808"/>
                    <a:pt x="6004" y="2831"/>
                  </a:cubicBezTo>
                  <a:cubicBezTo>
                    <a:pt x="5912" y="2854"/>
                    <a:pt x="5821" y="2900"/>
                    <a:pt x="5730" y="2922"/>
                  </a:cubicBezTo>
                  <a:lnTo>
                    <a:pt x="5661" y="2945"/>
                  </a:lnTo>
                  <a:lnTo>
                    <a:pt x="5524" y="2991"/>
                  </a:lnTo>
                  <a:lnTo>
                    <a:pt x="5501" y="2991"/>
                  </a:lnTo>
                  <a:cubicBezTo>
                    <a:pt x="5433" y="3014"/>
                    <a:pt x="5342" y="3036"/>
                    <a:pt x="5273" y="3059"/>
                  </a:cubicBezTo>
                  <a:lnTo>
                    <a:pt x="5228" y="3059"/>
                  </a:lnTo>
                  <a:cubicBezTo>
                    <a:pt x="5136" y="3105"/>
                    <a:pt x="5022" y="3128"/>
                    <a:pt x="4931" y="3151"/>
                  </a:cubicBezTo>
                  <a:lnTo>
                    <a:pt x="4680" y="3242"/>
                  </a:lnTo>
                  <a:cubicBezTo>
                    <a:pt x="4566" y="3265"/>
                    <a:pt x="4451" y="3310"/>
                    <a:pt x="4315" y="3333"/>
                  </a:cubicBezTo>
                  <a:lnTo>
                    <a:pt x="4109" y="3402"/>
                  </a:lnTo>
                  <a:cubicBezTo>
                    <a:pt x="3995" y="3447"/>
                    <a:pt x="3904" y="3470"/>
                    <a:pt x="3790" y="3493"/>
                  </a:cubicBezTo>
                  <a:lnTo>
                    <a:pt x="3675" y="3539"/>
                  </a:lnTo>
                  <a:lnTo>
                    <a:pt x="3516" y="3584"/>
                  </a:lnTo>
                  <a:cubicBezTo>
                    <a:pt x="3470" y="3607"/>
                    <a:pt x="3424" y="3607"/>
                    <a:pt x="3379" y="3630"/>
                  </a:cubicBezTo>
                  <a:cubicBezTo>
                    <a:pt x="3333" y="3630"/>
                    <a:pt x="3287" y="3653"/>
                    <a:pt x="3242" y="3653"/>
                  </a:cubicBezTo>
                  <a:cubicBezTo>
                    <a:pt x="3105" y="3698"/>
                    <a:pt x="2991" y="3721"/>
                    <a:pt x="2854" y="3767"/>
                  </a:cubicBezTo>
                  <a:lnTo>
                    <a:pt x="2694" y="3813"/>
                  </a:lnTo>
                  <a:lnTo>
                    <a:pt x="2603" y="3835"/>
                  </a:lnTo>
                  <a:lnTo>
                    <a:pt x="2557" y="3858"/>
                  </a:lnTo>
                  <a:cubicBezTo>
                    <a:pt x="2420" y="3881"/>
                    <a:pt x="2283" y="3927"/>
                    <a:pt x="2146" y="3949"/>
                  </a:cubicBezTo>
                  <a:cubicBezTo>
                    <a:pt x="1963" y="3995"/>
                    <a:pt x="1781" y="4041"/>
                    <a:pt x="1598" y="4086"/>
                  </a:cubicBezTo>
                  <a:lnTo>
                    <a:pt x="1530" y="4109"/>
                  </a:lnTo>
                  <a:lnTo>
                    <a:pt x="1461" y="4132"/>
                  </a:lnTo>
                  <a:cubicBezTo>
                    <a:pt x="1439" y="4086"/>
                    <a:pt x="1393" y="4086"/>
                    <a:pt x="1347" y="4086"/>
                  </a:cubicBezTo>
                  <a:lnTo>
                    <a:pt x="1256" y="4086"/>
                  </a:lnTo>
                  <a:cubicBezTo>
                    <a:pt x="1233" y="4109"/>
                    <a:pt x="1187" y="4109"/>
                    <a:pt x="1142" y="4132"/>
                  </a:cubicBezTo>
                  <a:cubicBezTo>
                    <a:pt x="1096" y="4132"/>
                    <a:pt x="1073" y="4132"/>
                    <a:pt x="1028" y="4155"/>
                  </a:cubicBezTo>
                  <a:lnTo>
                    <a:pt x="1005" y="4155"/>
                  </a:lnTo>
                  <a:cubicBezTo>
                    <a:pt x="982" y="4155"/>
                    <a:pt x="959" y="4155"/>
                    <a:pt x="914" y="4178"/>
                  </a:cubicBezTo>
                  <a:lnTo>
                    <a:pt x="868" y="4178"/>
                  </a:lnTo>
                  <a:lnTo>
                    <a:pt x="822" y="4201"/>
                  </a:lnTo>
                  <a:cubicBezTo>
                    <a:pt x="777" y="4201"/>
                    <a:pt x="731" y="4223"/>
                    <a:pt x="685" y="4223"/>
                  </a:cubicBezTo>
                  <a:lnTo>
                    <a:pt x="617" y="4223"/>
                  </a:lnTo>
                  <a:lnTo>
                    <a:pt x="594" y="4246"/>
                  </a:lnTo>
                  <a:lnTo>
                    <a:pt x="503" y="4246"/>
                  </a:lnTo>
                  <a:cubicBezTo>
                    <a:pt x="389" y="4269"/>
                    <a:pt x="274" y="4292"/>
                    <a:pt x="183" y="4337"/>
                  </a:cubicBezTo>
                  <a:cubicBezTo>
                    <a:pt x="137" y="4360"/>
                    <a:pt x="92" y="4406"/>
                    <a:pt x="69" y="4429"/>
                  </a:cubicBezTo>
                  <a:cubicBezTo>
                    <a:pt x="23" y="4497"/>
                    <a:pt x="1" y="4566"/>
                    <a:pt x="23" y="4657"/>
                  </a:cubicBezTo>
                  <a:cubicBezTo>
                    <a:pt x="46" y="4703"/>
                    <a:pt x="46" y="4748"/>
                    <a:pt x="69" y="4794"/>
                  </a:cubicBezTo>
                  <a:cubicBezTo>
                    <a:pt x="69" y="4817"/>
                    <a:pt x="92" y="4862"/>
                    <a:pt x="92" y="4885"/>
                  </a:cubicBezTo>
                  <a:cubicBezTo>
                    <a:pt x="115" y="4931"/>
                    <a:pt x="115" y="4999"/>
                    <a:pt x="137" y="5045"/>
                  </a:cubicBezTo>
                  <a:lnTo>
                    <a:pt x="160" y="5136"/>
                  </a:lnTo>
                  <a:cubicBezTo>
                    <a:pt x="160" y="5205"/>
                    <a:pt x="183" y="5251"/>
                    <a:pt x="206" y="5296"/>
                  </a:cubicBezTo>
                  <a:lnTo>
                    <a:pt x="229" y="5410"/>
                  </a:lnTo>
                  <a:lnTo>
                    <a:pt x="229" y="5433"/>
                  </a:lnTo>
                  <a:lnTo>
                    <a:pt x="252" y="5524"/>
                  </a:lnTo>
                  <a:lnTo>
                    <a:pt x="274" y="5639"/>
                  </a:lnTo>
                  <a:lnTo>
                    <a:pt x="343" y="5867"/>
                  </a:lnTo>
                  <a:lnTo>
                    <a:pt x="343" y="5912"/>
                  </a:lnTo>
                  <a:cubicBezTo>
                    <a:pt x="366" y="6004"/>
                    <a:pt x="411" y="6118"/>
                    <a:pt x="434" y="6209"/>
                  </a:cubicBezTo>
                  <a:lnTo>
                    <a:pt x="457" y="6255"/>
                  </a:lnTo>
                  <a:cubicBezTo>
                    <a:pt x="480" y="6323"/>
                    <a:pt x="480" y="6369"/>
                    <a:pt x="503" y="6437"/>
                  </a:cubicBezTo>
                  <a:cubicBezTo>
                    <a:pt x="548" y="6574"/>
                    <a:pt x="571" y="6711"/>
                    <a:pt x="617" y="6871"/>
                  </a:cubicBezTo>
                  <a:lnTo>
                    <a:pt x="617" y="6940"/>
                  </a:lnTo>
                  <a:cubicBezTo>
                    <a:pt x="662" y="7122"/>
                    <a:pt x="708" y="7282"/>
                    <a:pt x="754" y="7465"/>
                  </a:cubicBezTo>
                  <a:cubicBezTo>
                    <a:pt x="799" y="7602"/>
                    <a:pt x="845" y="7738"/>
                    <a:pt x="891" y="7875"/>
                  </a:cubicBezTo>
                  <a:lnTo>
                    <a:pt x="914" y="8012"/>
                  </a:lnTo>
                  <a:cubicBezTo>
                    <a:pt x="936" y="8081"/>
                    <a:pt x="959" y="8149"/>
                    <a:pt x="982" y="8218"/>
                  </a:cubicBezTo>
                  <a:cubicBezTo>
                    <a:pt x="1005" y="8355"/>
                    <a:pt x="1050" y="8469"/>
                    <a:pt x="1073" y="8583"/>
                  </a:cubicBezTo>
                  <a:lnTo>
                    <a:pt x="1119" y="8674"/>
                  </a:lnTo>
                  <a:cubicBezTo>
                    <a:pt x="1142" y="8743"/>
                    <a:pt x="1142" y="8811"/>
                    <a:pt x="1165" y="8880"/>
                  </a:cubicBezTo>
                  <a:lnTo>
                    <a:pt x="1210" y="9017"/>
                  </a:lnTo>
                  <a:lnTo>
                    <a:pt x="1233" y="9154"/>
                  </a:lnTo>
                  <a:cubicBezTo>
                    <a:pt x="1256" y="9222"/>
                    <a:pt x="1279" y="9268"/>
                    <a:pt x="1279" y="9336"/>
                  </a:cubicBezTo>
                  <a:lnTo>
                    <a:pt x="1302" y="9382"/>
                  </a:lnTo>
                  <a:cubicBezTo>
                    <a:pt x="1324" y="9496"/>
                    <a:pt x="1370" y="9610"/>
                    <a:pt x="1393" y="9724"/>
                  </a:cubicBezTo>
                  <a:cubicBezTo>
                    <a:pt x="1439" y="9930"/>
                    <a:pt x="1507" y="10112"/>
                    <a:pt x="1553" y="10318"/>
                  </a:cubicBezTo>
                  <a:cubicBezTo>
                    <a:pt x="1575" y="10409"/>
                    <a:pt x="1621" y="10523"/>
                    <a:pt x="1644" y="10637"/>
                  </a:cubicBezTo>
                  <a:lnTo>
                    <a:pt x="1644" y="10660"/>
                  </a:lnTo>
                  <a:cubicBezTo>
                    <a:pt x="1667" y="10729"/>
                    <a:pt x="1690" y="10797"/>
                    <a:pt x="1712" y="10888"/>
                  </a:cubicBezTo>
                  <a:cubicBezTo>
                    <a:pt x="1735" y="10980"/>
                    <a:pt x="1758" y="11094"/>
                    <a:pt x="1804" y="11208"/>
                  </a:cubicBezTo>
                  <a:lnTo>
                    <a:pt x="1872" y="11459"/>
                  </a:lnTo>
                  <a:cubicBezTo>
                    <a:pt x="1918" y="11642"/>
                    <a:pt x="1963" y="11847"/>
                    <a:pt x="2009" y="12052"/>
                  </a:cubicBezTo>
                  <a:lnTo>
                    <a:pt x="2055" y="12235"/>
                  </a:lnTo>
                  <a:lnTo>
                    <a:pt x="2100" y="12349"/>
                  </a:lnTo>
                  <a:cubicBezTo>
                    <a:pt x="2123" y="12440"/>
                    <a:pt x="2123" y="12532"/>
                    <a:pt x="2146" y="12623"/>
                  </a:cubicBezTo>
                  <a:cubicBezTo>
                    <a:pt x="2215" y="12806"/>
                    <a:pt x="2260" y="13011"/>
                    <a:pt x="2329" y="13217"/>
                  </a:cubicBezTo>
                  <a:cubicBezTo>
                    <a:pt x="2397" y="13399"/>
                    <a:pt x="2443" y="13605"/>
                    <a:pt x="2488" y="13787"/>
                  </a:cubicBezTo>
                  <a:cubicBezTo>
                    <a:pt x="2511" y="13924"/>
                    <a:pt x="2557" y="14038"/>
                    <a:pt x="2580" y="14175"/>
                  </a:cubicBezTo>
                  <a:lnTo>
                    <a:pt x="2648" y="14381"/>
                  </a:lnTo>
                  <a:cubicBezTo>
                    <a:pt x="2717" y="14586"/>
                    <a:pt x="2762" y="14791"/>
                    <a:pt x="2808" y="14997"/>
                  </a:cubicBezTo>
                  <a:lnTo>
                    <a:pt x="2831" y="15088"/>
                  </a:lnTo>
                  <a:lnTo>
                    <a:pt x="2899" y="15248"/>
                  </a:lnTo>
                  <a:cubicBezTo>
                    <a:pt x="2899" y="15316"/>
                    <a:pt x="2922" y="15362"/>
                    <a:pt x="2922" y="15408"/>
                  </a:cubicBezTo>
                  <a:cubicBezTo>
                    <a:pt x="2945" y="15453"/>
                    <a:pt x="2945" y="15499"/>
                    <a:pt x="2968" y="15545"/>
                  </a:cubicBezTo>
                  <a:cubicBezTo>
                    <a:pt x="3013" y="15750"/>
                    <a:pt x="3082" y="15956"/>
                    <a:pt x="3150" y="16161"/>
                  </a:cubicBezTo>
                  <a:lnTo>
                    <a:pt x="3150" y="16229"/>
                  </a:lnTo>
                  <a:cubicBezTo>
                    <a:pt x="3219" y="16389"/>
                    <a:pt x="3265" y="16549"/>
                    <a:pt x="3310" y="16709"/>
                  </a:cubicBezTo>
                  <a:lnTo>
                    <a:pt x="3333" y="16823"/>
                  </a:lnTo>
                  <a:cubicBezTo>
                    <a:pt x="3333" y="16891"/>
                    <a:pt x="3356" y="16960"/>
                    <a:pt x="3379" y="17006"/>
                  </a:cubicBezTo>
                  <a:lnTo>
                    <a:pt x="3424" y="17142"/>
                  </a:lnTo>
                  <a:cubicBezTo>
                    <a:pt x="3424" y="17211"/>
                    <a:pt x="3447" y="17257"/>
                    <a:pt x="3470" y="17302"/>
                  </a:cubicBezTo>
                  <a:lnTo>
                    <a:pt x="3516" y="17462"/>
                  </a:lnTo>
                  <a:cubicBezTo>
                    <a:pt x="3561" y="17599"/>
                    <a:pt x="3584" y="17736"/>
                    <a:pt x="3630" y="17896"/>
                  </a:cubicBezTo>
                  <a:cubicBezTo>
                    <a:pt x="3653" y="17964"/>
                    <a:pt x="3675" y="18055"/>
                    <a:pt x="3698" y="18147"/>
                  </a:cubicBezTo>
                  <a:cubicBezTo>
                    <a:pt x="3721" y="18261"/>
                    <a:pt x="3744" y="18375"/>
                    <a:pt x="3790" y="18489"/>
                  </a:cubicBezTo>
                  <a:cubicBezTo>
                    <a:pt x="3881" y="18832"/>
                    <a:pt x="3972" y="19220"/>
                    <a:pt x="4041" y="19516"/>
                  </a:cubicBezTo>
                  <a:lnTo>
                    <a:pt x="4086" y="19676"/>
                  </a:lnTo>
                  <a:cubicBezTo>
                    <a:pt x="4155" y="20018"/>
                    <a:pt x="4269" y="20406"/>
                    <a:pt x="4383" y="20840"/>
                  </a:cubicBezTo>
                  <a:cubicBezTo>
                    <a:pt x="4429" y="20954"/>
                    <a:pt x="4474" y="21091"/>
                    <a:pt x="4497" y="21228"/>
                  </a:cubicBezTo>
                  <a:lnTo>
                    <a:pt x="4520" y="21342"/>
                  </a:lnTo>
                  <a:lnTo>
                    <a:pt x="4543" y="21365"/>
                  </a:lnTo>
                  <a:cubicBezTo>
                    <a:pt x="4566" y="21434"/>
                    <a:pt x="4588" y="21525"/>
                    <a:pt x="4588" y="21616"/>
                  </a:cubicBezTo>
                  <a:cubicBezTo>
                    <a:pt x="4611" y="21662"/>
                    <a:pt x="4657" y="21708"/>
                    <a:pt x="4703" y="21753"/>
                  </a:cubicBezTo>
                  <a:cubicBezTo>
                    <a:pt x="4725" y="21799"/>
                    <a:pt x="4748" y="21844"/>
                    <a:pt x="4748" y="21913"/>
                  </a:cubicBezTo>
                  <a:lnTo>
                    <a:pt x="4771" y="21981"/>
                  </a:lnTo>
                  <a:lnTo>
                    <a:pt x="4794" y="22027"/>
                  </a:lnTo>
                  <a:lnTo>
                    <a:pt x="4817" y="22096"/>
                  </a:lnTo>
                  <a:lnTo>
                    <a:pt x="4817" y="22118"/>
                  </a:lnTo>
                  <a:cubicBezTo>
                    <a:pt x="4862" y="22255"/>
                    <a:pt x="4885" y="22392"/>
                    <a:pt x="4931" y="22529"/>
                  </a:cubicBezTo>
                  <a:lnTo>
                    <a:pt x="4931" y="22552"/>
                  </a:lnTo>
                  <a:cubicBezTo>
                    <a:pt x="4931" y="22575"/>
                    <a:pt x="4931" y="22598"/>
                    <a:pt x="4954" y="22621"/>
                  </a:cubicBezTo>
                  <a:lnTo>
                    <a:pt x="4954" y="22689"/>
                  </a:lnTo>
                  <a:cubicBezTo>
                    <a:pt x="4999" y="22849"/>
                    <a:pt x="5022" y="23031"/>
                    <a:pt x="5091" y="23191"/>
                  </a:cubicBezTo>
                  <a:cubicBezTo>
                    <a:pt x="5113" y="23282"/>
                    <a:pt x="5136" y="23374"/>
                    <a:pt x="5159" y="23465"/>
                  </a:cubicBezTo>
                  <a:lnTo>
                    <a:pt x="5205" y="23670"/>
                  </a:lnTo>
                  <a:cubicBezTo>
                    <a:pt x="5296" y="23944"/>
                    <a:pt x="5364" y="24218"/>
                    <a:pt x="5433" y="24492"/>
                  </a:cubicBezTo>
                  <a:lnTo>
                    <a:pt x="5479" y="24720"/>
                  </a:lnTo>
                  <a:cubicBezTo>
                    <a:pt x="5501" y="24789"/>
                    <a:pt x="5524" y="24880"/>
                    <a:pt x="5547" y="24949"/>
                  </a:cubicBezTo>
                  <a:lnTo>
                    <a:pt x="5547" y="24926"/>
                  </a:lnTo>
                  <a:cubicBezTo>
                    <a:pt x="5570" y="25086"/>
                    <a:pt x="5616" y="25245"/>
                    <a:pt x="5684" y="25428"/>
                  </a:cubicBezTo>
                  <a:lnTo>
                    <a:pt x="5684" y="25474"/>
                  </a:lnTo>
                  <a:cubicBezTo>
                    <a:pt x="5730" y="25633"/>
                    <a:pt x="5775" y="25770"/>
                    <a:pt x="5821" y="25930"/>
                  </a:cubicBezTo>
                  <a:lnTo>
                    <a:pt x="5867" y="26021"/>
                  </a:lnTo>
                  <a:cubicBezTo>
                    <a:pt x="5867" y="26067"/>
                    <a:pt x="5889" y="26113"/>
                    <a:pt x="5889" y="26158"/>
                  </a:cubicBezTo>
                  <a:lnTo>
                    <a:pt x="5935" y="26273"/>
                  </a:lnTo>
                  <a:lnTo>
                    <a:pt x="5958" y="26410"/>
                  </a:lnTo>
                  <a:cubicBezTo>
                    <a:pt x="5981" y="26478"/>
                    <a:pt x="6004" y="26569"/>
                    <a:pt x="6026" y="26661"/>
                  </a:cubicBezTo>
                  <a:cubicBezTo>
                    <a:pt x="6049" y="26729"/>
                    <a:pt x="6072" y="26798"/>
                    <a:pt x="6095" y="26889"/>
                  </a:cubicBezTo>
                  <a:lnTo>
                    <a:pt x="6141" y="27071"/>
                  </a:lnTo>
                  <a:lnTo>
                    <a:pt x="6209" y="27277"/>
                  </a:lnTo>
                  <a:lnTo>
                    <a:pt x="6232" y="27323"/>
                  </a:lnTo>
                  <a:cubicBezTo>
                    <a:pt x="6255" y="27437"/>
                    <a:pt x="6277" y="27551"/>
                    <a:pt x="6323" y="27665"/>
                  </a:cubicBezTo>
                  <a:lnTo>
                    <a:pt x="6346" y="27779"/>
                  </a:lnTo>
                  <a:cubicBezTo>
                    <a:pt x="6346" y="27848"/>
                    <a:pt x="6369" y="27939"/>
                    <a:pt x="6392" y="28007"/>
                  </a:cubicBezTo>
                  <a:lnTo>
                    <a:pt x="6414" y="28076"/>
                  </a:lnTo>
                  <a:lnTo>
                    <a:pt x="6414" y="28121"/>
                  </a:lnTo>
                  <a:cubicBezTo>
                    <a:pt x="6414" y="28167"/>
                    <a:pt x="6437" y="28213"/>
                    <a:pt x="6437" y="28236"/>
                  </a:cubicBezTo>
                  <a:cubicBezTo>
                    <a:pt x="6460" y="28304"/>
                    <a:pt x="6460" y="28350"/>
                    <a:pt x="6506" y="28372"/>
                  </a:cubicBezTo>
                  <a:cubicBezTo>
                    <a:pt x="6506" y="28395"/>
                    <a:pt x="6529" y="28418"/>
                    <a:pt x="6551" y="28441"/>
                  </a:cubicBezTo>
                  <a:cubicBezTo>
                    <a:pt x="6574" y="28464"/>
                    <a:pt x="6620" y="28487"/>
                    <a:pt x="6666" y="28487"/>
                  </a:cubicBezTo>
                  <a:lnTo>
                    <a:pt x="6688" y="28487"/>
                  </a:lnTo>
                  <a:cubicBezTo>
                    <a:pt x="6757" y="28487"/>
                    <a:pt x="6825" y="28464"/>
                    <a:pt x="6871" y="28464"/>
                  </a:cubicBezTo>
                  <a:lnTo>
                    <a:pt x="6939" y="28441"/>
                  </a:lnTo>
                  <a:cubicBezTo>
                    <a:pt x="7054" y="28418"/>
                    <a:pt x="7145" y="28395"/>
                    <a:pt x="7259" y="28372"/>
                  </a:cubicBezTo>
                  <a:lnTo>
                    <a:pt x="7327" y="28350"/>
                  </a:lnTo>
                  <a:lnTo>
                    <a:pt x="7350" y="28350"/>
                  </a:lnTo>
                  <a:cubicBezTo>
                    <a:pt x="7419" y="28327"/>
                    <a:pt x="7464" y="28304"/>
                    <a:pt x="7533" y="28304"/>
                  </a:cubicBezTo>
                  <a:cubicBezTo>
                    <a:pt x="7624" y="28258"/>
                    <a:pt x="7715" y="28236"/>
                    <a:pt x="7807" y="28213"/>
                  </a:cubicBezTo>
                  <a:cubicBezTo>
                    <a:pt x="7989" y="28167"/>
                    <a:pt x="8172" y="28121"/>
                    <a:pt x="8355" y="28076"/>
                  </a:cubicBezTo>
                  <a:cubicBezTo>
                    <a:pt x="8469" y="28030"/>
                    <a:pt x="8583" y="28007"/>
                    <a:pt x="8697" y="27962"/>
                  </a:cubicBezTo>
                  <a:lnTo>
                    <a:pt x="8880" y="27916"/>
                  </a:lnTo>
                  <a:lnTo>
                    <a:pt x="9062" y="27848"/>
                  </a:lnTo>
                  <a:cubicBezTo>
                    <a:pt x="9176" y="27825"/>
                    <a:pt x="9313" y="27779"/>
                    <a:pt x="9427" y="27756"/>
                  </a:cubicBezTo>
                  <a:cubicBezTo>
                    <a:pt x="9610" y="27688"/>
                    <a:pt x="9793" y="27642"/>
                    <a:pt x="9975" y="27596"/>
                  </a:cubicBezTo>
                  <a:cubicBezTo>
                    <a:pt x="10272" y="27505"/>
                    <a:pt x="10614" y="27414"/>
                    <a:pt x="11025" y="27323"/>
                  </a:cubicBezTo>
                  <a:cubicBezTo>
                    <a:pt x="11162" y="27300"/>
                    <a:pt x="11299" y="27254"/>
                    <a:pt x="11436" y="27208"/>
                  </a:cubicBezTo>
                  <a:lnTo>
                    <a:pt x="11573" y="27186"/>
                  </a:lnTo>
                  <a:lnTo>
                    <a:pt x="11778" y="27117"/>
                  </a:lnTo>
                  <a:cubicBezTo>
                    <a:pt x="11893" y="27094"/>
                    <a:pt x="11984" y="27071"/>
                    <a:pt x="12098" y="27026"/>
                  </a:cubicBezTo>
                  <a:cubicBezTo>
                    <a:pt x="12258" y="26980"/>
                    <a:pt x="12440" y="26935"/>
                    <a:pt x="12623" y="26889"/>
                  </a:cubicBezTo>
                  <a:cubicBezTo>
                    <a:pt x="12851" y="26843"/>
                    <a:pt x="13034" y="26798"/>
                    <a:pt x="13171" y="26775"/>
                  </a:cubicBezTo>
                  <a:cubicBezTo>
                    <a:pt x="13376" y="26729"/>
                    <a:pt x="13582" y="26683"/>
                    <a:pt x="13764" y="26638"/>
                  </a:cubicBezTo>
                  <a:lnTo>
                    <a:pt x="13901" y="26592"/>
                  </a:lnTo>
                  <a:lnTo>
                    <a:pt x="13970" y="26592"/>
                  </a:lnTo>
                  <a:lnTo>
                    <a:pt x="14289" y="26501"/>
                  </a:lnTo>
                  <a:lnTo>
                    <a:pt x="14472" y="26455"/>
                  </a:lnTo>
                  <a:cubicBezTo>
                    <a:pt x="14586" y="26410"/>
                    <a:pt x="14700" y="26387"/>
                    <a:pt x="14814" y="26364"/>
                  </a:cubicBezTo>
                  <a:lnTo>
                    <a:pt x="14951" y="26318"/>
                  </a:lnTo>
                  <a:cubicBezTo>
                    <a:pt x="15088" y="26273"/>
                    <a:pt x="15225" y="26250"/>
                    <a:pt x="15362" y="26204"/>
                  </a:cubicBezTo>
                  <a:lnTo>
                    <a:pt x="15590" y="26136"/>
                  </a:lnTo>
                  <a:cubicBezTo>
                    <a:pt x="15704" y="26113"/>
                    <a:pt x="15796" y="26090"/>
                    <a:pt x="15910" y="26044"/>
                  </a:cubicBezTo>
                  <a:cubicBezTo>
                    <a:pt x="16047" y="25999"/>
                    <a:pt x="16206" y="25976"/>
                    <a:pt x="16343" y="25930"/>
                  </a:cubicBezTo>
                  <a:lnTo>
                    <a:pt x="16458" y="25885"/>
                  </a:lnTo>
                  <a:lnTo>
                    <a:pt x="16572" y="25862"/>
                  </a:lnTo>
                  <a:cubicBezTo>
                    <a:pt x="16709" y="25816"/>
                    <a:pt x="16846" y="25793"/>
                    <a:pt x="17005" y="25748"/>
                  </a:cubicBezTo>
                  <a:cubicBezTo>
                    <a:pt x="17051" y="25725"/>
                    <a:pt x="17119" y="25725"/>
                    <a:pt x="17188" y="25702"/>
                  </a:cubicBezTo>
                  <a:lnTo>
                    <a:pt x="17279" y="25679"/>
                  </a:lnTo>
                  <a:cubicBezTo>
                    <a:pt x="17348" y="25656"/>
                    <a:pt x="17439" y="25611"/>
                    <a:pt x="17530" y="25588"/>
                  </a:cubicBezTo>
                  <a:cubicBezTo>
                    <a:pt x="17713" y="25542"/>
                    <a:pt x="17896" y="25497"/>
                    <a:pt x="18078" y="25428"/>
                  </a:cubicBezTo>
                  <a:cubicBezTo>
                    <a:pt x="18261" y="25382"/>
                    <a:pt x="18443" y="25337"/>
                    <a:pt x="18626" y="25291"/>
                  </a:cubicBezTo>
                  <a:cubicBezTo>
                    <a:pt x="18672" y="25268"/>
                    <a:pt x="18740" y="25245"/>
                    <a:pt x="18786" y="25245"/>
                  </a:cubicBezTo>
                  <a:lnTo>
                    <a:pt x="18877" y="25223"/>
                  </a:lnTo>
                  <a:cubicBezTo>
                    <a:pt x="18968" y="25200"/>
                    <a:pt x="19060" y="25177"/>
                    <a:pt x="19128" y="25154"/>
                  </a:cubicBezTo>
                  <a:lnTo>
                    <a:pt x="19242" y="25108"/>
                  </a:lnTo>
                  <a:lnTo>
                    <a:pt x="19265" y="25108"/>
                  </a:lnTo>
                  <a:cubicBezTo>
                    <a:pt x="19471" y="25086"/>
                    <a:pt x="19722" y="25063"/>
                    <a:pt x="19950" y="25017"/>
                  </a:cubicBezTo>
                  <a:cubicBezTo>
                    <a:pt x="20064" y="24994"/>
                    <a:pt x="20201" y="24949"/>
                    <a:pt x="20315" y="24926"/>
                  </a:cubicBezTo>
                  <a:lnTo>
                    <a:pt x="20361" y="24903"/>
                  </a:lnTo>
                  <a:lnTo>
                    <a:pt x="20520" y="24857"/>
                  </a:lnTo>
                  <a:cubicBezTo>
                    <a:pt x="20635" y="24835"/>
                    <a:pt x="20726" y="24812"/>
                    <a:pt x="20840" y="24789"/>
                  </a:cubicBezTo>
                  <a:cubicBezTo>
                    <a:pt x="20908" y="24766"/>
                    <a:pt x="21000" y="24743"/>
                    <a:pt x="21068" y="24720"/>
                  </a:cubicBezTo>
                  <a:cubicBezTo>
                    <a:pt x="21182" y="24675"/>
                    <a:pt x="21319" y="24652"/>
                    <a:pt x="21433" y="24606"/>
                  </a:cubicBezTo>
                  <a:lnTo>
                    <a:pt x="21662" y="24561"/>
                  </a:lnTo>
                  <a:lnTo>
                    <a:pt x="21890" y="24492"/>
                  </a:lnTo>
                  <a:lnTo>
                    <a:pt x="22210" y="24401"/>
                  </a:lnTo>
                  <a:cubicBezTo>
                    <a:pt x="22301" y="24378"/>
                    <a:pt x="22392" y="24355"/>
                    <a:pt x="22483" y="24332"/>
                  </a:cubicBezTo>
                  <a:lnTo>
                    <a:pt x="22506" y="24332"/>
                  </a:lnTo>
                  <a:cubicBezTo>
                    <a:pt x="22598" y="24310"/>
                    <a:pt x="22666" y="24287"/>
                    <a:pt x="22757" y="24264"/>
                  </a:cubicBezTo>
                  <a:cubicBezTo>
                    <a:pt x="22826" y="24241"/>
                    <a:pt x="22894" y="24218"/>
                    <a:pt x="22963" y="24195"/>
                  </a:cubicBezTo>
                  <a:lnTo>
                    <a:pt x="23008" y="24173"/>
                  </a:lnTo>
                  <a:lnTo>
                    <a:pt x="23100" y="24150"/>
                  </a:lnTo>
                  <a:cubicBezTo>
                    <a:pt x="23168" y="24127"/>
                    <a:pt x="23260" y="24104"/>
                    <a:pt x="23328" y="24059"/>
                  </a:cubicBezTo>
                  <a:cubicBezTo>
                    <a:pt x="23374" y="24059"/>
                    <a:pt x="23419" y="24036"/>
                    <a:pt x="23419" y="24013"/>
                  </a:cubicBezTo>
                  <a:cubicBezTo>
                    <a:pt x="23465" y="23990"/>
                    <a:pt x="23488" y="23967"/>
                    <a:pt x="23511" y="23967"/>
                  </a:cubicBezTo>
                  <a:cubicBezTo>
                    <a:pt x="23556" y="23922"/>
                    <a:pt x="23602" y="23853"/>
                    <a:pt x="23648" y="23807"/>
                  </a:cubicBezTo>
                  <a:cubicBezTo>
                    <a:pt x="23716" y="23739"/>
                    <a:pt x="23784" y="23648"/>
                    <a:pt x="23830" y="23556"/>
                  </a:cubicBezTo>
                  <a:cubicBezTo>
                    <a:pt x="23967" y="23351"/>
                    <a:pt x="24058" y="23146"/>
                    <a:pt x="24104" y="22917"/>
                  </a:cubicBezTo>
                  <a:cubicBezTo>
                    <a:pt x="24127" y="22849"/>
                    <a:pt x="24150" y="22735"/>
                    <a:pt x="24150" y="22621"/>
                  </a:cubicBezTo>
                  <a:cubicBezTo>
                    <a:pt x="24150" y="22529"/>
                    <a:pt x="24150" y="22438"/>
                    <a:pt x="24150" y="22324"/>
                  </a:cubicBezTo>
                  <a:cubicBezTo>
                    <a:pt x="24127" y="22141"/>
                    <a:pt x="24081" y="21959"/>
                    <a:pt x="24036" y="21822"/>
                  </a:cubicBezTo>
                  <a:lnTo>
                    <a:pt x="23990" y="21708"/>
                  </a:lnTo>
                  <a:cubicBezTo>
                    <a:pt x="23967" y="21571"/>
                    <a:pt x="23921" y="21456"/>
                    <a:pt x="23899" y="21342"/>
                  </a:cubicBezTo>
                  <a:cubicBezTo>
                    <a:pt x="23853" y="21228"/>
                    <a:pt x="23830" y="21137"/>
                    <a:pt x="23784" y="21023"/>
                  </a:cubicBezTo>
                  <a:cubicBezTo>
                    <a:pt x="23762" y="20954"/>
                    <a:pt x="23762" y="20886"/>
                    <a:pt x="23739" y="20817"/>
                  </a:cubicBezTo>
                  <a:cubicBezTo>
                    <a:pt x="23716" y="20749"/>
                    <a:pt x="23693" y="20680"/>
                    <a:pt x="23670" y="20612"/>
                  </a:cubicBezTo>
                  <a:lnTo>
                    <a:pt x="23648" y="20566"/>
                  </a:lnTo>
                  <a:cubicBezTo>
                    <a:pt x="23625" y="20475"/>
                    <a:pt x="23602" y="20406"/>
                    <a:pt x="23579" y="20315"/>
                  </a:cubicBezTo>
                  <a:lnTo>
                    <a:pt x="23533" y="20178"/>
                  </a:lnTo>
                  <a:cubicBezTo>
                    <a:pt x="23511" y="20064"/>
                    <a:pt x="23465" y="19950"/>
                    <a:pt x="23442" y="19836"/>
                  </a:cubicBezTo>
                  <a:lnTo>
                    <a:pt x="23374" y="19562"/>
                  </a:lnTo>
                  <a:lnTo>
                    <a:pt x="23328" y="19448"/>
                  </a:lnTo>
                  <a:lnTo>
                    <a:pt x="23305" y="19357"/>
                  </a:lnTo>
                  <a:cubicBezTo>
                    <a:pt x="23305" y="19288"/>
                    <a:pt x="23282" y="19197"/>
                    <a:pt x="23260" y="19128"/>
                  </a:cubicBezTo>
                  <a:cubicBezTo>
                    <a:pt x="23237" y="19037"/>
                    <a:pt x="23214" y="18968"/>
                    <a:pt x="23191" y="18877"/>
                  </a:cubicBezTo>
                  <a:cubicBezTo>
                    <a:pt x="23168" y="18809"/>
                    <a:pt x="23145" y="18763"/>
                    <a:pt x="23123" y="18695"/>
                  </a:cubicBezTo>
                  <a:cubicBezTo>
                    <a:pt x="23100" y="18580"/>
                    <a:pt x="23054" y="18444"/>
                    <a:pt x="23031" y="18307"/>
                  </a:cubicBezTo>
                  <a:lnTo>
                    <a:pt x="22986" y="18147"/>
                  </a:lnTo>
                  <a:lnTo>
                    <a:pt x="22940" y="17987"/>
                  </a:lnTo>
                  <a:cubicBezTo>
                    <a:pt x="22917" y="17919"/>
                    <a:pt x="22894" y="17850"/>
                    <a:pt x="22894" y="17782"/>
                  </a:cubicBezTo>
                  <a:lnTo>
                    <a:pt x="22871" y="17736"/>
                  </a:lnTo>
                  <a:cubicBezTo>
                    <a:pt x="22849" y="17645"/>
                    <a:pt x="22826" y="17553"/>
                    <a:pt x="22803" y="17485"/>
                  </a:cubicBezTo>
                  <a:lnTo>
                    <a:pt x="22803" y="17508"/>
                  </a:lnTo>
                  <a:cubicBezTo>
                    <a:pt x="22780" y="17325"/>
                    <a:pt x="22712" y="17165"/>
                    <a:pt x="22666" y="17006"/>
                  </a:cubicBezTo>
                  <a:cubicBezTo>
                    <a:pt x="22643" y="16869"/>
                    <a:pt x="22598" y="16754"/>
                    <a:pt x="22552" y="16617"/>
                  </a:cubicBezTo>
                  <a:cubicBezTo>
                    <a:pt x="22552" y="16595"/>
                    <a:pt x="22552" y="16572"/>
                    <a:pt x="22529" y="16549"/>
                  </a:cubicBezTo>
                  <a:cubicBezTo>
                    <a:pt x="22529" y="16526"/>
                    <a:pt x="22529" y="16526"/>
                    <a:pt x="22529" y="16503"/>
                  </a:cubicBezTo>
                  <a:cubicBezTo>
                    <a:pt x="22506" y="16435"/>
                    <a:pt x="22483" y="16344"/>
                    <a:pt x="22461" y="16275"/>
                  </a:cubicBezTo>
                  <a:lnTo>
                    <a:pt x="22438" y="16161"/>
                  </a:lnTo>
                  <a:cubicBezTo>
                    <a:pt x="22415" y="16001"/>
                    <a:pt x="22369" y="15819"/>
                    <a:pt x="22324" y="15636"/>
                  </a:cubicBezTo>
                  <a:cubicBezTo>
                    <a:pt x="22278" y="15522"/>
                    <a:pt x="22232" y="15385"/>
                    <a:pt x="22210" y="15271"/>
                  </a:cubicBezTo>
                  <a:lnTo>
                    <a:pt x="22187" y="15202"/>
                  </a:lnTo>
                  <a:cubicBezTo>
                    <a:pt x="22141" y="15088"/>
                    <a:pt x="22118" y="14951"/>
                    <a:pt x="22073" y="14837"/>
                  </a:cubicBezTo>
                  <a:lnTo>
                    <a:pt x="22073" y="14791"/>
                  </a:lnTo>
                  <a:lnTo>
                    <a:pt x="22050" y="14769"/>
                  </a:lnTo>
                  <a:lnTo>
                    <a:pt x="22027" y="14677"/>
                  </a:lnTo>
                  <a:lnTo>
                    <a:pt x="22027" y="14632"/>
                  </a:lnTo>
                  <a:cubicBezTo>
                    <a:pt x="22004" y="14563"/>
                    <a:pt x="21981" y="14518"/>
                    <a:pt x="21981" y="14449"/>
                  </a:cubicBezTo>
                  <a:cubicBezTo>
                    <a:pt x="21958" y="14381"/>
                    <a:pt x="21936" y="14289"/>
                    <a:pt x="21913" y="14221"/>
                  </a:cubicBezTo>
                  <a:cubicBezTo>
                    <a:pt x="21890" y="14084"/>
                    <a:pt x="21844" y="13947"/>
                    <a:pt x="21799" y="13810"/>
                  </a:cubicBezTo>
                  <a:lnTo>
                    <a:pt x="21753" y="13605"/>
                  </a:lnTo>
                  <a:lnTo>
                    <a:pt x="21707" y="13468"/>
                  </a:lnTo>
                  <a:cubicBezTo>
                    <a:pt x="21662" y="13331"/>
                    <a:pt x="21639" y="13217"/>
                    <a:pt x="21593" y="13080"/>
                  </a:cubicBezTo>
                  <a:lnTo>
                    <a:pt x="21593" y="13057"/>
                  </a:lnTo>
                  <a:lnTo>
                    <a:pt x="21593" y="13034"/>
                  </a:lnTo>
                  <a:cubicBezTo>
                    <a:pt x="21548" y="12874"/>
                    <a:pt x="21502" y="12692"/>
                    <a:pt x="21456" y="12532"/>
                  </a:cubicBezTo>
                  <a:cubicBezTo>
                    <a:pt x="21433" y="12440"/>
                    <a:pt x="21411" y="12349"/>
                    <a:pt x="21365" y="12258"/>
                  </a:cubicBezTo>
                  <a:cubicBezTo>
                    <a:pt x="21342" y="12167"/>
                    <a:pt x="21319" y="12075"/>
                    <a:pt x="21297" y="11984"/>
                  </a:cubicBezTo>
                  <a:lnTo>
                    <a:pt x="21274" y="11938"/>
                  </a:lnTo>
                  <a:lnTo>
                    <a:pt x="21274" y="11915"/>
                  </a:lnTo>
                  <a:cubicBezTo>
                    <a:pt x="21228" y="11779"/>
                    <a:pt x="21205" y="11642"/>
                    <a:pt x="21182" y="11527"/>
                  </a:cubicBezTo>
                  <a:lnTo>
                    <a:pt x="21160" y="11482"/>
                  </a:lnTo>
                  <a:lnTo>
                    <a:pt x="21160" y="11459"/>
                  </a:lnTo>
                  <a:lnTo>
                    <a:pt x="21114" y="11276"/>
                  </a:lnTo>
                  <a:cubicBezTo>
                    <a:pt x="21091" y="11185"/>
                    <a:pt x="21068" y="11071"/>
                    <a:pt x="21045" y="10980"/>
                  </a:cubicBezTo>
                  <a:lnTo>
                    <a:pt x="21045" y="10911"/>
                  </a:lnTo>
                  <a:cubicBezTo>
                    <a:pt x="21023" y="10843"/>
                    <a:pt x="21000" y="10774"/>
                    <a:pt x="20977" y="10706"/>
                  </a:cubicBezTo>
                  <a:lnTo>
                    <a:pt x="20931" y="10546"/>
                  </a:lnTo>
                  <a:lnTo>
                    <a:pt x="20908" y="10455"/>
                  </a:lnTo>
                  <a:cubicBezTo>
                    <a:pt x="20863" y="10318"/>
                    <a:pt x="20840" y="10158"/>
                    <a:pt x="20794" y="9998"/>
                  </a:cubicBezTo>
                  <a:lnTo>
                    <a:pt x="20749" y="9861"/>
                  </a:lnTo>
                  <a:lnTo>
                    <a:pt x="20726" y="9770"/>
                  </a:lnTo>
                  <a:lnTo>
                    <a:pt x="20726" y="9747"/>
                  </a:lnTo>
                  <a:lnTo>
                    <a:pt x="20703" y="9633"/>
                  </a:lnTo>
                  <a:lnTo>
                    <a:pt x="20680" y="9587"/>
                  </a:lnTo>
                  <a:cubicBezTo>
                    <a:pt x="20657" y="9450"/>
                    <a:pt x="20612" y="9336"/>
                    <a:pt x="20589" y="9199"/>
                  </a:cubicBezTo>
                  <a:cubicBezTo>
                    <a:pt x="20520" y="9017"/>
                    <a:pt x="20475" y="8811"/>
                    <a:pt x="20429" y="8629"/>
                  </a:cubicBezTo>
                  <a:cubicBezTo>
                    <a:pt x="20384" y="8469"/>
                    <a:pt x="20361" y="8332"/>
                    <a:pt x="20315" y="8172"/>
                  </a:cubicBezTo>
                  <a:lnTo>
                    <a:pt x="20315" y="8149"/>
                  </a:lnTo>
                  <a:lnTo>
                    <a:pt x="20292" y="8081"/>
                  </a:lnTo>
                  <a:lnTo>
                    <a:pt x="20269" y="8035"/>
                  </a:lnTo>
                  <a:lnTo>
                    <a:pt x="20269" y="8012"/>
                  </a:lnTo>
                  <a:cubicBezTo>
                    <a:pt x="20247" y="7898"/>
                    <a:pt x="20224" y="7784"/>
                    <a:pt x="20178" y="7693"/>
                  </a:cubicBezTo>
                  <a:cubicBezTo>
                    <a:pt x="20155" y="7602"/>
                    <a:pt x="20132" y="7510"/>
                    <a:pt x="20087" y="7419"/>
                  </a:cubicBezTo>
                  <a:lnTo>
                    <a:pt x="20087" y="7373"/>
                  </a:lnTo>
                  <a:lnTo>
                    <a:pt x="20064" y="7282"/>
                  </a:lnTo>
                  <a:cubicBezTo>
                    <a:pt x="20018" y="7213"/>
                    <a:pt x="19995" y="7122"/>
                    <a:pt x="19973" y="7031"/>
                  </a:cubicBezTo>
                  <a:lnTo>
                    <a:pt x="19904" y="6825"/>
                  </a:lnTo>
                  <a:lnTo>
                    <a:pt x="19904" y="6757"/>
                  </a:lnTo>
                  <a:lnTo>
                    <a:pt x="19881" y="6688"/>
                  </a:lnTo>
                  <a:cubicBezTo>
                    <a:pt x="19813" y="6437"/>
                    <a:pt x="19744" y="6209"/>
                    <a:pt x="19676" y="5981"/>
                  </a:cubicBezTo>
                  <a:cubicBezTo>
                    <a:pt x="19653" y="5867"/>
                    <a:pt x="19607" y="5775"/>
                    <a:pt x="19585" y="5661"/>
                  </a:cubicBezTo>
                  <a:cubicBezTo>
                    <a:pt x="19539" y="5547"/>
                    <a:pt x="19516" y="5433"/>
                    <a:pt x="19471" y="5319"/>
                  </a:cubicBezTo>
                  <a:lnTo>
                    <a:pt x="19448" y="5182"/>
                  </a:lnTo>
                  <a:lnTo>
                    <a:pt x="19379" y="4999"/>
                  </a:lnTo>
                  <a:lnTo>
                    <a:pt x="19379" y="4931"/>
                  </a:lnTo>
                  <a:lnTo>
                    <a:pt x="19334" y="4840"/>
                  </a:lnTo>
                  <a:lnTo>
                    <a:pt x="19334" y="4862"/>
                  </a:lnTo>
                  <a:cubicBezTo>
                    <a:pt x="19334" y="4748"/>
                    <a:pt x="19288" y="4657"/>
                    <a:pt x="19265" y="4543"/>
                  </a:cubicBezTo>
                  <a:lnTo>
                    <a:pt x="19242" y="4474"/>
                  </a:lnTo>
                  <a:cubicBezTo>
                    <a:pt x="19219" y="4383"/>
                    <a:pt x="19197" y="4315"/>
                    <a:pt x="19174" y="4246"/>
                  </a:cubicBezTo>
                  <a:cubicBezTo>
                    <a:pt x="19151" y="4201"/>
                    <a:pt x="19151" y="4155"/>
                    <a:pt x="19128" y="4109"/>
                  </a:cubicBezTo>
                  <a:lnTo>
                    <a:pt x="19128" y="4086"/>
                  </a:lnTo>
                  <a:cubicBezTo>
                    <a:pt x="19105" y="4041"/>
                    <a:pt x="19105" y="3995"/>
                    <a:pt x="19082" y="3927"/>
                  </a:cubicBezTo>
                  <a:cubicBezTo>
                    <a:pt x="19060" y="3835"/>
                    <a:pt x="19014" y="3744"/>
                    <a:pt x="18991" y="3653"/>
                  </a:cubicBezTo>
                  <a:cubicBezTo>
                    <a:pt x="18968" y="3561"/>
                    <a:pt x="18946" y="3470"/>
                    <a:pt x="18923" y="3402"/>
                  </a:cubicBezTo>
                  <a:cubicBezTo>
                    <a:pt x="18900" y="3288"/>
                    <a:pt x="18854" y="3151"/>
                    <a:pt x="18831" y="3036"/>
                  </a:cubicBezTo>
                  <a:cubicBezTo>
                    <a:pt x="18809" y="2991"/>
                    <a:pt x="18786" y="2922"/>
                    <a:pt x="18763" y="2854"/>
                  </a:cubicBezTo>
                  <a:lnTo>
                    <a:pt x="18763" y="2831"/>
                  </a:lnTo>
                  <a:cubicBezTo>
                    <a:pt x="18740" y="2717"/>
                    <a:pt x="18694" y="2626"/>
                    <a:pt x="18672" y="2511"/>
                  </a:cubicBezTo>
                  <a:lnTo>
                    <a:pt x="18626" y="2375"/>
                  </a:lnTo>
                  <a:lnTo>
                    <a:pt x="18626" y="2352"/>
                  </a:lnTo>
                  <a:cubicBezTo>
                    <a:pt x="18603" y="2215"/>
                    <a:pt x="18557" y="2078"/>
                    <a:pt x="18512" y="1941"/>
                  </a:cubicBezTo>
                  <a:lnTo>
                    <a:pt x="18512" y="1918"/>
                  </a:lnTo>
                  <a:lnTo>
                    <a:pt x="18512" y="1895"/>
                  </a:lnTo>
                  <a:cubicBezTo>
                    <a:pt x="18489" y="1804"/>
                    <a:pt x="18466" y="1735"/>
                    <a:pt x="18443" y="1644"/>
                  </a:cubicBezTo>
                  <a:lnTo>
                    <a:pt x="18443" y="1576"/>
                  </a:lnTo>
                  <a:cubicBezTo>
                    <a:pt x="18421" y="1484"/>
                    <a:pt x="18398" y="1393"/>
                    <a:pt x="18375" y="1302"/>
                  </a:cubicBezTo>
                  <a:lnTo>
                    <a:pt x="18352" y="1210"/>
                  </a:lnTo>
                  <a:lnTo>
                    <a:pt x="18329" y="1188"/>
                  </a:lnTo>
                  <a:cubicBezTo>
                    <a:pt x="18284" y="1028"/>
                    <a:pt x="18238" y="845"/>
                    <a:pt x="18192" y="685"/>
                  </a:cubicBezTo>
                  <a:lnTo>
                    <a:pt x="18169" y="594"/>
                  </a:lnTo>
                  <a:cubicBezTo>
                    <a:pt x="18169" y="571"/>
                    <a:pt x="18147" y="526"/>
                    <a:pt x="18147" y="503"/>
                  </a:cubicBezTo>
                  <a:cubicBezTo>
                    <a:pt x="18169" y="434"/>
                    <a:pt x="18192" y="366"/>
                    <a:pt x="18147" y="320"/>
                  </a:cubicBezTo>
                  <a:lnTo>
                    <a:pt x="18124" y="297"/>
                  </a:lnTo>
                  <a:cubicBezTo>
                    <a:pt x="18078" y="275"/>
                    <a:pt x="18055" y="229"/>
                    <a:pt x="18033" y="206"/>
                  </a:cubicBezTo>
                  <a:cubicBezTo>
                    <a:pt x="17987" y="183"/>
                    <a:pt x="17941" y="160"/>
                    <a:pt x="17873" y="138"/>
                  </a:cubicBezTo>
                  <a:cubicBezTo>
                    <a:pt x="17804" y="92"/>
                    <a:pt x="17713" y="69"/>
                    <a:pt x="17576" y="46"/>
                  </a:cubicBezTo>
                  <a:cubicBezTo>
                    <a:pt x="17508" y="24"/>
                    <a:pt x="17416" y="24"/>
                    <a:pt x="173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7" name="Google Shape;2497;p10"/>
            <p:cNvSpPr/>
            <p:nvPr/>
          </p:nvSpPr>
          <p:spPr>
            <a:xfrm>
              <a:off x="5955850" y="3356500"/>
              <a:ext cx="45100" cy="105750"/>
            </a:xfrm>
            <a:custGeom>
              <a:avLst/>
              <a:gdLst/>
              <a:ahLst/>
              <a:cxnLst/>
              <a:rect l="l" t="t" r="r" b="b"/>
              <a:pathLst>
                <a:path w="1804" h="4230" extrusionOk="0">
                  <a:moveTo>
                    <a:pt x="434" y="1"/>
                  </a:moveTo>
                  <a:cubicBezTo>
                    <a:pt x="411" y="1"/>
                    <a:pt x="389" y="24"/>
                    <a:pt x="389" y="24"/>
                  </a:cubicBezTo>
                  <a:lnTo>
                    <a:pt x="366" y="24"/>
                  </a:lnTo>
                  <a:cubicBezTo>
                    <a:pt x="297" y="24"/>
                    <a:pt x="229" y="46"/>
                    <a:pt x="183" y="92"/>
                  </a:cubicBezTo>
                  <a:cubicBezTo>
                    <a:pt x="160" y="92"/>
                    <a:pt x="138" y="115"/>
                    <a:pt x="115" y="115"/>
                  </a:cubicBezTo>
                  <a:cubicBezTo>
                    <a:pt x="92" y="138"/>
                    <a:pt x="69" y="160"/>
                    <a:pt x="46" y="183"/>
                  </a:cubicBezTo>
                  <a:cubicBezTo>
                    <a:pt x="23" y="229"/>
                    <a:pt x="1" y="275"/>
                    <a:pt x="23" y="343"/>
                  </a:cubicBezTo>
                  <a:cubicBezTo>
                    <a:pt x="23" y="366"/>
                    <a:pt x="46" y="412"/>
                    <a:pt x="46" y="434"/>
                  </a:cubicBezTo>
                  <a:cubicBezTo>
                    <a:pt x="69" y="457"/>
                    <a:pt x="69" y="457"/>
                    <a:pt x="92" y="457"/>
                  </a:cubicBezTo>
                  <a:cubicBezTo>
                    <a:pt x="92" y="480"/>
                    <a:pt x="92" y="503"/>
                    <a:pt x="92" y="526"/>
                  </a:cubicBezTo>
                  <a:cubicBezTo>
                    <a:pt x="115" y="549"/>
                    <a:pt x="115" y="571"/>
                    <a:pt x="115" y="571"/>
                  </a:cubicBezTo>
                  <a:cubicBezTo>
                    <a:pt x="115" y="594"/>
                    <a:pt x="115" y="594"/>
                    <a:pt x="115" y="594"/>
                  </a:cubicBezTo>
                  <a:cubicBezTo>
                    <a:pt x="138" y="685"/>
                    <a:pt x="160" y="754"/>
                    <a:pt x="183" y="845"/>
                  </a:cubicBezTo>
                  <a:cubicBezTo>
                    <a:pt x="206" y="891"/>
                    <a:pt x="229" y="959"/>
                    <a:pt x="252" y="1028"/>
                  </a:cubicBezTo>
                  <a:cubicBezTo>
                    <a:pt x="229" y="1051"/>
                    <a:pt x="206" y="1096"/>
                    <a:pt x="229" y="1119"/>
                  </a:cubicBezTo>
                  <a:cubicBezTo>
                    <a:pt x="229" y="1142"/>
                    <a:pt x="229" y="1142"/>
                    <a:pt x="229" y="1142"/>
                  </a:cubicBezTo>
                  <a:cubicBezTo>
                    <a:pt x="229" y="1142"/>
                    <a:pt x="229" y="1165"/>
                    <a:pt x="229" y="1165"/>
                  </a:cubicBezTo>
                  <a:cubicBezTo>
                    <a:pt x="229" y="1165"/>
                    <a:pt x="229" y="1188"/>
                    <a:pt x="229" y="1188"/>
                  </a:cubicBezTo>
                  <a:cubicBezTo>
                    <a:pt x="320" y="1507"/>
                    <a:pt x="411" y="1804"/>
                    <a:pt x="503" y="2123"/>
                  </a:cubicBezTo>
                  <a:cubicBezTo>
                    <a:pt x="548" y="2329"/>
                    <a:pt x="617" y="2534"/>
                    <a:pt x="663" y="2717"/>
                  </a:cubicBezTo>
                  <a:cubicBezTo>
                    <a:pt x="731" y="2922"/>
                    <a:pt x="799" y="3128"/>
                    <a:pt x="868" y="3310"/>
                  </a:cubicBezTo>
                  <a:cubicBezTo>
                    <a:pt x="936" y="3516"/>
                    <a:pt x="1005" y="3721"/>
                    <a:pt x="1073" y="3927"/>
                  </a:cubicBezTo>
                  <a:cubicBezTo>
                    <a:pt x="1119" y="3995"/>
                    <a:pt x="1142" y="4064"/>
                    <a:pt x="1165" y="4132"/>
                  </a:cubicBezTo>
                  <a:cubicBezTo>
                    <a:pt x="1187" y="4155"/>
                    <a:pt x="1187" y="4178"/>
                    <a:pt x="1233" y="4201"/>
                  </a:cubicBezTo>
                  <a:cubicBezTo>
                    <a:pt x="1256" y="4223"/>
                    <a:pt x="1279" y="4223"/>
                    <a:pt x="1302" y="4223"/>
                  </a:cubicBezTo>
                  <a:cubicBezTo>
                    <a:pt x="1314" y="4227"/>
                    <a:pt x="1327" y="4229"/>
                    <a:pt x="1340" y="4229"/>
                  </a:cubicBezTo>
                  <a:cubicBezTo>
                    <a:pt x="1400" y="4229"/>
                    <a:pt x="1465" y="4188"/>
                    <a:pt x="1484" y="4132"/>
                  </a:cubicBezTo>
                  <a:cubicBezTo>
                    <a:pt x="1484" y="4109"/>
                    <a:pt x="1484" y="4109"/>
                    <a:pt x="1484" y="4109"/>
                  </a:cubicBezTo>
                  <a:cubicBezTo>
                    <a:pt x="1507" y="4086"/>
                    <a:pt x="1507" y="4064"/>
                    <a:pt x="1507" y="4041"/>
                  </a:cubicBezTo>
                  <a:cubicBezTo>
                    <a:pt x="1507" y="3995"/>
                    <a:pt x="1507" y="3972"/>
                    <a:pt x="1507" y="3949"/>
                  </a:cubicBezTo>
                  <a:cubicBezTo>
                    <a:pt x="1534" y="3976"/>
                    <a:pt x="1568" y="3987"/>
                    <a:pt x="1606" y="3987"/>
                  </a:cubicBezTo>
                  <a:cubicBezTo>
                    <a:pt x="1633" y="3987"/>
                    <a:pt x="1661" y="3982"/>
                    <a:pt x="1690" y="3972"/>
                  </a:cubicBezTo>
                  <a:cubicBezTo>
                    <a:pt x="1712" y="3972"/>
                    <a:pt x="1735" y="3949"/>
                    <a:pt x="1758" y="3927"/>
                  </a:cubicBezTo>
                  <a:cubicBezTo>
                    <a:pt x="1804" y="3881"/>
                    <a:pt x="1804" y="3835"/>
                    <a:pt x="1804" y="3790"/>
                  </a:cubicBezTo>
                  <a:cubicBezTo>
                    <a:pt x="1804" y="3698"/>
                    <a:pt x="1758" y="3630"/>
                    <a:pt x="1758" y="3561"/>
                  </a:cubicBezTo>
                  <a:cubicBezTo>
                    <a:pt x="1735" y="3516"/>
                    <a:pt x="1712" y="3447"/>
                    <a:pt x="1690" y="3379"/>
                  </a:cubicBezTo>
                  <a:cubicBezTo>
                    <a:pt x="1667" y="3265"/>
                    <a:pt x="1644" y="3151"/>
                    <a:pt x="1598" y="3036"/>
                  </a:cubicBezTo>
                  <a:cubicBezTo>
                    <a:pt x="1576" y="2945"/>
                    <a:pt x="1530" y="2831"/>
                    <a:pt x="1507" y="2740"/>
                  </a:cubicBezTo>
                  <a:cubicBezTo>
                    <a:pt x="1461" y="2626"/>
                    <a:pt x="1439" y="2534"/>
                    <a:pt x="1393" y="2420"/>
                  </a:cubicBezTo>
                  <a:cubicBezTo>
                    <a:pt x="1347" y="2238"/>
                    <a:pt x="1302" y="2055"/>
                    <a:pt x="1233" y="1850"/>
                  </a:cubicBezTo>
                  <a:cubicBezTo>
                    <a:pt x="1187" y="1667"/>
                    <a:pt x="1119" y="1462"/>
                    <a:pt x="1073" y="1279"/>
                  </a:cubicBezTo>
                  <a:cubicBezTo>
                    <a:pt x="1073" y="1256"/>
                    <a:pt x="1051" y="1233"/>
                    <a:pt x="1051" y="1210"/>
                  </a:cubicBezTo>
                  <a:cubicBezTo>
                    <a:pt x="1028" y="1165"/>
                    <a:pt x="1028" y="1165"/>
                    <a:pt x="1005" y="1142"/>
                  </a:cubicBezTo>
                  <a:cubicBezTo>
                    <a:pt x="1005" y="1119"/>
                    <a:pt x="982" y="1096"/>
                    <a:pt x="982" y="1096"/>
                  </a:cubicBezTo>
                  <a:cubicBezTo>
                    <a:pt x="982" y="1051"/>
                    <a:pt x="959" y="1005"/>
                    <a:pt x="959" y="982"/>
                  </a:cubicBezTo>
                  <a:cubicBezTo>
                    <a:pt x="959" y="959"/>
                    <a:pt x="936" y="937"/>
                    <a:pt x="936" y="914"/>
                  </a:cubicBezTo>
                  <a:cubicBezTo>
                    <a:pt x="936" y="868"/>
                    <a:pt x="914" y="845"/>
                    <a:pt x="914" y="800"/>
                  </a:cubicBezTo>
                  <a:cubicBezTo>
                    <a:pt x="891" y="777"/>
                    <a:pt x="868" y="731"/>
                    <a:pt x="822" y="708"/>
                  </a:cubicBezTo>
                  <a:cubicBezTo>
                    <a:pt x="822" y="685"/>
                    <a:pt x="799" y="640"/>
                    <a:pt x="799" y="594"/>
                  </a:cubicBezTo>
                  <a:cubicBezTo>
                    <a:pt x="777" y="526"/>
                    <a:pt x="777" y="457"/>
                    <a:pt x="754" y="412"/>
                  </a:cubicBezTo>
                  <a:cubicBezTo>
                    <a:pt x="754" y="343"/>
                    <a:pt x="731" y="275"/>
                    <a:pt x="731" y="229"/>
                  </a:cubicBezTo>
                  <a:cubicBezTo>
                    <a:pt x="708" y="160"/>
                    <a:pt x="685" y="92"/>
                    <a:pt x="640" y="69"/>
                  </a:cubicBezTo>
                  <a:cubicBezTo>
                    <a:pt x="594" y="46"/>
                    <a:pt x="571" y="24"/>
                    <a:pt x="526" y="24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DEB3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8" name="Google Shape;2498;p10"/>
            <p:cNvSpPr/>
            <p:nvPr/>
          </p:nvSpPr>
          <p:spPr>
            <a:xfrm>
              <a:off x="5979250" y="3443800"/>
              <a:ext cx="83325" cy="261200"/>
            </a:xfrm>
            <a:custGeom>
              <a:avLst/>
              <a:gdLst/>
              <a:ahLst/>
              <a:cxnLst/>
              <a:rect l="l" t="t" r="r" b="b"/>
              <a:pathLst>
                <a:path w="3333" h="10448" extrusionOk="0">
                  <a:moveTo>
                    <a:pt x="69" y="1"/>
                  </a:moveTo>
                  <a:cubicBezTo>
                    <a:pt x="23" y="1"/>
                    <a:pt x="0" y="47"/>
                    <a:pt x="0" y="115"/>
                  </a:cubicBezTo>
                  <a:cubicBezTo>
                    <a:pt x="46" y="298"/>
                    <a:pt x="115" y="480"/>
                    <a:pt x="160" y="663"/>
                  </a:cubicBezTo>
                  <a:cubicBezTo>
                    <a:pt x="160" y="663"/>
                    <a:pt x="160" y="686"/>
                    <a:pt x="160" y="709"/>
                  </a:cubicBezTo>
                  <a:cubicBezTo>
                    <a:pt x="183" y="777"/>
                    <a:pt x="206" y="823"/>
                    <a:pt x="206" y="891"/>
                  </a:cubicBezTo>
                  <a:cubicBezTo>
                    <a:pt x="229" y="960"/>
                    <a:pt x="251" y="1028"/>
                    <a:pt x="274" y="1097"/>
                  </a:cubicBezTo>
                  <a:cubicBezTo>
                    <a:pt x="297" y="1188"/>
                    <a:pt x="320" y="1256"/>
                    <a:pt x="343" y="1348"/>
                  </a:cubicBezTo>
                  <a:cubicBezTo>
                    <a:pt x="343" y="1348"/>
                    <a:pt x="343" y="1370"/>
                    <a:pt x="343" y="1393"/>
                  </a:cubicBezTo>
                  <a:cubicBezTo>
                    <a:pt x="320" y="1416"/>
                    <a:pt x="343" y="1439"/>
                    <a:pt x="343" y="1485"/>
                  </a:cubicBezTo>
                  <a:cubicBezTo>
                    <a:pt x="343" y="1507"/>
                    <a:pt x="366" y="1530"/>
                    <a:pt x="366" y="1576"/>
                  </a:cubicBezTo>
                  <a:cubicBezTo>
                    <a:pt x="366" y="1644"/>
                    <a:pt x="388" y="1736"/>
                    <a:pt x="411" y="1804"/>
                  </a:cubicBezTo>
                  <a:cubicBezTo>
                    <a:pt x="434" y="1895"/>
                    <a:pt x="457" y="1987"/>
                    <a:pt x="503" y="2078"/>
                  </a:cubicBezTo>
                  <a:cubicBezTo>
                    <a:pt x="548" y="2261"/>
                    <a:pt x="594" y="2420"/>
                    <a:pt x="640" y="2580"/>
                  </a:cubicBezTo>
                  <a:cubicBezTo>
                    <a:pt x="640" y="2603"/>
                    <a:pt x="640" y="2626"/>
                    <a:pt x="640" y="2649"/>
                  </a:cubicBezTo>
                  <a:cubicBezTo>
                    <a:pt x="685" y="2854"/>
                    <a:pt x="731" y="3037"/>
                    <a:pt x="776" y="3242"/>
                  </a:cubicBezTo>
                  <a:cubicBezTo>
                    <a:pt x="845" y="3448"/>
                    <a:pt x="891" y="3653"/>
                    <a:pt x="959" y="3881"/>
                  </a:cubicBezTo>
                  <a:cubicBezTo>
                    <a:pt x="982" y="3973"/>
                    <a:pt x="1005" y="4064"/>
                    <a:pt x="1028" y="4155"/>
                  </a:cubicBezTo>
                  <a:cubicBezTo>
                    <a:pt x="1073" y="4269"/>
                    <a:pt x="1096" y="4361"/>
                    <a:pt x="1142" y="4475"/>
                  </a:cubicBezTo>
                  <a:cubicBezTo>
                    <a:pt x="1142" y="4520"/>
                    <a:pt x="1164" y="4566"/>
                    <a:pt x="1187" y="4589"/>
                  </a:cubicBezTo>
                  <a:cubicBezTo>
                    <a:pt x="1210" y="4657"/>
                    <a:pt x="1233" y="4703"/>
                    <a:pt x="1256" y="4771"/>
                  </a:cubicBezTo>
                  <a:cubicBezTo>
                    <a:pt x="1256" y="4794"/>
                    <a:pt x="1256" y="4840"/>
                    <a:pt x="1279" y="4863"/>
                  </a:cubicBezTo>
                  <a:cubicBezTo>
                    <a:pt x="1279" y="4977"/>
                    <a:pt x="1301" y="5068"/>
                    <a:pt x="1324" y="5159"/>
                  </a:cubicBezTo>
                  <a:cubicBezTo>
                    <a:pt x="1347" y="5319"/>
                    <a:pt x="1370" y="5479"/>
                    <a:pt x="1416" y="5639"/>
                  </a:cubicBezTo>
                  <a:cubicBezTo>
                    <a:pt x="1438" y="5776"/>
                    <a:pt x="1461" y="5913"/>
                    <a:pt x="1507" y="6050"/>
                  </a:cubicBezTo>
                  <a:cubicBezTo>
                    <a:pt x="1530" y="6118"/>
                    <a:pt x="1553" y="6209"/>
                    <a:pt x="1575" y="6278"/>
                  </a:cubicBezTo>
                  <a:cubicBezTo>
                    <a:pt x="1598" y="6346"/>
                    <a:pt x="1644" y="6438"/>
                    <a:pt x="1667" y="6529"/>
                  </a:cubicBezTo>
                  <a:cubicBezTo>
                    <a:pt x="1667" y="6552"/>
                    <a:pt x="1667" y="6597"/>
                    <a:pt x="1689" y="6620"/>
                  </a:cubicBezTo>
                  <a:cubicBezTo>
                    <a:pt x="1689" y="6643"/>
                    <a:pt x="1712" y="6666"/>
                    <a:pt x="1735" y="6689"/>
                  </a:cubicBezTo>
                  <a:cubicBezTo>
                    <a:pt x="1781" y="6871"/>
                    <a:pt x="1804" y="7031"/>
                    <a:pt x="1872" y="7214"/>
                  </a:cubicBezTo>
                  <a:cubicBezTo>
                    <a:pt x="1895" y="7282"/>
                    <a:pt x="1895" y="7351"/>
                    <a:pt x="1918" y="7419"/>
                  </a:cubicBezTo>
                  <a:cubicBezTo>
                    <a:pt x="1941" y="7442"/>
                    <a:pt x="1941" y="7465"/>
                    <a:pt x="1941" y="7488"/>
                  </a:cubicBezTo>
                  <a:cubicBezTo>
                    <a:pt x="1963" y="7533"/>
                    <a:pt x="1963" y="7579"/>
                    <a:pt x="1986" y="7602"/>
                  </a:cubicBezTo>
                  <a:cubicBezTo>
                    <a:pt x="1986" y="7625"/>
                    <a:pt x="1986" y="7625"/>
                    <a:pt x="1986" y="7647"/>
                  </a:cubicBezTo>
                  <a:cubicBezTo>
                    <a:pt x="2055" y="7899"/>
                    <a:pt x="2123" y="8150"/>
                    <a:pt x="2192" y="8401"/>
                  </a:cubicBezTo>
                  <a:cubicBezTo>
                    <a:pt x="2237" y="8538"/>
                    <a:pt x="2283" y="8675"/>
                    <a:pt x="2329" y="8812"/>
                  </a:cubicBezTo>
                  <a:cubicBezTo>
                    <a:pt x="2329" y="8903"/>
                    <a:pt x="2351" y="8994"/>
                    <a:pt x="2397" y="9063"/>
                  </a:cubicBezTo>
                  <a:cubicBezTo>
                    <a:pt x="2397" y="9108"/>
                    <a:pt x="2420" y="9154"/>
                    <a:pt x="2420" y="9200"/>
                  </a:cubicBezTo>
                  <a:cubicBezTo>
                    <a:pt x="2443" y="9268"/>
                    <a:pt x="2466" y="9314"/>
                    <a:pt x="2466" y="9359"/>
                  </a:cubicBezTo>
                  <a:cubicBezTo>
                    <a:pt x="2511" y="9542"/>
                    <a:pt x="2557" y="9702"/>
                    <a:pt x="2602" y="9861"/>
                  </a:cubicBezTo>
                  <a:cubicBezTo>
                    <a:pt x="2625" y="9953"/>
                    <a:pt x="2648" y="10021"/>
                    <a:pt x="2671" y="10113"/>
                  </a:cubicBezTo>
                  <a:cubicBezTo>
                    <a:pt x="2694" y="10158"/>
                    <a:pt x="2717" y="10204"/>
                    <a:pt x="2717" y="10227"/>
                  </a:cubicBezTo>
                  <a:cubicBezTo>
                    <a:pt x="2739" y="10295"/>
                    <a:pt x="2762" y="10364"/>
                    <a:pt x="2808" y="10409"/>
                  </a:cubicBezTo>
                  <a:cubicBezTo>
                    <a:pt x="2835" y="10436"/>
                    <a:pt x="2861" y="10447"/>
                    <a:pt x="2893" y="10447"/>
                  </a:cubicBezTo>
                  <a:cubicBezTo>
                    <a:pt x="2915" y="10447"/>
                    <a:pt x="2939" y="10442"/>
                    <a:pt x="2968" y="10432"/>
                  </a:cubicBezTo>
                  <a:cubicBezTo>
                    <a:pt x="2991" y="10432"/>
                    <a:pt x="3013" y="10409"/>
                    <a:pt x="3036" y="10386"/>
                  </a:cubicBezTo>
                  <a:cubicBezTo>
                    <a:pt x="3059" y="10364"/>
                    <a:pt x="3082" y="10341"/>
                    <a:pt x="3082" y="10318"/>
                  </a:cubicBezTo>
                  <a:cubicBezTo>
                    <a:pt x="3082" y="10295"/>
                    <a:pt x="3082" y="10272"/>
                    <a:pt x="3082" y="10250"/>
                  </a:cubicBezTo>
                  <a:cubicBezTo>
                    <a:pt x="3082" y="10227"/>
                    <a:pt x="3082" y="10204"/>
                    <a:pt x="3082" y="10181"/>
                  </a:cubicBezTo>
                  <a:cubicBezTo>
                    <a:pt x="3150" y="10158"/>
                    <a:pt x="3196" y="10113"/>
                    <a:pt x="3219" y="10044"/>
                  </a:cubicBezTo>
                  <a:cubicBezTo>
                    <a:pt x="3219" y="10044"/>
                    <a:pt x="3219" y="10044"/>
                    <a:pt x="3219" y="10021"/>
                  </a:cubicBezTo>
                  <a:cubicBezTo>
                    <a:pt x="3287" y="9998"/>
                    <a:pt x="3333" y="9930"/>
                    <a:pt x="3310" y="9861"/>
                  </a:cubicBezTo>
                  <a:cubicBezTo>
                    <a:pt x="3310" y="9816"/>
                    <a:pt x="3310" y="9793"/>
                    <a:pt x="3310" y="9747"/>
                  </a:cubicBezTo>
                  <a:cubicBezTo>
                    <a:pt x="3310" y="9702"/>
                    <a:pt x="3333" y="9656"/>
                    <a:pt x="3310" y="9610"/>
                  </a:cubicBezTo>
                  <a:cubicBezTo>
                    <a:pt x="3264" y="9473"/>
                    <a:pt x="3242" y="9314"/>
                    <a:pt x="3196" y="9177"/>
                  </a:cubicBezTo>
                  <a:cubicBezTo>
                    <a:pt x="3150" y="9017"/>
                    <a:pt x="3105" y="8880"/>
                    <a:pt x="3059" y="8720"/>
                  </a:cubicBezTo>
                  <a:cubicBezTo>
                    <a:pt x="3059" y="8697"/>
                    <a:pt x="3036" y="8675"/>
                    <a:pt x="3036" y="8629"/>
                  </a:cubicBezTo>
                  <a:cubicBezTo>
                    <a:pt x="3036" y="8606"/>
                    <a:pt x="3013" y="8560"/>
                    <a:pt x="2968" y="8538"/>
                  </a:cubicBezTo>
                  <a:cubicBezTo>
                    <a:pt x="2922" y="8401"/>
                    <a:pt x="2876" y="8264"/>
                    <a:pt x="2854" y="8127"/>
                  </a:cubicBezTo>
                  <a:cubicBezTo>
                    <a:pt x="2876" y="8081"/>
                    <a:pt x="2899" y="8013"/>
                    <a:pt x="2876" y="7944"/>
                  </a:cubicBezTo>
                  <a:cubicBezTo>
                    <a:pt x="2854" y="7876"/>
                    <a:pt x="2831" y="7807"/>
                    <a:pt x="2808" y="7739"/>
                  </a:cubicBezTo>
                  <a:cubicBezTo>
                    <a:pt x="2785" y="7647"/>
                    <a:pt x="2762" y="7556"/>
                    <a:pt x="2739" y="7465"/>
                  </a:cubicBezTo>
                  <a:cubicBezTo>
                    <a:pt x="2671" y="7282"/>
                    <a:pt x="2625" y="7122"/>
                    <a:pt x="2580" y="6940"/>
                  </a:cubicBezTo>
                  <a:cubicBezTo>
                    <a:pt x="2557" y="6849"/>
                    <a:pt x="2534" y="6757"/>
                    <a:pt x="2511" y="6689"/>
                  </a:cubicBezTo>
                  <a:cubicBezTo>
                    <a:pt x="2488" y="6620"/>
                    <a:pt x="2488" y="6529"/>
                    <a:pt x="2466" y="6461"/>
                  </a:cubicBezTo>
                  <a:cubicBezTo>
                    <a:pt x="2466" y="6415"/>
                    <a:pt x="2443" y="6346"/>
                    <a:pt x="2420" y="6278"/>
                  </a:cubicBezTo>
                  <a:cubicBezTo>
                    <a:pt x="2420" y="6255"/>
                    <a:pt x="2397" y="6232"/>
                    <a:pt x="2397" y="6209"/>
                  </a:cubicBezTo>
                  <a:cubicBezTo>
                    <a:pt x="2374" y="6095"/>
                    <a:pt x="2351" y="5981"/>
                    <a:pt x="2329" y="5867"/>
                  </a:cubicBezTo>
                  <a:cubicBezTo>
                    <a:pt x="2329" y="5867"/>
                    <a:pt x="2329" y="5867"/>
                    <a:pt x="2329" y="5844"/>
                  </a:cubicBezTo>
                  <a:cubicBezTo>
                    <a:pt x="2306" y="5821"/>
                    <a:pt x="2306" y="5799"/>
                    <a:pt x="2283" y="5753"/>
                  </a:cubicBezTo>
                  <a:cubicBezTo>
                    <a:pt x="2260" y="5730"/>
                    <a:pt x="2237" y="5707"/>
                    <a:pt x="2192" y="5684"/>
                  </a:cubicBezTo>
                  <a:cubicBezTo>
                    <a:pt x="2146" y="5525"/>
                    <a:pt x="2100" y="5342"/>
                    <a:pt x="2055" y="5159"/>
                  </a:cubicBezTo>
                  <a:cubicBezTo>
                    <a:pt x="2009" y="4977"/>
                    <a:pt x="1941" y="4771"/>
                    <a:pt x="1895" y="4566"/>
                  </a:cubicBezTo>
                  <a:cubicBezTo>
                    <a:pt x="1918" y="4543"/>
                    <a:pt x="1941" y="4498"/>
                    <a:pt x="1941" y="4452"/>
                  </a:cubicBezTo>
                  <a:cubicBezTo>
                    <a:pt x="1941" y="4429"/>
                    <a:pt x="1941" y="4429"/>
                    <a:pt x="1918" y="4406"/>
                  </a:cubicBezTo>
                  <a:cubicBezTo>
                    <a:pt x="1918" y="4338"/>
                    <a:pt x="1895" y="4269"/>
                    <a:pt x="1872" y="4201"/>
                  </a:cubicBezTo>
                  <a:cubicBezTo>
                    <a:pt x="1849" y="4155"/>
                    <a:pt x="1826" y="4087"/>
                    <a:pt x="1804" y="4041"/>
                  </a:cubicBezTo>
                  <a:cubicBezTo>
                    <a:pt x="1804" y="4041"/>
                    <a:pt x="1804" y="4018"/>
                    <a:pt x="1804" y="3995"/>
                  </a:cubicBezTo>
                  <a:cubicBezTo>
                    <a:pt x="1781" y="3973"/>
                    <a:pt x="1781" y="3927"/>
                    <a:pt x="1781" y="3904"/>
                  </a:cubicBezTo>
                  <a:cubicBezTo>
                    <a:pt x="1712" y="3721"/>
                    <a:pt x="1689" y="3562"/>
                    <a:pt x="1644" y="3402"/>
                  </a:cubicBezTo>
                  <a:cubicBezTo>
                    <a:pt x="1621" y="3265"/>
                    <a:pt x="1575" y="3128"/>
                    <a:pt x="1553" y="3014"/>
                  </a:cubicBezTo>
                  <a:cubicBezTo>
                    <a:pt x="1553" y="2991"/>
                    <a:pt x="1553" y="2945"/>
                    <a:pt x="1530" y="2923"/>
                  </a:cubicBezTo>
                  <a:cubicBezTo>
                    <a:pt x="1530" y="2900"/>
                    <a:pt x="1530" y="2854"/>
                    <a:pt x="1530" y="2831"/>
                  </a:cubicBezTo>
                  <a:cubicBezTo>
                    <a:pt x="1507" y="2786"/>
                    <a:pt x="1507" y="2717"/>
                    <a:pt x="1484" y="2672"/>
                  </a:cubicBezTo>
                  <a:cubicBezTo>
                    <a:pt x="1484" y="2649"/>
                    <a:pt x="1484" y="2626"/>
                    <a:pt x="1461" y="2603"/>
                  </a:cubicBezTo>
                  <a:cubicBezTo>
                    <a:pt x="1461" y="2580"/>
                    <a:pt x="1461" y="2580"/>
                    <a:pt x="1461" y="2557"/>
                  </a:cubicBezTo>
                  <a:cubicBezTo>
                    <a:pt x="1438" y="2535"/>
                    <a:pt x="1438" y="2489"/>
                    <a:pt x="1438" y="2466"/>
                  </a:cubicBezTo>
                  <a:cubicBezTo>
                    <a:pt x="1438" y="2398"/>
                    <a:pt x="1416" y="2306"/>
                    <a:pt x="1393" y="2238"/>
                  </a:cubicBezTo>
                  <a:cubicBezTo>
                    <a:pt x="1393" y="2192"/>
                    <a:pt x="1370" y="2147"/>
                    <a:pt x="1324" y="2124"/>
                  </a:cubicBezTo>
                  <a:cubicBezTo>
                    <a:pt x="1324" y="2101"/>
                    <a:pt x="1301" y="2055"/>
                    <a:pt x="1301" y="2032"/>
                  </a:cubicBezTo>
                  <a:cubicBezTo>
                    <a:pt x="1279" y="1941"/>
                    <a:pt x="1256" y="1873"/>
                    <a:pt x="1233" y="1781"/>
                  </a:cubicBezTo>
                  <a:cubicBezTo>
                    <a:pt x="1187" y="1622"/>
                    <a:pt x="1142" y="1485"/>
                    <a:pt x="1096" y="1325"/>
                  </a:cubicBezTo>
                  <a:cubicBezTo>
                    <a:pt x="1050" y="1256"/>
                    <a:pt x="1028" y="1165"/>
                    <a:pt x="1005" y="1074"/>
                  </a:cubicBezTo>
                  <a:cubicBezTo>
                    <a:pt x="982" y="1005"/>
                    <a:pt x="936" y="914"/>
                    <a:pt x="913" y="823"/>
                  </a:cubicBezTo>
                  <a:cubicBezTo>
                    <a:pt x="891" y="709"/>
                    <a:pt x="845" y="572"/>
                    <a:pt x="822" y="457"/>
                  </a:cubicBezTo>
                  <a:cubicBezTo>
                    <a:pt x="822" y="435"/>
                    <a:pt x="822" y="412"/>
                    <a:pt x="822" y="389"/>
                  </a:cubicBezTo>
                  <a:cubicBezTo>
                    <a:pt x="799" y="343"/>
                    <a:pt x="799" y="252"/>
                    <a:pt x="754" y="229"/>
                  </a:cubicBezTo>
                  <a:cubicBezTo>
                    <a:pt x="731" y="206"/>
                    <a:pt x="731" y="206"/>
                    <a:pt x="708" y="206"/>
                  </a:cubicBezTo>
                  <a:cubicBezTo>
                    <a:pt x="662" y="184"/>
                    <a:pt x="617" y="184"/>
                    <a:pt x="571" y="184"/>
                  </a:cubicBezTo>
                  <a:cubicBezTo>
                    <a:pt x="548" y="206"/>
                    <a:pt x="525" y="206"/>
                    <a:pt x="503" y="229"/>
                  </a:cubicBezTo>
                  <a:cubicBezTo>
                    <a:pt x="480" y="184"/>
                    <a:pt x="434" y="161"/>
                    <a:pt x="388" y="161"/>
                  </a:cubicBezTo>
                  <a:cubicBezTo>
                    <a:pt x="320" y="161"/>
                    <a:pt x="251" y="229"/>
                    <a:pt x="251" y="298"/>
                  </a:cubicBezTo>
                  <a:cubicBezTo>
                    <a:pt x="251" y="290"/>
                    <a:pt x="251" y="282"/>
                    <a:pt x="251" y="275"/>
                  </a:cubicBezTo>
                  <a:cubicBezTo>
                    <a:pt x="229" y="252"/>
                    <a:pt x="229" y="206"/>
                    <a:pt x="206" y="184"/>
                  </a:cubicBezTo>
                  <a:cubicBezTo>
                    <a:pt x="206" y="138"/>
                    <a:pt x="183" y="69"/>
                    <a:pt x="160" y="24"/>
                  </a:cubicBezTo>
                  <a:cubicBezTo>
                    <a:pt x="160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DEB3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9" name="Google Shape;2499;p10"/>
            <p:cNvSpPr/>
            <p:nvPr/>
          </p:nvSpPr>
          <p:spPr>
            <a:xfrm>
              <a:off x="6048875" y="3685750"/>
              <a:ext cx="91325" cy="293350"/>
            </a:xfrm>
            <a:custGeom>
              <a:avLst/>
              <a:gdLst/>
              <a:ahLst/>
              <a:cxnLst/>
              <a:rect l="l" t="t" r="r" b="b"/>
              <a:pathLst>
                <a:path w="3653" h="11734" extrusionOk="0">
                  <a:moveTo>
                    <a:pt x="297" y="1"/>
                  </a:moveTo>
                  <a:cubicBezTo>
                    <a:pt x="251" y="1"/>
                    <a:pt x="228" y="1"/>
                    <a:pt x="206" y="24"/>
                  </a:cubicBezTo>
                  <a:cubicBezTo>
                    <a:pt x="160" y="47"/>
                    <a:pt x="137" y="115"/>
                    <a:pt x="137" y="161"/>
                  </a:cubicBezTo>
                  <a:cubicBezTo>
                    <a:pt x="137" y="206"/>
                    <a:pt x="160" y="275"/>
                    <a:pt x="160" y="343"/>
                  </a:cubicBezTo>
                  <a:cubicBezTo>
                    <a:pt x="148" y="332"/>
                    <a:pt x="137" y="326"/>
                    <a:pt x="126" y="326"/>
                  </a:cubicBezTo>
                  <a:cubicBezTo>
                    <a:pt x="114" y="326"/>
                    <a:pt x="103" y="332"/>
                    <a:pt x="91" y="343"/>
                  </a:cubicBezTo>
                  <a:cubicBezTo>
                    <a:pt x="23" y="343"/>
                    <a:pt x="0" y="412"/>
                    <a:pt x="0" y="480"/>
                  </a:cubicBezTo>
                  <a:cubicBezTo>
                    <a:pt x="0" y="503"/>
                    <a:pt x="0" y="526"/>
                    <a:pt x="0" y="572"/>
                  </a:cubicBezTo>
                  <a:cubicBezTo>
                    <a:pt x="0" y="594"/>
                    <a:pt x="0" y="617"/>
                    <a:pt x="0" y="663"/>
                  </a:cubicBezTo>
                  <a:cubicBezTo>
                    <a:pt x="23" y="731"/>
                    <a:pt x="23" y="800"/>
                    <a:pt x="46" y="868"/>
                  </a:cubicBezTo>
                  <a:cubicBezTo>
                    <a:pt x="46" y="914"/>
                    <a:pt x="69" y="960"/>
                    <a:pt x="69" y="982"/>
                  </a:cubicBezTo>
                  <a:cubicBezTo>
                    <a:pt x="91" y="1096"/>
                    <a:pt x="114" y="1188"/>
                    <a:pt x="137" y="1279"/>
                  </a:cubicBezTo>
                  <a:cubicBezTo>
                    <a:pt x="160" y="1393"/>
                    <a:pt x="183" y="1507"/>
                    <a:pt x="206" y="1621"/>
                  </a:cubicBezTo>
                  <a:cubicBezTo>
                    <a:pt x="251" y="1736"/>
                    <a:pt x="274" y="1850"/>
                    <a:pt x="297" y="1964"/>
                  </a:cubicBezTo>
                  <a:cubicBezTo>
                    <a:pt x="365" y="2146"/>
                    <a:pt x="411" y="2329"/>
                    <a:pt x="479" y="2534"/>
                  </a:cubicBezTo>
                  <a:lnTo>
                    <a:pt x="571" y="2808"/>
                  </a:lnTo>
                  <a:cubicBezTo>
                    <a:pt x="594" y="2900"/>
                    <a:pt x="616" y="2991"/>
                    <a:pt x="639" y="3082"/>
                  </a:cubicBezTo>
                  <a:cubicBezTo>
                    <a:pt x="639" y="3105"/>
                    <a:pt x="639" y="3128"/>
                    <a:pt x="639" y="3151"/>
                  </a:cubicBezTo>
                  <a:cubicBezTo>
                    <a:pt x="662" y="3174"/>
                    <a:pt x="662" y="3219"/>
                    <a:pt x="662" y="3242"/>
                  </a:cubicBezTo>
                  <a:cubicBezTo>
                    <a:pt x="662" y="3288"/>
                    <a:pt x="685" y="3311"/>
                    <a:pt x="685" y="3356"/>
                  </a:cubicBezTo>
                  <a:cubicBezTo>
                    <a:pt x="708" y="3425"/>
                    <a:pt x="708" y="3493"/>
                    <a:pt x="731" y="3562"/>
                  </a:cubicBezTo>
                  <a:cubicBezTo>
                    <a:pt x="753" y="3676"/>
                    <a:pt x="776" y="3767"/>
                    <a:pt x="799" y="3881"/>
                  </a:cubicBezTo>
                  <a:cubicBezTo>
                    <a:pt x="867" y="4064"/>
                    <a:pt x="913" y="4246"/>
                    <a:pt x="982" y="4429"/>
                  </a:cubicBezTo>
                  <a:cubicBezTo>
                    <a:pt x="1004" y="4520"/>
                    <a:pt x="1027" y="4589"/>
                    <a:pt x="1050" y="4657"/>
                  </a:cubicBezTo>
                  <a:cubicBezTo>
                    <a:pt x="1073" y="4749"/>
                    <a:pt x="1096" y="4817"/>
                    <a:pt x="1119" y="4908"/>
                  </a:cubicBezTo>
                  <a:cubicBezTo>
                    <a:pt x="1187" y="5114"/>
                    <a:pt x="1233" y="5296"/>
                    <a:pt x="1301" y="5502"/>
                  </a:cubicBezTo>
                  <a:cubicBezTo>
                    <a:pt x="1301" y="5593"/>
                    <a:pt x="1324" y="5684"/>
                    <a:pt x="1347" y="5776"/>
                  </a:cubicBezTo>
                  <a:lnTo>
                    <a:pt x="1392" y="5981"/>
                  </a:lnTo>
                  <a:cubicBezTo>
                    <a:pt x="1415" y="6072"/>
                    <a:pt x="1461" y="6187"/>
                    <a:pt x="1484" y="6278"/>
                  </a:cubicBezTo>
                  <a:cubicBezTo>
                    <a:pt x="1507" y="6392"/>
                    <a:pt x="1552" y="6483"/>
                    <a:pt x="1575" y="6575"/>
                  </a:cubicBezTo>
                  <a:cubicBezTo>
                    <a:pt x="1621" y="6689"/>
                    <a:pt x="1644" y="6780"/>
                    <a:pt x="1689" y="6894"/>
                  </a:cubicBezTo>
                  <a:cubicBezTo>
                    <a:pt x="1712" y="7031"/>
                    <a:pt x="1758" y="7191"/>
                    <a:pt x="1780" y="7351"/>
                  </a:cubicBezTo>
                  <a:cubicBezTo>
                    <a:pt x="1895" y="7761"/>
                    <a:pt x="2009" y="8172"/>
                    <a:pt x="2123" y="8583"/>
                  </a:cubicBezTo>
                  <a:cubicBezTo>
                    <a:pt x="2146" y="8674"/>
                    <a:pt x="2168" y="8789"/>
                    <a:pt x="2191" y="8880"/>
                  </a:cubicBezTo>
                  <a:cubicBezTo>
                    <a:pt x="2214" y="8971"/>
                    <a:pt x="2237" y="9063"/>
                    <a:pt x="2283" y="9154"/>
                  </a:cubicBezTo>
                  <a:cubicBezTo>
                    <a:pt x="2283" y="9177"/>
                    <a:pt x="2283" y="9199"/>
                    <a:pt x="2305" y="9222"/>
                  </a:cubicBezTo>
                  <a:cubicBezTo>
                    <a:pt x="2305" y="9268"/>
                    <a:pt x="2328" y="9314"/>
                    <a:pt x="2328" y="9359"/>
                  </a:cubicBezTo>
                  <a:cubicBezTo>
                    <a:pt x="2351" y="9451"/>
                    <a:pt x="2374" y="9542"/>
                    <a:pt x="2397" y="9656"/>
                  </a:cubicBezTo>
                  <a:cubicBezTo>
                    <a:pt x="2397" y="9679"/>
                    <a:pt x="2420" y="9702"/>
                    <a:pt x="2420" y="9747"/>
                  </a:cubicBezTo>
                  <a:cubicBezTo>
                    <a:pt x="2442" y="9816"/>
                    <a:pt x="2465" y="9861"/>
                    <a:pt x="2465" y="9930"/>
                  </a:cubicBezTo>
                  <a:cubicBezTo>
                    <a:pt x="2488" y="10021"/>
                    <a:pt x="2511" y="10112"/>
                    <a:pt x="2534" y="10181"/>
                  </a:cubicBezTo>
                  <a:cubicBezTo>
                    <a:pt x="2602" y="10364"/>
                    <a:pt x="2648" y="10523"/>
                    <a:pt x="2693" y="10683"/>
                  </a:cubicBezTo>
                  <a:cubicBezTo>
                    <a:pt x="2716" y="10774"/>
                    <a:pt x="2739" y="10843"/>
                    <a:pt x="2762" y="10911"/>
                  </a:cubicBezTo>
                  <a:cubicBezTo>
                    <a:pt x="2785" y="10957"/>
                    <a:pt x="2808" y="11003"/>
                    <a:pt x="2808" y="11048"/>
                  </a:cubicBezTo>
                  <a:cubicBezTo>
                    <a:pt x="2830" y="11094"/>
                    <a:pt x="2830" y="11117"/>
                    <a:pt x="2830" y="11140"/>
                  </a:cubicBezTo>
                  <a:cubicBezTo>
                    <a:pt x="2808" y="11208"/>
                    <a:pt x="2808" y="11299"/>
                    <a:pt x="2830" y="11391"/>
                  </a:cubicBezTo>
                  <a:cubicBezTo>
                    <a:pt x="2830" y="11391"/>
                    <a:pt x="2830" y="11414"/>
                    <a:pt x="2830" y="11414"/>
                  </a:cubicBezTo>
                  <a:lnTo>
                    <a:pt x="2830" y="11436"/>
                  </a:lnTo>
                  <a:cubicBezTo>
                    <a:pt x="2830" y="11459"/>
                    <a:pt x="2853" y="11482"/>
                    <a:pt x="2853" y="11505"/>
                  </a:cubicBezTo>
                  <a:cubicBezTo>
                    <a:pt x="2853" y="11528"/>
                    <a:pt x="2876" y="11573"/>
                    <a:pt x="2899" y="11596"/>
                  </a:cubicBezTo>
                  <a:cubicBezTo>
                    <a:pt x="2967" y="11687"/>
                    <a:pt x="3082" y="11733"/>
                    <a:pt x="3196" y="11733"/>
                  </a:cubicBezTo>
                  <a:cubicBezTo>
                    <a:pt x="3241" y="11710"/>
                    <a:pt x="3287" y="11710"/>
                    <a:pt x="3333" y="11687"/>
                  </a:cubicBezTo>
                  <a:cubicBezTo>
                    <a:pt x="3355" y="11665"/>
                    <a:pt x="3355" y="11642"/>
                    <a:pt x="3378" y="11619"/>
                  </a:cubicBezTo>
                  <a:lnTo>
                    <a:pt x="3492" y="11619"/>
                  </a:lnTo>
                  <a:cubicBezTo>
                    <a:pt x="3538" y="11619"/>
                    <a:pt x="3584" y="11596"/>
                    <a:pt x="3606" y="11550"/>
                  </a:cubicBezTo>
                  <a:cubicBezTo>
                    <a:pt x="3629" y="11528"/>
                    <a:pt x="3652" y="11482"/>
                    <a:pt x="3652" y="11436"/>
                  </a:cubicBezTo>
                  <a:cubicBezTo>
                    <a:pt x="3652" y="11414"/>
                    <a:pt x="3652" y="11368"/>
                    <a:pt x="3629" y="11345"/>
                  </a:cubicBezTo>
                  <a:cubicBezTo>
                    <a:pt x="3629" y="11322"/>
                    <a:pt x="3629" y="11322"/>
                    <a:pt x="3629" y="11322"/>
                  </a:cubicBezTo>
                  <a:cubicBezTo>
                    <a:pt x="3629" y="11277"/>
                    <a:pt x="3606" y="11231"/>
                    <a:pt x="3606" y="11185"/>
                  </a:cubicBezTo>
                  <a:cubicBezTo>
                    <a:pt x="3584" y="11140"/>
                    <a:pt x="3584" y="11117"/>
                    <a:pt x="3561" y="11071"/>
                  </a:cubicBezTo>
                  <a:cubicBezTo>
                    <a:pt x="3538" y="11048"/>
                    <a:pt x="3538" y="11025"/>
                    <a:pt x="3515" y="11025"/>
                  </a:cubicBezTo>
                  <a:cubicBezTo>
                    <a:pt x="3515" y="10980"/>
                    <a:pt x="3515" y="10957"/>
                    <a:pt x="3515" y="10934"/>
                  </a:cubicBezTo>
                  <a:cubicBezTo>
                    <a:pt x="3492" y="10843"/>
                    <a:pt x="3470" y="10752"/>
                    <a:pt x="3447" y="10660"/>
                  </a:cubicBezTo>
                  <a:cubicBezTo>
                    <a:pt x="3378" y="10500"/>
                    <a:pt x="3333" y="10341"/>
                    <a:pt x="3287" y="10158"/>
                  </a:cubicBezTo>
                  <a:cubicBezTo>
                    <a:pt x="3241" y="9976"/>
                    <a:pt x="3173" y="9793"/>
                    <a:pt x="3127" y="9610"/>
                  </a:cubicBezTo>
                  <a:cubicBezTo>
                    <a:pt x="3104" y="9519"/>
                    <a:pt x="3082" y="9428"/>
                    <a:pt x="3059" y="9336"/>
                  </a:cubicBezTo>
                  <a:cubicBezTo>
                    <a:pt x="3059" y="9291"/>
                    <a:pt x="3036" y="9222"/>
                    <a:pt x="3013" y="9177"/>
                  </a:cubicBezTo>
                  <a:cubicBezTo>
                    <a:pt x="3013" y="9131"/>
                    <a:pt x="3013" y="9085"/>
                    <a:pt x="2990" y="9040"/>
                  </a:cubicBezTo>
                  <a:cubicBezTo>
                    <a:pt x="2990" y="9017"/>
                    <a:pt x="2967" y="8994"/>
                    <a:pt x="2967" y="8971"/>
                  </a:cubicBezTo>
                  <a:cubicBezTo>
                    <a:pt x="2967" y="8948"/>
                    <a:pt x="2967" y="8926"/>
                    <a:pt x="2967" y="8903"/>
                  </a:cubicBezTo>
                  <a:cubicBezTo>
                    <a:pt x="2945" y="8834"/>
                    <a:pt x="2922" y="8743"/>
                    <a:pt x="2899" y="8652"/>
                  </a:cubicBezTo>
                  <a:cubicBezTo>
                    <a:pt x="2876" y="8583"/>
                    <a:pt x="2853" y="8492"/>
                    <a:pt x="2830" y="8423"/>
                  </a:cubicBezTo>
                  <a:cubicBezTo>
                    <a:pt x="2762" y="8218"/>
                    <a:pt x="2716" y="8035"/>
                    <a:pt x="2648" y="7853"/>
                  </a:cubicBezTo>
                  <a:cubicBezTo>
                    <a:pt x="2648" y="7807"/>
                    <a:pt x="2625" y="7761"/>
                    <a:pt x="2625" y="7739"/>
                  </a:cubicBezTo>
                  <a:cubicBezTo>
                    <a:pt x="2625" y="7693"/>
                    <a:pt x="2602" y="7647"/>
                    <a:pt x="2602" y="7602"/>
                  </a:cubicBezTo>
                  <a:cubicBezTo>
                    <a:pt x="2579" y="7533"/>
                    <a:pt x="2557" y="7442"/>
                    <a:pt x="2557" y="7373"/>
                  </a:cubicBezTo>
                  <a:cubicBezTo>
                    <a:pt x="2534" y="7305"/>
                    <a:pt x="2534" y="7236"/>
                    <a:pt x="2511" y="7168"/>
                  </a:cubicBezTo>
                  <a:cubicBezTo>
                    <a:pt x="2511" y="7145"/>
                    <a:pt x="2488" y="7122"/>
                    <a:pt x="2465" y="7122"/>
                  </a:cubicBezTo>
                  <a:cubicBezTo>
                    <a:pt x="2465" y="7054"/>
                    <a:pt x="2442" y="7008"/>
                    <a:pt x="2442" y="6940"/>
                  </a:cubicBezTo>
                  <a:lnTo>
                    <a:pt x="2420" y="6848"/>
                  </a:lnTo>
                  <a:cubicBezTo>
                    <a:pt x="2420" y="6803"/>
                    <a:pt x="2397" y="6757"/>
                    <a:pt x="2397" y="6689"/>
                  </a:cubicBezTo>
                  <a:cubicBezTo>
                    <a:pt x="2374" y="6643"/>
                    <a:pt x="2328" y="6597"/>
                    <a:pt x="2260" y="6597"/>
                  </a:cubicBezTo>
                  <a:cubicBezTo>
                    <a:pt x="2237" y="6552"/>
                    <a:pt x="2237" y="6506"/>
                    <a:pt x="2214" y="6483"/>
                  </a:cubicBezTo>
                  <a:cubicBezTo>
                    <a:pt x="2146" y="6164"/>
                    <a:pt x="2077" y="5844"/>
                    <a:pt x="1986" y="5525"/>
                  </a:cubicBezTo>
                  <a:cubicBezTo>
                    <a:pt x="1986" y="5502"/>
                    <a:pt x="1986" y="5479"/>
                    <a:pt x="1986" y="5456"/>
                  </a:cubicBezTo>
                  <a:cubicBezTo>
                    <a:pt x="1986" y="5388"/>
                    <a:pt x="1963" y="5319"/>
                    <a:pt x="1940" y="5251"/>
                  </a:cubicBezTo>
                  <a:cubicBezTo>
                    <a:pt x="1940" y="5251"/>
                    <a:pt x="1940" y="5228"/>
                    <a:pt x="1940" y="5228"/>
                  </a:cubicBezTo>
                  <a:cubicBezTo>
                    <a:pt x="1963" y="5182"/>
                    <a:pt x="1963" y="5137"/>
                    <a:pt x="1940" y="5114"/>
                  </a:cubicBezTo>
                  <a:cubicBezTo>
                    <a:pt x="1917" y="4977"/>
                    <a:pt x="1895" y="4840"/>
                    <a:pt x="1849" y="4726"/>
                  </a:cubicBezTo>
                  <a:cubicBezTo>
                    <a:pt x="1826" y="4589"/>
                    <a:pt x="1780" y="4452"/>
                    <a:pt x="1735" y="4315"/>
                  </a:cubicBezTo>
                  <a:cubicBezTo>
                    <a:pt x="1712" y="4201"/>
                    <a:pt x="1666" y="4064"/>
                    <a:pt x="1644" y="3950"/>
                  </a:cubicBezTo>
                  <a:cubicBezTo>
                    <a:pt x="1621" y="3881"/>
                    <a:pt x="1621" y="3813"/>
                    <a:pt x="1598" y="3767"/>
                  </a:cubicBezTo>
                  <a:cubicBezTo>
                    <a:pt x="1575" y="3699"/>
                    <a:pt x="1575" y="3630"/>
                    <a:pt x="1552" y="3562"/>
                  </a:cubicBezTo>
                  <a:cubicBezTo>
                    <a:pt x="1529" y="3516"/>
                    <a:pt x="1529" y="3493"/>
                    <a:pt x="1507" y="3470"/>
                  </a:cubicBezTo>
                  <a:cubicBezTo>
                    <a:pt x="1461" y="3311"/>
                    <a:pt x="1415" y="3151"/>
                    <a:pt x="1392" y="2968"/>
                  </a:cubicBezTo>
                  <a:cubicBezTo>
                    <a:pt x="1370" y="2945"/>
                    <a:pt x="1370" y="2923"/>
                    <a:pt x="1370" y="2900"/>
                  </a:cubicBezTo>
                  <a:cubicBezTo>
                    <a:pt x="1370" y="2900"/>
                    <a:pt x="1370" y="2877"/>
                    <a:pt x="1370" y="2877"/>
                  </a:cubicBezTo>
                  <a:cubicBezTo>
                    <a:pt x="1392" y="2808"/>
                    <a:pt x="1370" y="2740"/>
                    <a:pt x="1347" y="2671"/>
                  </a:cubicBezTo>
                  <a:cubicBezTo>
                    <a:pt x="1324" y="2626"/>
                    <a:pt x="1301" y="2557"/>
                    <a:pt x="1278" y="2512"/>
                  </a:cubicBezTo>
                  <a:cubicBezTo>
                    <a:pt x="1255" y="2420"/>
                    <a:pt x="1210" y="2306"/>
                    <a:pt x="1187" y="2215"/>
                  </a:cubicBezTo>
                  <a:cubicBezTo>
                    <a:pt x="1141" y="2078"/>
                    <a:pt x="1096" y="1964"/>
                    <a:pt x="1050" y="1827"/>
                  </a:cubicBezTo>
                  <a:cubicBezTo>
                    <a:pt x="1027" y="1781"/>
                    <a:pt x="1027" y="1736"/>
                    <a:pt x="1004" y="1690"/>
                  </a:cubicBezTo>
                  <a:cubicBezTo>
                    <a:pt x="959" y="1507"/>
                    <a:pt x="913" y="1302"/>
                    <a:pt x="867" y="1119"/>
                  </a:cubicBezTo>
                  <a:cubicBezTo>
                    <a:pt x="822" y="937"/>
                    <a:pt x="776" y="731"/>
                    <a:pt x="731" y="549"/>
                  </a:cubicBezTo>
                  <a:cubicBezTo>
                    <a:pt x="708" y="526"/>
                    <a:pt x="708" y="503"/>
                    <a:pt x="685" y="480"/>
                  </a:cubicBezTo>
                  <a:cubicBezTo>
                    <a:pt x="685" y="457"/>
                    <a:pt x="662" y="457"/>
                    <a:pt x="639" y="457"/>
                  </a:cubicBezTo>
                  <a:lnTo>
                    <a:pt x="594" y="252"/>
                  </a:lnTo>
                  <a:cubicBezTo>
                    <a:pt x="594" y="252"/>
                    <a:pt x="594" y="229"/>
                    <a:pt x="594" y="229"/>
                  </a:cubicBezTo>
                  <a:cubicBezTo>
                    <a:pt x="571" y="206"/>
                    <a:pt x="571" y="161"/>
                    <a:pt x="571" y="138"/>
                  </a:cubicBezTo>
                  <a:cubicBezTo>
                    <a:pt x="548" y="92"/>
                    <a:pt x="525" y="69"/>
                    <a:pt x="479" y="47"/>
                  </a:cubicBezTo>
                  <a:cubicBezTo>
                    <a:pt x="457" y="24"/>
                    <a:pt x="411" y="24"/>
                    <a:pt x="388" y="24"/>
                  </a:cubicBezTo>
                  <a:lnTo>
                    <a:pt x="365" y="24"/>
                  </a:lnTo>
                  <a:cubicBezTo>
                    <a:pt x="342" y="1"/>
                    <a:pt x="320" y="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0" name="Google Shape;2500;p10"/>
            <p:cNvSpPr/>
            <p:nvPr/>
          </p:nvSpPr>
          <p:spPr>
            <a:xfrm>
              <a:off x="5984375" y="3357075"/>
              <a:ext cx="197475" cy="606600"/>
            </a:xfrm>
            <a:custGeom>
              <a:avLst/>
              <a:gdLst/>
              <a:ahLst/>
              <a:cxnLst/>
              <a:rect l="l" t="t" r="r" b="b"/>
              <a:pathLst>
                <a:path w="7899" h="24264" extrusionOk="0">
                  <a:moveTo>
                    <a:pt x="845" y="1"/>
                  </a:moveTo>
                  <a:cubicBezTo>
                    <a:pt x="731" y="1"/>
                    <a:pt x="640" y="23"/>
                    <a:pt x="571" y="46"/>
                  </a:cubicBezTo>
                  <a:cubicBezTo>
                    <a:pt x="457" y="69"/>
                    <a:pt x="343" y="92"/>
                    <a:pt x="252" y="115"/>
                  </a:cubicBezTo>
                  <a:cubicBezTo>
                    <a:pt x="229" y="115"/>
                    <a:pt x="206" y="115"/>
                    <a:pt x="183" y="137"/>
                  </a:cubicBezTo>
                  <a:lnTo>
                    <a:pt x="115" y="137"/>
                  </a:lnTo>
                  <a:cubicBezTo>
                    <a:pt x="46" y="160"/>
                    <a:pt x="1" y="252"/>
                    <a:pt x="24" y="343"/>
                  </a:cubicBezTo>
                  <a:cubicBezTo>
                    <a:pt x="69" y="503"/>
                    <a:pt x="92" y="685"/>
                    <a:pt x="138" y="845"/>
                  </a:cubicBezTo>
                  <a:cubicBezTo>
                    <a:pt x="161" y="936"/>
                    <a:pt x="183" y="1050"/>
                    <a:pt x="206" y="1142"/>
                  </a:cubicBezTo>
                  <a:cubicBezTo>
                    <a:pt x="275" y="1439"/>
                    <a:pt x="366" y="1735"/>
                    <a:pt x="435" y="2032"/>
                  </a:cubicBezTo>
                  <a:cubicBezTo>
                    <a:pt x="571" y="2580"/>
                    <a:pt x="708" y="3105"/>
                    <a:pt x="868" y="3630"/>
                  </a:cubicBezTo>
                  <a:lnTo>
                    <a:pt x="937" y="3881"/>
                  </a:lnTo>
                  <a:cubicBezTo>
                    <a:pt x="1165" y="4748"/>
                    <a:pt x="1393" y="5593"/>
                    <a:pt x="1621" y="6460"/>
                  </a:cubicBezTo>
                  <a:lnTo>
                    <a:pt x="1895" y="7464"/>
                  </a:lnTo>
                  <a:lnTo>
                    <a:pt x="2945" y="11368"/>
                  </a:lnTo>
                  <a:lnTo>
                    <a:pt x="3972" y="15293"/>
                  </a:lnTo>
                  <a:lnTo>
                    <a:pt x="4497" y="17211"/>
                  </a:lnTo>
                  <a:lnTo>
                    <a:pt x="5022" y="19128"/>
                  </a:lnTo>
                  <a:cubicBezTo>
                    <a:pt x="5319" y="20269"/>
                    <a:pt x="5639" y="21411"/>
                    <a:pt x="5935" y="22529"/>
                  </a:cubicBezTo>
                  <a:lnTo>
                    <a:pt x="6004" y="22803"/>
                  </a:lnTo>
                  <a:cubicBezTo>
                    <a:pt x="6118" y="23168"/>
                    <a:pt x="6209" y="23465"/>
                    <a:pt x="6301" y="23784"/>
                  </a:cubicBezTo>
                  <a:lnTo>
                    <a:pt x="6323" y="23830"/>
                  </a:lnTo>
                  <a:cubicBezTo>
                    <a:pt x="6346" y="23876"/>
                    <a:pt x="6369" y="23944"/>
                    <a:pt x="6369" y="23990"/>
                  </a:cubicBezTo>
                  <a:cubicBezTo>
                    <a:pt x="6369" y="23990"/>
                    <a:pt x="6392" y="24013"/>
                    <a:pt x="6392" y="24036"/>
                  </a:cubicBezTo>
                  <a:lnTo>
                    <a:pt x="6392" y="24058"/>
                  </a:lnTo>
                  <a:lnTo>
                    <a:pt x="6415" y="24081"/>
                  </a:lnTo>
                  <a:cubicBezTo>
                    <a:pt x="6415" y="24081"/>
                    <a:pt x="6415" y="24104"/>
                    <a:pt x="6415" y="24104"/>
                  </a:cubicBezTo>
                  <a:lnTo>
                    <a:pt x="6438" y="24127"/>
                  </a:lnTo>
                  <a:cubicBezTo>
                    <a:pt x="6438" y="24150"/>
                    <a:pt x="6438" y="24150"/>
                    <a:pt x="6438" y="24150"/>
                  </a:cubicBezTo>
                  <a:cubicBezTo>
                    <a:pt x="6438" y="24218"/>
                    <a:pt x="6506" y="24264"/>
                    <a:pt x="6552" y="24264"/>
                  </a:cubicBezTo>
                  <a:cubicBezTo>
                    <a:pt x="6575" y="24264"/>
                    <a:pt x="6575" y="24264"/>
                    <a:pt x="6597" y="24241"/>
                  </a:cubicBezTo>
                  <a:cubicBezTo>
                    <a:pt x="6620" y="24241"/>
                    <a:pt x="6666" y="24218"/>
                    <a:pt x="6666" y="24172"/>
                  </a:cubicBezTo>
                  <a:cubicBezTo>
                    <a:pt x="6689" y="24195"/>
                    <a:pt x="6711" y="24195"/>
                    <a:pt x="6734" y="24218"/>
                  </a:cubicBezTo>
                  <a:lnTo>
                    <a:pt x="6780" y="24218"/>
                  </a:lnTo>
                  <a:cubicBezTo>
                    <a:pt x="6826" y="24218"/>
                    <a:pt x="6871" y="24195"/>
                    <a:pt x="6917" y="24172"/>
                  </a:cubicBezTo>
                  <a:cubicBezTo>
                    <a:pt x="6985" y="24150"/>
                    <a:pt x="7054" y="24127"/>
                    <a:pt x="7100" y="24104"/>
                  </a:cubicBezTo>
                  <a:lnTo>
                    <a:pt x="7168" y="24058"/>
                  </a:lnTo>
                  <a:lnTo>
                    <a:pt x="7236" y="24013"/>
                  </a:lnTo>
                  <a:cubicBezTo>
                    <a:pt x="7305" y="23990"/>
                    <a:pt x="7351" y="23944"/>
                    <a:pt x="7396" y="23899"/>
                  </a:cubicBezTo>
                  <a:cubicBezTo>
                    <a:pt x="7442" y="23876"/>
                    <a:pt x="7488" y="23830"/>
                    <a:pt x="7533" y="23784"/>
                  </a:cubicBezTo>
                  <a:lnTo>
                    <a:pt x="7579" y="23739"/>
                  </a:lnTo>
                  <a:cubicBezTo>
                    <a:pt x="7602" y="23693"/>
                    <a:pt x="7624" y="23670"/>
                    <a:pt x="7670" y="23625"/>
                  </a:cubicBezTo>
                  <a:cubicBezTo>
                    <a:pt x="7693" y="23579"/>
                    <a:pt x="7716" y="23533"/>
                    <a:pt x="7739" y="23488"/>
                  </a:cubicBezTo>
                  <a:cubicBezTo>
                    <a:pt x="7807" y="23374"/>
                    <a:pt x="7853" y="23237"/>
                    <a:pt x="7876" y="23054"/>
                  </a:cubicBezTo>
                  <a:cubicBezTo>
                    <a:pt x="7898" y="22986"/>
                    <a:pt x="7898" y="22894"/>
                    <a:pt x="7898" y="22803"/>
                  </a:cubicBezTo>
                  <a:cubicBezTo>
                    <a:pt x="7898" y="22712"/>
                    <a:pt x="7898" y="22620"/>
                    <a:pt x="7898" y="22529"/>
                  </a:cubicBezTo>
                  <a:cubicBezTo>
                    <a:pt x="7898" y="22415"/>
                    <a:pt x="7898" y="22324"/>
                    <a:pt x="7876" y="22232"/>
                  </a:cubicBezTo>
                  <a:cubicBezTo>
                    <a:pt x="7876" y="22164"/>
                    <a:pt x="7853" y="22095"/>
                    <a:pt x="7853" y="22027"/>
                  </a:cubicBezTo>
                  <a:cubicBezTo>
                    <a:pt x="7830" y="22004"/>
                    <a:pt x="7830" y="21958"/>
                    <a:pt x="7807" y="21913"/>
                  </a:cubicBezTo>
                  <a:lnTo>
                    <a:pt x="7784" y="21844"/>
                  </a:lnTo>
                  <a:cubicBezTo>
                    <a:pt x="7784" y="21799"/>
                    <a:pt x="7761" y="21730"/>
                    <a:pt x="7739" y="21662"/>
                  </a:cubicBezTo>
                  <a:lnTo>
                    <a:pt x="7739" y="21616"/>
                  </a:lnTo>
                  <a:cubicBezTo>
                    <a:pt x="7693" y="21479"/>
                    <a:pt x="7670" y="21342"/>
                    <a:pt x="7624" y="21205"/>
                  </a:cubicBezTo>
                  <a:cubicBezTo>
                    <a:pt x="7579" y="21045"/>
                    <a:pt x="7533" y="20886"/>
                    <a:pt x="7488" y="20703"/>
                  </a:cubicBezTo>
                  <a:cubicBezTo>
                    <a:pt x="7419" y="20498"/>
                    <a:pt x="7373" y="20292"/>
                    <a:pt x="7305" y="20064"/>
                  </a:cubicBezTo>
                  <a:cubicBezTo>
                    <a:pt x="7259" y="19927"/>
                    <a:pt x="7214" y="19767"/>
                    <a:pt x="7168" y="19607"/>
                  </a:cubicBezTo>
                  <a:lnTo>
                    <a:pt x="7168" y="19562"/>
                  </a:lnTo>
                  <a:cubicBezTo>
                    <a:pt x="7100" y="19356"/>
                    <a:pt x="7054" y="19174"/>
                    <a:pt x="7008" y="18968"/>
                  </a:cubicBezTo>
                  <a:cubicBezTo>
                    <a:pt x="6963" y="18854"/>
                    <a:pt x="6940" y="18717"/>
                    <a:pt x="6894" y="18603"/>
                  </a:cubicBezTo>
                  <a:cubicBezTo>
                    <a:pt x="6826" y="18329"/>
                    <a:pt x="6757" y="18055"/>
                    <a:pt x="6666" y="17781"/>
                  </a:cubicBezTo>
                  <a:cubicBezTo>
                    <a:pt x="6643" y="17713"/>
                    <a:pt x="6620" y="17644"/>
                    <a:pt x="6597" y="17553"/>
                  </a:cubicBezTo>
                  <a:lnTo>
                    <a:pt x="6575" y="17485"/>
                  </a:lnTo>
                  <a:cubicBezTo>
                    <a:pt x="6552" y="17393"/>
                    <a:pt x="6529" y="17279"/>
                    <a:pt x="6506" y="17188"/>
                  </a:cubicBezTo>
                  <a:cubicBezTo>
                    <a:pt x="6460" y="17051"/>
                    <a:pt x="6438" y="16914"/>
                    <a:pt x="6392" y="16777"/>
                  </a:cubicBezTo>
                  <a:lnTo>
                    <a:pt x="6323" y="16549"/>
                  </a:lnTo>
                  <a:cubicBezTo>
                    <a:pt x="6301" y="16458"/>
                    <a:pt x="6278" y="16343"/>
                    <a:pt x="6255" y="16252"/>
                  </a:cubicBezTo>
                  <a:cubicBezTo>
                    <a:pt x="6232" y="16161"/>
                    <a:pt x="6186" y="16070"/>
                    <a:pt x="6164" y="15955"/>
                  </a:cubicBezTo>
                  <a:cubicBezTo>
                    <a:pt x="6141" y="15841"/>
                    <a:pt x="6118" y="15727"/>
                    <a:pt x="6072" y="15613"/>
                  </a:cubicBezTo>
                  <a:cubicBezTo>
                    <a:pt x="6050" y="15522"/>
                    <a:pt x="6027" y="15408"/>
                    <a:pt x="6004" y="15316"/>
                  </a:cubicBezTo>
                  <a:cubicBezTo>
                    <a:pt x="5958" y="15088"/>
                    <a:pt x="5890" y="14883"/>
                    <a:pt x="5844" y="14677"/>
                  </a:cubicBezTo>
                  <a:cubicBezTo>
                    <a:pt x="5821" y="14563"/>
                    <a:pt x="5776" y="14449"/>
                    <a:pt x="5753" y="14358"/>
                  </a:cubicBezTo>
                  <a:cubicBezTo>
                    <a:pt x="5730" y="14243"/>
                    <a:pt x="5684" y="14129"/>
                    <a:pt x="5662" y="14038"/>
                  </a:cubicBezTo>
                  <a:cubicBezTo>
                    <a:pt x="5593" y="13741"/>
                    <a:pt x="5502" y="13445"/>
                    <a:pt x="5433" y="13171"/>
                  </a:cubicBezTo>
                  <a:lnTo>
                    <a:pt x="5319" y="12714"/>
                  </a:lnTo>
                  <a:cubicBezTo>
                    <a:pt x="5296" y="12646"/>
                    <a:pt x="5273" y="12577"/>
                    <a:pt x="5273" y="12509"/>
                  </a:cubicBezTo>
                  <a:lnTo>
                    <a:pt x="5228" y="12372"/>
                  </a:lnTo>
                  <a:lnTo>
                    <a:pt x="5205" y="12281"/>
                  </a:lnTo>
                  <a:cubicBezTo>
                    <a:pt x="5182" y="12189"/>
                    <a:pt x="5159" y="12121"/>
                    <a:pt x="5137" y="12052"/>
                  </a:cubicBezTo>
                  <a:cubicBezTo>
                    <a:pt x="5091" y="11847"/>
                    <a:pt x="5022" y="11641"/>
                    <a:pt x="4977" y="11436"/>
                  </a:cubicBezTo>
                  <a:cubicBezTo>
                    <a:pt x="4931" y="11276"/>
                    <a:pt x="4908" y="11116"/>
                    <a:pt x="4863" y="10957"/>
                  </a:cubicBezTo>
                  <a:lnTo>
                    <a:pt x="4817" y="10797"/>
                  </a:lnTo>
                  <a:cubicBezTo>
                    <a:pt x="4794" y="10637"/>
                    <a:pt x="4748" y="10477"/>
                    <a:pt x="4703" y="10318"/>
                  </a:cubicBezTo>
                  <a:lnTo>
                    <a:pt x="4657" y="10181"/>
                  </a:lnTo>
                  <a:lnTo>
                    <a:pt x="4589" y="9884"/>
                  </a:lnTo>
                  <a:cubicBezTo>
                    <a:pt x="4520" y="9541"/>
                    <a:pt x="4429" y="9222"/>
                    <a:pt x="4338" y="8902"/>
                  </a:cubicBezTo>
                  <a:lnTo>
                    <a:pt x="4292" y="8720"/>
                  </a:lnTo>
                  <a:cubicBezTo>
                    <a:pt x="4246" y="8583"/>
                    <a:pt x="4201" y="8423"/>
                    <a:pt x="4155" y="8263"/>
                  </a:cubicBezTo>
                  <a:lnTo>
                    <a:pt x="4132" y="8103"/>
                  </a:lnTo>
                  <a:cubicBezTo>
                    <a:pt x="4087" y="7944"/>
                    <a:pt x="4064" y="7807"/>
                    <a:pt x="4018" y="7647"/>
                  </a:cubicBezTo>
                  <a:cubicBezTo>
                    <a:pt x="3972" y="7487"/>
                    <a:pt x="3927" y="7350"/>
                    <a:pt x="3881" y="7190"/>
                  </a:cubicBezTo>
                  <a:lnTo>
                    <a:pt x="3835" y="6985"/>
                  </a:lnTo>
                  <a:cubicBezTo>
                    <a:pt x="3790" y="6894"/>
                    <a:pt x="3767" y="6780"/>
                    <a:pt x="3744" y="6665"/>
                  </a:cubicBezTo>
                  <a:cubicBezTo>
                    <a:pt x="3721" y="6620"/>
                    <a:pt x="3699" y="6551"/>
                    <a:pt x="3676" y="6483"/>
                  </a:cubicBezTo>
                  <a:cubicBezTo>
                    <a:pt x="3676" y="6437"/>
                    <a:pt x="3653" y="6392"/>
                    <a:pt x="3630" y="6346"/>
                  </a:cubicBezTo>
                  <a:cubicBezTo>
                    <a:pt x="3584" y="6163"/>
                    <a:pt x="3539" y="5981"/>
                    <a:pt x="3470" y="5730"/>
                  </a:cubicBezTo>
                  <a:cubicBezTo>
                    <a:pt x="3402" y="5501"/>
                    <a:pt x="3356" y="5296"/>
                    <a:pt x="3311" y="5091"/>
                  </a:cubicBezTo>
                  <a:cubicBezTo>
                    <a:pt x="3265" y="4885"/>
                    <a:pt x="3219" y="4703"/>
                    <a:pt x="3174" y="4497"/>
                  </a:cubicBezTo>
                  <a:lnTo>
                    <a:pt x="3174" y="4474"/>
                  </a:lnTo>
                  <a:cubicBezTo>
                    <a:pt x="3105" y="4246"/>
                    <a:pt x="3037" y="4041"/>
                    <a:pt x="2968" y="3812"/>
                  </a:cubicBezTo>
                  <a:cubicBezTo>
                    <a:pt x="2900" y="3584"/>
                    <a:pt x="2831" y="3379"/>
                    <a:pt x="2763" y="3173"/>
                  </a:cubicBezTo>
                  <a:cubicBezTo>
                    <a:pt x="2740" y="3105"/>
                    <a:pt x="2717" y="3059"/>
                    <a:pt x="2717" y="2991"/>
                  </a:cubicBezTo>
                  <a:cubicBezTo>
                    <a:pt x="2694" y="2945"/>
                    <a:pt x="2671" y="2899"/>
                    <a:pt x="2649" y="2854"/>
                  </a:cubicBezTo>
                  <a:cubicBezTo>
                    <a:pt x="2626" y="2762"/>
                    <a:pt x="2603" y="2671"/>
                    <a:pt x="2580" y="2580"/>
                  </a:cubicBezTo>
                  <a:lnTo>
                    <a:pt x="2557" y="2511"/>
                  </a:lnTo>
                  <a:cubicBezTo>
                    <a:pt x="2534" y="2443"/>
                    <a:pt x="2512" y="2352"/>
                    <a:pt x="2489" y="2260"/>
                  </a:cubicBezTo>
                  <a:lnTo>
                    <a:pt x="2466" y="2192"/>
                  </a:lnTo>
                  <a:lnTo>
                    <a:pt x="2443" y="2100"/>
                  </a:lnTo>
                  <a:cubicBezTo>
                    <a:pt x="2420" y="2032"/>
                    <a:pt x="2397" y="1963"/>
                    <a:pt x="2375" y="1918"/>
                  </a:cubicBezTo>
                  <a:lnTo>
                    <a:pt x="2375" y="1849"/>
                  </a:lnTo>
                  <a:cubicBezTo>
                    <a:pt x="2352" y="1758"/>
                    <a:pt x="2329" y="1690"/>
                    <a:pt x="2306" y="1621"/>
                  </a:cubicBezTo>
                  <a:lnTo>
                    <a:pt x="2283" y="1484"/>
                  </a:lnTo>
                  <a:cubicBezTo>
                    <a:pt x="2283" y="1416"/>
                    <a:pt x="2261" y="1370"/>
                    <a:pt x="2238" y="1302"/>
                  </a:cubicBezTo>
                  <a:cubicBezTo>
                    <a:pt x="2215" y="1165"/>
                    <a:pt x="2192" y="1073"/>
                    <a:pt x="2146" y="982"/>
                  </a:cubicBezTo>
                  <a:cubicBezTo>
                    <a:pt x="2124" y="868"/>
                    <a:pt x="2078" y="777"/>
                    <a:pt x="2032" y="685"/>
                  </a:cubicBezTo>
                  <a:cubicBezTo>
                    <a:pt x="1964" y="548"/>
                    <a:pt x="1895" y="411"/>
                    <a:pt x="1781" y="297"/>
                  </a:cubicBezTo>
                  <a:cubicBezTo>
                    <a:pt x="1667" y="183"/>
                    <a:pt x="1530" y="115"/>
                    <a:pt x="1348" y="46"/>
                  </a:cubicBezTo>
                  <a:cubicBezTo>
                    <a:pt x="1233" y="1"/>
                    <a:pt x="1096" y="1"/>
                    <a:pt x="95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1" name="Google Shape;2501;p10"/>
            <p:cNvSpPr/>
            <p:nvPr/>
          </p:nvSpPr>
          <p:spPr>
            <a:xfrm>
              <a:off x="5950150" y="3396450"/>
              <a:ext cx="147825" cy="528300"/>
            </a:xfrm>
            <a:custGeom>
              <a:avLst/>
              <a:gdLst/>
              <a:ahLst/>
              <a:cxnLst/>
              <a:rect l="l" t="t" r="r" b="b"/>
              <a:pathLst>
                <a:path w="5913" h="21132" extrusionOk="0">
                  <a:moveTo>
                    <a:pt x="92" y="0"/>
                  </a:moveTo>
                  <a:cubicBezTo>
                    <a:pt x="23" y="0"/>
                    <a:pt x="0" y="69"/>
                    <a:pt x="23" y="137"/>
                  </a:cubicBezTo>
                  <a:cubicBezTo>
                    <a:pt x="92" y="388"/>
                    <a:pt x="160" y="662"/>
                    <a:pt x="206" y="913"/>
                  </a:cubicBezTo>
                  <a:cubicBezTo>
                    <a:pt x="274" y="1187"/>
                    <a:pt x="343" y="1461"/>
                    <a:pt x="411" y="1735"/>
                  </a:cubicBezTo>
                  <a:cubicBezTo>
                    <a:pt x="548" y="2306"/>
                    <a:pt x="685" y="2876"/>
                    <a:pt x="845" y="3447"/>
                  </a:cubicBezTo>
                  <a:cubicBezTo>
                    <a:pt x="1142" y="4657"/>
                    <a:pt x="1461" y="5867"/>
                    <a:pt x="1804" y="7076"/>
                  </a:cubicBezTo>
                  <a:cubicBezTo>
                    <a:pt x="2443" y="9519"/>
                    <a:pt x="3105" y="11984"/>
                    <a:pt x="3766" y="14449"/>
                  </a:cubicBezTo>
                  <a:cubicBezTo>
                    <a:pt x="4063" y="15567"/>
                    <a:pt x="4383" y="16709"/>
                    <a:pt x="4680" y="17827"/>
                  </a:cubicBezTo>
                  <a:cubicBezTo>
                    <a:pt x="4816" y="18375"/>
                    <a:pt x="4976" y="18923"/>
                    <a:pt x="5113" y="19448"/>
                  </a:cubicBezTo>
                  <a:cubicBezTo>
                    <a:pt x="5182" y="19744"/>
                    <a:pt x="5273" y="20064"/>
                    <a:pt x="5364" y="20361"/>
                  </a:cubicBezTo>
                  <a:cubicBezTo>
                    <a:pt x="5410" y="20566"/>
                    <a:pt x="5456" y="20771"/>
                    <a:pt x="5524" y="20977"/>
                  </a:cubicBezTo>
                  <a:cubicBezTo>
                    <a:pt x="5552" y="21076"/>
                    <a:pt x="5634" y="21132"/>
                    <a:pt x="5713" y="21132"/>
                  </a:cubicBezTo>
                  <a:cubicBezTo>
                    <a:pt x="5762" y="21132"/>
                    <a:pt x="5809" y="21111"/>
                    <a:pt x="5844" y="21068"/>
                  </a:cubicBezTo>
                  <a:cubicBezTo>
                    <a:pt x="5889" y="21023"/>
                    <a:pt x="5912" y="20954"/>
                    <a:pt x="5889" y="20886"/>
                  </a:cubicBezTo>
                  <a:cubicBezTo>
                    <a:pt x="5844" y="20680"/>
                    <a:pt x="5775" y="20452"/>
                    <a:pt x="5729" y="20246"/>
                  </a:cubicBezTo>
                  <a:cubicBezTo>
                    <a:pt x="5638" y="19950"/>
                    <a:pt x="5570" y="19653"/>
                    <a:pt x="5478" y="19356"/>
                  </a:cubicBezTo>
                  <a:cubicBezTo>
                    <a:pt x="5341" y="18786"/>
                    <a:pt x="5182" y="18238"/>
                    <a:pt x="5045" y="17690"/>
                  </a:cubicBezTo>
                  <a:cubicBezTo>
                    <a:pt x="4725" y="16526"/>
                    <a:pt x="4428" y="15385"/>
                    <a:pt x="4109" y="14221"/>
                  </a:cubicBezTo>
                  <a:cubicBezTo>
                    <a:pt x="3447" y="11778"/>
                    <a:pt x="2785" y="9313"/>
                    <a:pt x="2123" y="6848"/>
                  </a:cubicBezTo>
                  <a:cubicBezTo>
                    <a:pt x="1826" y="5684"/>
                    <a:pt x="1507" y="4497"/>
                    <a:pt x="1164" y="3333"/>
                  </a:cubicBezTo>
                  <a:cubicBezTo>
                    <a:pt x="1027" y="2762"/>
                    <a:pt x="868" y="2215"/>
                    <a:pt x="708" y="1667"/>
                  </a:cubicBezTo>
                  <a:cubicBezTo>
                    <a:pt x="617" y="1393"/>
                    <a:pt x="548" y="1119"/>
                    <a:pt x="457" y="845"/>
                  </a:cubicBezTo>
                  <a:cubicBezTo>
                    <a:pt x="411" y="731"/>
                    <a:pt x="388" y="617"/>
                    <a:pt x="343" y="503"/>
                  </a:cubicBezTo>
                  <a:cubicBezTo>
                    <a:pt x="297" y="366"/>
                    <a:pt x="274" y="206"/>
                    <a:pt x="229" y="69"/>
                  </a:cubicBezTo>
                  <a:cubicBezTo>
                    <a:pt x="229" y="23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2" name="Google Shape;2502;p10"/>
            <p:cNvSpPr/>
            <p:nvPr/>
          </p:nvSpPr>
          <p:spPr>
            <a:xfrm>
              <a:off x="6024325" y="3739975"/>
              <a:ext cx="63375" cy="212300"/>
            </a:xfrm>
            <a:custGeom>
              <a:avLst/>
              <a:gdLst/>
              <a:ahLst/>
              <a:cxnLst/>
              <a:rect l="l" t="t" r="r" b="b"/>
              <a:pathLst>
                <a:path w="2535" h="8492" extrusionOk="0">
                  <a:moveTo>
                    <a:pt x="69" y="0"/>
                  </a:moveTo>
                  <a:cubicBezTo>
                    <a:pt x="23" y="0"/>
                    <a:pt x="1" y="69"/>
                    <a:pt x="1" y="114"/>
                  </a:cubicBezTo>
                  <a:cubicBezTo>
                    <a:pt x="160" y="685"/>
                    <a:pt x="275" y="1256"/>
                    <a:pt x="411" y="1826"/>
                  </a:cubicBezTo>
                  <a:cubicBezTo>
                    <a:pt x="548" y="2374"/>
                    <a:pt x="685" y="2922"/>
                    <a:pt x="845" y="3470"/>
                  </a:cubicBezTo>
                  <a:cubicBezTo>
                    <a:pt x="1119" y="4565"/>
                    <a:pt x="1416" y="5661"/>
                    <a:pt x="1690" y="6757"/>
                  </a:cubicBezTo>
                  <a:cubicBezTo>
                    <a:pt x="1781" y="7030"/>
                    <a:pt x="1849" y="7327"/>
                    <a:pt x="1918" y="7601"/>
                  </a:cubicBezTo>
                  <a:cubicBezTo>
                    <a:pt x="1964" y="7738"/>
                    <a:pt x="2009" y="7898"/>
                    <a:pt x="2032" y="8058"/>
                  </a:cubicBezTo>
                  <a:cubicBezTo>
                    <a:pt x="2055" y="8149"/>
                    <a:pt x="2101" y="8240"/>
                    <a:pt x="2123" y="8331"/>
                  </a:cubicBezTo>
                  <a:cubicBezTo>
                    <a:pt x="2123" y="8354"/>
                    <a:pt x="2123" y="8377"/>
                    <a:pt x="2146" y="8400"/>
                  </a:cubicBezTo>
                  <a:cubicBezTo>
                    <a:pt x="2169" y="8446"/>
                    <a:pt x="2237" y="8491"/>
                    <a:pt x="2306" y="8491"/>
                  </a:cubicBezTo>
                  <a:cubicBezTo>
                    <a:pt x="2420" y="8491"/>
                    <a:pt x="2534" y="8354"/>
                    <a:pt x="2489" y="8240"/>
                  </a:cubicBezTo>
                  <a:cubicBezTo>
                    <a:pt x="2443" y="8035"/>
                    <a:pt x="2374" y="7852"/>
                    <a:pt x="2329" y="7647"/>
                  </a:cubicBezTo>
                  <a:cubicBezTo>
                    <a:pt x="2260" y="7418"/>
                    <a:pt x="2215" y="7190"/>
                    <a:pt x="2146" y="6985"/>
                  </a:cubicBezTo>
                  <a:cubicBezTo>
                    <a:pt x="2009" y="6460"/>
                    <a:pt x="1872" y="5935"/>
                    <a:pt x="1735" y="5410"/>
                  </a:cubicBezTo>
                  <a:cubicBezTo>
                    <a:pt x="1416" y="4291"/>
                    <a:pt x="1119" y="3173"/>
                    <a:pt x="777" y="2055"/>
                  </a:cubicBezTo>
                  <a:cubicBezTo>
                    <a:pt x="685" y="1735"/>
                    <a:pt x="594" y="1393"/>
                    <a:pt x="503" y="1073"/>
                  </a:cubicBezTo>
                  <a:cubicBezTo>
                    <a:pt x="389" y="731"/>
                    <a:pt x="297" y="388"/>
                    <a:pt x="206" y="69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3" name="Google Shape;2503;p10"/>
            <p:cNvSpPr/>
            <p:nvPr/>
          </p:nvSpPr>
          <p:spPr>
            <a:xfrm>
              <a:off x="5616900" y="3472925"/>
              <a:ext cx="164925" cy="568350"/>
            </a:xfrm>
            <a:custGeom>
              <a:avLst/>
              <a:gdLst/>
              <a:ahLst/>
              <a:cxnLst/>
              <a:rect l="l" t="t" r="r" b="b"/>
              <a:pathLst>
                <a:path w="6597" h="22734" extrusionOk="0">
                  <a:moveTo>
                    <a:pt x="206" y="0"/>
                  </a:moveTo>
                  <a:cubicBezTo>
                    <a:pt x="206" y="0"/>
                    <a:pt x="183" y="23"/>
                    <a:pt x="160" y="23"/>
                  </a:cubicBezTo>
                  <a:cubicBezTo>
                    <a:pt x="69" y="46"/>
                    <a:pt x="0" y="137"/>
                    <a:pt x="23" y="251"/>
                  </a:cubicBezTo>
                  <a:cubicBezTo>
                    <a:pt x="685" y="2648"/>
                    <a:pt x="1347" y="5022"/>
                    <a:pt x="2009" y="7418"/>
                  </a:cubicBezTo>
                  <a:cubicBezTo>
                    <a:pt x="2648" y="9769"/>
                    <a:pt x="3310" y="12097"/>
                    <a:pt x="3949" y="14448"/>
                  </a:cubicBezTo>
                  <a:cubicBezTo>
                    <a:pt x="4588" y="16754"/>
                    <a:pt x="5227" y="19059"/>
                    <a:pt x="5866" y="21364"/>
                  </a:cubicBezTo>
                  <a:cubicBezTo>
                    <a:pt x="5935" y="21661"/>
                    <a:pt x="6026" y="21958"/>
                    <a:pt x="6118" y="22232"/>
                  </a:cubicBezTo>
                  <a:cubicBezTo>
                    <a:pt x="6118" y="22300"/>
                    <a:pt x="6140" y="22369"/>
                    <a:pt x="6163" y="22437"/>
                  </a:cubicBezTo>
                  <a:cubicBezTo>
                    <a:pt x="6163" y="22460"/>
                    <a:pt x="6186" y="22483"/>
                    <a:pt x="6186" y="22506"/>
                  </a:cubicBezTo>
                  <a:cubicBezTo>
                    <a:pt x="6186" y="22529"/>
                    <a:pt x="6186" y="22529"/>
                    <a:pt x="6186" y="22551"/>
                  </a:cubicBezTo>
                  <a:cubicBezTo>
                    <a:pt x="6209" y="22597"/>
                    <a:pt x="6232" y="22643"/>
                    <a:pt x="6254" y="22666"/>
                  </a:cubicBezTo>
                  <a:cubicBezTo>
                    <a:pt x="6300" y="22734"/>
                    <a:pt x="6369" y="22734"/>
                    <a:pt x="6437" y="22734"/>
                  </a:cubicBezTo>
                  <a:cubicBezTo>
                    <a:pt x="6460" y="22711"/>
                    <a:pt x="6506" y="22711"/>
                    <a:pt x="6528" y="22688"/>
                  </a:cubicBezTo>
                  <a:cubicBezTo>
                    <a:pt x="6551" y="22643"/>
                    <a:pt x="6574" y="22597"/>
                    <a:pt x="6574" y="22551"/>
                  </a:cubicBezTo>
                  <a:cubicBezTo>
                    <a:pt x="6597" y="22483"/>
                    <a:pt x="6551" y="22392"/>
                    <a:pt x="6528" y="22346"/>
                  </a:cubicBezTo>
                  <a:cubicBezTo>
                    <a:pt x="6506" y="22232"/>
                    <a:pt x="6483" y="22141"/>
                    <a:pt x="6460" y="22049"/>
                  </a:cubicBezTo>
                  <a:cubicBezTo>
                    <a:pt x="6346" y="21684"/>
                    <a:pt x="6254" y="21319"/>
                    <a:pt x="6163" y="20954"/>
                  </a:cubicBezTo>
                  <a:cubicBezTo>
                    <a:pt x="5844" y="19835"/>
                    <a:pt x="5524" y="18717"/>
                    <a:pt x="5227" y="17598"/>
                  </a:cubicBezTo>
                  <a:cubicBezTo>
                    <a:pt x="4565" y="15247"/>
                    <a:pt x="3926" y="12896"/>
                    <a:pt x="3287" y="10545"/>
                  </a:cubicBezTo>
                  <a:cubicBezTo>
                    <a:pt x="2602" y="8103"/>
                    <a:pt x="1918" y="5638"/>
                    <a:pt x="1233" y="3173"/>
                  </a:cubicBezTo>
                  <a:cubicBezTo>
                    <a:pt x="959" y="2168"/>
                    <a:pt x="685" y="1164"/>
                    <a:pt x="411" y="160"/>
                  </a:cubicBezTo>
                  <a:cubicBezTo>
                    <a:pt x="388" y="69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4" name="Google Shape;2504;p10"/>
            <p:cNvSpPr/>
            <p:nvPr/>
          </p:nvSpPr>
          <p:spPr>
            <a:xfrm>
              <a:off x="5578675" y="3467775"/>
              <a:ext cx="166650" cy="603175"/>
            </a:xfrm>
            <a:custGeom>
              <a:avLst/>
              <a:gdLst/>
              <a:ahLst/>
              <a:cxnLst/>
              <a:rect l="l" t="t" r="r" b="b"/>
              <a:pathLst>
                <a:path w="6666" h="24127" extrusionOk="0">
                  <a:moveTo>
                    <a:pt x="91" y="1"/>
                  </a:moveTo>
                  <a:cubicBezTo>
                    <a:pt x="46" y="23"/>
                    <a:pt x="0" y="69"/>
                    <a:pt x="23" y="115"/>
                  </a:cubicBezTo>
                  <a:cubicBezTo>
                    <a:pt x="708" y="2671"/>
                    <a:pt x="1392" y="5250"/>
                    <a:pt x="2100" y="7807"/>
                  </a:cubicBezTo>
                  <a:cubicBezTo>
                    <a:pt x="2853" y="10614"/>
                    <a:pt x="3606" y="13445"/>
                    <a:pt x="4383" y="16275"/>
                  </a:cubicBezTo>
                  <a:cubicBezTo>
                    <a:pt x="4999" y="18603"/>
                    <a:pt x="5638" y="20954"/>
                    <a:pt x="6277" y="23282"/>
                  </a:cubicBezTo>
                  <a:cubicBezTo>
                    <a:pt x="6323" y="23511"/>
                    <a:pt x="6391" y="23716"/>
                    <a:pt x="6437" y="23944"/>
                  </a:cubicBezTo>
                  <a:cubicBezTo>
                    <a:pt x="6460" y="23967"/>
                    <a:pt x="6460" y="23967"/>
                    <a:pt x="6460" y="23990"/>
                  </a:cubicBezTo>
                  <a:cubicBezTo>
                    <a:pt x="6460" y="24013"/>
                    <a:pt x="6460" y="24036"/>
                    <a:pt x="6482" y="24058"/>
                  </a:cubicBezTo>
                  <a:cubicBezTo>
                    <a:pt x="6482" y="24104"/>
                    <a:pt x="6551" y="24127"/>
                    <a:pt x="6597" y="24127"/>
                  </a:cubicBezTo>
                  <a:cubicBezTo>
                    <a:pt x="6642" y="24104"/>
                    <a:pt x="6665" y="24058"/>
                    <a:pt x="6665" y="24013"/>
                  </a:cubicBezTo>
                  <a:cubicBezTo>
                    <a:pt x="6254" y="22461"/>
                    <a:pt x="5843" y="20931"/>
                    <a:pt x="5410" y="19379"/>
                  </a:cubicBezTo>
                  <a:cubicBezTo>
                    <a:pt x="4679" y="16617"/>
                    <a:pt x="3926" y="13856"/>
                    <a:pt x="3196" y="11117"/>
                  </a:cubicBezTo>
                  <a:cubicBezTo>
                    <a:pt x="2465" y="8400"/>
                    <a:pt x="1735" y="5707"/>
                    <a:pt x="1004" y="3014"/>
                  </a:cubicBezTo>
                  <a:cubicBezTo>
                    <a:pt x="730" y="2032"/>
                    <a:pt x="479" y="1051"/>
                    <a:pt x="205" y="69"/>
                  </a:cubicBezTo>
                  <a:cubicBezTo>
                    <a:pt x="205" y="23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5" name="Google Shape;2505;p10"/>
            <p:cNvSpPr/>
            <p:nvPr/>
          </p:nvSpPr>
          <p:spPr>
            <a:xfrm>
              <a:off x="6034025" y="3371350"/>
              <a:ext cx="151825" cy="546825"/>
            </a:xfrm>
            <a:custGeom>
              <a:avLst/>
              <a:gdLst/>
              <a:ahLst/>
              <a:cxnLst/>
              <a:rect l="l" t="t" r="r" b="b"/>
              <a:pathLst>
                <a:path w="6073" h="21873" extrusionOk="0">
                  <a:moveTo>
                    <a:pt x="92" y="0"/>
                  </a:moveTo>
                  <a:cubicBezTo>
                    <a:pt x="46" y="23"/>
                    <a:pt x="1" y="69"/>
                    <a:pt x="23" y="137"/>
                  </a:cubicBezTo>
                  <a:cubicBezTo>
                    <a:pt x="685" y="2602"/>
                    <a:pt x="1347" y="5067"/>
                    <a:pt x="2009" y="7532"/>
                  </a:cubicBezTo>
                  <a:cubicBezTo>
                    <a:pt x="2717" y="10112"/>
                    <a:pt x="3402" y="12691"/>
                    <a:pt x="4109" y="15270"/>
                  </a:cubicBezTo>
                  <a:cubicBezTo>
                    <a:pt x="4634" y="17233"/>
                    <a:pt x="5159" y="19196"/>
                    <a:pt x="5684" y="21182"/>
                  </a:cubicBezTo>
                  <a:cubicBezTo>
                    <a:pt x="5753" y="21387"/>
                    <a:pt x="5798" y="21593"/>
                    <a:pt x="5867" y="21798"/>
                  </a:cubicBezTo>
                  <a:cubicBezTo>
                    <a:pt x="5867" y="21836"/>
                    <a:pt x="5912" y="21873"/>
                    <a:pt x="5954" y="21873"/>
                  </a:cubicBezTo>
                  <a:cubicBezTo>
                    <a:pt x="5963" y="21873"/>
                    <a:pt x="5972" y="21871"/>
                    <a:pt x="5981" y="21867"/>
                  </a:cubicBezTo>
                  <a:cubicBezTo>
                    <a:pt x="6027" y="21844"/>
                    <a:pt x="6072" y="21798"/>
                    <a:pt x="6049" y="21753"/>
                  </a:cubicBezTo>
                  <a:cubicBezTo>
                    <a:pt x="5661" y="20269"/>
                    <a:pt x="5250" y="18785"/>
                    <a:pt x="4862" y="17302"/>
                  </a:cubicBezTo>
                  <a:cubicBezTo>
                    <a:pt x="4178" y="14814"/>
                    <a:pt x="3516" y="12303"/>
                    <a:pt x="2831" y="9792"/>
                  </a:cubicBezTo>
                  <a:cubicBezTo>
                    <a:pt x="2146" y="7281"/>
                    <a:pt x="1461" y="4748"/>
                    <a:pt x="800" y="2214"/>
                  </a:cubicBezTo>
                  <a:cubicBezTo>
                    <a:pt x="594" y="1507"/>
                    <a:pt x="411" y="799"/>
                    <a:pt x="206" y="69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6" name="Google Shape;2506;p10"/>
            <p:cNvSpPr/>
            <p:nvPr/>
          </p:nvSpPr>
          <p:spPr>
            <a:xfrm>
              <a:off x="6136750" y="3959100"/>
              <a:ext cx="22275" cy="9725"/>
            </a:xfrm>
            <a:custGeom>
              <a:avLst/>
              <a:gdLst/>
              <a:ahLst/>
              <a:cxnLst/>
              <a:rect l="l" t="t" r="r" b="b"/>
              <a:pathLst>
                <a:path w="891" h="389" extrusionOk="0">
                  <a:moveTo>
                    <a:pt x="753" y="0"/>
                  </a:moveTo>
                  <a:cubicBezTo>
                    <a:pt x="502" y="69"/>
                    <a:pt x="251" y="137"/>
                    <a:pt x="0" y="206"/>
                  </a:cubicBezTo>
                  <a:cubicBezTo>
                    <a:pt x="23" y="251"/>
                    <a:pt x="46" y="320"/>
                    <a:pt x="69" y="365"/>
                  </a:cubicBezTo>
                  <a:cubicBezTo>
                    <a:pt x="69" y="365"/>
                    <a:pt x="69" y="388"/>
                    <a:pt x="91" y="388"/>
                  </a:cubicBezTo>
                  <a:cubicBezTo>
                    <a:pt x="320" y="320"/>
                    <a:pt x="571" y="251"/>
                    <a:pt x="822" y="183"/>
                  </a:cubicBezTo>
                  <a:cubicBezTo>
                    <a:pt x="868" y="183"/>
                    <a:pt x="890" y="114"/>
                    <a:pt x="890" y="69"/>
                  </a:cubicBezTo>
                  <a:cubicBezTo>
                    <a:pt x="868" y="23"/>
                    <a:pt x="822" y="0"/>
                    <a:pt x="7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7" name="Google Shape;2507;p10"/>
            <p:cNvSpPr/>
            <p:nvPr/>
          </p:nvSpPr>
          <p:spPr>
            <a:xfrm>
              <a:off x="5741875" y="3968800"/>
              <a:ext cx="378925" cy="103450"/>
            </a:xfrm>
            <a:custGeom>
              <a:avLst/>
              <a:gdLst/>
              <a:ahLst/>
              <a:cxnLst/>
              <a:rect l="l" t="t" r="r" b="b"/>
              <a:pathLst>
                <a:path w="15157" h="4138" extrusionOk="0">
                  <a:moveTo>
                    <a:pt x="15133" y="0"/>
                  </a:moveTo>
                  <a:cubicBezTo>
                    <a:pt x="13376" y="457"/>
                    <a:pt x="11618" y="913"/>
                    <a:pt x="9861" y="1370"/>
                  </a:cubicBezTo>
                  <a:cubicBezTo>
                    <a:pt x="7692" y="1940"/>
                    <a:pt x="5501" y="2534"/>
                    <a:pt x="3310" y="3104"/>
                  </a:cubicBezTo>
                  <a:cubicBezTo>
                    <a:pt x="2237" y="3378"/>
                    <a:pt x="1164" y="3652"/>
                    <a:pt x="91" y="3949"/>
                  </a:cubicBezTo>
                  <a:cubicBezTo>
                    <a:pt x="46" y="3949"/>
                    <a:pt x="0" y="4017"/>
                    <a:pt x="23" y="4063"/>
                  </a:cubicBezTo>
                  <a:cubicBezTo>
                    <a:pt x="23" y="4100"/>
                    <a:pt x="69" y="4138"/>
                    <a:pt x="110" y="4138"/>
                  </a:cubicBezTo>
                  <a:cubicBezTo>
                    <a:pt x="120" y="4138"/>
                    <a:pt x="129" y="4136"/>
                    <a:pt x="137" y="4132"/>
                  </a:cubicBezTo>
                  <a:lnTo>
                    <a:pt x="4451" y="2990"/>
                  </a:lnTo>
                  <a:cubicBezTo>
                    <a:pt x="6665" y="2420"/>
                    <a:pt x="8879" y="1826"/>
                    <a:pt x="11093" y="1256"/>
                  </a:cubicBezTo>
                  <a:cubicBezTo>
                    <a:pt x="12463" y="890"/>
                    <a:pt x="13809" y="548"/>
                    <a:pt x="15156" y="183"/>
                  </a:cubicBezTo>
                  <a:cubicBezTo>
                    <a:pt x="15156" y="137"/>
                    <a:pt x="15156" y="114"/>
                    <a:pt x="15156" y="69"/>
                  </a:cubicBezTo>
                  <a:cubicBezTo>
                    <a:pt x="15133" y="46"/>
                    <a:pt x="15133" y="23"/>
                    <a:pt x="151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8" name="Google Shape;2508;p10"/>
            <p:cNvSpPr/>
            <p:nvPr/>
          </p:nvSpPr>
          <p:spPr>
            <a:xfrm>
              <a:off x="5974100" y="3357075"/>
              <a:ext cx="19450" cy="9150"/>
            </a:xfrm>
            <a:custGeom>
              <a:avLst/>
              <a:gdLst/>
              <a:ahLst/>
              <a:cxnLst/>
              <a:rect l="l" t="t" r="r" b="b"/>
              <a:pathLst>
                <a:path w="778" h="366" extrusionOk="0">
                  <a:moveTo>
                    <a:pt x="640" y="1"/>
                  </a:moveTo>
                  <a:cubicBezTo>
                    <a:pt x="435" y="69"/>
                    <a:pt x="229" y="115"/>
                    <a:pt x="1" y="183"/>
                  </a:cubicBezTo>
                  <a:cubicBezTo>
                    <a:pt x="24" y="229"/>
                    <a:pt x="24" y="297"/>
                    <a:pt x="47" y="366"/>
                  </a:cubicBezTo>
                  <a:cubicBezTo>
                    <a:pt x="252" y="320"/>
                    <a:pt x="480" y="252"/>
                    <a:pt x="686" y="206"/>
                  </a:cubicBezTo>
                  <a:cubicBezTo>
                    <a:pt x="754" y="183"/>
                    <a:pt x="777" y="137"/>
                    <a:pt x="754" y="69"/>
                  </a:cubicBezTo>
                  <a:cubicBezTo>
                    <a:pt x="754" y="23"/>
                    <a:pt x="709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10"/>
            <p:cNvSpPr/>
            <p:nvPr/>
          </p:nvSpPr>
          <p:spPr>
            <a:xfrm>
              <a:off x="5578675" y="3365625"/>
              <a:ext cx="379475" cy="104050"/>
            </a:xfrm>
            <a:custGeom>
              <a:avLst/>
              <a:gdLst/>
              <a:ahLst/>
              <a:cxnLst/>
              <a:rect l="l" t="t" r="r" b="b"/>
              <a:pathLst>
                <a:path w="15179" h="4162" extrusionOk="0">
                  <a:moveTo>
                    <a:pt x="15156" y="1"/>
                  </a:moveTo>
                  <a:cubicBezTo>
                    <a:pt x="13490" y="435"/>
                    <a:pt x="11846" y="868"/>
                    <a:pt x="10203" y="1302"/>
                  </a:cubicBezTo>
                  <a:cubicBezTo>
                    <a:pt x="8080" y="1873"/>
                    <a:pt x="5935" y="2443"/>
                    <a:pt x="3812" y="2991"/>
                  </a:cubicBezTo>
                  <a:cubicBezTo>
                    <a:pt x="2579" y="3311"/>
                    <a:pt x="1347" y="3630"/>
                    <a:pt x="114" y="3972"/>
                  </a:cubicBezTo>
                  <a:lnTo>
                    <a:pt x="91" y="3972"/>
                  </a:lnTo>
                  <a:cubicBezTo>
                    <a:pt x="46" y="3972"/>
                    <a:pt x="0" y="4041"/>
                    <a:pt x="23" y="4087"/>
                  </a:cubicBezTo>
                  <a:cubicBezTo>
                    <a:pt x="42" y="4124"/>
                    <a:pt x="75" y="4161"/>
                    <a:pt x="112" y="4161"/>
                  </a:cubicBezTo>
                  <a:cubicBezTo>
                    <a:pt x="120" y="4161"/>
                    <a:pt x="129" y="4159"/>
                    <a:pt x="137" y="4155"/>
                  </a:cubicBezTo>
                  <a:lnTo>
                    <a:pt x="160" y="4155"/>
                  </a:lnTo>
                  <a:cubicBezTo>
                    <a:pt x="1552" y="3790"/>
                    <a:pt x="2922" y="3425"/>
                    <a:pt x="4291" y="3059"/>
                  </a:cubicBezTo>
                  <a:cubicBezTo>
                    <a:pt x="6460" y="2489"/>
                    <a:pt x="8605" y="1941"/>
                    <a:pt x="10751" y="1370"/>
                  </a:cubicBezTo>
                  <a:cubicBezTo>
                    <a:pt x="12234" y="982"/>
                    <a:pt x="13718" y="594"/>
                    <a:pt x="15179" y="206"/>
                  </a:cubicBezTo>
                  <a:cubicBezTo>
                    <a:pt x="15179" y="184"/>
                    <a:pt x="15179" y="161"/>
                    <a:pt x="15179" y="138"/>
                  </a:cubicBezTo>
                  <a:cubicBezTo>
                    <a:pt x="15179" y="115"/>
                    <a:pt x="15179" y="115"/>
                    <a:pt x="15156" y="92"/>
                  </a:cubicBezTo>
                  <a:cubicBezTo>
                    <a:pt x="15156" y="92"/>
                    <a:pt x="15156" y="69"/>
                    <a:pt x="15156" y="47"/>
                  </a:cubicBezTo>
                  <a:cubicBezTo>
                    <a:pt x="15156" y="47"/>
                    <a:pt x="15156" y="24"/>
                    <a:pt x="151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0" name="Google Shape;2510;p10"/>
            <p:cNvSpPr/>
            <p:nvPr/>
          </p:nvSpPr>
          <p:spPr>
            <a:xfrm>
              <a:off x="5579800" y="3466625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46" y="1"/>
                  </a:moveTo>
                  <a:cubicBezTo>
                    <a:pt x="24" y="1"/>
                    <a:pt x="1" y="24"/>
                    <a:pt x="1" y="47"/>
                  </a:cubicBezTo>
                  <a:cubicBezTo>
                    <a:pt x="1" y="47"/>
                    <a:pt x="1" y="69"/>
                    <a:pt x="1" y="69"/>
                  </a:cubicBezTo>
                  <a:cubicBezTo>
                    <a:pt x="1" y="92"/>
                    <a:pt x="1" y="92"/>
                    <a:pt x="1" y="115"/>
                  </a:cubicBezTo>
                  <a:cubicBezTo>
                    <a:pt x="1" y="138"/>
                    <a:pt x="1" y="138"/>
                    <a:pt x="1" y="161"/>
                  </a:cubicBezTo>
                  <a:cubicBezTo>
                    <a:pt x="1" y="184"/>
                    <a:pt x="24" y="184"/>
                    <a:pt x="24" y="206"/>
                  </a:cubicBezTo>
                  <a:cubicBezTo>
                    <a:pt x="24" y="229"/>
                    <a:pt x="46" y="229"/>
                    <a:pt x="46" y="229"/>
                  </a:cubicBezTo>
                  <a:lnTo>
                    <a:pt x="92" y="229"/>
                  </a:lnTo>
                  <a:cubicBezTo>
                    <a:pt x="92" y="229"/>
                    <a:pt x="115" y="206"/>
                    <a:pt x="115" y="206"/>
                  </a:cubicBezTo>
                  <a:cubicBezTo>
                    <a:pt x="115" y="184"/>
                    <a:pt x="115" y="184"/>
                    <a:pt x="115" y="161"/>
                  </a:cubicBezTo>
                  <a:cubicBezTo>
                    <a:pt x="92" y="161"/>
                    <a:pt x="92" y="138"/>
                    <a:pt x="92" y="138"/>
                  </a:cubicBezTo>
                  <a:cubicBezTo>
                    <a:pt x="92" y="138"/>
                    <a:pt x="92" y="115"/>
                    <a:pt x="92" y="115"/>
                  </a:cubicBezTo>
                  <a:cubicBezTo>
                    <a:pt x="92" y="115"/>
                    <a:pt x="92" y="92"/>
                    <a:pt x="92" y="92"/>
                  </a:cubicBezTo>
                  <a:cubicBezTo>
                    <a:pt x="92" y="92"/>
                    <a:pt x="92" y="69"/>
                    <a:pt x="92" y="69"/>
                  </a:cubicBezTo>
                  <a:cubicBezTo>
                    <a:pt x="115" y="47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1" name="Google Shape;2511;p10"/>
            <p:cNvSpPr/>
            <p:nvPr/>
          </p:nvSpPr>
          <p:spPr>
            <a:xfrm>
              <a:off x="5579225" y="3466625"/>
              <a:ext cx="3450" cy="5975"/>
            </a:xfrm>
            <a:custGeom>
              <a:avLst/>
              <a:gdLst/>
              <a:ahLst/>
              <a:cxnLst/>
              <a:rect l="l" t="t" r="r" b="b"/>
              <a:pathLst>
                <a:path w="138" h="239" extrusionOk="0">
                  <a:moveTo>
                    <a:pt x="69" y="1"/>
                  </a:moveTo>
                  <a:cubicBezTo>
                    <a:pt x="47" y="1"/>
                    <a:pt x="47" y="24"/>
                    <a:pt x="47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69"/>
                    <a:pt x="1" y="92"/>
                    <a:pt x="1" y="92"/>
                  </a:cubicBezTo>
                  <a:cubicBezTo>
                    <a:pt x="1" y="115"/>
                    <a:pt x="1" y="138"/>
                    <a:pt x="1" y="138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84"/>
                    <a:pt x="24" y="206"/>
                    <a:pt x="24" y="206"/>
                  </a:cubicBezTo>
                  <a:cubicBezTo>
                    <a:pt x="24" y="223"/>
                    <a:pt x="47" y="239"/>
                    <a:pt x="68" y="239"/>
                  </a:cubicBezTo>
                  <a:cubicBezTo>
                    <a:pt x="77" y="239"/>
                    <a:pt x="85" y="236"/>
                    <a:pt x="92" y="229"/>
                  </a:cubicBezTo>
                  <a:cubicBezTo>
                    <a:pt x="115" y="206"/>
                    <a:pt x="115" y="184"/>
                    <a:pt x="115" y="161"/>
                  </a:cubicBezTo>
                  <a:cubicBezTo>
                    <a:pt x="92" y="161"/>
                    <a:pt x="92" y="161"/>
                    <a:pt x="92" y="138"/>
                  </a:cubicBezTo>
                  <a:cubicBezTo>
                    <a:pt x="92" y="115"/>
                    <a:pt x="92" y="115"/>
                    <a:pt x="92" y="115"/>
                  </a:cubicBezTo>
                  <a:cubicBezTo>
                    <a:pt x="92" y="115"/>
                    <a:pt x="92" y="92"/>
                    <a:pt x="92" y="92"/>
                  </a:cubicBezTo>
                  <a:cubicBezTo>
                    <a:pt x="115" y="92"/>
                    <a:pt x="115" y="92"/>
                    <a:pt x="115" y="69"/>
                  </a:cubicBezTo>
                  <a:cubicBezTo>
                    <a:pt x="138" y="69"/>
                    <a:pt x="138" y="47"/>
                    <a:pt x="115" y="47"/>
                  </a:cubicBezTo>
                  <a:cubicBezTo>
                    <a:pt x="115" y="24"/>
                    <a:pt x="115" y="24"/>
                    <a:pt x="92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2" name="Google Shape;2512;p10"/>
            <p:cNvSpPr/>
            <p:nvPr/>
          </p:nvSpPr>
          <p:spPr>
            <a:xfrm>
              <a:off x="5578675" y="3466075"/>
              <a:ext cx="3425" cy="5725"/>
            </a:xfrm>
            <a:custGeom>
              <a:avLst/>
              <a:gdLst/>
              <a:ahLst/>
              <a:cxnLst/>
              <a:rect l="l" t="t" r="r" b="b"/>
              <a:pathLst>
                <a:path w="137" h="229" extrusionOk="0">
                  <a:moveTo>
                    <a:pt x="69" y="0"/>
                  </a:moveTo>
                  <a:cubicBezTo>
                    <a:pt x="69" y="23"/>
                    <a:pt x="46" y="23"/>
                    <a:pt x="46" y="23"/>
                  </a:cubicBezTo>
                  <a:cubicBezTo>
                    <a:pt x="46" y="46"/>
                    <a:pt x="23" y="46"/>
                    <a:pt x="23" y="69"/>
                  </a:cubicBezTo>
                  <a:cubicBezTo>
                    <a:pt x="23" y="69"/>
                    <a:pt x="23" y="91"/>
                    <a:pt x="23" y="91"/>
                  </a:cubicBezTo>
                  <a:cubicBezTo>
                    <a:pt x="23" y="114"/>
                    <a:pt x="0" y="137"/>
                    <a:pt x="23" y="137"/>
                  </a:cubicBezTo>
                  <a:cubicBezTo>
                    <a:pt x="23" y="160"/>
                    <a:pt x="23" y="183"/>
                    <a:pt x="23" y="183"/>
                  </a:cubicBezTo>
                  <a:cubicBezTo>
                    <a:pt x="23" y="206"/>
                    <a:pt x="46" y="206"/>
                    <a:pt x="46" y="228"/>
                  </a:cubicBezTo>
                  <a:lnTo>
                    <a:pt x="91" y="228"/>
                  </a:lnTo>
                  <a:cubicBezTo>
                    <a:pt x="91" y="228"/>
                    <a:pt x="114" y="206"/>
                    <a:pt x="114" y="206"/>
                  </a:cubicBezTo>
                  <a:cubicBezTo>
                    <a:pt x="114" y="206"/>
                    <a:pt x="114" y="183"/>
                    <a:pt x="114" y="160"/>
                  </a:cubicBezTo>
                  <a:cubicBezTo>
                    <a:pt x="114" y="160"/>
                    <a:pt x="114" y="137"/>
                    <a:pt x="114" y="114"/>
                  </a:cubicBezTo>
                  <a:lnTo>
                    <a:pt x="114" y="91"/>
                  </a:lnTo>
                  <a:lnTo>
                    <a:pt x="137" y="91"/>
                  </a:lnTo>
                  <a:cubicBezTo>
                    <a:pt x="137" y="69"/>
                    <a:pt x="137" y="23"/>
                    <a:pt x="114" y="23"/>
                  </a:cubicBezTo>
                  <a:cubicBezTo>
                    <a:pt x="114" y="0"/>
                    <a:pt x="91" y="0"/>
                    <a:pt x="91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3" name="Google Shape;2513;p10"/>
            <p:cNvSpPr/>
            <p:nvPr/>
          </p:nvSpPr>
          <p:spPr>
            <a:xfrm>
              <a:off x="5578675" y="3466075"/>
              <a:ext cx="3425" cy="4575"/>
            </a:xfrm>
            <a:custGeom>
              <a:avLst/>
              <a:gdLst/>
              <a:ahLst/>
              <a:cxnLst/>
              <a:rect l="l" t="t" r="r" b="b"/>
              <a:pathLst>
                <a:path w="137" h="183" extrusionOk="0">
                  <a:moveTo>
                    <a:pt x="69" y="0"/>
                  </a:moveTo>
                  <a:cubicBezTo>
                    <a:pt x="69" y="23"/>
                    <a:pt x="46" y="23"/>
                    <a:pt x="46" y="23"/>
                  </a:cubicBezTo>
                  <a:cubicBezTo>
                    <a:pt x="46" y="23"/>
                    <a:pt x="46" y="23"/>
                    <a:pt x="23" y="46"/>
                  </a:cubicBezTo>
                  <a:cubicBezTo>
                    <a:pt x="23" y="46"/>
                    <a:pt x="23" y="46"/>
                    <a:pt x="23" y="69"/>
                  </a:cubicBezTo>
                  <a:cubicBezTo>
                    <a:pt x="0" y="69"/>
                    <a:pt x="0" y="91"/>
                    <a:pt x="0" y="91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lnTo>
                    <a:pt x="69" y="183"/>
                  </a:lnTo>
                  <a:cubicBezTo>
                    <a:pt x="91" y="183"/>
                    <a:pt x="91" y="183"/>
                    <a:pt x="114" y="160"/>
                  </a:cubicBezTo>
                  <a:cubicBezTo>
                    <a:pt x="114" y="160"/>
                    <a:pt x="114" y="137"/>
                    <a:pt x="114" y="137"/>
                  </a:cubicBezTo>
                  <a:cubicBezTo>
                    <a:pt x="114" y="114"/>
                    <a:pt x="114" y="114"/>
                    <a:pt x="114" y="114"/>
                  </a:cubicBezTo>
                  <a:cubicBezTo>
                    <a:pt x="114" y="114"/>
                    <a:pt x="114" y="91"/>
                    <a:pt x="114" y="91"/>
                  </a:cubicBezTo>
                  <a:cubicBezTo>
                    <a:pt x="137" y="91"/>
                    <a:pt x="137" y="69"/>
                    <a:pt x="137" y="69"/>
                  </a:cubicBezTo>
                  <a:cubicBezTo>
                    <a:pt x="137" y="46"/>
                    <a:pt x="137" y="46"/>
                    <a:pt x="137" y="23"/>
                  </a:cubicBezTo>
                  <a:cubicBezTo>
                    <a:pt x="137" y="23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4" name="Google Shape;2514;p10"/>
            <p:cNvSpPr/>
            <p:nvPr/>
          </p:nvSpPr>
          <p:spPr>
            <a:xfrm>
              <a:off x="5578675" y="3465500"/>
              <a:ext cx="3425" cy="4575"/>
            </a:xfrm>
            <a:custGeom>
              <a:avLst/>
              <a:gdLst/>
              <a:ahLst/>
              <a:cxnLst/>
              <a:rect l="l" t="t" r="r" b="b"/>
              <a:pathLst>
                <a:path w="137" h="183" extrusionOk="0">
                  <a:moveTo>
                    <a:pt x="69" y="0"/>
                  </a:moveTo>
                  <a:cubicBezTo>
                    <a:pt x="69" y="0"/>
                    <a:pt x="69" y="0"/>
                    <a:pt x="69" y="23"/>
                  </a:cubicBezTo>
                  <a:lnTo>
                    <a:pt x="46" y="23"/>
                  </a:lnTo>
                  <a:cubicBezTo>
                    <a:pt x="23" y="46"/>
                    <a:pt x="23" y="46"/>
                    <a:pt x="23" y="69"/>
                  </a:cubicBezTo>
                  <a:cubicBezTo>
                    <a:pt x="23" y="69"/>
                    <a:pt x="0" y="92"/>
                    <a:pt x="0" y="92"/>
                  </a:cubicBezTo>
                  <a:cubicBezTo>
                    <a:pt x="0" y="114"/>
                    <a:pt x="0" y="114"/>
                    <a:pt x="0" y="137"/>
                  </a:cubicBezTo>
                  <a:cubicBezTo>
                    <a:pt x="0" y="160"/>
                    <a:pt x="0" y="160"/>
                    <a:pt x="23" y="183"/>
                  </a:cubicBezTo>
                  <a:lnTo>
                    <a:pt x="91" y="183"/>
                  </a:lnTo>
                  <a:cubicBezTo>
                    <a:pt x="91" y="160"/>
                    <a:pt x="114" y="160"/>
                    <a:pt x="114" y="137"/>
                  </a:cubicBezTo>
                  <a:cubicBezTo>
                    <a:pt x="114" y="137"/>
                    <a:pt x="114" y="114"/>
                    <a:pt x="91" y="114"/>
                  </a:cubicBezTo>
                  <a:lnTo>
                    <a:pt x="114" y="114"/>
                  </a:lnTo>
                  <a:cubicBezTo>
                    <a:pt x="114" y="92"/>
                    <a:pt x="114" y="92"/>
                    <a:pt x="114" y="92"/>
                  </a:cubicBezTo>
                  <a:cubicBezTo>
                    <a:pt x="137" y="69"/>
                    <a:pt x="137" y="23"/>
                    <a:pt x="114" y="23"/>
                  </a:cubicBezTo>
                  <a:cubicBezTo>
                    <a:pt x="91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5" name="Google Shape;2515;p10"/>
            <p:cNvSpPr/>
            <p:nvPr/>
          </p:nvSpPr>
          <p:spPr>
            <a:xfrm>
              <a:off x="5578675" y="3465500"/>
              <a:ext cx="3425" cy="4575"/>
            </a:xfrm>
            <a:custGeom>
              <a:avLst/>
              <a:gdLst/>
              <a:ahLst/>
              <a:cxnLst/>
              <a:rect l="l" t="t" r="r" b="b"/>
              <a:pathLst>
                <a:path w="137" h="183" extrusionOk="0">
                  <a:moveTo>
                    <a:pt x="91" y="0"/>
                  </a:moveTo>
                  <a:cubicBezTo>
                    <a:pt x="69" y="0"/>
                    <a:pt x="46" y="23"/>
                    <a:pt x="46" y="23"/>
                  </a:cubicBezTo>
                  <a:cubicBezTo>
                    <a:pt x="23" y="46"/>
                    <a:pt x="23" y="46"/>
                    <a:pt x="23" y="69"/>
                  </a:cubicBezTo>
                  <a:cubicBezTo>
                    <a:pt x="23" y="69"/>
                    <a:pt x="23" y="69"/>
                    <a:pt x="23" y="92"/>
                  </a:cubicBezTo>
                  <a:cubicBezTo>
                    <a:pt x="0" y="92"/>
                    <a:pt x="0" y="114"/>
                    <a:pt x="0" y="114"/>
                  </a:cubicBezTo>
                  <a:cubicBezTo>
                    <a:pt x="0" y="160"/>
                    <a:pt x="23" y="183"/>
                    <a:pt x="46" y="183"/>
                  </a:cubicBezTo>
                  <a:cubicBezTo>
                    <a:pt x="91" y="183"/>
                    <a:pt x="114" y="160"/>
                    <a:pt x="114" y="137"/>
                  </a:cubicBezTo>
                  <a:cubicBezTo>
                    <a:pt x="114" y="114"/>
                    <a:pt x="114" y="114"/>
                    <a:pt x="114" y="114"/>
                  </a:cubicBezTo>
                  <a:cubicBezTo>
                    <a:pt x="114" y="114"/>
                    <a:pt x="114" y="92"/>
                    <a:pt x="114" y="92"/>
                  </a:cubicBezTo>
                  <a:cubicBezTo>
                    <a:pt x="114" y="92"/>
                    <a:pt x="114" y="92"/>
                    <a:pt x="114" y="69"/>
                  </a:cubicBezTo>
                  <a:cubicBezTo>
                    <a:pt x="137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6" name="Google Shape;2516;p10"/>
            <p:cNvSpPr/>
            <p:nvPr/>
          </p:nvSpPr>
          <p:spPr>
            <a:xfrm>
              <a:off x="5741300" y="4068075"/>
              <a:ext cx="4575" cy="4025"/>
            </a:xfrm>
            <a:custGeom>
              <a:avLst/>
              <a:gdLst/>
              <a:ahLst/>
              <a:cxnLst/>
              <a:rect l="l" t="t" r="r" b="b"/>
              <a:pathLst>
                <a:path w="183" h="161" extrusionOk="0">
                  <a:moveTo>
                    <a:pt x="23" y="1"/>
                  </a:moveTo>
                  <a:cubicBezTo>
                    <a:pt x="0" y="1"/>
                    <a:pt x="0" y="24"/>
                    <a:pt x="0" y="69"/>
                  </a:cubicBezTo>
                  <a:cubicBezTo>
                    <a:pt x="0" y="69"/>
                    <a:pt x="0" y="92"/>
                    <a:pt x="23" y="92"/>
                  </a:cubicBezTo>
                  <a:cubicBezTo>
                    <a:pt x="23" y="92"/>
                    <a:pt x="23" y="115"/>
                    <a:pt x="23" y="115"/>
                  </a:cubicBezTo>
                  <a:cubicBezTo>
                    <a:pt x="46" y="115"/>
                    <a:pt x="46" y="138"/>
                    <a:pt x="46" y="138"/>
                  </a:cubicBezTo>
                  <a:cubicBezTo>
                    <a:pt x="69" y="138"/>
                    <a:pt x="69" y="138"/>
                    <a:pt x="92" y="161"/>
                  </a:cubicBezTo>
                  <a:lnTo>
                    <a:pt x="137" y="161"/>
                  </a:lnTo>
                  <a:cubicBezTo>
                    <a:pt x="160" y="161"/>
                    <a:pt x="183" y="115"/>
                    <a:pt x="183" y="92"/>
                  </a:cubicBezTo>
                  <a:cubicBezTo>
                    <a:pt x="160" y="69"/>
                    <a:pt x="137" y="46"/>
                    <a:pt x="114" y="46"/>
                  </a:cubicBezTo>
                  <a:lnTo>
                    <a:pt x="92" y="46"/>
                  </a:lnTo>
                  <a:cubicBezTo>
                    <a:pt x="92" y="46"/>
                    <a:pt x="92" y="24"/>
                    <a:pt x="92" y="24"/>
                  </a:cubicBezTo>
                  <a:cubicBezTo>
                    <a:pt x="92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7" name="Google Shape;2517;p10"/>
            <p:cNvSpPr/>
            <p:nvPr/>
          </p:nvSpPr>
          <p:spPr>
            <a:xfrm>
              <a:off x="5740725" y="406750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23" y="1"/>
                  </a:moveTo>
                  <a:cubicBezTo>
                    <a:pt x="0" y="24"/>
                    <a:pt x="0" y="47"/>
                    <a:pt x="0" y="69"/>
                  </a:cubicBezTo>
                  <a:cubicBezTo>
                    <a:pt x="0" y="69"/>
                    <a:pt x="23" y="92"/>
                    <a:pt x="23" y="115"/>
                  </a:cubicBezTo>
                  <a:lnTo>
                    <a:pt x="46" y="115"/>
                  </a:lnTo>
                  <a:cubicBezTo>
                    <a:pt x="46" y="138"/>
                    <a:pt x="46" y="138"/>
                    <a:pt x="69" y="138"/>
                  </a:cubicBezTo>
                  <a:cubicBezTo>
                    <a:pt x="69" y="161"/>
                    <a:pt x="92" y="161"/>
                    <a:pt x="92" y="161"/>
                  </a:cubicBezTo>
                  <a:cubicBezTo>
                    <a:pt x="115" y="161"/>
                    <a:pt x="137" y="138"/>
                    <a:pt x="137" y="138"/>
                  </a:cubicBezTo>
                  <a:cubicBezTo>
                    <a:pt x="137" y="138"/>
                    <a:pt x="137" y="115"/>
                    <a:pt x="137" y="115"/>
                  </a:cubicBezTo>
                  <a:cubicBezTo>
                    <a:pt x="137" y="92"/>
                    <a:pt x="137" y="69"/>
                    <a:pt x="137" y="69"/>
                  </a:cubicBezTo>
                  <a:lnTo>
                    <a:pt x="115" y="69"/>
                  </a:lnTo>
                  <a:cubicBezTo>
                    <a:pt x="115" y="47"/>
                    <a:pt x="115" y="47"/>
                    <a:pt x="115" y="47"/>
                  </a:cubicBezTo>
                  <a:cubicBezTo>
                    <a:pt x="92" y="47"/>
                    <a:pt x="92" y="47"/>
                    <a:pt x="92" y="24"/>
                  </a:cubicBezTo>
                  <a:cubicBezTo>
                    <a:pt x="92" y="24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8" name="Google Shape;2518;p10"/>
            <p:cNvSpPr/>
            <p:nvPr/>
          </p:nvSpPr>
          <p:spPr>
            <a:xfrm>
              <a:off x="5740725" y="4067500"/>
              <a:ext cx="4600" cy="4600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46" y="1"/>
                  </a:moveTo>
                  <a:cubicBezTo>
                    <a:pt x="0" y="24"/>
                    <a:pt x="0" y="47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23" y="115"/>
                    <a:pt x="23" y="138"/>
                    <a:pt x="46" y="138"/>
                  </a:cubicBezTo>
                  <a:cubicBezTo>
                    <a:pt x="46" y="138"/>
                    <a:pt x="46" y="161"/>
                    <a:pt x="69" y="161"/>
                  </a:cubicBezTo>
                  <a:lnTo>
                    <a:pt x="92" y="161"/>
                  </a:lnTo>
                  <a:cubicBezTo>
                    <a:pt x="92" y="161"/>
                    <a:pt x="115" y="161"/>
                    <a:pt x="115" y="184"/>
                  </a:cubicBezTo>
                  <a:cubicBezTo>
                    <a:pt x="137" y="184"/>
                    <a:pt x="160" y="161"/>
                    <a:pt x="160" y="138"/>
                  </a:cubicBezTo>
                  <a:cubicBezTo>
                    <a:pt x="183" y="115"/>
                    <a:pt x="160" y="92"/>
                    <a:pt x="137" y="69"/>
                  </a:cubicBezTo>
                  <a:lnTo>
                    <a:pt x="115" y="69"/>
                  </a:lnTo>
                  <a:cubicBezTo>
                    <a:pt x="115" y="47"/>
                    <a:pt x="92" y="47"/>
                    <a:pt x="92" y="47"/>
                  </a:cubicBezTo>
                  <a:cubicBezTo>
                    <a:pt x="92" y="24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9" name="Google Shape;2519;p10"/>
            <p:cNvSpPr/>
            <p:nvPr/>
          </p:nvSpPr>
          <p:spPr>
            <a:xfrm>
              <a:off x="5740725" y="4067500"/>
              <a:ext cx="4600" cy="4600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23" y="1"/>
                  </a:moveTo>
                  <a:cubicBezTo>
                    <a:pt x="0" y="24"/>
                    <a:pt x="0" y="47"/>
                    <a:pt x="0" y="69"/>
                  </a:cubicBezTo>
                  <a:cubicBezTo>
                    <a:pt x="23" y="92"/>
                    <a:pt x="23" y="115"/>
                    <a:pt x="46" y="138"/>
                  </a:cubicBezTo>
                  <a:cubicBezTo>
                    <a:pt x="46" y="138"/>
                    <a:pt x="69" y="161"/>
                    <a:pt x="69" y="161"/>
                  </a:cubicBezTo>
                  <a:lnTo>
                    <a:pt x="92" y="161"/>
                  </a:lnTo>
                  <a:cubicBezTo>
                    <a:pt x="92" y="161"/>
                    <a:pt x="115" y="184"/>
                    <a:pt x="115" y="184"/>
                  </a:cubicBezTo>
                  <a:cubicBezTo>
                    <a:pt x="160" y="184"/>
                    <a:pt x="183" y="161"/>
                    <a:pt x="183" y="138"/>
                  </a:cubicBezTo>
                  <a:cubicBezTo>
                    <a:pt x="183" y="115"/>
                    <a:pt x="160" y="69"/>
                    <a:pt x="137" y="69"/>
                  </a:cubicBezTo>
                  <a:lnTo>
                    <a:pt x="115" y="69"/>
                  </a:lnTo>
                  <a:cubicBezTo>
                    <a:pt x="115" y="69"/>
                    <a:pt x="92" y="69"/>
                    <a:pt x="92" y="47"/>
                  </a:cubicBezTo>
                  <a:cubicBezTo>
                    <a:pt x="92" y="24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0" name="Google Shape;2520;p10"/>
            <p:cNvSpPr/>
            <p:nvPr/>
          </p:nvSpPr>
          <p:spPr>
            <a:xfrm>
              <a:off x="6153850" y="3913450"/>
              <a:ext cx="33125" cy="50650"/>
            </a:xfrm>
            <a:custGeom>
              <a:avLst/>
              <a:gdLst/>
              <a:ahLst/>
              <a:cxnLst/>
              <a:rect l="l" t="t" r="r" b="b"/>
              <a:pathLst>
                <a:path w="1325" h="2026" extrusionOk="0">
                  <a:moveTo>
                    <a:pt x="860" y="1210"/>
                  </a:moveTo>
                  <a:cubicBezTo>
                    <a:pt x="845" y="1210"/>
                    <a:pt x="845" y="1213"/>
                    <a:pt x="845" y="1233"/>
                  </a:cubicBezTo>
                  <a:cubicBezTo>
                    <a:pt x="851" y="1225"/>
                    <a:pt x="856" y="1218"/>
                    <a:pt x="860" y="1210"/>
                  </a:cubicBezTo>
                  <a:close/>
                  <a:moveTo>
                    <a:pt x="1165" y="0"/>
                  </a:moveTo>
                  <a:cubicBezTo>
                    <a:pt x="1165" y="0"/>
                    <a:pt x="1142" y="0"/>
                    <a:pt x="1142" y="23"/>
                  </a:cubicBezTo>
                  <a:cubicBezTo>
                    <a:pt x="1074" y="23"/>
                    <a:pt x="1051" y="91"/>
                    <a:pt x="1074" y="137"/>
                  </a:cubicBezTo>
                  <a:cubicBezTo>
                    <a:pt x="1074" y="160"/>
                    <a:pt x="1097" y="183"/>
                    <a:pt x="1097" y="206"/>
                  </a:cubicBezTo>
                  <a:cubicBezTo>
                    <a:pt x="1119" y="297"/>
                    <a:pt x="1119" y="365"/>
                    <a:pt x="1119" y="457"/>
                  </a:cubicBezTo>
                  <a:cubicBezTo>
                    <a:pt x="1097" y="571"/>
                    <a:pt x="1074" y="685"/>
                    <a:pt x="1051" y="799"/>
                  </a:cubicBezTo>
                  <a:cubicBezTo>
                    <a:pt x="1008" y="950"/>
                    <a:pt x="944" y="1081"/>
                    <a:pt x="860" y="1210"/>
                  </a:cubicBezTo>
                  <a:lnTo>
                    <a:pt x="860" y="1210"/>
                  </a:lnTo>
                  <a:cubicBezTo>
                    <a:pt x="863" y="1210"/>
                    <a:pt x="865" y="1210"/>
                    <a:pt x="868" y="1210"/>
                  </a:cubicBezTo>
                  <a:cubicBezTo>
                    <a:pt x="777" y="1347"/>
                    <a:pt x="663" y="1461"/>
                    <a:pt x="549" y="1575"/>
                  </a:cubicBezTo>
                  <a:cubicBezTo>
                    <a:pt x="457" y="1644"/>
                    <a:pt x="389" y="1712"/>
                    <a:pt x="275" y="1758"/>
                  </a:cubicBezTo>
                  <a:cubicBezTo>
                    <a:pt x="206" y="1803"/>
                    <a:pt x="138" y="1826"/>
                    <a:pt x="69" y="1826"/>
                  </a:cubicBezTo>
                  <a:cubicBezTo>
                    <a:pt x="47" y="1849"/>
                    <a:pt x="24" y="1872"/>
                    <a:pt x="24" y="1895"/>
                  </a:cubicBezTo>
                  <a:cubicBezTo>
                    <a:pt x="1" y="1917"/>
                    <a:pt x="1" y="1940"/>
                    <a:pt x="24" y="1963"/>
                  </a:cubicBezTo>
                  <a:cubicBezTo>
                    <a:pt x="24" y="1986"/>
                    <a:pt x="47" y="2009"/>
                    <a:pt x="69" y="2009"/>
                  </a:cubicBezTo>
                  <a:cubicBezTo>
                    <a:pt x="81" y="2020"/>
                    <a:pt x="92" y="2026"/>
                    <a:pt x="104" y="2026"/>
                  </a:cubicBezTo>
                  <a:cubicBezTo>
                    <a:pt x="115" y="2026"/>
                    <a:pt x="126" y="2020"/>
                    <a:pt x="138" y="2009"/>
                  </a:cubicBezTo>
                  <a:cubicBezTo>
                    <a:pt x="184" y="2009"/>
                    <a:pt x="252" y="1986"/>
                    <a:pt x="298" y="1963"/>
                  </a:cubicBezTo>
                  <a:cubicBezTo>
                    <a:pt x="343" y="1963"/>
                    <a:pt x="389" y="1917"/>
                    <a:pt x="435" y="1895"/>
                  </a:cubicBezTo>
                  <a:cubicBezTo>
                    <a:pt x="526" y="1849"/>
                    <a:pt x="594" y="1781"/>
                    <a:pt x="663" y="1735"/>
                  </a:cubicBezTo>
                  <a:cubicBezTo>
                    <a:pt x="823" y="1575"/>
                    <a:pt x="960" y="1415"/>
                    <a:pt x="1074" y="1233"/>
                  </a:cubicBezTo>
                  <a:cubicBezTo>
                    <a:pt x="1165" y="1050"/>
                    <a:pt x="1234" y="868"/>
                    <a:pt x="1279" y="662"/>
                  </a:cubicBezTo>
                  <a:cubicBezTo>
                    <a:pt x="1325" y="479"/>
                    <a:pt x="1325" y="274"/>
                    <a:pt x="1256" y="69"/>
                  </a:cubicBezTo>
                  <a:cubicBezTo>
                    <a:pt x="1256" y="23"/>
                    <a:pt x="1211" y="0"/>
                    <a:pt x="11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1" name="Google Shape;2521;p10"/>
            <p:cNvSpPr/>
            <p:nvPr/>
          </p:nvSpPr>
          <p:spPr>
            <a:xfrm>
              <a:off x="5987800" y="3353650"/>
              <a:ext cx="51950" cy="22425"/>
            </a:xfrm>
            <a:custGeom>
              <a:avLst/>
              <a:gdLst/>
              <a:ahLst/>
              <a:cxnLst/>
              <a:rect l="l" t="t" r="r" b="b"/>
              <a:pathLst>
                <a:path w="2078" h="897" extrusionOk="0">
                  <a:moveTo>
                    <a:pt x="1028" y="1"/>
                  </a:moveTo>
                  <a:cubicBezTo>
                    <a:pt x="914" y="1"/>
                    <a:pt x="800" y="23"/>
                    <a:pt x="686" y="23"/>
                  </a:cubicBezTo>
                  <a:cubicBezTo>
                    <a:pt x="480" y="69"/>
                    <a:pt x="275" y="115"/>
                    <a:pt x="92" y="138"/>
                  </a:cubicBezTo>
                  <a:cubicBezTo>
                    <a:pt x="46" y="160"/>
                    <a:pt x="1" y="206"/>
                    <a:pt x="24" y="274"/>
                  </a:cubicBezTo>
                  <a:cubicBezTo>
                    <a:pt x="24" y="320"/>
                    <a:pt x="92" y="343"/>
                    <a:pt x="138" y="343"/>
                  </a:cubicBezTo>
                  <a:cubicBezTo>
                    <a:pt x="366" y="297"/>
                    <a:pt x="594" y="229"/>
                    <a:pt x="845" y="206"/>
                  </a:cubicBezTo>
                  <a:cubicBezTo>
                    <a:pt x="902" y="195"/>
                    <a:pt x="965" y="189"/>
                    <a:pt x="1028" y="189"/>
                  </a:cubicBezTo>
                  <a:cubicBezTo>
                    <a:pt x="1091" y="189"/>
                    <a:pt x="1153" y="195"/>
                    <a:pt x="1211" y="206"/>
                  </a:cubicBezTo>
                  <a:cubicBezTo>
                    <a:pt x="1302" y="229"/>
                    <a:pt x="1370" y="252"/>
                    <a:pt x="1462" y="274"/>
                  </a:cubicBezTo>
                  <a:cubicBezTo>
                    <a:pt x="1507" y="320"/>
                    <a:pt x="1553" y="343"/>
                    <a:pt x="1621" y="389"/>
                  </a:cubicBezTo>
                  <a:cubicBezTo>
                    <a:pt x="1667" y="434"/>
                    <a:pt x="1690" y="480"/>
                    <a:pt x="1736" y="526"/>
                  </a:cubicBezTo>
                  <a:cubicBezTo>
                    <a:pt x="1781" y="571"/>
                    <a:pt x="1804" y="617"/>
                    <a:pt x="1827" y="685"/>
                  </a:cubicBezTo>
                  <a:cubicBezTo>
                    <a:pt x="1850" y="731"/>
                    <a:pt x="1850" y="777"/>
                    <a:pt x="1872" y="822"/>
                  </a:cubicBezTo>
                  <a:cubicBezTo>
                    <a:pt x="1872" y="860"/>
                    <a:pt x="1918" y="897"/>
                    <a:pt x="1960" y="897"/>
                  </a:cubicBezTo>
                  <a:cubicBezTo>
                    <a:pt x="1969" y="897"/>
                    <a:pt x="1978" y="895"/>
                    <a:pt x="1987" y="891"/>
                  </a:cubicBezTo>
                  <a:cubicBezTo>
                    <a:pt x="2032" y="891"/>
                    <a:pt x="2078" y="822"/>
                    <a:pt x="2055" y="777"/>
                  </a:cubicBezTo>
                  <a:cubicBezTo>
                    <a:pt x="2032" y="685"/>
                    <a:pt x="2009" y="594"/>
                    <a:pt x="1964" y="503"/>
                  </a:cubicBezTo>
                  <a:cubicBezTo>
                    <a:pt x="1918" y="434"/>
                    <a:pt x="1850" y="343"/>
                    <a:pt x="1781" y="274"/>
                  </a:cubicBezTo>
                  <a:cubicBezTo>
                    <a:pt x="1644" y="138"/>
                    <a:pt x="1462" y="69"/>
                    <a:pt x="1256" y="23"/>
                  </a:cubicBezTo>
                  <a:cubicBezTo>
                    <a:pt x="1188" y="1"/>
                    <a:pt x="1096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2" name="Google Shape;2522;p10"/>
            <p:cNvSpPr/>
            <p:nvPr/>
          </p:nvSpPr>
          <p:spPr>
            <a:xfrm>
              <a:off x="5610625" y="3470050"/>
              <a:ext cx="163225" cy="575225"/>
            </a:xfrm>
            <a:custGeom>
              <a:avLst/>
              <a:gdLst/>
              <a:ahLst/>
              <a:cxnLst/>
              <a:rect l="l" t="t" r="r" b="b"/>
              <a:pathLst>
                <a:path w="6529" h="23009" extrusionOk="0">
                  <a:moveTo>
                    <a:pt x="206" y="1"/>
                  </a:moveTo>
                  <a:cubicBezTo>
                    <a:pt x="183" y="1"/>
                    <a:pt x="183" y="1"/>
                    <a:pt x="183" y="24"/>
                  </a:cubicBezTo>
                  <a:cubicBezTo>
                    <a:pt x="114" y="24"/>
                    <a:pt x="69" y="47"/>
                    <a:pt x="46" y="92"/>
                  </a:cubicBezTo>
                  <a:cubicBezTo>
                    <a:pt x="23" y="115"/>
                    <a:pt x="0" y="184"/>
                    <a:pt x="0" y="229"/>
                  </a:cubicBezTo>
                  <a:cubicBezTo>
                    <a:pt x="639" y="2535"/>
                    <a:pt x="1256" y="4840"/>
                    <a:pt x="1872" y="7145"/>
                  </a:cubicBezTo>
                  <a:cubicBezTo>
                    <a:pt x="2580" y="9702"/>
                    <a:pt x="3264" y="12281"/>
                    <a:pt x="3972" y="14837"/>
                  </a:cubicBezTo>
                  <a:cubicBezTo>
                    <a:pt x="4588" y="17120"/>
                    <a:pt x="5204" y="19402"/>
                    <a:pt x="5821" y="21685"/>
                  </a:cubicBezTo>
                  <a:cubicBezTo>
                    <a:pt x="5935" y="22073"/>
                    <a:pt x="6026" y="22438"/>
                    <a:pt x="6140" y="22826"/>
                  </a:cubicBezTo>
                  <a:cubicBezTo>
                    <a:pt x="6140" y="22895"/>
                    <a:pt x="6163" y="22917"/>
                    <a:pt x="6209" y="22963"/>
                  </a:cubicBezTo>
                  <a:cubicBezTo>
                    <a:pt x="6254" y="22986"/>
                    <a:pt x="6300" y="23009"/>
                    <a:pt x="6346" y="23009"/>
                  </a:cubicBezTo>
                  <a:cubicBezTo>
                    <a:pt x="6414" y="22986"/>
                    <a:pt x="6460" y="22963"/>
                    <a:pt x="6483" y="22917"/>
                  </a:cubicBezTo>
                  <a:cubicBezTo>
                    <a:pt x="6505" y="22895"/>
                    <a:pt x="6528" y="22826"/>
                    <a:pt x="6528" y="22781"/>
                  </a:cubicBezTo>
                  <a:cubicBezTo>
                    <a:pt x="6003" y="20863"/>
                    <a:pt x="5478" y="18946"/>
                    <a:pt x="4953" y="17029"/>
                  </a:cubicBezTo>
                  <a:cubicBezTo>
                    <a:pt x="4269" y="14449"/>
                    <a:pt x="3561" y="11870"/>
                    <a:pt x="2876" y="9291"/>
                  </a:cubicBezTo>
                  <a:cubicBezTo>
                    <a:pt x="2214" y="6940"/>
                    <a:pt x="1575" y="4566"/>
                    <a:pt x="936" y="2192"/>
                  </a:cubicBezTo>
                  <a:cubicBezTo>
                    <a:pt x="753" y="1530"/>
                    <a:pt x="571" y="845"/>
                    <a:pt x="388" y="184"/>
                  </a:cubicBezTo>
                  <a:cubicBezTo>
                    <a:pt x="388" y="138"/>
                    <a:pt x="365" y="92"/>
                    <a:pt x="320" y="47"/>
                  </a:cubicBezTo>
                  <a:cubicBezTo>
                    <a:pt x="274" y="24"/>
                    <a:pt x="251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3" name="Google Shape;2523;p10"/>
            <p:cNvSpPr/>
            <p:nvPr/>
          </p:nvSpPr>
          <p:spPr>
            <a:xfrm>
              <a:off x="5952425" y="3360500"/>
              <a:ext cx="171800" cy="619725"/>
            </a:xfrm>
            <a:custGeom>
              <a:avLst/>
              <a:gdLst/>
              <a:ahLst/>
              <a:cxnLst/>
              <a:rect l="l" t="t" r="r" b="b"/>
              <a:pathLst>
                <a:path w="6872" h="24789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23" y="46"/>
                    <a:pt x="1" y="92"/>
                    <a:pt x="23" y="115"/>
                  </a:cubicBezTo>
                  <a:cubicBezTo>
                    <a:pt x="685" y="2625"/>
                    <a:pt x="1370" y="5136"/>
                    <a:pt x="2055" y="7670"/>
                  </a:cubicBezTo>
                  <a:cubicBezTo>
                    <a:pt x="2808" y="10409"/>
                    <a:pt x="3561" y="13171"/>
                    <a:pt x="4292" y="15933"/>
                  </a:cubicBezTo>
                  <a:cubicBezTo>
                    <a:pt x="4999" y="18535"/>
                    <a:pt x="5707" y="21137"/>
                    <a:pt x="6415" y="23739"/>
                  </a:cubicBezTo>
                  <a:cubicBezTo>
                    <a:pt x="6506" y="24058"/>
                    <a:pt x="6597" y="24378"/>
                    <a:pt x="6688" y="24697"/>
                  </a:cubicBezTo>
                  <a:cubicBezTo>
                    <a:pt x="6688" y="24697"/>
                    <a:pt x="6688" y="24720"/>
                    <a:pt x="6688" y="24720"/>
                  </a:cubicBezTo>
                  <a:cubicBezTo>
                    <a:pt x="6688" y="24743"/>
                    <a:pt x="6688" y="24766"/>
                    <a:pt x="6711" y="24766"/>
                  </a:cubicBezTo>
                  <a:cubicBezTo>
                    <a:pt x="6734" y="24789"/>
                    <a:pt x="6757" y="24789"/>
                    <a:pt x="6803" y="24789"/>
                  </a:cubicBezTo>
                  <a:cubicBezTo>
                    <a:pt x="6825" y="24789"/>
                    <a:pt x="6848" y="24766"/>
                    <a:pt x="6848" y="24766"/>
                  </a:cubicBezTo>
                  <a:cubicBezTo>
                    <a:pt x="6871" y="24743"/>
                    <a:pt x="6871" y="24697"/>
                    <a:pt x="6871" y="24675"/>
                  </a:cubicBezTo>
                  <a:cubicBezTo>
                    <a:pt x="6780" y="24309"/>
                    <a:pt x="6666" y="23921"/>
                    <a:pt x="6574" y="23533"/>
                  </a:cubicBezTo>
                  <a:lnTo>
                    <a:pt x="5593" y="19973"/>
                  </a:lnTo>
                  <a:lnTo>
                    <a:pt x="3265" y="11390"/>
                  </a:lnTo>
                  <a:cubicBezTo>
                    <a:pt x="2557" y="8743"/>
                    <a:pt x="1827" y="6095"/>
                    <a:pt x="1119" y="3447"/>
                  </a:cubicBezTo>
                  <a:cubicBezTo>
                    <a:pt x="822" y="2329"/>
                    <a:pt x="503" y="1210"/>
                    <a:pt x="206" y="69"/>
                  </a:cubicBezTo>
                  <a:cubicBezTo>
                    <a:pt x="206" y="46"/>
                    <a:pt x="183" y="23"/>
                    <a:pt x="160" y="23"/>
                  </a:cubicBezTo>
                  <a:cubicBezTo>
                    <a:pt x="160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4" name="Google Shape;2524;p10"/>
            <p:cNvSpPr/>
            <p:nvPr/>
          </p:nvSpPr>
          <p:spPr>
            <a:xfrm>
              <a:off x="5971250" y="3353650"/>
              <a:ext cx="172375" cy="622025"/>
            </a:xfrm>
            <a:custGeom>
              <a:avLst/>
              <a:gdLst/>
              <a:ahLst/>
              <a:cxnLst/>
              <a:rect l="l" t="t" r="r" b="b"/>
              <a:pathLst>
                <a:path w="6895" h="24881" extrusionOk="0">
                  <a:moveTo>
                    <a:pt x="69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46"/>
                    <a:pt x="1" y="69"/>
                    <a:pt x="1" y="115"/>
                  </a:cubicBezTo>
                  <a:cubicBezTo>
                    <a:pt x="663" y="2580"/>
                    <a:pt x="1348" y="5045"/>
                    <a:pt x="2009" y="7510"/>
                  </a:cubicBezTo>
                  <a:cubicBezTo>
                    <a:pt x="2786" y="10363"/>
                    <a:pt x="3539" y="13194"/>
                    <a:pt x="4315" y="16047"/>
                  </a:cubicBezTo>
                  <a:lnTo>
                    <a:pt x="6438" y="23899"/>
                  </a:lnTo>
                  <a:cubicBezTo>
                    <a:pt x="6529" y="24195"/>
                    <a:pt x="6620" y="24492"/>
                    <a:pt x="6689" y="24789"/>
                  </a:cubicBezTo>
                  <a:cubicBezTo>
                    <a:pt x="6689" y="24812"/>
                    <a:pt x="6711" y="24834"/>
                    <a:pt x="6734" y="24857"/>
                  </a:cubicBezTo>
                  <a:cubicBezTo>
                    <a:pt x="6757" y="24880"/>
                    <a:pt x="6780" y="24880"/>
                    <a:pt x="6803" y="24880"/>
                  </a:cubicBezTo>
                  <a:cubicBezTo>
                    <a:pt x="6826" y="24880"/>
                    <a:pt x="6848" y="24857"/>
                    <a:pt x="6871" y="24834"/>
                  </a:cubicBezTo>
                  <a:cubicBezTo>
                    <a:pt x="6871" y="24812"/>
                    <a:pt x="6894" y="24789"/>
                    <a:pt x="6894" y="24766"/>
                  </a:cubicBezTo>
                  <a:cubicBezTo>
                    <a:pt x="6483" y="23328"/>
                    <a:pt x="6095" y="21867"/>
                    <a:pt x="5707" y="20429"/>
                  </a:cubicBezTo>
                  <a:cubicBezTo>
                    <a:pt x="4931" y="17530"/>
                    <a:pt x="4132" y="14654"/>
                    <a:pt x="3356" y="11756"/>
                  </a:cubicBezTo>
                  <a:cubicBezTo>
                    <a:pt x="2626" y="9017"/>
                    <a:pt x="1873" y="6300"/>
                    <a:pt x="1142" y="3561"/>
                  </a:cubicBezTo>
                  <a:cubicBezTo>
                    <a:pt x="823" y="2397"/>
                    <a:pt x="503" y="1233"/>
                    <a:pt x="183" y="69"/>
                  </a:cubicBezTo>
                  <a:cubicBezTo>
                    <a:pt x="183" y="46"/>
                    <a:pt x="183" y="23"/>
                    <a:pt x="161" y="23"/>
                  </a:cubicBezTo>
                  <a:cubicBezTo>
                    <a:pt x="138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5" name="Google Shape;2525;p10"/>
            <p:cNvSpPr/>
            <p:nvPr/>
          </p:nvSpPr>
          <p:spPr>
            <a:xfrm>
              <a:off x="6119625" y="3971650"/>
              <a:ext cx="23425" cy="9825"/>
            </a:xfrm>
            <a:custGeom>
              <a:avLst/>
              <a:gdLst/>
              <a:ahLst/>
              <a:cxnLst/>
              <a:rect l="l" t="t" r="r" b="b"/>
              <a:pathLst>
                <a:path w="937" h="393" extrusionOk="0">
                  <a:moveTo>
                    <a:pt x="822" y="0"/>
                  </a:moveTo>
                  <a:cubicBezTo>
                    <a:pt x="799" y="0"/>
                    <a:pt x="776" y="0"/>
                    <a:pt x="754" y="23"/>
                  </a:cubicBezTo>
                  <a:cubicBezTo>
                    <a:pt x="754" y="23"/>
                    <a:pt x="731" y="46"/>
                    <a:pt x="708" y="46"/>
                  </a:cubicBezTo>
                  <a:cubicBezTo>
                    <a:pt x="640" y="92"/>
                    <a:pt x="571" y="114"/>
                    <a:pt x="503" y="137"/>
                  </a:cubicBezTo>
                  <a:cubicBezTo>
                    <a:pt x="411" y="160"/>
                    <a:pt x="343" y="183"/>
                    <a:pt x="252" y="183"/>
                  </a:cubicBezTo>
                  <a:lnTo>
                    <a:pt x="115" y="183"/>
                  </a:lnTo>
                  <a:cubicBezTo>
                    <a:pt x="69" y="183"/>
                    <a:pt x="23" y="229"/>
                    <a:pt x="23" y="274"/>
                  </a:cubicBezTo>
                  <a:cubicBezTo>
                    <a:pt x="0" y="320"/>
                    <a:pt x="46" y="366"/>
                    <a:pt x="92" y="388"/>
                  </a:cubicBezTo>
                  <a:cubicBezTo>
                    <a:pt x="128" y="391"/>
                    <a:pt x="164" y="393"/>
                    <a:pt x="200" y="393"/>
                  </a:cubicBezTo>
                  <a:cubicBezTo>
                    <a:pt x="455" y="393"/>
                    <a:pt x="690" y="320"/>
                    <a:pt x="891" y="160"/>
                  </a:cubicBezTo>
                  <a:cubicBezTo>
                    <a:pt x="936" y="137"/>
                    <a:pt x="936" y="69"/>
                    <a:pt x="891" y="23"/>
                  </a:cubicBezTo>
                  <a:cubicBezTo>
                    <a:pt x="891" y="0"/>
                    <a:pt x="845" y="0"/>
                    <a:pt x="8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6" name="Google Shape;2526;p10"/>
            <p:cNvSpPr/>
            <p:nvPr/>
          </p:nvSpPr>
          <p:spPr>
            <a:xfrm>
              <a:off x="5952425" y="3353650"/>
              <a:ext cx="22850" cy="11150"/>
            </a:xfrm>
            <a:custGeom>
              <a:avLst/>
              <a:gdLst/>
              <a:ahLst/>
              <a:cxnLst/>
              <a:rect l="l" t="t" r="r" b="b"/>
              <a:pathLst>
                <a:path w="914" h="446" extrusionOk="0">
                  <a:moveTo>
                    <a:pt x="617" y="1"/>
                  </a:moveTo>
                  <a:cubicBezTo>
                    <a:pt x="548" y="23"/>
                    <a:pt x="480" y="46"/>
                    <a:pt x="411" y="69"/>
                  </a:cubicBezTo>
                  <a:cubicBezTo>
                    <a:pt x="275" y="115"/>
                    <a:pt x="138" y="183"/>
                    <a:pt x="46" y="274"/>
                  </a:cubicBezTo>
                  <a:cubicBezTo>
                    <a:pt x="1" y="297"/>
                    <a:pt x="1" y="366"/>
                    <a:pt x="23" y="411"/>
                  </a:cubicBezTo>
                  <a:cubicBezTo>
                    <a:pt x="46" y="434"/>
                    <a:pt x="69" y="446"/>
                    <a:pt x="92" y="446"/>
                  </a:cubicBezTo>
                  <a:cubicBezTo>
                    <a:pt x="115" y="446"/>
                    <a:pt x="138" y="434"/>
                    <a:pt x="160" y="411"/>
                  </a:cubicBezTo>
                  <a:cubicBezTo>
                    <a:pt x="183" y="389"/>
                    <a:pt x="229" y="366"/>
                    <a:pt x="252" y="343"/>
                  </a:cubicBezTo>
                  <a:cubicBezTo>
                    <a:pt x="343" y="297"/>
                    <a:pt x="411" y="252"/>
                    <a:pt x="503" y="229"/>
                  </a:cubicBezTo>
                  <a:cubicBezTo>
                    <a:pt x="594" y="206"/>
                    <a:pt x="685" y="183"/>
                    <a:pt x="754" y="183"/>
                  </a:cubicBezTo>
                  <a:lnTo>
                    <a:pt x="800" y="183"/>
                  </a:lnTo>
                  <a:cubicBezTo>
                    <a:pt x="822" y="183"/>
                    <a:pt x="845" y="183"/>
                    <a:pt x="868" y="160"/>
                  </a:cubicBezTo>
                  <a:cubicBezTo>
                    <a:pt x="891" y="138"/>
                    <a:pt x="914" y="115"/>
                    <a:pt x="914" y="92"/>
                  </a:cubicBezTo>
                  <a:cubicBezTo>
                    <a:pt x="914" y="46"/>
                    <a:pt x="868" y="1"/>
                    <a:pt x="8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7" name="Google Shape;2527;p10"/>
            <p:cNvSpPr/>
            <p:nvPr/>
          </p:nvSpPr>
          <p:spPr>
            <a:xfrm>
              <a:off x="5780675" y="3854675"/>
              <a:ext cx="67350" cy="57450"/>
            </a:xfrm>
            <a:custGeom>
              <a:avLst/>
              <a:gdLst/>
              <a:ahLst/>
              <a:cxnLst/>
              <a:rect l="l" t="t" r="r" b="b"/>
              <a:pathLst>
                <a:path w="2694" h="2298" extrusionOk="0">
                  <a:moveTo>
                    <a:pt x="2488" y="0"/>
                  </a:moveTo>
                  <a:cubicBezTo>
                    <a:pt x="2443" y="23"/>
                    <a:pt x="2397" y="69"/>
                    <a:pt x="2397" y="114"/>
                  </a:cubicBezTo>
                  <a:cubicBezTo>
                    <a:pt x="2397" y="137"/>
                    <a:pt x="2397" y="137"/>
                    <a:pt x="2397" y="137"/>
                  </a:cubicBezTo>
                  <a:lnTo>
                    <a:pt x="2420" y="137"/>
                  </a:lnTo>
                  <a:cubicBezTo>
                    <a:pt x="2420" y="160"/>
                    <a:pt x="2420" y="160"/>
                    <a:pt x="2420" y="160"/>
                  </a:cubicBezTo>
                  <a:cubicBezTo>
                    <a:pt x="2420" y="160"/>
                    <a:pt x="2420" y="183"/>
                    <a:pt x="2420" y="183"/>
                  </a:cubicBezTo>
                  <a:cubicBezTo>
                    <a:pt x="2420" y="206"/>
                    <a:pt x="2420" y="206"/>
                    <a:pt x="2420" y="206"/>
                  </a:cubicBezTo>
                  <a:cubicBezTo>
                    <a:pt x="2420" y="228"/>
                    <a:pt x="2420" y="228"/>
                    <a:pt x="2420" y="228"/>
                  </a:cubicBezTo>
                  <a:lnTo>
                    <a:pt x="2443" y="228"/>
                  </a:lnTo>
                  <a:cubicBezTo>
                    <a:pt x="2443" y="228"/>
                    <a:pt x="2443" y="228"/>
                    <a:pt x="2443" y="251"/>
                  </a:cubicBezTo>
                  <a:cubicBezTo>
                    <a:pt x="2443" y="251"/>
                    <a:pt x="2443" y="274"/>
                    <a:pt x="2443" y="274"/>
                  </a:cubicBezTo>
                  <a:cubicBezTo>
                    <a:pt x="2443" y="320"/>
                    <a:pt x="2465" y="343"/>
                    <a:pt x="2465" y="388"/>
                  </a:cubicBezTo>
                  <a:cubicBezTo>
                    <a:pt x="2488" y="457"/>
                    <a:pt x="2488" y="548"/>
                    <a:pt x="2488" y="639"/>
                  </a:cubicBezTo>
                  <a:cubicBezTo>
                    <a:pt x="2488" y="617"/>
                    <a:pt x="2488" y="616"/>
                    <a:pt x="2488" y="616"/>
                  </a:cubicBezTo>
                  <a:lnTo>
                    <a:pt x="2488" y="616"/>
                  </a:lnTo>
                  <a:cubicBezTo>
                    <a:pt x="2511" y="799"/>
                    <a:pt x="2488" y="959"/>
                    <a:pt x="2465" y="1141"/>
                  </a:cubicBezTo>
                  <a:cubicBezTo>
                    <a:pt x="2443" y="1278"/>
                    <a:pt x="2397" y="1415"/>
                    <a:pt x="2328" y="1529"/>
                  </a:cubicBezTo>
                  <a:cubicBezTo>
                    <a:pt x="2283" y="1621"/>
                    <a:pt x="2237" y="1712"/>
                    <a:pt x="2169" y="1803"/>
                  </a:cubicBezTo>
                  <a:cubicBezTo>
                    <a:pt x="2100" y="1849"/>
                    <a:pt x="2054" y="1917"/>
                    <a:pt x="1986" y="1963"/>
                  </a:cubicBezTo>
                  <a:cubicBezTo>
                    <a:pt x="1918" y="2009"/>
                    <a:pt x="1849" y="2032"/>
                    <a:pt x="1781" y="2054"/>
                  </a:cubicBezTo>
                  <a:cubicBezTo>
                    <a:pt x="1690" y="2077"/>
                    <a:pt x="1622" y="2100"/>
                    <a:pt x="1555" y="2100"/>
                  </a:cubicBezTo>
                  <a:lnTo>
                    <a:pt x="1555" y="2100"/>
                  </a:lnTo>
                  <a:cubicBezTo>
                    <a:pt x="1470" y="2100"/>
                    <a:pt x="1387" y="2098"/>
                    <a:pt x="1324" y="2077"/>
                  </a:cubicBezTo>
                  <a:cubicBezTo>
                    <a:pt x="1233" y="2054"/>
                    <a:pt x="1141" y="2032"/>
                    <a:pt x="1073" y="1986"/>
                  </a:cubicBezTo>
                  <a:cubicBezTo>
                    <a:pt x="959" y="1940"/>
                    <a:pt x="868" y="1872"/>
                    <a:pt x="776" y="1803"/>
                  </a:cubicBezTo>
                  <a:cubicBezTo>
                    <a:pt x="662" y="1689"/>
                    <a:pt x="548" y="1575"/>
                    <a:pt x="457" y="1438"/>
                  </a:cubicBezTo>
                  <a:cubicBezTo>
                    <a:pt x="457" y="1438"/>
                    <a:pt x="457" y="1438"/>
                    <a:pt x="457" y="1461"/>
                  </a:cubicBezTo>
                  <a:cubicBezTo>
                    <a:pt x="343" y="1278"/>
                    <a:pt x="251" y="1096"/>
                    <a:pt x="183" y="913"/>
                  </a:cubicBezTo>
                  <a:cubicBezTo>
                    <a:pt x="183" y="890"/>
                    <a:pt x="160" y="868"/>
                    <a:pt x="137" y="868"/>
                  </a:cubicBezTo>
                  <a:cubicBezTo>
                    <a:pt x="126" y="856"/>
                    <a:pt x="114" y="850"/>
                    <a:pt x="103" y="850"/>
                  </a:cubicBezTo>
                  <a:cubicBezTo>
                    <a:pt x="92" y="850"/>
                    <a:pt x="80" y="856"/>
                    <a:pt x="69" y="868"/>
                  </a:cubicBezTo>
                  <a:cubicBezTo>
                    <a:pt x="46" y="868"/>
                    <a:pt x="23" y="890"/>
                    <a:pt x="23" y="913"/>
                  </a:cubicBezTo>
                  <a:cubicBezTo>
                    <a:pt x="0" y="936"/>
                    <a:pt x="0" y="959"/>
                    <a:pt x="23" y="1004"/>
                  </a:cubicBezTo>
                  <a:cubicBezTo>
                    <a:pt x="160" y="1392"/>
                    <a:pt x="388" y="1735"/>
                    <a:pt x="708" y="2009"/>
                  </a:cubicBezTo>
                  <a:cubicBezTo>
                    <a:pt x="890" y="2146"/>
                    <a:pt x="1096" y="2237"/>
                    <a:pt x="1301" y="2283"/>
                  </a:cubicBezTo>
                  <a:cubicBezTo>
                    <a:pt x="1377" y="2292"/>
                    <a:pt x="1449" y="2298"/>
                    <a:pt x="1520" y="2298"/>
                  </a:cubicBezTo>
                  <a:cubicBezTo>
                    <a:pt x="1620" y="2298"/>
                    <a:pt x="1719" y="2287"/>
                    <a:pt x="1826" y="2260"/>
                  </a:cubicBezTo>
                  <a:cubicBezTo>
                    <a:pt x="1918" y="2214"/>
                    <a:pt x="2009" y="2169"/>
                    <a:pt x="2077" y="2123"/>
                  </a:cubicBezTo>
                  <a:cubicBezTo>
                    <a:pt x="2123" y="2100"/>
                    <a:pt x="2169" y="2054"/>
                    <a:pt x="2214" y="2032"/>
                  </a:cubicBezTo>
                  <a:cubicBezTo>
                    <a:pt x="2260" y="1986"/>
                    <a:pt x="2306" y="1940"/>
                    <a:pt x="2328" y="1895"/>
                  </a:cubicBezTo>
                  <a:cubicBezTo>
                    <a:pt x="2443" y="1758"/>
                    <a:pt x="2534" y="1575"/>
                    <a:pt x="2579" y="1415"/>
                  </a:cubicBezTo>
                  <a:cubicBezTo>
                    <a:pt x="2648" y="1233"/>
                    <a:pt x="2694" y="1027"/>
                    <a:pt x="2694" y="822"/>
                  </a:cubicBezTo>
                  <a:cubicBezTo>
                    <a:pt x="2694" y="662"/>
                    <a:pt x="2671" y="502"/>
                    <a:pt x="2648" y="365"/>
                  </a:cubicBezTo>
                  <a:cubicBezTo>
                    <a:pt x="2648" y="365"/>
                    <a:pt x="2648" y="365"/>
                    <a:pt x="2648" y="343"/>
                  </a:cubicBezTo>
                  <a:cubicBezTo>
                    <a:pt x="2648" y="320"/>
                    <a:pt x="2648" y="274"/>
                    <a:pt x="2625" y="251"/>
                  </a:cubicBezTo>
                  <a:cubicBezTo>
                    <a:pt x="2625" y="228"/>
                    <a:pt x="2625" y="228"/>
                    <a:pt x="2625" y="206"/>
                  </a:cubicBezTo>
                  <a:cubicBezTo>
                    <a:pt x="2625" y="206"/>
                    <a:pt x="2625" y="183"/>
                    <a:pt x="2625" y="183"/>
                  </a:cubicBezTo>
                  <a:cubicBezTo>
                    <a:pt x="2625" y="160"/>
                    <a:pt x="2625" y="160"/>
                    <a:pt x="2625" y="160"/>
                  </a:cubicBezTo>
                  <a:cubicBezTo>
                    <a:pt x="2602" y="160"/>
                    <a:pt x="2602" y="160"/>
                    <a:pt x="2602" y="137"/>
                  </a:cubicBezTo>
                  <a:cubicBezTo>
                    <a:pt x="2602" y="114"/>
                    <a:pt x="2602" y="114"/>
                    <a:pt x="2602" y="114"/>
                  </a:cubicBezTo>
                  <a:lnTo>
                    <a:pt x="2602" y="91"/>
                  </a:lnTo>
                  <a:cubicBezTo>
                    <a:pt x="2579" y="46"/>
                    <a:pt x="2557" y="0"/>
                    <a:pt x="24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8" name="Google Shape;2528;p10"/>
            <p:cNvSpPr/>
            <p:nvPr/>
          </p:nvSpPr>
          <p:spPr>
            <a:xfrm>
              <a:off x="5992375" y="3796450"/>
              <a:ext cx="68500" cy="57100"/>
            </a:xfrm>
            <a:custGeom>
              <a:avLst/>
              <a:gdLst/>
              <a:ahLst/>
              <a:cxnLst/>
              <a:rect l="l" t="t" r="r" b="b"/>
              <a:pathLst>
                <a:path w="2740" h="2284" extrusionOk="0">
                  <a:moveTo>
                    <a:pt x="2557" y="1"/>
                  </a:moveTo>
                  <a:cubicBezTo>
                    <a:pt x="2557" y="1"/>
                    <a:pt x="2557" y="1"/>
                    <a:pt x="2534" y="24"/>
                  </a:cubicBezTo>
                  <a:cubicBezTo>
                    <a:pt x="2488" y="24"/>
                    <a:pt x="2443" y="69"/>
                    <a:pt x="2466" y="138"/>
                  </a:cubicBezTo>
                  <a:cubicBezTo>
                    <a:pt x="2466" y="161"/>
                    <a:pt x="2466" y="161"/>
                    <a:pt x="2466" y="161"/>
                  </a:cubicBezTo>
                  <a:cubicBezTo>
                    <a:pt x="2466" y="184"/>
                    <a:pt x="2466" y="184"/>
                    <a:pt x="2488" y="184"/>
                  </a:cubicBezTo>
                  <a:cubicBezTo>
                    <a:pt x="2488" y="184"/>
                    <a:pt x="2488" y="184"/>
                    <a:pt x="2488" y="206"/>
                  </a:cubicBezTo>
                  <a:lnTo>
                    <a:pt x="2488" y="229"/>
                  </a:lnTo>
                  <a:cubicBezTo>
                    <a:pt x="2488" y="229"/>
                    <a:pt x="2488" y="252"/>
                    <a:pt x="2488" y="252"/>
                  </a:cubicBezTo>
                  <a:cubicBezTo>
                    <a:pt x="2511" y="298"/>
                    <a:pt x="2511" y="321"/>
                    <a:pt x="2511" y="366"/>
                  </a:cubicBezTo>
                  <a:cubicBezTo>
                    <a:pt x="2511" y="366"/>
                    <a:pt x="2511" y="389"/>
                    <a:pt x="2511" y="389"/>
                  </a:cubicBezTo>
                  <a:cubicBezTo>
                    <a:pt x="2534" y="435"/>
                    <a:pt x="2534" y="480"/>
                    <a:pt x="2534" y="526"/>
                  </a:cubicBezTo>
                  <a:cubicBezTo>
                    <a:pt x="2534" y="549"/>
                    <a:pt x="2534" y="572"/>
                    <a:pt x="2534" y="594"/>
                  </a:cubicBezTo>
                  <a:cubicBezTo>
                    <a:pt x="2557" y="777"/>
                    <a:pt x="2534" y="960"/>
                    <a:pt x="2511" y="1142"/>
                  </a:cubicBezTo>
                  <a:cubicBezTo>
                    <a:pt x="2488" y="1256"/>
                    <a:pt x="2443" y="1393"/>
                    <a:pt x="2374" y="1507"/>
                  </a:cubicBezTo>
                  <a:cubicBezTo>
                    <a:pt x="2329" y="1599"/>
                    <a:pt x="2283" y="1690"/>
                    <a:pt x="2214" y="1781"/>
                  </a:cubicBezTo>
                  <a:cubicBezTo>
                    <a:pt x="2169" y="1827"/>
                    <a:pt x="2100" y="1895"/>
                    <a:pt x="2032" y="1941"/>
                  </a:cubicBezTo>
                  <a:cubicBezTo>
                    <a:pt x="1963" y="1987"/>
                    <a:pt x="1895" y="2010"/>
                    <a:pt x="1826" y="2032"/>
                  </a:cubicBezTo>
                  <a:cubicBezTo>
                    <a:pt x="1758" y="2055"/>
                    <a:pt x="1689" y="2078"/>
                    <a:pt x="1621" y="2078"/>
                  </a:cubicBezTo>
                  <a:cubicBezTo>
                    <a:pt x="1530" y="2078"/>
                    <a:pt x="1461" y="2078"/>
                    <a:pt x="1370" y="2055"/>
                  </a:cubicBezTo>
                  <a:cubicBezTo>
                    <a:pt x="1279" y="2032"/>
                    <a:pt x="1187" y="2010"/>
                    <a:pt x="1119" y="1964"/>
                  </a:cubicBezTo>
                  <a:cubicBezTo>
                    <a:pt x="1005" y="1918"/>
                    <a:pt x="913" y="1850"/>
                    <a:pt x="822" y="1781"/>
                  </a:cubicBezTo>
                  <a:cubicBezTo>
                    <a:pt x="708" y="1667"/>
                    <a:pt x="594" y="1553"/>
                    <a:pt x="503" y="1416"/>
                  </a:cubicBezTo>
                  <a:cubicBezTo>
                    <a:pt x="388" y="1234"/>
                    <a:pt x="297" y="1074"/>
                    <a:pt x="251" y="868"/>
                  </a:cubicBezTo>
                  <a:cubicBezTo>
                    <a:pt x="229" y="846"/>
                    <a:pt x="206" y="800"/>
                    <a:pt x="206" y="754"/>
                  </a:cubicBezTo>
                  <a:cubicBezTo>
                    <a:pt x="206" y="731"/>
                    <a:pt x="183" y="709"/>
                    <a:pt x="160" y="686"/>
                  </a:cubicBezTo>
                  <a:cubicBezTo>
                    <a:pt x="145" y="686"/>
                    <a:pt x="130" y="676"/>
                    <a:pt x="115" y="676"/>
                  </a:cubicBezTo>
                  <a:cubicBezTo>
                    <a:pt x="107" y="676"/>
                    <a:pt x="99" y="678"/>
                    <a:pt x="92" y="686"/>
                  </a:cubicBezTo>
                  <a:cubicBezTo>
                    <a:pt x="46" y="686"/>
                    <a:pt x="0" y="731"/>
                    <a:pt x="23" y="800"/>
                  </a:cubicBezTo>
                  <a:cubicBezTo>
                    <a:pt x="69" y="982"/>
                    <a:pt x="137" y="1165"/>
                    <a:pt x="251" y="1348"/>
                  </a:cubicBezTo>
                  <a:cubicBezTo>
                    <a:pt x="343" y="1530"/>
                    <a:pt x="457" y="1690"/>
                    <a:pt x="594" y="1827"/>
                  </a:cubicBezTo>
                  <a:cubicBezTo>
                    <a:pt x="754" y="1987"/>
                    <a:pt x="913" y="2101"/>
                    <a:pt x="1119" y="2192"/>
                  </a:cubicBezTo>
                  <a:cubicBezTo>
                    <a:pt x="1256" y="2253"/>
                    <a:pt x="1403" y="2283"/>
                    <a:pt x="1547" y="2283"/>
                  </a:cubicBezTo>
                  <a:cubicBezTo>
                    <a:pt x="1618" y="2283"/>
                    <a:pt x="1689" y="2276"/>
                    <a:pt x="1758" y="2261"/>
                  </a:cubicBezTo>
                  <a:cubicBezTo>
                    <a:pt x="1872" y="2238"/>
                    <a:pt x="1963" y="2192"/>
                    <a:pt x="2077" y="2147"/>
                  </a:cubicBezTo>
                  <a:cubicBezTo>
                    <a:pt x="2146" y="2101"/>
                    <a:pt x="2214" y="2032"/>
                    <a:pt x="2283" y="1964"/>
                  </a:cubicBezTo>
                  <a:cubicBezTo>
                    <a:pt x="2420" y="1850"/>
                    <a:pt x="2511" y="1713"/>
                    <a:pt x="2580" y="1553"/>
                  </a:cubicBezTo>
                  <a:cubicBezTo>
                    <a:pt x="2671" y="1370"/>
                    <a:pt x="2717" y="1165"/>
                    <a:pt x="2739" y="960"/>
                  </a:cubicBezTo>
                  <a:cubicBezTo>
                    <a:pt x="2739" y="800"/>
                    <a:pt x="2739" y="640"/>
                    <a:pt x="2739" y="503"/>
                  </a:cubicBezTo>
                  <a:cubicBezTo>
                    <a:pt x="2739" y="503"/>
                    <a:pt x="2739" y="480"/>
                    <a:pt x="2739" y="480"/>
                  </a:cubicBezTo>
                  <a:cubicBezTo>
                    <a:pt x="2717" y="457"/>
                    <a:pt x="2717" y="412"/>
                    <a:pt x="2717" y="366"/>
                  </a:cubicBezTo>
                  <a:cubicBezTo>
                    <a:pt x="2717" y="343"/>
                    <a:pt x="2717" y="343"/>
                    <a:pt x="2717" y="321"/>
                  </a:cubicBezTo>
                  <a:lnTo>
                    <a:pt x="2694" y="321"/>
                  </a:lnTo>
                  <a:cubicBezTo>
                    <a:pt x="2694" y="275"/>
                    <a:pt x="2694" y="252"/>
                    <a:pt x="2694" y="206"/>
                  </a:cubicBezTo>
                  <a:lnTo>
                    <a:pt x="2671" y="206"/>
                  </a:lnTo>
                  <a:cubicBezTo>
                    <a:pt x="2671" y="206"/>
                    <a:pt x="2671" y="184"/>
                    <a:pt x="2671" y="184"/>
                  </a:cubicBezTo>
                  <a:cubicBezTo>
                    <a:pt x="2671" y="184"/>
                    <a:pt x="2671" y="161"/>
                    <a:pt x="2671" y="161"/>
                  </a:cubicBezTo>
                  <a:cubicBezTo>
                    <a:pt x="2671" y="161"/>
                    <a:pt x="2671" y="138"/>
                    <a:pt x="2671" y="138"/>
                  </a:cubicBezTo>
                  <a:cubicBezTo>
                    <a:pt x="2671" y="138"/>
                    <a:pt x="2671" y="115"/>
                    <a:pt x="2671" y="115"/>
                  </a:cubicBezTo>
                  <a:cubicBezTo>
                    <a:pt x="2671" y="115"/>
                    <a:pt x="2648" y="92"/>
                    <a:pt x="2648" y="92"/>
                  </a:cubicBezTo>
                  <a:cubicBezTo>
                    <a:pt x="2648" y="47"/>
                    <a:pt x="2602" y="1"/>
                    <a:pt x="25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9" name="Google Shape;2529;p10"/>
            <p:cNvSpPr/>
            <p:nvPr/>
          </p:nvSpPr>
          <p:spPr>
            <a:xfrm>
              <a:off x="5881675" y="3830125"/>
              <a:ext cx="79900" cy="66225"/>
            </a:xfrm>
            <a:custGeom>
              <a:avLst/>
              <a:gdLst/>
              <a:ahLst/>
              <a:cxnLst/>
              <a:rect l="l" t="t" r="r" b="b"/>
              <a:pathLst>
                <a:path w="3196" h="2649" extrusionOk="0">
                  <a:moveTo>
                    <a:pt x="2229" y="1536"/>
                  </a:moveTo>
                  <a:cubicBezTo>
                    <a:pt x="2283" y="1536"/>
                    <a:pt x="2340" y="1541"/>
                    <a:pt x="2397" y="1553"/>
                  </a:cubicBezTo>
                  <a:cubicBezTo>
                    <a:pt x="2488" y="1576"/>
                    <a:pt x="2580" y="1576"/>
                    <a:pt x="2648" y="1621"/>
                  </a:cubicBezTo>
                  <a:cubicBezTo>
                    <a:pt x="2694" y="1644"/>
                    <a:pt x="2739" y="1667"/>
                    <a:pt x="2785" y="1713"/>
                  </a:cubicBezTo>
                  <a:cubicBezTo>
                    <a:pt x="2808" y="1713"/>
                    <a:pt x="2808" y="1735"/>
                    <a:pt x="2831" y="1735"/>
                  </a:cubicBezTo>
                  <a:cubicBezTo>
                    <a:pt x="2785" y="1781"/>
                    <a:pt x="2762" y="1850"/>
                    <a:pt x="2716" y="1895"/>
                  </a:cubicBezTo>
                  <a:cubicBezTo>
                    <a:pt x="2625" y="2009"/>
                    <a:pt x="2534" y="2101"/>
                    <a:pt x="2420" y="2169"/>
                  </a:cubicBezTo>
                  <a:cubicBezTo>
                    <a:pt x="2306" y="2260"/>
                    <a:pt x="2192" y="2329"/>
                    <a:pt x="2077" y="2374"/>
                  </a:cubicBezTo>
                  <a:cubicBezTo>
                    <a:pt x="1940" y="2443"/>
                    <a:pt x="1803" y="2466"/>
                    <a:pt x="1667" y="2489"/>
                  </a:cubicBezTo>
                  <a:cubicBezTo>
                    <a:pt x="1609" y="2500"/>
                    <a:pt x="1552" y="2506"/>
                    <a:pt x="1495" y="2506"/>
                  </a:cubicBezTo>
                  <a:cubicBezTo>
                    <a:pt x="1438" y="2506"/>
                    <a:pt x="1381" y="2500"/>
                    <a:pt x="1324" y="2489"/>
                  </a:cubicBezTo>
                  <a:lnTo>
                    <a:pt x="1301" y="2489"/>
                  </a:lnTo>
                  <a:cubicBezTo>
                    <a:pt x="1187" y="2466"/>
                    <a:pt x="1096" y="2443"/>
                    <a:pt x="1005" y="2420"/>
                  </a:cubicBezTo>
                  <a:cubicBezTo>
                    <a:pt x="1005" y="2420"/>
                    <a:pt x="1005" y="2397"/>
                    <a:pt x="1005" y="2397"/>
                  </a:cubicBezTo>
                  <a:cubicBezTo>
                    <a:pt x="1005" y="2374"/>
                    <a:pt x="1005" y="2374"/>
                    <a:pt x="1027" y="2352"/>
                  </a:cubicBezTo>
                  <a:cubicBezTo>
                    <a:pt x="1027" y="2306"/>
                    <a:pt x="1050" y="2238"/>
                    <a:pt x="1073" y="2192"/>
                  </a:cubicBezTo>
                  <a:cubicBezTo>
                    <a:pt x="1096" y="2123"/>
                    <a:pt x="1119" y="2078"/>
                    <a:pt x="1164" y="2032"/>
                  </a:cubicBezTo>
                  <a:cubicBezTo>
                    <a:pt x="1210" y="1964"/>
                    <a:pt x="1278" y="1895"/>
                    <a:pt x="1347" y="1850"/>
                  </a:cubicBezTo>
                  <a:cubicBezTo>
                    <a:pt x="1461" y="1758"/>
                    <a:pt x="1552" y="1713"/>
                    <a:pt x="1667" y="1667"/>
                  </a:cubicBezTo>
                  <a:cubicBezTo>
                    <a:pt x="1803" y="1598"/>
                    <a:pt x="1940" y="1576"/>
                    <a:pt x="2077" y="1553"/>
                  </a:cubicBezTo>
                  <a:cubicBezTo>
                    <a:pt x="2123" y="1541"/>
                    <a:pt x="2174" y="1536"/>
                    <a:pt x="2229" y="1536"/>
                  </a:cubicBezTo>
                  <a:close/>
                  <a:moveTo>
                    <a:pt x="2465" y="1"/>
                  </a:moveTo>
                  <a:cubicBezTo>
                    <a:pt x="2374" y="1"/>
                    <a:pt x="2306" y="1"/>
                    <a:pt x="2237" y="23"/>
                  </a:cubicBezTo>
                  <a:cubicBezTo>
                    <a:pt x="2146" y="46"/>
                    <a:pt x="2055" y="69"/>
                    <a:pt x="1986" y="138"/>
                  </a:cubicBezTo>
                  <a:cubicBezTo>
                    <a:pt x="1918" y="206"/>
                    <a:pt x="1872" y="275"/>
                    <a:pt x="1826" y="343"/>
                  </a:cubicBezTo>
                  <a:lnTo>
                    <a:pt x="1781" y="412"/>
                  </a:lnTo>
                  <a:cubicBezTo>
                    <a:pt x="1758" y="457"/>
                    <a:pt x="1735" y="503"/>
                    <a:pt x="1689" y="548"/>
                  </a:cubicBezTo>
                  <a:cubicBezTo>
                    <a:pt x="1667" y="594"/>
                    <a:pt x="1621" y="640"/>
                    <a:pt x="1598" y="663"/>
                  </a:cubicBezTo>
                  <a:lnTo>
                    <a:pt x="1552" y="685"/>
                  </a:lnTo>
                  <a:lnTo>
                    <a:pt x="1484" y="685"/>
                  </a:lnTo>
                  <a:cubicBezTo>
                    <a:pt x="1370" y="663"/>
                    <a:pt x="1278" y="617"/>
                    <a:pt x="1187" y="594"/>
                  </a:cubicBezTo>
                  <a:lnTo>
                    <a:pt x="1119" y="548"/>
                  </a:lnTo>
                  <a:cubicBezTo>
                    <a:pt x="1027" y="526"/>
                    <a:pt x="913" y="480"/>
                    <a:pt x="799" y="457"/>
                  </a:cubicBezTo>
                  <a:lnTo>
                    <a:pt x="731" y="457"/>
                  </a:lnTo>
                  <a:cubicBezTo>
                    <a:pt x="594" y="457"/>
                    <a:pt x="457" y="503"/>
                    <a:pt x="320" y="617"/>
                  </a:cubicBezTo>
                  <a:cubicBezTo>
                    <a:pt x="229" y="708"/>
                    <a:pt x="137" y="800"/>
                    <a:pt x="92" y="936"/>
                  </a:cubicBezTo>
                  <a:cubicBezTo>
                    <a:pt x="0" y="1142"/>
                    <a:pt x="23" y="1416"/>
                    <a:pt x="137" y="1690"/>
                  </a:cubicBezTo>
                  <a:cubicBezTo>
                    <a:pt x="183" y="1827"/>
                    <a:pt x="251" y="1941"/>
                    <a:pt x="343" y="2078"/>
                  </a:cubicBezTo>
                  <a:cubicBezTo>
                    <a:pt x="434" y="2192"/>
                    <a:pt x="525" y="2283"/>
                    <a:pt x="639" y="2374"/>
                  </a:cubicBezTo>
                  <a:cubicBezTo>
                    <a:pt x="754" y="2443"/>
                    <a:pt x="845" y="2511"/>
                    <a:pt x="959" y="2557"/>
                  </a:cubicBezTo>
                  <a:cubicBezTo>
                    <a:pt x="1073" y="2603"/>
                    <a:pt x="1187" y="2626"/>
                    <a:pt x="1324" y="2626"/>
                  </a:cubicBezTo>
                  <a:cubicBezTo>
                    <a:pt x="1370" y="2648"/>
                    <a:pt x="1415" y="2648"/>
                    <a:pt x="1461" y="2648"/>
                  </a:cubicBezTo>
                  <a:cubicBezTo>
                    <a:pt x="1598" y="2648"/>
                    <a:pt x="1758" y="2626"/>
                    <a:pt x="1918" y="2580"/>
                  </a:cubicBezTo>
                  <a:cubicBezTo>
                    <a:pt x="2077" y="2534"/>
                    <a:pt x="2214" y="2489"/>
                    <a:pt x="2374" y="2397"/>
                  </a:cubicBezTo>
                  <a:cubicBezTo>
                    <a:pt x="2648" y="2215"/>
                    <a:pt x="2853" y="1986"/>
                    <a:pt x="3013" y="1690"/>
                  </a:cubicBezTo>
                  <a:cubicBezTo>
                    <a:pt x="3059" y="1621"/>
                    <a:pt x="3082" y="1553"/>
                    <a:pt x="3105" y="1484"/>
                  </a:cubicBezTo>
                  <a:cubicBezTo>
                    <a:pt x="3127" y="1393"/>
                    <a:pt x="3150" y="1325"/>
                    <a:pt x="3173" y="1256"/>
                  </a:cubicBezTo>
                  <a:cubicBezTo>
                    <a:pt x="3196" y="1142"/>
                    <a:pt x="3196" y="1005"/>
                    <a:pt x="3173" y="868"/>
                  </a:cubicBezTo>
                  <a:cubicBezTo>
                    <a:pt x="3127" y="526"/>
                    <a:pt x="2922" y="92"/>
                    <a:pt x="2511" y="23"/>
                  </a:cubicBezTo>
                  <a:cubicBezTo>
                    <a:pt x="2488" y="1"/>
                    <a:pt x="2465" y="1"/>
                    <a:pt x="24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0" name="Google Shape;2530;p10"/>
            <p:cNvSpPr/>
            <p:nvPr/>
          </p:nvSpPr>
          <p:spPr>
            <a:xfrm>
              <a:off x="5783525" y="3922700"/>
              <a:ext cx="33700" cy="22075"/>
            </a:xfrm>
            <a:custGeom>
              <a:avLst/>
              <a:gdLst/>
              <a:ahLst/>
              <a:cxnLst/>
              <a:rect l="l" t="t" r="r" b="b"/>
              <a:pathLst>
                <a:path w="1348" h="883" extrusionOk="0">
                  <a:moveTo>
                    <a:pt x="757" y="0"/>
                  </a:moveTo>
                  <a:cubicBezTo>
                    <a:pt x="698" y="0"/>
                    <a:pt x="635" y="6"/>
                    <a:pt x="571" y="18"/>
                  </a:cubicBezTo>
                  <a:cubicBezTo>
                    <a:pt x="229" y="109"/>
                    <a:pt x="0" y="338"/>
                    <a:pt x="46" y="566"/>
                  </a:cubicBezTo>
                  <a:cubicBezTo>
                    <a:pt x="83" y="769"/>
                    <a:pt x="299" y="882"/>
                    <a:pt x="561" y="882"/>
                  </a:cubicBezTo>
                  <a:cubicBezTo>
                    <a:pt x="623" y="882"/>
                    <a:pt x="688" y="876"/>
                    <a:pt x="754" y="863"/>
                  </a:cubicBezTo>
                  <a:cubicBezTo>
                    <a:pt x="1096" y="794"/>
                    <a:pt x="1347" y="543"/>
                    <a:pt x="1301" y="315"/>
                  </a:cubicBezTo>
                  <a:cubicBezTo>
                    <a:pt x="1264" y="127"/>
                    <a:pt x="1040" y="0"/>
                    <a:pt x="7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1" name="Google Shape;2531;p10"/>
            <p:cNvSpPr/>
            <p:nvPr/>
          </p:nvSpPr>
          <p:spPr>
            <a:xfrm>
              <a:off x="6053425" y="3847325"/>
              <a:ext cx="31425" cy="20375"/>
            </a:xfrm>
            <a:custGeom>
              <a:avLst/>
              <a:gdLst/>
              <a:ahLst/>
              <a:cxnLst/>
              <a:rect l="l" t="t" r="r" b="b"/>
              <a:pathLst>
                <a:path w="1257" h="815" extrusionOk="0">
                  <a:moveTo>
                    <a:pt x="733" y="0"/>
                  </a:moveTo>
                  <a:cubicBezTo>
                    <a:pt x="674" y="0"/>
                    <a:pt x="612" y="7"/>
                    <a:pt x="549" y="20"/>
                  </a:cubicBezTo>
                  <a:cubicBezTo>
                    <a:pt x="229" y="89"/>
                    <a:pt x="1" y="317"/>
                    <a:pt x="46" y="522"/>
                  </a:cubicBezTo>
                  <a:cubicBezTo>
                    <a:pt x="84" y="691"/>
                    <a:pt x="291" y="814"/>
                    <a:pt x="555" y="814"/>
                  </a:cubicBezTo>
                  <a:cubicBezTo>
                    <a:pt x="611" y="814"/>
                    <a:pt x="670" y="808"/>
                    <a:pt x="731" y="796"/>
                  </a:cubicBezTo>
                  <a:cubicBezTo>
                    <a:pt x="1051" y="705"/>
                    <a:pt x="1256" y="477"/>
                    <a:pt x="1210" y="271"/>
                  </a:cubicBezTo>
                  <a:cubicBezTo>
                    <a:pt x="1174" y="106"/>
                    <a:pt x="975" y="0"/>
                    <a:pt x="7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32" name="Google Shape;2532;p10"/>
          <p:cNvGrpSpPr/>
          <p:nvPr/>
        </p:nvGrpSpPr>
        <p:grpSpPr>
          <a:xfrm>
            <a:off x="10756559" y="5117159"/>
            <a:ext cx="1240828" cy="1302000"/>
            <a:chOff x="-818813" y="1823137"/>
            <a:chExt cx="1579734" cy="1657613"/>
          </a:xfrm>
        </p:grpSpPr>
        <p:sp>
          <p:nvSpPr>
            <p:cNvPr id="2533" name="Google Shape;2533;p10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4" name="Google Shape;2534;p10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5" name="Google Shape;2535;p10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6" name="Google Shape;2536;p10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7" name="Google Shape;2537;p10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8" name="Google Shape;2538;p10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9" name="Google Shape;2539;p10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0" name="Google Shape;2540;p10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1" name="Google Shape;2541;p10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2" name="Google Shape;2542;p10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3" name="Google Shape;2543;p10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4" name="Google Shape;2544;p10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5" name="Google Shape;2545;p10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6" name="Google Shape;2546;p10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7" name="Google Shape;2547;p10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8" name="Google Shape;2548;p10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9" name="Google Shape;2549;p10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0" name="Google Shape;2550;p10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1" name="Google Shape;2551;p10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2" name="Google Shape;2552;p10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3" name="Google Shape;2553;p10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4" name="Google Shape;2554;p10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5" name="Google Shape;2555;p10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6" name="Google Shape;2556;p10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7" name="Google Shape;2557;p10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8" name="Google Shape;2558;p10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9" name="Google Shape;2559;p10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0" name="Google Shape;2560;p10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1" name="Google Shape;2561;p10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2" name="Google Shape;2562;p10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3" name="Google Shape;2563;p10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4" name="Google Shape;2564;p10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5" name="Google Shape;2565;p10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6" name="Google Shape;2566;p10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7" name="Google Shape;2567;p10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8" name="Google Shape;2568;p10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9" name="Google Shape;2569;p10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0" name="Google Shape;2570;p10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1" name="Google Shape;2571;p10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2" name="Google Shape;2572;p10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3" name="Google Shape;2573;p10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4" name="Google Shape;2574;p10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5" name="Google Shape;2575;p10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6" name="Google Shape;2576;p10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7" name="Google Shape;2577;p10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8" name="Google Shape;2578;p10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9" name="Google Shape;2579;p10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0" name="Google Shape;2580;p10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1" name="Google Shape;2581;p10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2" name="Google Shape;2582;p10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3" name="Google Shape;2583;p10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4" name="Google Shape;2584;p10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5" name="Google Shape;2585;p10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6" name="Google Shape;2586;p10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7" name="Google Shape;2587;p10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8" name="Google Shape;2588;p10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9" name="Google Shape;2589;p10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0" name="Google Shape;2590;p10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1" name="Google Shape;2591;p10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2" name="Google Shape;2592;p10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3" name="Google Shape;2593;p10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4" name="Google Shape;2594;p10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95" name="Google Shape;2595;p10"/>
          <p:cNvGrpSpPr/>
          <p:nvPr/>
        </p:nvGrpSpPr>
        <p:grpSpPr>
          <a:xfrm rot="7366545" flipH="1">
            <a:off x="690103" y="2136247"/>
            <a:ext cx="521336" cy="572400"/>
            <a:chOff x="818450" y="719950"/>
            <a:chExt cx="162075" cy="177950"/>
          </a:xfrm>
        </p:grpSpPr>
        <p:sp>
          <p:nvSpPr>
            <p:cNvPr id="2596" name="Google Shape;2596;p10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7" name="Google Shape;2597;p10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8" name="Google Shape;2598;p10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99" name="Google Shape;2599;p10"/>
          <p:cNvGrpSpPr/>
          <p:nvPr/>
        </p:nvGrpSpPr>
        <p:grpSpPr>
          <a:xfrm rot="743149">
            <a:off x="11435418" y="4283017"/>
            <a:ext cx="439527" cy="565123"/>
            <a:chOff x="3526675" y="707075"/>
            <a:chExt cx="187750" cy="241400"/>
          </a:xfrm>
        </p:grpSpPr>
        <p:sp>
          <p:nvSpPr>
            <p:cNvPr id="2600" name="Google Shape;2600;p10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1" name="Google Shape;2601;p10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2" name="Google Shape;2602;p10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603" name="Google Shape;2603;p10"/>
          <p:cNvSpPr/>
          <p:nvPr/>
        </p:nvSpPr>
        <p:spPr>
          <a:xfrm rot="1258828">
            <a:off x="3059505" y="606057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04" name="Google Shape;2604;p10"/>
          <p:cNvSpPr/>
          <p:nvPr/>
        </p:nvSpPr>
        <p:spPr>
          <a:xfrm>
            <a:off x="652565" y="56514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05" name="Google Shape;2605;p10"/>
          <p:cNvSpPr/>
          <p:nvPr/>
        </p:nvSpPr>
        <p:spPr>
          <a:xfrm rot="-107">
            <a:off x="2595389" y="337423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06" name="Google Shape;2606;p10"/>
          <p:cNvSpPr/>
          <p:nvPr/>
        </p:nvSpPr>
        <p:spPr>
          <a:xfrm>
            <a:off x="11273332" y="27965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607" name="Google Shape;2607;p10"/>
          <p:cNvGrpSpPr/>
          <p:nvPr/>
        </p:nvGrpSpPr>
        <p:grpSpPr>
          <a:xfrm rot="3230776">
            <a:off x="10908619" y="459483"/>
            <a:ext cx="665187" cy="714412"/>
            <a:chOff x="539500" y="356300"/>
            <a:chExt cx="347201" cy="372894"/>
          </a:xfrm>
        </p:grpSpPr>
        <p:sp>
          <p:nvSpPr>
            <p:cNvPr id="2608" name="Google Shape;2608;p10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9" name="Google Shape;2609;p10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0" name="Google Shape;2610;p10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1" name="Google Shape;2611;p10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2" name="Google Shape;2612;p10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3" name="Google Shape;2613;p10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4" name="Google Shape;2614;p10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5" name="Google Shape;2615;p10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6" name="Google Shape;2616;p10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7" name="Google Shape;2617;p10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8" name="Google Shape;2618;p10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19" name="Google Shape;2619;p10"/>
          <p:cNvGrpSpPr/>
          <p:nvPr/>
        </p:nvGrpSpPr>
        <p:grpSpPr>
          <a:xfrm rot="-1687898">
            <a:off x="5867969" y="4722492"/>
            <a:ext cx="456072" cy="557843"/>
            <a:chOff x="2019050" y="1133325"/>
            <a:chExt cx="153525" cy="187750"/>
          </a:xfrm>
        </p:grpSpPr>
        <p:sp>
          <p:nvSpPr>
            <p:cNvPr id="2620" name="Google Shape;2620;p10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1" name="Google Shape;2621;p10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2" name="Google Shape;2622;p10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3" name="Google Shape;2623;p10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624" name="Google Shape;2624;p10"/>
          <p:cNvSpPr/>
          <p:nvPr/>
        </p:nvSpPr>
        <p:spPr>
          <a:xfrm>
            <a:off x="7471397" y="51796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25" name="Google Shape;2625;p10"/>
          <p:cNvSpPr/>
          <p:nvPr/>
        </p:nvSpPr>
        <p:spPr>
          <a:xfrm>
            <a:off x="6095997" y="35536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26" name="Google Shape;2626;p10"/>
          <p:cNvSpPr txBox="1">
            <a:spLocks noGrp="1"/>
          </p:cNvSpPr>
          <p:nvPr>
            <p:ph type="title"/>
          </p:nvPr>
        </p:nvSpPr>
        <p:spPr>
          <a:xfrm>
            <a:off x="6096000" y="1147733"/>
            <a:ext cx="4276000" cy="32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142405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26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8" name="Google Shape;2628;p11"/>
          <p:cNvSpPr/>
          <p:nvPr/>
        </p:nvSpPr>
        <p:spPr>
          <a:xfrm flipH="1">
            <a:off x="-1621451" y="-1853898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sp>
        <p:nvSpPr>
          <p:cNvPr id="2629" name="Google Shape;2629;p11"/>
          <p:cNvSpPr/>
          <p:nvPr/>
        </p:nvSpPr>
        <p:spPr>
          <a:xfrm rot="10800000" flipH="1">
            <a:off x="6572215" y="2262469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2630" name="Google Shape;2630;p1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631" name="Google Shape;2631;p11"/>
          <p:cNvGrpSpPr/>
          <p:nvPr/>
        </p:nvGrpSpPr>
        <p:grpSpPr>
          <a:xfrm rot="-463918">
            <a:off x="327406" y="1035863"/>
            <a:ext cx="1246807" cy="1441839"/>
            <a:chOff x="5531300" y="3305725"/>
            <a:chExt cx="703625" cy="813750"/>
          </a:xfrm>
        </p:grpSpPr>
        <p:sp>
          <p:nvSpPr>
            <p:cNvPr id="2632" name="Google Shape;2632;p11"/>
            <p:cNvSpPr/>
            <p:nvPr/>
          </p:nvSpPr>
          <p:spPr>
            <a:xfrm>
              <a:off x="5531300" y="3305725"/>
              <a:ext cx="703625" cy="813750"/>
            </a:xfrm>
            <a:custGeom>
              <a:avLst/>
              <a:gdLst/>
              <a:ahLst/>
              <a:cxnLst/>
              <a:rect l="l" t="t" r="r" b="b"/>
              <a:pathLst>
                <a:path w="28145" h="32550" extrusionOk="0">
                  <a:moveTo>
                    <a:pt x="17645" y="0"/>
                  </a:moveTo>
                  <a:cubicBezTo>
                    <a:pt x="17485" y="0"/>
                    <a:pt x="17325" y="23"/>
                    <a:pt x="17165" y="46"/>
                  </a:cubicBezTo>
                  <a:cubicBezTo>
                    <a:pt x="16960" y="69"/>
                    <a:pt x="16777" y="137"/>
                    <a:pt x="16640" y="183"/>
                  </a:cubicBezTo>
                  <a:cubicBezTo>
                    <a:pt x="16298" y="297"/>
                    <a:pt x="15978" y="480"/>
                    <a:pt x="15682" y="708"/>
                  </a:cubicBezTo>
                  <a:cubicBezTo>
                    <a:pt x="15636" y="753"/>
                    <a:pt x="15590" y="799"/>
                    <a:pt x="15545" y="845"/>
                  </a:cubicBezTo>
                  <a:cubicBezTo>
                    <a:pt x="15545" y="845"/>
                    <a:pt x="1507" y="4520"/>
                    <a:pt x="1484" y="4520"/>
                  </a:cubicBezTo>
                  <a:cubicBezTo>
                    <a:pt x="891" y="4679"/>
                    <a:pt x="411" y="5113"/>
                    <a:pt x="183" y="5661"/>
                  </a:cubicBezTo>
                  <a:cubicBezTo>
                    <a:pt x="137" y="5752"/>
                    <a:pt x="92" y="5866"/>
                    <a:pt x="69" y="5958"/>
                  </a:cubicBezTo>
                  <a:cubicBezTo>
                    <a:pt x="69" y="5958"/>
                    <a:pt x="46" y="6026"/>
                    <a:pt x="46" y="6049"/>
                  </a:cubicBezTo>
                  <a:cubicBezTo>
                    <a:pt x="23" y="6163"/>
                    <a:pt x="1" y="6277"/>
                    <a:pt x="1" y="6414"/>
                  </a:cubicBezTo>
                  <a:cubicBezTo>
                    <a:pt x="1" y="6483"/>
                    <a:pt x="1" y="6574"/>
                    <a:pt x="1" y="6642"/>
                  </a:cubicBezTo>
                  <a:cubicBezTo>
                    <a:pt x="1" y="6757"/>
                    <a:pt x="23" y="6893"/>
                    <a:pt x="69" y="7008"/>
                  </a:cubicBezTo>
                  <a:cubicBezTo>
                    <a:pt x="69" y="7030"/>
                    <a:pt x="69" y="7076"/>
                    <a:pt x="69" y="7099"/>
                  </a:cubicBezTo>
                  <a:lnTo>
                    <a:pt x="6529" y="30974"/>
                  </a:lnTo>
                  <a:lnTo>
                    <a:pt x="6529" y="31043"/>
                  </a:lnTo>
                  <a:cubicBezTo>
                    <a:pt x="6574" y="31202"/>
                    <a:pt x="6666" y="31408"/>
                    <a:pt x="6825" y="31636"/>
                  </a:cubicBezTo>
                  <a:cubicBezTo>
                    <a:pt x="6848" y="31705"/>
                    <a:pt x="6894" y="31750"/>
                    <a:pt x="6962" y="31819"/>
                  </a:cubicBezTo>
                  <a:cubicBezTo>
                    <a:pt x="6985" y="31864"/>
                    <a:pt x="7031" y="31910"/>
                    <a:pt x="7076" y="31956"/>
                  </a:cubicBezTo>
                  <a:cubicBezTo>
                    <a:pt x="7122" y="32001"/>
                    <a:pt x="7191" y="32047"/>
                    <a:pt x="7236" y="32093"/>
                  </a:cubicBezTo>
                  <a:cubicBezTo>
                    <a:pt x="7327" y="32161"/>
                    <a:pt x="7419" y="32230"/>
                    <a:pt x="7510" y="32275"/>
                  </a:cubicBezTo>
                  <a:cubicBezTo>
                    <a:pt x="7510" y="32298"/>
                    <a:pt x="7556" y="32298"/>
                    <a:pt x="7556" y="32321"/>
                  </a:cubicBezTo>
                  <a:cubicBezTo>
                    <a:pt x="7647" y="32366"/>
                    <a:pt x="7738" y="32389"/>
                    <a:pt x="7830" y="32435"/>
                  </a:cubicBezTo>
                  <a:cubicBezTo>
                    <a:pt x="7875" y="32435"/>
                    <a:pt x="7921" y="32458"/>
                    <a:pt x="7967" y="32481"/>
                  </a:cubicBezTo>
                  <a:lnTo>
                    <a:pt x="8012" y="32481"/>
                  </a:lnTo>
                  <a:cubicBezTo>
                    <a:pt x="8195" y="32526"/>
                    <a:pt x="8377" y="32549"/>
                    <a:pt x="8537" y="32549"/>
                  </a:cubicBezTo>
                  <a:cubicBezTo>
                    <a:pt x="8697" y="32549"/>
                    <a:pt x="8880" y="32526"/>
                    <a:pt x="9039" y="32503"/>
                  </a:cubicBezTo>
                  <a:lnTo>
                    <a:pt x="23031" y="28829"/>
                  </a:lnTo>
                  <a:cubicBezTo>
                    <a:pt x="23168" y="28874"/>
                    <a:pt x="23305" y="28897"/>
                    <a:pt x="23465" y="28920"/>
                  </a:cubicBezTo>
                  <a:lnTo>
                    <a:pt x="23739" y="28920"/>
                  </a:lnTo>
                  <a:cubicBezTo>
                    <a:pt x="24424" y="28920"/>
                    <a:pt x="25063" y="28714"/>
                    <a:pt x="25611" y="28281"/>
                  </a:cubicBezTo>
                  <a:cubicBezTo>
                    <a:pt x="25702" y="28212"/>
                    <a:pt x="25770" y="28144"/>
                    <a:pt x="25839" y="28075"/>
                  </a:cubicBezTo>
                  <a:cubicBezTo>
                    <a:pt x="26044" y="28007"/>
                    <a:pt x="26204" y="27916"/>
                    <a:pt x="26318" y="27847"/>
                  </a:cubicBezTo>
                  <a:cubicBezTo>
                    <a:pt x="26501" y="27733"/>
                    <a:pt x="26660" y="27619"/>
                    <a:pt x="26843" y="27459"/>
                  </a:cubicBezTo>
                  <a:cubicBezTo>
                    <a:pt x="27140" y="27185"/>
                    <a:pt x="27391" y="26866"/>
                    <a:pt x="27619" y="26500"/>
                  </a:cubicBezTo>
                  <a:cubicBezTo>
                    <a:pt x="27825" y="26158"/>
                    <a:pt x="27962" y="25770"/>
                    <a:pt x="28053" y="25359"/>
                  </a:cubicBezTo>
                  <a:cubicBezTo>
                    <a:pt x="28144" y="24880"/>
                    <a:pt x="28121" y="24400"/>
                    <a:pt x="28007" y="23944"/>
                  </a:cubicBezTo>
                  <a:cubicBezTo>
                    <a:pt x="28007" y="23921"/>
                    <a:pt x="28007" y="23898"/>
                    <a:pt x="28007" y="23875"/>
                  </a:cubicBezTo>
                  <a:lnTo>
                    <a:pt x="22164" y="2214"/>
                  </a:lnTo>
                  <a:cubicBezTo>
                    <a:pt x="22141" y="2191"/>
                    <a:pt x="22141" y="2191"/>
                    <a:pt x="22141" y="2169"/>
                  </a:cubicBezTo>
                  <a:cubicBezTo>
                    <a:pt x="22095" y="1963"/>
                    <a:pt x="22004" y="1758"/>
                    <a:pt x="21913" y="1575"/>
                  </a:cubicBezTo>
                  <a:cubicBezTo>
                    <a:pt x="21776" y="1301"/>
                    <a:pt x="21593" y="1050"/>
                    <a:pt x="21388" y="845"/>
                  </a:cubicBezTo>
                  <a:cubicBezTo>
                    <a:pt x="20977" y="457"/>
                    <a:pt x="20452" y="183"/>
                    <a:pt x="19881" y="69"/>
                  </a:cubicBezTo>
                  <a:cubicBezTo>
                    <a:pt x="19676" y="46"/>
                    <a:pt x="19493" y="23"/>
                    <a:pt x="19288" y="23"/>
                  </a:cubicBezTo>
                  <a:cubicBezTo>
                    <a:pt x="19082" y="23"/>
                    <a:pt x="18877" y="23"/>
                    <a:pt x="18672" y="69"/>
                  </a:cubicBezTo>
                  <a:cubicBezTo>
                    <a:pt x="18558" y="69"/>
                    <a:pt x="18466" y="92"/>
                    <a:pt x="18352" y="114"/>
                  </a:cubicBezTo>
                  <a:cubicBezTo>
                    <a:pt x="18169" y="46"/>
                    <a:pt x="17964" y="23"/>
                    <a:pt x="177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" name="Google Shape;2633;p11"/>
            <p:cNvSpPr/>
            <p:nvPr/>
          </p:nvSpPr>
          <p:spPr>
            <a:xfrm>
              <a:off x="5903925" y="3865500"/>
              <a:ext cx="51375" cy="30275"/>
            </a:xfrm>
            <a:custGeom>
              <a:avLst/>
              <a:gdLst/>
              <a:ahLst/>
              <a:cxnLst/>
              <a:rect l="l" t="t" r="r" b="b"/>
              <a:pathLst>
                <a:path w="2055" h="1211" extrusionOk="0">
                  <a:moveTo>
                    <a:pt x="1302" y="1"/>
                  </a:moveTo>
                  <a:cubicBezTo>
                    <a:pt x="1210" y="24"/>
                    <a:pt x="1119" y="46"/>
                    <a:pt x="1028" y="69"/>
                  </a:cubicBezTo>
                  <a:cubicBezTo>
                    <a:pt x="913" y="92"/>
                    <a:pt x="799" y="115"/>
                    <a:pt x="708" y="161"/>
                  </a:cubicBezTo>
                  <a:cubicBezTo>
                    <a:pt x="640" y="183"/>
                    <a:pt x="548" y="229"/>
                    <a:pt x="457" y="298"/>
                  </a:cubicBezTo>
                  <a:cubicBezTo>
                    <a:pt x="388" y="343"/>
                    <a:pt x="297" y="412"/>
                    <a:pt x="229" y="480"/>
                  </a:cubicBezTo>
                  <a:cubicBezTo>
                    <a:pt x="137" y="571"/>
                    <a:pt x="92" y="663"/>
                    <a:pt x="46" y="754"/>
                  </a:cubicBezTo>
                  <a:cubicBezTo>
                    <a:pt x="46" y="777"/>
                    <a:pt x="46" y="823"/>
                    <a:pt x="46" y="845"/>
                  </a:cubicBezTo>
                  <a:cubicBezTo>
                    <a:pt x="23" y="868"/>
                    <a:pt x="23" y="868"/>
                    <a:pt x="23" y="891"/>
                  </a:cubicBezTo>
                  <a:cubicBezTo>
                    <a:pt x="23" y="914"/>
                    <a:pt x="0" y="937"/>
                    <a:pt x="0" y="982"/>
                  </a:cubicBezTo>
                  <a:cubicBezTo>
                    <a:pt x="0" y="1005"/>
                    <a:pt x="23" y="1028"/>
                    <a:pt x="46" y="1051"/>
                  </a:cubicBezTo>
                  <a:cubicBezTo>
                    <a:pt x="92" y="1096"/>
                    <a:pt x="137" y="1142"/>
                    <a:pt x="229" y="1165"/>
                  </a:cubicBezTo>
                  <a:cubicBezTo>
                    <a:pt x="274" y="1188"/>
                    <a:pt x="320" y="1188"/>
                    <a:pt x="366" y="1188"/>
                  </a:cubicBezTo>
                  <a:cubicBezTo>
                    <a:pt x="434" y="1211"/>
                    <a:pt x="548" y="1211"/>
                    <a:pt x="640" y="1211"/>
                  </a:cubicBezTo>
                  <a:lnTo>
                    <a:pt x="685" y="1211"/>
                  </a:lnTo>
                  <a:cubicBezTo>
                    <a:pt x="891" y="1211"/>
                    <a:pt x="1073" y="1165"/>
                    <a:pt x="1233" y="1074"/>
                  </a:cubicBezTo>
                  <a:cubicBezTo>
                    <a:pt x="1302" y="1051"/>
                    <a:pt x="1370" y="1005"/>
                    <a:pt x="1461" y="959"/>
                  </a:cubicBezTo>
                  <a:cubicBezTo>
                    <a:pt x="1530" y="914"/>
                    <a:pt x="1598" y="868"/>
                    <a:pt x="1667" y="800"/>
                  </a:cubicBezTo>
                  <a:cubicBezTo>
                    <a:pt x="1735" y="754"/>
                    <a:pt x="1804" y="708"/>
                    <a:pt x="1872" y="640"/>
                  </a:cubicBezTo>
                  <a:cubicBezTo>
                    <a:pt x="1895" y="617"/>
                    <a:pt x="1918" y="594"/>
                    <a:pt x="1941" y="571"/>
                  </a:cubicBezTo>
                  <a:cubicBezTo>
                    <a:pt x="1986" y="526"/>
                    <a:pt x="2009" y="480"/>
                    <a:pt x="2032" y="412"/>
                  </a:cubicBezTo>
                  <a:cubicBezTo>
                    <a:pt x="2055" y="298"/>
                    <a:pt x="2009" y="183"/>
                    <a:pt x="1918" y="138"/>
                  </a:cubicBezTo>
                  <a:cubicBezTo>
                    <a:pt x="1872" y="92"/>
                    <a:pt x="1804" y="69"/>
                    <a:pt x="1735" y="69"/>
                  </a:cubicBezTo>
                  <a:lnTo>
                    <a:pt x="1712" y="46"/>
                  </a:lnTo>
                  <a:cubicBezTo>
                    <a:pt x="1690" y="46"/>
                    <a:pt x="1690" y="46"/>
                    <a:pt x="1644" y="24"/>
                  </a:cubicBezTo>
                  <a:lnTo>
                    <a:pt x="1598" y="24"/>
                  </a:lnTo>
                  <a:cubicBezTo>
                    <a:pt x="1553" y="1"/>
                    <a:pt x="1507" y="1"/>
                    <a:pt x="1461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4" name="Google Shape;2634;p11"/>
            <p:cNvSpPr/>
            <p:nvPr/>
          </p:nvSpPr>
          <p:spPr>
            <a:xfrm>
              <a:off x="5580375" y="3356500"/>
              <a:ext cx="603750" cy="712175"/>
            </a:xfrm>
            <a:custGeom>
              <a:avLst/>
              <a:gdLst/>
              <a:ahLst/>
              <a:cxnLst/>
              <a:rect l="l" t="t" r="r" b="b"/>
              <a:pathLst>
                <a:path w="24150" h="28487" extrusionOk="0">
                  <a:moveTo>
                    <a:pt x="14403" y="20361"/>
                  </a:moveTo>
                  <a:cubicBezTo>
                    <a:pt x="14449" y="20361"/>
                    <a:pt x="14495" y="20361"/>
                    <a:pt x="14540" y="20384"/>
                  </a:cubicBezTo>
                  <a:lnTo>
                    <a:pt x="14586" y="20384"/>
                  </a:lnTo>
                  <a:cubicBezTo>
                    <a:pt x="14632" y="20406"/>
                    <a:pt x="14632" y="20406"/>
                    <a:pt x="14654" y="20406"/>
                  </a:cubicBezTo>
                  <a:lnTo>
                    <a:pt x="14677" y="20429"/>
                  </a:lnTo>
                  <a:cubicBezTo>
                    <a:pt x="14746" y="20429"/>
                    <a:pt x="14814" y="20452"/>
                    <a:pt x="14860" y="20498"/>
                  </a:cubicBezTo>
                  <a:cubicBezTo>
                    <a:pt x="14951" y="20543"/>
                    <a:pt x="14997" y="20658"/>
                    <a:pt x="14974" y="20772"/>
                  </a:cubicBezTo>
                  <a:cubicBezTo>
                    <a:pt x="14951" y="20840"/>
                    <a:pt x="14928" y="20886"/>
                    <a:pt x="14883" y="20931"/>
                  </a:cubicBezTo>
                  <a:cubicBezTo>
                    <a:pt x="14860" y="20954"/>
                    <a:pt x="14837" y="20977"/>
                    <a:pt x="14814" y="21000"/>
                  </a:cubicBezTo>
                  <a:cubicBezTo>
                    <a:pt x="14746" y="21068"/>
                    <a:pt x="14677" y="21114"/>
                    <a:pt x="14609" y="21160"/>
                  </a:cubicBezTo>
                  <a:cubicBezTo>
                    <a:pt x="14540" y="21228"/>
                    <a:pt x="14472" y="21274"/>
                    <a:pt x="14403" y="21319"/>
                  </a:cubicBezTo>
                  <a:cubicBezTo>
                    <a:pt x="14312" y="21365"/>
                    <a:pt x="14244" y="21411"/>
                    <a:pt x="14175" y="21434"/>
                  </a:cubicBezTo>
                  <a:cubicBezTo>
                    <a:pt x="14015" y="21525"/>
                    <a:pt x="13833" y="21571"/>
                    <a:pt x="13627" y="21571"/>
                  </a:cubicBezTo>
                  <a:lnTo>
                    <a:pt x="13582" y="21571"/>
                  </a:lnTo>
                  <a:cubicBezTo>
                    <a:pt x="13490" y="21571"/>
                    <a:pt x="13376" y="21571"/>
                    <a:pt x="13308" y="21548"/>
                  </a:cubicBezTo>
                  <a:cubicBezTo>
                    <a:pt x="13262" y="21548"/>
                    <a:pt x="13216" y="21548"/>
                    <a:pt x="13171" y="21525"/>
                  </a:cubicBezTo>
                  <a:cubicBezTo>
                    <a:pt x="13102" y="21502"/>
                    <a:pt x="13034" y="21456"/>
                    <a:pt x="12988" y="21411"/>
                  </a:cubicBezTo>
                  <a:cubicBezTo>
                    <a:pt x="12965" y="21388"/>
                    <a:pt x="12942" y="21365"/>
                    <a:pt x="12942" y="21342"/>
                  </a:cubicBezTo>
                  <a:cubicBezTo>
                    <a:pt x="12942" y="21297"/>
                    <a:pt x="12965" y="21274"/>
                    <a:pt x="12965" y="21251"/>
                  </a:cubicBezTo>
                  <a:cubicBezTo>
                    <a:pt x="12965" y="21228"/>
                    <a:pt x="12965" y="21228"/>
                    <a:pt x="12988" y="21205"/>
                  </a:cubicBezTo>
                  <a:cubicBezTo>
                    <a:pt x="12988" y="21183"/>
                    <a:pt x="12988" y="21137"/>
                    <a:pt x="12988" y="21114"/>
                  </a:cubicBezTo>
                  <a:cubicBezTo>
                    <a:pt x="13034" y="21023"/>
                    <a:pt x="13079" y="20931"/>
                    <a:pt x="13171" y="20840"/>
                  </a:cubicBezTo>
                  <a:cubicBezTo>
                    <a:pt x="13239" y="20772"/>
                    <a:pt x="13330" y="20703"/>
                    <a:pt x="13399" y="20658"/>
                  </a:cubicBezTo>
                  <a:cubicBezTo>
                    <a:pt x="13490" y="20589"/>
                    <a:pt x="13582" y="20543"/>
                    <a:pt x="13650" y="20521"/>
                  </a:cubicBezTo>
                  <a:cubicBezTo>
                    <a:pt x="13741" y="20475"/>
                    <a:pt x="13855" y="20452"/>
                    <a:pt x="13970" y="20429"/>
                  </a:cubicBezTo>
                  <a:cubicBezTo>
                    <a:pt x="14061" y="20406"/>
                    <a:pt x="14152" y="20384"/>
                    <a:pt x="14244" y="20361"/>
                  </a:cubicBezTo>
                  <a:close/>
                  <a:moveTo>
                    <a:pt x="17028" y="1"/>
                  </a:moveTo>
                  <a:cubicBezTo>
                    <a:pt x="16868" y="24"/>
                    <a:pt x="16731" y="46"/>
                    <a:pt x="16572" y="92"/>
                  </a:cubicBezTo>
                  <a:lnTo>
                    <a:pt x="16526" y="115"/>
                  </a:lnTo>
                  <a:cubicBezTo>
                    <a:pt x="16389" y="138"/>
                    <a:pt x="16252" y="183"/>
                    <a:pt x="16115" y="229"/>
                  </a:cubicBezTo>
                  <a:lnTo>
                    <a:pt x="16024" y="252"/>
                  </a:lnTo>
                  <a:cubicBezTo>
                    <a:pt x="15818" y="297"/>
                    <a:pt x="15659" y="343"/>
                    <a:pt x="15499" y="389"/>
                  </a:cubicBezTo>
                  <a:cubicBezTo>
                    <a:pt x="15385" y="412"/>
                    <a:pt x="15293" y="434"/>
                    <a:pt x="15202" y="434"/>
                  </a:cubicBezTo>
                  <a:cubicBezTo>
                    <a:pt x="15111" y="457"/>
                    <a:pt x="15042" y="480"/>
                    <a:pt x="14974" y="480"/>
                  </a:cubicBezTo>
                  <a:cubicBezTo>
                    <a:pt x="14791" y="526"/>
                    <a:pt x="14609" y="571"/>
                    <a:pt x="14449" y="617"/>
                  </a:cubicBezTo>
                  <a:cubicBezTo>
                    <a:pt x="14289" y="663"/>
                    <a:pt x="14107" y="708"/>
                    <a:pt x="13924" y="754"/>
                  </a:cubicBezTo>
                  <a:lnTo>
                    <a:pt x="13764" y="800"/>
                  </a:lnTo>
                  <a:cubicBezTo>
                    <a:pt x="13627" y="822"/>
                    <a:pt x="13513" y="845"/>
                    <a:pt x="13399" y="868"/>
                  </a:cubicBezTo>
                  <a:cubicBezTo>
                    <a:pt x="13330" y="891"/>
                    <a:pt x="13262" y="914"/>
                    <a:pt x="13194" y="937"/>
                  </a:cubicBezTo>
                  <a:lnTo>
                    <a:pt x="13148" y="937"/>
                  </a:lnTo>
                  <a:cubicBezTo>
                    <a:pt x="13079" y="959"/>
                    <a:pt x="13034" y="982"/>
                    <a:pt x="12965" y="982"/>
                  </a:cubicBezTo>
                  <a:lnTo>
                    <a:pt x="12942" y="1005"/>
                  </a:lnTo>
                  <a:lnTo>
                    <a:pt x="12874" y="1005"/>
                  </a:lnTo>
                  <a:cubicBezTo>
                    <a:pt x="12691" y="1051"/>
                    <a:pt x="12509" y="1119"/>
                    <a:pt x="12326" y="1165"/>
                  </a:cubicBezTo>
                  <a:cubicBezTo>
                    <a:pt x="12258" y="1188"/>
                    <a:pt x="12189" y="1210"/>
                    <a:pt x="12121" y="1233"/>
                  </a:cubicBezTo>
                  <a:lnTo>
                    <a:pt x="12052" y="1233"/>
                  </a:lnTo>
                  <a:lnTo>
                    <a:pt x="11984" y="1256"/>
                  </a:lnTo>
                  <a:cubicBezTo>
                    <a:pt x="11938" y="1279"/>
                    <a:pt x="11870" y="1302"/>
                    <a:pt x="11824" y="1302"/>
                  </a:cubicBezTo>
                  <a:cubicBezTo>
                    <a:pt x="11733" y="1325"/>
                    <a:pt x="11641" y="1347"/>
                    <a:pt x="11550" y="1370"/>
                  </a:cubicBezTo>
                  <a:cubicBezTo>
                    <a:pt x="11482" y="1393"/>
                    <a:pt x="11390" y="1416"/>
                    <a:pt x="11299" y="1439"/>
                  </a:cubicBezTo>
                  <a:cubicBezTo>
                    <a:pt x="11208" y="1462"/>
                    <a:pt x="11094" y="1507"/>
                    <a:pt x="10979" y="1530"/>
                  </a:cubicBezTo>
                  <a:lnTo>
                    <a:pt x="10774" y="1576"/>
                  </a:lnTo>
                  <a:lnTo>
                    <a:pt x="10683" y="1598"/>
                  </a:lnTo>
                  <a:lnTo>
                    <a:pt x="10591" y="1621"/>
                  </a:lnTo>
                  <a:lnTo>
                    <a:pt x="10500" y="1644"/>
                  </a:lnTo>
                  <a:cubicBezTo>
                    <a:pt x="10455" y="1667"/>
                    <a:pt x="10409" y="1667"/>
                    <a:pt x="10363" y="1690"/>
                  </a:cubicBezTo>
                  <a:lnTo>
                    <a:pt x="10340" y="1690"/>
                  </a:lnTo>
                  <a:lnTo>
                    <a:pt x="10249" y="1713"/>
                  </a:lnTo>
                  <a:cubicBezTo>
                    <a:pt x="10044" y="1781"/>
                    <a:pt x="9861" y="1827"/>
                    <a:pt x="9678" y="1872"/>
                  </a:cubicBezTo>
                  <a:cubicBezTo>
                    <a:pt x="9564" y="1895"/>
                    <a:pt x="9427" y="1918"/>
                    <a:pt x="9313" y="1964"/>
                  </a:cubicBezTo>
                  <a:lnTo>
                    <a:pt x="9131" y="2009"/>
                  </a:lnTo>
                  <a:cubicBezTo>
                    <a:pt x="8948" y="2055"/>
                    <a:pt x="8743" y="2101"/>
                    <a:pt x="8560" y="2146"/>
                  </a:cubicBezTo>
                  <a:cubicBezTo>
                    <a:pt x="8514" y="2169"/>
                    <a:pt x="8469" y="2169"/>
                    <a:pt x="8423" y="2192"/>
                  </a:cubicBezTo>
                  <a:lnTo>
                    <a:pt x="8355" y="2215"/>
                  </a:lnTo>
                  <a:cubicBezTo>
                    <a:pt x="8218" y="2238"/>
                    <a:pt x="8104" y="2260"/>
                    <a:pt x="8012" y="2283"/>
                  </a:cubicBezTo>
                  <a:lnTo>
                    <a:pt x="7875" y="2329"/>
                  </a:lnTo>
                  <a:cubicBezTo>
                    <a:pt x="7715" y="2375"/>
                    <a:pt x="7579" y="2397"/>
                    <a:pt x="7442" y="2443"/>
                  </a:cubicBezTo>
                  <a:lnTo>
                    <a:pt x="7099" y="2534"/>
                  </a:lnTo>
                  <a:lnTo>
                    <a:pt x="6917" y="2580"/>
                  </a:lnTo>
                  <a:cubicBezTo>
                    <a:pt x="6780" y="2626"/>
                    <a:pt x="6620" y="2671"/>
                    <a:pt x="6483" y="2694"/>
                  </a:cubicBezTo>
                  <a:lnTo>
                    <a:pt x="6369" y="2740"/>
                  </a:lnTo>
                  <a:cubicBezTo>
                    <a:pt x="6255" y="2763"/>
                    <a:pt x="6118" y="2808"/>
                    <a:pt x="6004" y="2831"/>
                  </a:cubicBezTo>
                  <a:cubicBezTo>
                    <a:pt x="5912" y="2854"/>
                    <a:pt x="5821" y="2900"/>
                    <a:pt x="5730" y="2922"/>
                  </a:cubicBezTo>
                  <a:lnTo>
                    <a:pt x="5661" y="2945"/>
                  </a:lnTo>
                  <a:lnTo>
                    <a:pt x="5524" y="2991"/>
                  </a:lnTo>
                  <a:lnTo>
                    <a:pt x="5501" y="2991"/>
                  </a:lnTo>
                  <a:cubicBezTo>
                    <a:pt x="5433" y="3014"/>
                    <a:pt x="5342" y="3036"/>
                    <a:pt x="5273" y="3059"/>
                  </a:cubicBezTo>
                  <a:lnTo>
                    <a:pt x="5228" y="3059"/>
                  </a:lnTo>
                  <a:cubicBezTo>
                    <a:pt x="5136" y="3105"/>
                    <a:pt x="5022" y="3128"/>
                    <a:pt x="4931" y="3151"/>
                  </a:cubicBezTo>
                  <a:lnTo>
                    <a:pt x="4680" y="3242"/>
                  </a:lnTo>
                  <a:cubicBezTo>
                    <a:pt x="4566" y="3265"/>
                    <a:pt x="4451" y="3310"/>
                    <a:pt x="4315" y="3333"/>
                  </a:cubicBezTo>
                  <a:lnTo>
                    <a:pt x="4109" y="3402"/>
                  </a:lnTo>
                  <a:cubicBezTo>
                    <a:pt x="3995" y="3447"/>
                    <a:pt x="3904" y="3470"/>
                    <a:pt x="3790" y="3493"/>
                  </a:cubicBezTo>
                  <a:lnTo>
                    <a:pt x="3675" y="3539"/>
                  </a:lnTo>
                  <a:lnTo>
                    <a:pt x="3516" y="3584"/>
                  </a:lnTo>
                  <a:cubicBezTo>
                    <a:pt x="3470" y="3607"/>
                    <a:pt x="3424" y="3607"/>
                    <a:pt x="3379" y="3630"/>
                  </a:cubicBezTo>
                  <a:cubicBezTo>
                    <a:pt x="3333" y="3630"/>
                    <a:pt x="3287" y="3653"/>
                    <a:pt x="3242" y="3653"/>
                  </a:cubicBezTo>
                  <a:cubicBezTo>
                    <a:pt x="3105" y="3698"/>
                    <a:pt x="2991" y="3721"/>
                    <a:pt x="2854" y="3767"/>
                  </a:cubicBezTo>
                  <a:lnTo>
                    <a:pt x="2694" y="3813"/>
                  </a:lnTo>
                  <a:lnTo>
                    <a:pt x="2603" y="3835"/>
                  </a:lnTo>
                  <a:lnTo>
                    <a:pt x="2557" y="3858"/>
                  </a:lnTo>
                  <a:cubicBezTo>
                    <a:pt x="2420" y="3881"/>
                    <a:pt x="2283" y="3927"/>
                    <a:pt x="2146" y="3949"/>
                  </a:cubicBezTo>
                  <a:cubicBezTo>
                    <a:pt x="1963" y="3995"/>
                    <a:pt x="1781" y="4041"/>
                    <a:pt x="1598" y="4086"/>
                  </a:cubicBezTo>
                  <a:lnTo>
                    <a:pt x="1530" y="4109"/>
                  </a:lnTo>
                  <a:lnTo>
                    <a:pt x="1461" y="4132"/>
                  </a:lnTo>
                  <a:cubicBezTo>
                    <a:pt x="1439" y="4086"/>
                    <a:pt x="1393" y="4086"/>
                    <a:pt x="1347" y="4086"/>
                  </a:cubicBezTo>
                  <a:lnTo>
                    <a:pt x="1256" y="4086"/>
                  </a:lnTo>
                  <a:cubicBezTo>
                    <a:pt x="1233" y="4109"/>
                    <a:pt x="1187" y="4109"/>
                    <a:pt x="1142" y="4132"/>
                  </a:cubicBezTo>
                  <a:cubicBezTo>
                    <a:pt x="1096" y="4132"/>
                    <a:pt x="1073" y="4132"/>
                    <a:pt x="1028" y="4155"/>
                  </a:cubicBezTo>
                  <a:lnTo>
                    <a:pt x="1005" y="4155"/>
                  </a:lnTo>
                  <a:cubicBezTo>
                    <a:pt x="982" y="4155"/>
                    <a:pt x="959" y="4155"/>
                    <a:pt x="914" y="4178"/>
                  </a:cubicBezTo>
                  <a:lnTo>
                    <a:pt x="868" y="4178"/>
                  </a:lnTo>
                  <a:lnTo>
                    <a:pt x="822" y="4201"/>
                  </a:lnTo>
                  <a:cubicBezTo>
                    <a:pt x="777" y="4201"/>
                    <a:pt x="731" y="4223"/>
                    <a:pt x="685" y="4223"/>
                  </a:cubicBezTo>
                  <a:lnTo>
                    <a:pt x="617" y="4223"/>
                  </a:lnTo>
                  <a:lnTo>
                    <a:pt x="594" y="4246"/>
                  </a:lnTo>
                  <a:lnTo>
                    <a:pt x="503" y="4246"/>
                  </a:lnTo>
                  <a:cubicBezTo>
                    <a:pt x="389" y="4269"/>
                    <a:pt x="274" y="4292"/>
                    <a:pt x="183" y="4337"/>
                  </a:cubicBezTo>
                  <a:cubicBezTo>
                    <a:pt x="137" y="4360"/>
                    <a:pt x="92" y="4406"/>
                    <a:pt x="69" y="4429"/>
                  </a:cubicBezTo>
                  <a:cubicBezTo>
                    <a:pt x="23" y="4497"/>
                    <a:pt x="1" y="4566"/>
                    <a:pt x="23" y="4657"/>
                  </a:cubicBezTo>
                  <a:cubicBezTo>
                    <a:pt x="46" y="4703"/>
                    <a:pt x="46" y="4748"/>
                    <a:pt x="69" y="4794"/>
                  </a:cubicBezTo>
                  <a:cubicBezTo>
                    <a:pt x="69" y="4817"/>
                    <a:pt x="92" y="4862"/>
                    <a:pt x="92" y="4885"/>
                  </a:cubicBezTo>
                  <a:cubicBezTo>
                    <a:pt x="115" y="4931"/>
                    <a:pt x="115" y="4999"/>
                    <a:pt x="137" y="5045"/>
                  </a:cubicBezTo>
                  <a:lnTo>
                    <a:pt x="160" y="5136"/>
                  </a:lnTo>
                  <a:cubicBezTo>
                    <a:pt x="160" y="5205"/>
                    <a:pt x="183" y="5251"/>
                    <a:pt x="206" y="5296"/>
                  </a:cubicBezTo>
                  <a:lnTo>
                    <a:pt x="229" y="5410"/>
                  </a:lnTo>
                  <a:lnTo>
                    <a:pt x="229" y="5433"/>
                  </a:lnTo>
                  <a:lnTo>
                    <a:pt x="252" y="5524"/>
                  </a:lnTo>
                  <a:lnTo>
                    <a:pt x="274" y="5639"/>
                  </a:lnTo>
                  <a:lnTo>
                    <a:pt x="343" y="5867"/>
                  </a:lnTo>
                  <a:lnTo>
                    <a:pt x="343" y="5912"/>
                  </a:lnTo>
                  <a:cubicBezTo>
                    <a:pt x="366" y="6004"/>
                    <a:pt x="411" y="6118"/>
                    <a:pt x="434" y="6209"/>
                  </a:cubicBezTo>
                  <a:lnTo>
                    <a:pt x="457" y="6255"/>
                  </a:lnTo>
                  <a:cubicBezTo>
                    <a:pt x="480" y="6323"/>
                    <a:pt x="480" y="6369"/>
                    <a:pt x="503" y="6437"/>
                  </a:cubicBezTo>
                  <a:cubicBezTo>
                    <a:pt x="548" y="6574"/>
                    <a:pt x="571" y="6711"/>
                    <a:pt x="617" y="6871"/>
                  </a:cubicBezTo>
                  <a:lnTo>
                    <a:pt x="617" y="6940"/>
                  </a:lnTo>
                  <a:cubicBezTo>
                    <a:pt x="662" y="7122"/>
                    <a:pt x="708" y="7282"/>
                    <a:pt x="754" y="7465"/>
                  </a:cubicBezTo>
                  <a:cubicBezTo>
                    <a:pt x="799" y="7602"/>
                    <a:pt x="845" y="7738"/>
                    <a:pt x="891" y="7875"/>
                  </a:cubicBezTo>
                  <a:lnTo>
                    <a:pt x="914" y="8012"/>
                  </a:lnTo>
                  <a:cubicBezTo>
                    <a:pt x="936" y="8081"/>
                    <a:pt x="959" y="8149"/>
                    <a:pt x="982" y="8218"/>
                  </a:cubicBezTo>
                  <a:cubicBezTo>
                    <a:pt x="1005" y="8355"/>
                    <a:pt x="1050" y="8469"/>
                    <a:pt x="1073" y="8583"/>
                  </a:cubicBezTo>
                  <a:lnTo>
                    <a:pt x="1119" y="8674"/>
                  </a:lnTo>
                  <a:cubicBezTo>
                    <a:pt x="1142" y="8743"/>
                    <a:pt x="1142" y="8811"/>
                    <a:pt x="1165" y="8880"/>
                  </a:cubicBezTo>
                  <a:lnTo>
                    <a:pt x="1210" y="9017"/>
                  </a:lnTo>
                  <a:lnTo>
                    <a:pt x="1233" y="9154"/>
                  </a:lnTo>
                  <a:cubicBezTo>
                    <a:pt x="1256" y="9222"/>
                    <a:pt x="1279" y="9268"/>
                    <a:pt x="1279" y="9336"/>
                  </a:cubicBezTo>
                  <a:lnTo>
                    <a:pt x="1302" y="9382"/>
                  </a:lnTo>
                  <a:cubicBezTo>
                    <a:pt x="1324" y="9496"/>
                    <a:pt x="1370" y="9610"/>
                    <a:pt x="1393" y="9724"/>
                  </a:cubicBezTo>
                  <a:cubicBezTo>
                    <a:pt x="1439" y="9930"/>
                    <a:pt x="1507" y="10112"/>
                    <a:pt x="1553" y="10318"/>
                  </a:cubicBezTo>
                  <a:cubicBezTo>
                    <a:pt x="1575" y="10409"/>
                    <a:pt x="1621" y="10523"/>
                    <a:pt x="1644" y="10637"/>
                  </a:cubicBezTo>
                  <a:lnTo>
                    <a:pt x="1644" y="10660"/>
                  </a:lnTo>
                  <a:cubicBezTo>
                    <a:pt x="1667" y="10729"/>
                    <a:pt x="1690" y="10797"/>
                    <a:pt x="1712" y="10888"/>
                  </a:cubicBezTo>
                  <a:cubicBezTo>
                    <a:pt x="1735" y="10980"/>
                    <a:pt x="1758" y="11094"/>
                    <a:pt x="1804" y="11208"/>
                  </a:cubicBezTo>
                  <a:lnTo>
                    <a:pt x="1872" y="11459"/>
                  </a:lnTo>
                  <a:cubicBezTo>
                    <a:pt x="1918" y="11642"/>
                    <a:pt x="1963" y="11847"/>
                    <a:pt x="2009" y="12052"/>
                  </a:cubicBezTo>
                  <a:lnTo>
                    <a:pt x="2055" y="12235"/>
                  </a:lnTo>
                  <a:lnTo>
                    <a:pt x="2100" y="12349"/>
                  </a:lnTo>
                  <a:cubicBezTo>
                    <a:pt x="2123" y="12440"/>
                    <a:pt x="2123" y="12532"/>
                    <a:pt x="2146" y="12623"/>
                  </a:cubicBezTo>
                  <a:cubicBezTo>
                    <a:pt x="2215" y="12806"/>
                    <a:pt x="2260" y="13011"/>
                    <a:pt x="2329" y="13217"/>
                  </a:cubicBezTo>
                  <a:cubicBezTo>
                    <a:pt x="2397" y="13399"/>
                    <a:pt x="2443" y="13605"/>
                    <a:pt x="2488" y="13787"/>
                  </a:cubicBezTo>
                  <a:cubicBezTo>
                    <a:pt x="2511" y="13924"/>
                    <a:pt x="2557" y="14038"/>
                    <a:pt x="2580" y="14175"/>
                  </a:cubicBezTo>
                  <a:lnTo>
                    <a:pt x="2648" y="14381"/>
                  </a:lnTo>
                  <a:cubicBezTo>
                    <a:pt x="2717" y="14586"/>
                    <a:pt x="2762" y="14791"/>
                    <a:pt x="2808" y="14997"/>
                  </a:cubicBezTo>
                  <a:lnTo>
                    <a:pt x="2831" y="15088"/>
                  </a:lnTo>
                  <a:lnTo>
                    <a:pt x="2899" y="15248"/>
                  </a:lnTo>
                  <a:cubicBezTo>
                    <a:pt x="2899" y="15316"/>
                    <a:pt x="2922" y="15362"/>
                    <a:pt x="2922" y="15408"/>
                  </a:cubicBezTo>
                  <a:cubicBezTo>
                    <a:pt x="2945" y="15453"/>
                    <a:pt x="2945" y="15499"/>
                    <a:pt x="2968" y="15545"/>
                  </a:cubicBezTo>
                  <a:cubicBezTo>
                    <a:pt x="3013" y="15750"/>
                    <a:pt x="3082" y="15956"/>
                    <a:pt x="3150" y="16161"/>
                  </a:cubicBezTo>
                  <a:lnTo>
                    <a:pt x="3150" y="16229"/>
                  </a:lnTo>
                  <a:cubicBezTo>
                    <a:pt x="3219" y="16389"/>
                    <a:pt x="3265" y="16549"/>
                    <a:pt x="3310" y="16709"/>
                  </a:cubicBezTo>
                  <a:lnTo>
                    <a:pt x="3333" y="16823"/>
                  </a:lnTo>
                  <a:cubicBezTo>
                    <a:pt x="3333" y="16891"/>
                    <a:pt x="3356" y="16960"/>
                    <a:pt x="3379" y="17006"/>
                  </a:cubicBezTo>
                  <a:lnTo>
                    <a:pt x="3424" y="17142"/>
                  </a:lnTo>
                  <a:cubicBezTo>
                    <a:pt x="3424" y="17211"/>
                    <a:pt x="3447" y="17257"/>
                    <a:pt x="3470" y="17302"/>
                  </a:cubicBezTo>
                  <a:lnTo>
                    <a:pt x="3516" y="17462"/>
                  </a:lnTo>
                  <a:cubicBezTo>
                    <a:pt x="3561" y="17599"/>
                    <a:pt x="3584" y="17736"/>
                    <a:pt x="3630" y="17896"/>
                  </a:cubicBezTo>
                  <a:cubicBezTo>
                    <a:pt x="3653" y="17964"/>
                    <a:pt x="3675" y="18055"/>
                    <a:pt x="3698" y="18147"/>
                  </a:cubicBezTo>
                  <a:cubicBezTo>
                    <a:pt x="3721" y="18261"/>
                    <a:pt x="3744" y="18375"/>
                    <a:pt x="3790" y="18489"/>
                  </a:cubicBezTo>
                  <a:cubicBezTo>
                    <a:pt x="3881" y="18832"/>
                    <a:pt x="3972" y="19220"/>
                    <a:pt x="4041" y="19516"/>
                  </a:cubicBezTo>
                  <a:lnTo>
                    <a:pt x="4086" y="19676"/>
                  </a:lnTo>
                  <a:cubicBezTo>
                    <a:pt x="4155" y="20018"/>
                    <a:pt x="4269" y="20406"/>
                    <a:pt x="4383" y="20840"/>
                  </a:cubicBezTo>
                  <a:cubicBezTo>
                    <a:pt x="4429" y="20954"/>
                    <a:pt x="4474" y="21091"/>
                    <a:pt x="4497" y="21228"/>
                  </a:cubicBezTo>
                  <a:lnTo>
                    <a:pt x="4520" y="21342"/>
                  </a:lnTo>
                  <a:lnTo>
                    <a:pt x="4543" y="21365"/>
                  </a:lnTo>
                  <a:cubicBezTo>
                    <a:pt x="4566" y="21434"/>
                    <a:pt x="4588" y="21525"/>
                    <a:pt x="4588" y="21616"/>
                  </a:cubicBezTo>
                  <a:cubicBezTo>
                    <a:pt x="4611" y="21662"/>
                    <a:pt x="4657" y="21708"/>
                    <a:pt x="4703" y="21753"/>
                  </a:cubicBezTo>
                  <a:cubicBezTo>
                    <a:pt x="4725" y="21799"/>
                    <a:pt x="4748" y="21844"/>
                    <a:pt x="4748" y="21913"/>
                  </a:cubicBezTo>
                  <a:lnTo>
                    <a:pt x="4771" y="21981"/>
                  </a:lnTo>
                  <a:lnTo>
                    <a:pt x="4794" y="22027"/>
                  </a:lnTo>
                  <a:lnTo>
                    <a:pt x="4817" y="22096"/>
                  </a:lnTo>
                  <a:lnTo>
                    <a:pt x="4817" y="22118"/>
                  </a:lnTo>
                  <a:cubicBezTo>
                    <a:pt x="4862" y="22255"/>
                    <a:pt x="4885" y="22392"/>
                    <a:pt x="4931" y="22529"/>
                  </a:cubicBezTo>
                  <a:lnTo>
                    <a:pt x="4931" y="22552"/>
                  </a:lnTo>
                  <a:cubicBezTo>
                    <a:pt x="4931" y="22575"/>
                    <a:pt x="4931" y="22598"/>
                    <a:pt x="4954" y="22621"/>
                  </a:cubicBezTo>
                  <a:lnTo>
                    <a:pt x="4954" y="22689"/>
                  </a:lnTo>
                  <a:cubicBezTo>
                    <a:pt x="4999" y="22849"/>
                    <a:pt x="5022" y="23031"/>
                    <a:pt x="5091" y="23191"/>
                  </a:cubicBezTo>
                  <a:cubicBezTo>
                    <a:pt x="5113" y="23282"/>
                    <a:pt x="5136" y="23374"/>
                    <a:pt x="5159" y="23465"/>
                  </a:cubicBezTo>
                  <a:lnTo>
                    <a:pt x="5205" y="23670"/>
                  </a:lnTo>
                  <a:cubicBezTo>
                    <a:pt x="5296" y="23944"/>
                    <a:pt x="5364" y="24218"/>
                    <a:pt x="5433" y="24492"/>
                  </a:cubicBezTo>
                  <a:lnTo>
                    <a:pt x="5479" y="24720"/>
                  </a:lnTo>
                  <a:cubicBezTo>
                    <a:pt x="5501" y="24789"/>
                    <a:pt x="5524" y="24880"/>
                    <a:pt x="5547" y="24949"/>
                  </a:cubicBezTo>
                  <a:lnTo>
                    <a:pt x="5547" y="24926"/>
                  </a:lnTo>
                  <a:cubicBezTo>
                    <a:pt x="5570" y="25086"/>
                    <a:pt x="5616" y="25245"/>
                    <a:pt x="5684" y="25428"/>
                  </a:cubicBezTo>
                  <a:lnTo>
                    <a:pt x="5684" y="25474"/>
                  </a:lnTo>
                  <a:cubicBezTo>
                    <a:pt x="5730" y="25633"/>
                    <a:pt x="5775" y="25770"/>
                    <a:pt x="5821" y="25930"/>
                  </a:cubicBezTo>
                  <a:lnTo>
                    <a:pt x="5867" y="26021"/>
                  </a:lnTo>
                  <a:cubicBezTo>
                    <a:pt x="5867" y="26067"/>
                    <a:pt x="5889" y="26113"/>
                    <a:pt x="5889" y="26158"/>
                  </a:cubicBezTo>
                  <a:lnTo>
                    <a:pt x="5935" y="26273"/>
                  </a:lnTo>
                  <a:lnTo>
                    <a:pt x="5958" y="26410"/>
                  </a:lnTo>
                  <a:cubicBezTo>
                    <a:pt x="5981" y="26478"/>
                    <a:pt x="6004" y="26569"/>
                    <a:pt x="6026" y="26661"/>
                  </a:cubicBezTo>
                  <a:cubicBezTo>
                    <a:pt x="6049" y="26729"/>
                    <a:pt x="6072" y="26798"/>
                    <a:pt x="6095" y="26889"/>
                  </a:cubicBezTo>
                  <a:lnTo>
                    <a:pt x="6141" y="27071"/>
                  </a:lnTo>
                  <a:lnTo>
                    <a:pt x="6209" y="27277"/>
                  </a:lnTo>
                  <a:lnTo>
                    <a:pt x="6232" y="27323"/>
                  </a:lnTo>
                  <a:cubicBezTo>
                    <a:pt x="6255" y="27437"/>
                    <a:pt x="6277" y="27551"/>
                    <a:pt x="6323" y="27665"/>
                  </a:cubicBezTo>
                  <a:lnTo>
                    <a:pt x="6346" y="27779"/>
                  </a:lnTo>
                  <a:cubicBezTo>
                    <a:pt x="6346" y="27848"/>
                    <a:pt x="6369" y="27939"/>
                    <a:pt x="6392" y="28007"/>
                  </a:cubicBezTo>
                  <a:lnTo>
                    <a:pt x="6414" y="28076"/>
                  </a:lnTo>
                  <a:lnTo>
                    <a:pt x="6414" y="28121"/>
                  </a:lnTo>
                  <a:cubicBezTo>
                    <a:pt x="6414" y="28167"/>
                    <a:pt x="6437" y="28213"/>
                    <a:pt x="6437" y="28236"/>
                  </a:cubicBezTo>
                  <a:cubicBezTo>
                    <a:pt x="6460" y="28304"/>
                    <a:pt x="6460" y="28350"/>
                    <a:pt x="6506" y="28372"/>
                  </a:cubicBezTo>
                  <a:cubicBezTo>
                    <a:pt x="6506" y="28395"/>
                    <a:pt x="6529" y="28418"/>
                    <a:pt x="6551" y="28441"/>
                  </a:cubicBezTo>
                  <a:cubicBezTo>
                    <a:pt x="6574" y="28464"/>
                    <a:pt x="6620" y="28487"/>
                    <a:pt x="6666" y="28487"/>
                  </a:cubicBezTo>
                  <a:lnTo>
                    <a:pt x="6688" y="28487"/>
                  </a:lnTo>
                  <a:cubicBezTo>
                    <a:pt x="6757" y="28487"/>
                    <a:pt x="6825" y="28464"/>
                    <a:pt x="6871" y="28464"/>
                  </a:cubicBezTo>
                  <a:lnTo>
                    <a:pt x="6939" y="28441"/>
                  </a:lnTo>
                  <a:cubicBezTo>
                    <a:pt x="7054" y="28418"/>
                    <a:pt x="7145" y="28395"/>
                    <a:pt x="7259" y="28372"/>
                  </a:cubicBezTo>
                  <a:lnTo>
                    <a:pt x="7327" y="28350"/>
                  </a:lnTo>
                  <a:lnTo>
                    <a:pt x="7350" y="28350"/>
                  </a:lnTo>
                  <a:cubicBezTo>
                    <a:pt x="7419" y="28327"/>
                    <a:pt x="7464" y="28304"/>
                    <a:pt x="7533" y="28304"/>
                  </a:cubicBezTo>
                  <a:cubicBezTo>
                    <a:pt x="7624" y="28258"/>
                    <a:pt x="7715" y="28236"/>
                    <a:pt x="7807" y="28213"/>
                  </a:cubicBezTo>
                  <a:cubicBezTo>
                    <a:pt x="7989" y="28167"/>
                    <a:pt x="8172" y="28121"/>
                    <a:pt x="8355" y="28076"/>
                  </a:cubicBezTo>
                  <a:cubicBezTo>
                    <a:pt x="8469" y="28030"/>
                    <a:pt x="8583" y="28007"/>
                    <a:pt x="8697" y="27962"/>
                  </a:cubicBezTo>
                  <a:lnTo>
                    <a:pt x="8880" y="27916"/>
                  </a:lnTo>
                  <a:lnTo>
                    <a:pt x="9062" y="27848"/>
                  </a:lnTo>
                  <a:cubicBezTo>
                    <a:pt x="9176" y="27825"/>
                    <a:pt x="9313" y="27779"/>
                    <a:pt x="9427" y="27756"/>
                  </a:cubicBezTo>
                  <a:cubicBezTo>
                    <a:pt x="9610" y="27688"/>
                    <a:pt x="9793" y="27642"/>
                    <a:pt x="9975" y="27596"/>
                  </a:cubicBezTo>
                  <a:cubicBezTo>
                    <a:pt x="10272" y="27505"/>
                    <a:pt x="10614" y="27414"/>
                    <a:pt x="11025" y="27323"/>
                  </a:cubicBezTo>
                  <a:cubicBezTo>
                    <a:pt x="11162" y="27300"/>
                    <a:pt x="11299" y="27254"/>
                    <a:pt x="11436" y="27208"/>
                  </a:cubicBezTo>
                  <a:lnTo>
                    <a:pt x="11573" y="27186"/>
                  </a:lnTo>
                  <a:lnTo>
                    <a:pt x="11778" y="27117"/>
                  </a:lnTo>
                  <a:cubicBezTo>
                    <a:pt x="11893" y="27094"/>
                    <a:pt x="11984" y="27071"/>
                    <a:pt x="12098" y="27026"/>
                  </a:cubicBezTo>
                  <a:cubicBezTo>
                    <a:pt x="12258" y="26980"/>
                    <a:pt x="12440" y="26935"/>
                    <a:pt x="12623" y="26889"/>
                  </a:cubicBezTo>
                  <a:cubicBezTo>
                    <a:pt x="12851" y="26843"/>
                    <a:pt x="13034" y="26798"/>
                    <a:pt x="13171" y="26775"/>
                  </a:cubicBezTo>
                  <a:cubicBezTo>
                    <a:pt x="13376" y="26729"/>
                    <a:pt x="13582" y="26683"/>
                    <a:pt x="13764" y="26638"/>
                  </a:cubicBezTo>
                  <a:lnTo>
                    <a:pt x="13901" y="26592"/>
                  </a:lnTo>
                  <a:lnTo>
                    <a:pt x="13970" y="26592"/>
                  </a:lnTo>
                  <a:lnTo>
                    <a:pt x="14289" y="26501"/>
                  </a:lnTo>
                  <a:lnTo>
                    <a:pt x="14472" y="26455"/>
                  </a:lnTo>
                  <a:cubicBezTo>
                    <a:pt x="14586" y="26410"/>
                    <a:pt x="14700" y="26387"/>
                    <a:pt x="14814" y="26364"/>
                  </a:cubicBezTo>
                  <a:lnTo>
                    <a:pt x="14951" y="26318"/>
                  </a:lnTo>
                  <a:cubicBezTo>
                    <a:pt x="15088" y="26273"/>
                    <a:pt x="15225" y="26250"/>
                    <a:pt x="15362" y="26204"/>
                  </a:cubicBezTo>
                  <a:lnTo>
                    <a:pt x="15590" y="26136"/>
                  </a:lnTo>
                  <a:cubicBezTo>
                    <a:pt x="15704" y="26113"/>
                    <a:pt x="15796" y="26090"/>
                    <a:pt x="15910" y="26044"/>
                  </a:cubicBezTo>
                  <a:cubicBezTo>
                    <a:pt x="16047" y="25999"/>
                    <a:pt x="16206" y="25976"/>
                    <a:pt x="16343" y="25930"/>
                  </a:cubicBezTo>
                  <a:lnTo>
                    <a:pt x="16458" y="25885"/>
                  </a:lnTo>
                  <a:lnTo>
                    <a:pt x="16572" y="25862"/>
                  </a:lnTo>
                  <a:cubicBezTo>
                    <a:pt x="16709" y="25816"/>
                    <a:pt x="16846" y="25793"/>
                    <a:pt x="17005" y="25748"/>
                  </a:cubicBezTo>
                  <a:cubicBezTo>
                    <a:pt x="17051" y="25725"/>
                    <a:pt x="17119" y="25725"/>
                    <a:pt x="17188" y="25702"/>
                  </a:cubicBezTo>
                  <a:lnTo>
                    <a:pt x="17279" y="25679"/>
                  </a:lnTo>
                  <a:cubicBezTo>
                    <a:pt x="17348" y="25656"/>
                    <a:pt x="17439" y="25611"/>
                    <a:pt x="17530" y="25588"/>
                  </a:cubicBezTo>
                  <a:cubicBezTo>
                    <a:pt x="17713" y="25542"/>
                    <a:pt x="17896" y="25497"/>
                    <a:pt x="18078" y="25428"/>
                  </a:cubicBezTo>
                  <a:cubicBezTo>
                    <a:pt x="18261" y="25382"/>
                    <a:pt x="18443" y="25337"/>
                    <a:pt x="18626" y="25291"/>
                  </a:cubicBezTo>
                  <a:cubicBezTo>
                    <a:pt x="18672" y="25268"/>
                    <a:pt x="18740" y="25245"/>
                    <a:pt x="18786" y="25245"/>
                  </a:cubicBezTo>
                  <a:lnTo>
                    <a:pt x="18877" y="25223"/>
                  </a:lnTo>
                  <a:cubicBezTo>
                    <a:pt x="18968" y="25200"/>
                    <a:pt x="19060" y="25177"/>
                    <a:pt x="19128" y="25154"/>
                  </a:cubicBezTo>
                  <a:lnTo>
                    <a:pt x="19242" y="25108"/>
                  </a:lnTo>
                  <a:lnTo>
                    <a:pt x="19265" y="25108"/>
                  </a:lnTo>
                  <a:cubicBezTo>
                    <a:pt x="19471" y="25086"/>
                    <a:pt x="19722" y="25063"/>
                    <a:pt x="19950" y="25017"/>
                  </a:cubicBezTo>
                  <a:cubicBezTo>
                    <a:pt x="20064" y="24994"/>
                    <a:pt x="20201" y="24949"/>
                    <a:pt x="20315" y="24926"/>
                  </a:cubicBezTo>
                  <a:lnTo>
                    <a:pt x="20361" y="24903"/>
                  </a:lnTo>
                  <a:lnTo>
                    <a:pt x="20520" y="24857"/>
                  </a:lnTo>
                  <a:cubicBezTo>
                    <a:pt x="20635" y="24835"/>
                    <a:pt x="20726" y="24812"/>
                    <a:pt x="20840" y="24789"/>
                  </a:cubicBezTo>
                  <a:cubicBezTo>
                    <a:pt x="20908" y="24766"/>
                    <a:pt x="21000" y="24743"/>
                    <a:pt x="21068" y="24720"/>
                  </a:cubicBezTo>
                  <a:cubicBezTo>
                    <a:pt x="21182" y="24675"/>
                    <a:pt x="21319" y="24652"/>
                    <a:pt x="21433" y="24606"/>
                  </a:cubicBezTo>
                  <a:lnTo>
                    <a:pt x="21662" y="24561"/>
                  </a:lnTo>
                  <a:lnTo>
                    <a:pt x="21890" y="24492"/>
                  </a:lnTo>
                  <a:lnTo>
                    <a:pt x="22210" y="24401"/>
                  </a:lnTo>
                  <a:cubicBezTo>
                    <a:pt x="22301" y="24378"/>
                    <a:pt x="22392" y="24355"/>
                    <a:pt x="22483" y="24332"/>
                  </a:cubicBezTo>
                  <a:lnTo>
                    <a:pt x="22506" y="24332"/>
                  </a:lnTo>
                  <a:cubicBezTo>
                    <a:pt x="22598" y="24310"/>
                    <a:pt x="22666" y="24287"/>
                    <a:pt x="22757" y="24264"/>
                  </a:cubicBezTo>
                  <a:cubicBezTo>
                    <a:pt x="22826" y="24241"/>
                    <a:pt x="22894" y="24218"/>
                    <a:pt x="22963" y="24195"/>
                  </a:cubicBezTo>
                  <a:lnTo>
                    <a:pt x="23008" y="24173"/>
                  </a:lnTo>
                  <a:lnTo>
                    <a:pt x="23100" y="24150"/>
                  </a:lnTo>
                  <a:cubicBezTo>
                    <a:pt x="23168" y="24127"/>
                    <a:pt x="23260" y="24104"/>
                    <a:pt x="23328" y="24059"/>
                  </a:cubicBezTo>
                  <a:cubicBezTo>
                    <a:pt x="23374" y="24059"/>
                    <a:pt x="23419" y="24036"/>
                    <a:pt x="23419" y="24013"/>
                  </a:cubicBezTo>
                  <a:cubicBezTo>
                    <a:pt x="23465" y="23990"/>
                    <a:pt x="23488" y="23967"/>
                    <a:pt x="23511" y="23967"/>
                  </a:cubicBezTo>
                  <a:cubicBezTo>
                    <a:pt x="23556" y="23922"/>
                    <a:pt x="23602" y="23853"/>
                    <a:pt x="23648" y="23807"/>
                  </a:cubicBezTo>
                  <a:cubicBezTo>
                    <a:pt x="23716" y="23739"/>
                    <a:pt x="23784" y="23648"/>
                    <a:pt x="23830" y="23556"/>
                  </a:cubicBezTo>
                  <a:cubicBezTo>
                    <a:pt x="23967" y="23351"/>
                    <a:pt x="24058" y="23146"/>
                    <a:pt x="24104" y="22917"/>
                  </a:cubicBezTo>
                  <a:cubicBezTo>
                    <a:pt x="24127" y="22849"/>
                    <a:pt x="24150" y="22735"/>
                    <a:pt x="24150" y="22621"/>
                  </a:cubicBezTo>
                  <a:cubicBezTo>
                    <a:pt x="24150" y="22529"/>
                    <a:pt x="24150" y="22438"/>
                    <a:pt x="24150" y="22324"/>
                  </a:cubicBezTo>
                  <a:cubicBezTo>
                    <a:pt x="24127" y="22141"/>
                    <a:pt x="24081" y="21959"/>
                    <a:pt x="24036" y="21822"/>
                  </a:cubicBezTo>
                  <a:lnTo>
                    <a:pt x="23990" y="21708"/>
                  </a:lnTo>
                  <a:cubicBezTo>
                    <a:pt x="23967" y="21571"/>
                    <a:pt x="23921" y="21456"/>
                    <a:pt x="23899" y="21342"/>
                  </a:cubicBezTo>
                  <a:cubicBezTo>
                    <a:pt x="23853" y="21228"/>
                    <a:pt x="23830" y="21137"/>
                    <a:pt x="23784" y="21023"/>
                  </a:cubicBezTo>
                  <a:cubicBezTo>
                    <a:pt x="23762" y="20954"/>
                    <a:pt x="23762" y="20886"/>
                    <a:pt x="23739" y="20817"/>
                  </a:cubicBezTo>
                  <a:cubicBezTo>
                    <a:pt x="23716" y="20749"/>
                    <a:pt x="23693" y="20680"/>
                    <a:pt x="23670" y="20612"/>
                  </a:cubicBezTo>
                  <a:lnTo>
                    <a:pt x="23648" y="20566"/>
                  </a:lnTo>
                  <a:cubicBezTo>
                    <a:pt x="23625" y="20475"/>
                    <a:pt x="23602" y="20406"/>
                    <a:pt x="23579" y="20315"/>
                  </a:cubicBezTo>
                  <a:lnTo>
                    <a:pt x="23533" y="20178"/>
                  </a:lnTo>
                  <a:cubicBezTo>
                    <a:pt x="23511" y="20064"/>
                    <a:pt x="23465" y="19950"/>
                    <a:pt x="23442" y="19836"/>
                  </a:cubicBezTo>
                  <a:lnTo>
                    <a:pt x="23374" y="19562"/>
                  </a:lnTo>
                  <a:lnTo>
                    <a:pt x="23328" y="19448"/>
                  </a:lnTo>
                  <a:lnTo>
                    <a:pt x="23305" y="19357"/>
                  </a:lnTo>
                  <a:cubicBezTo>
                    <a:pt x="23305" y="19288"/>
                    <a:pt x="23282" y="19197"/>
                    <a:pt x="23260" y="19128"/>
                  </a:cubicBezTo>
                  <a:cubicBezTo>
                    <a:pt x="23237" y="19037"/>
                    <a:pt x="23214" y="18968"/>
                    <a:pt x="23191" y="18877"/>
                  </a:cubicBezTo>
                  <a:cubicBezTo>
                    <a:pt x="23168" y="18809"/>
                    <a:pt x="23145" y="18763"/>
                    <a:pt x="23123" y="18695"/>
                  </a:cubicBezTo>
                  <a:cubicBezTo>
                    <a:pt x="23100" y="18580"/>
                    <a:pt x="23054" y="18444"/>
                    <a:pt x="23031" y="18307"/>
                  </a:cubicBezTo>
                  <a:lnTo>
                    <a:pt x="22986" y="18147"/>
                  </a:lnTo>
                  <a:lnTo>
                    <a:pt x="22940" y="17987"/>
                  </a:lnTo>
                  <a:cubicBezTo>
                    <a:pt x="22917" y="17919"/>
                    <a:pt x="22894" y="17850"/>
                    <a:pt x="22894" y="17782"/>
                  </a:cubicBezTo>
                  <a:lnTo>
                    <a:pt x="22871" y="17736"/>
                  </a:lnTo>
                  <a:cubicBezTo>
                    <a:pt x="22849" y="17645"/>
                    <a:pt x="22826" y="17553"/>
                    <a:pt x="22803" y="17485"/>
                  </a:cubicBezTo>
                  <a:lnTo>
                    <a:pt x="22803" y="17508"/>
                  </a:lnTo>
                  <a:cubicBezTo>
                    <a:pt x="22780" y="17325"/>
                    <a:pt x="22712" y="17165"/>
                    <a:pt x="22666" y="17006"/>
                  </a:cubicBezTo>
                  <a:cubicBezTo>
                    <a:pt x="22643" y="16869"/>
                    <a:pt x="22598" y="16754"/>
                    <a:pt x="22552" y="16617"/>
                  </a:cubicBezTo>
                  <a:cubicBezTo>
                    <a:pt x="22552" y="16595"/>
                    <a:pt x="22552" y="16572"/>
                    <a:pt x="22529" y="16549"/>
                  </a:cubicBezTo>
                  <a:cubicBezTo>
                    <a:pt x="22529" y="16526"/>
                    <a:pt x="22529" y="16526"/>
                    <a:pt x="22529" y="16503"/>
                  </a:cubicBezTo>
                  <a:cubicBezTo>
                    <a:pt x="22506" y="16435"/>
                    <a:pt x="22483" y="16344"/>
                    <a:pt x="22461" y="16275"/>
                  </a:cubicBezTo>
                  <a:lnTo>
                    <a:pt x="22438" y="16161"/>
                  </a:lnTo>
                  <a:cubicBezTo>
                    <a:pt x="22415" y="16001"/>
                    <a:pt x="22369" y="15819"/>
                    <a:pt x="22324" y="15636"/>
                  </a:cubicBezTo>
                  <a:cubicBezTo>
                    <a:pt x="22278" y="15522"/>
                    <a:pt x="22232" y="15385"/>
                    <a:pt x="22210" y="15271"/>
                  </a:cubicBezTo>
                  <a:lnTo>
                    <a:pt x="22187" y="15202"/>
                  </a:lnTo>
                  <a:cubicBezTo>
                    <a:pt x="22141" y="15088"/>
                    <a:pt x="22118" y="14951"/>
                    <a:pt x="22073" y="14837"/>
                  </a:cubicBezTo>
                  <a:lnTo>
                    <a:pt x="22073" y="14791"/>
                  </a:lnTo>
                  <a:lnTo>
                    <a:pt x="22050" y="14769"/>
                  </a:lnTo>
                  <a:lnTo>
                    <a:pt x="22027" y="14677"/>
                  </a:lnTo>
                  <a:lnTo>
                    <a:pt x="22027" y="14632"/>
                  </a:lnTo>
                  <a:cubicBezTo>
                    <a:pt x="22004" y="14563"/>
                    <a:pt x="21981" y="14518"/>
                    <a:pt x="21981" y="14449"/>
                  </a:cubicBezTo>
                  <a:cubicBezTo>
                    <a:pt x="21958" y="14381"/>
                    <a:pt x="21936" y="14289"/>
                    <a:pt x="21913" y="14221"/>
                  </a:cubicBezTo>
                  <a:cubicBezTo>
                    <a:pt x="21890" y="14084"/>
                    <a:pt x="21844" y="13947"/>
                    <a:pt x="21799" y="13810"/>
                  </a:cubicBezTo>
                  <a:lnTo>
                    <a:pt x="21753" y="13605"/>
                  </a:lnTo>
                  <a:lnTo>
                    <a:pt x="21707" y="13468"/>
                  </a:lnTo>
                  <a:cubicBezTo>
                    <a:pt x="21662" y="13331"/>
                    <a:pt x="21639" y="13217"/>
                    <a:pt x="21593" y="13080"/>
                  </a:cubicBezTo>
                  <a:lnTo>
                    <a:pt x="21593" y="13057"/>
                  </a:lnTo>
                  <a:lnTo>
                    <a:pt x="21593" y="13034"/>
                  </a:lnTo>
                  <a:cubicBezTo>
                    <a:pt x="21548" y="12874"/>
                    <a:pt x="21502" y="12692"/>
                    <a:pt x="21456" y="12532"/>
                  </a:cubicBezTo>
                  <a:cubicBezTo>
                    <a:pt x="21433" y="12440"/>
                    <a:pt x="21411" y="12349"/>
                    <a:pt x="21365" y="12258"/>
                  </a:cubicBezTo>
                  <a:cubicBezTo>
                    <a:pt x="21342" y="12167"/>
                    <a:pt x="21319" y="12075"/>
                    <a:pt x="21297" y="11984"/>
                  </a:cubicBezTo>
                  <a:lnTo>
                    <a:pt x="21274" y="11938"/>
                  </a:lnTo>
                  <a:lnTo>
                    <a:pt x="21274" y="11915"/>
                  </a:lnTo>
                  <a:cubicBezTo>
                    <a:pt x="21228" y="11779"/>
                    <a:pt x="21205" y="11642"/>
                    <a:pt x="21182" y="11527"/>
                  </a:cubicBezTo>
                  <a:lnTo>
                    <a:pt x="21160" y="11482"/>
                  </a:lnTo>
                  <a:lnTo>
                    <a:pt x="21160" y="11459"/>
                  </a:lnTo>
                  <a:lnTo>
                    <a:pt x="21114" y="11276"/>
                  </a:lnTo>
                  <a:cubicBezTo>
                    <a:pt x="21091" y="11185"/>
                    <a:pt x="21068" y="11071"/>
                    <a:pt x="21045" y="10980"/>
                  </a:cubicBezTo>
                  <a:lnTo>
                    <a:pt x="21045" y="10911"/>
                  </a:lnTo>
                  <a:cubicBezTo>
                    <a:pt x="21023" y="10843"/>
                    <a:pt x="21000" y="10774"/>
                    <a:pt x="20977" y="10706"/>
                  </a:cubicBezTo>
                  <a:lnTo>
                    <a:pt x="20931" y="10546"/>
                  </a:lnTo>
                  <a:lnTo>
                    <a:pt x="20908" y="10455"/>
                  </a:lnTo>
                  <a:cubicBezTo>
                    <a:pt x="20863" y="10318"/>
                    <a:pt x="20840" y="10158"/>
                    <a:pt x="20794" y="9998"/>
                  </a:cubicBezTo>
                  <a:lnTo>
                    <a:pt x="20749" y="9861"/>
                  </a:lnTo>
                  <a:lnTo>
                    <a:pt x="20726" y="9770"/>
                  </a:lnTo>
                  <a:lnTo>
                    <a:pt x="20726" y="9747"/>
                  </a:lnTo>
                  <a:lnTo>
                    <a:pt x="20703" y="9633"/>
                  </a:lnTo>
                  <a:lnTo>
                    <a:pt x="20680" y="9587"/>
                  </a:lnTo>
                  <a:cubicBezTo>
                    <a:pt x="20657" y="9450"/>
                    <a:pt x="20612" y="9336"/>
                    <a:pt x="20589" y="9199"/>
                  </a:cubicBezTo>
                  <a:cubicBezTo>
                    <a:pt x="20520" y="9017"/>
                    <a:pt x="20475" y="8811"/>
                    <a:pt x="20429" y="8629"/>
                  </a:cubicBezTo>
                  <a:cubicBezTo>
                    <a:pt x="20384" y="8469"/>
                    <a:pt x="20361" y="8332"/>
                    <a:pt x="20315" y="8172"/>
                  </a:cubicBezTo>
                  <a:lnTo>
                    <a:pt x="20315" y="8149"/>
                  </a:lnTo>
                  <a:lnTo>
                    <a:pt x="20292" y="8081"/>
                  </a:lnTo>
                  <a:lnTo>
                    <a:pt x="20269" y="8035"/>
                  </a:lnTo>
                  <a:lnTo>
                    <a:pt x="20269" y="8012"/>
                  </a:lnTo>
                  <a:cubicBezTo>
                    <a:pt x="20247" y="7898"/>
                    <a:pt x="20224" y="7784"/>
                    <a:pt x="20178" y="7693"/>
                  </a:cubicBezTo>
                  <a:cubicBezTo>
                    <a:pt x="20155" y="7602"/>
                    <a:pt x="20132" y="7510"/>
                    <a:pt x="20087" y="7419"/>
                  </a:cubicBezTo>
                  <a:lnTo>
                    <a:pt x="20087" y="7373"/>
                  </a:lnTo>
                  <a:lnTo>
                    <a:pt x="20064" y="7282"/>
                  </a:lnTo>
                  <a:cubicBezTo>
                    <a:pt x="20018" y="7213"/>
                    <a:pt x="19995" y="7122"/>
                    <a:pt x="19973" y="7031"/>
                  </a:cubicBezTo>
                  <a:lnTo>
                    <a:pt x="19904" y="6825"/>
                  </a:lnTo>
                  <a:lnTo>
                    <a:pt x="19904" y="6757"/>
                  </a:lnTo>
                  <a:lnTo>
                    <a:pt x="19881" y="6688"/>
                  </a:lnTo>
                  <a:cubicBezTo>
                    <a:pt x="19813" y="6437"/>
                    <a:pt x="19744" y="6209"/>
                    <a:pt x="19676" y="5981"/>
                  </a:cubicBezTo>
                  <a:cubicBezTo>
                    <a:pt x="19653" y="5867"/>
                    <a:pt x="19607" y="5775"/>
                    <a:pt x="19585" y="5661"/>
                  </a:cubicBezTo>
                  <a:cubicBezTo>
                    <a:pt x="19539" y="5547"/>
                    <a:pt x="19516" y="5433"/>
                    <a:pt x="19471" y="5319"/>
                  </a:cubicBezTo>
                  <a:lnTo>
                    <a:pt x="19448" y="5182"/>
                  </a:lnTo>
                  <a:lnTo>
                    <a:pt x="19379" y="4999"/>
                  </a:lnTo>
                  <a:lnTo>
                    <a:pt x="19379" y="4931"/>
                  </a:lnTo>
                  <a:lnTo>
                    <a:pt x="19334" y="4840"/>
                  </a:lnTo>
                  <a:lnTo>
                    <a:pt x="19334" y="4862"/>
                  </a:lnTo>
                  <a:cubicBezTo>
                    <a:pt x="19334" y="4748"/>
                    <a:pt x="19288" y="4657"/>
                    <a:pt x="19265" y="4543"/>
                  </a:cubicBezTo>
                  <a:lnTo>
                    <a:pt x="19242" y="4474"/>
                  </a:lnTo>
                  <a:cubicBezTo>
                    <a:pt x="19219" y="4383"/>
                    <a:pt x="19197" y="4315"/>
                    <a:pt x="19174" y="4246"/>
                  </a:cubicBezTo>
                  <a:cubicBezTo>
                    <a:pt x="19151" y="4201"/>
                    <a:pt x="19151" y="4155"/>
                    <a:pt x="19128" y="4109"/>
                  </a:cubicBezTo>
                  <a:lnTo>
                    <a:pt x="19128" y="4086"/>
                  </a:lnTo>
                  <a:cubicBezTo>
                    <a:pt x="19105" y="4041"/>
                    <a:pt x="19105" y="3995"/>
                    <a:pt x="19082" y="3927"/>
                  </a:cubicBezTo>
                  <a:cubicBezTo>
                    <a:pt x="19060" y="3835"/>
                    <a:pt x="19014" y="3744"/>
                    <a:pt x="18991" y="3653"/>
                  </a:cubicBezTo>
                  <a:cubicBezTo>
                    <a:pt x="18968" y="3561"/>
                    <a:pt x="18946" y="3470"/>
                    <a:pt x="18923" y="3402"/>
                  </a:cubicBezTo>
                  <a:cubicBezTo>
                    <a:pt x="18900" y="3288"/>
                    <a:pt x="18854" y="3151"/>
                    <a:pt x="18831" y="3036"/>
                  </a:cubicBezTo>
                  <a:cubicBezTo>
                    <a:pt x="18809" y="2991"/>
                    <a:pt x="18786" y="2922"/>
                    <a:pt x="18763" y="2854"/>
                  </a:cubicBezTo>
                  <a:lnTo>
                    <a:pt x="18763" y="2831"/>
                  </a:lnTo>
                  <a:cubicBezTo>
                    <a:pt x="18740" y="2717"/>
                    <a:pt x="18694" y="2626"/>
                    <a:pt x="18672" y="2511"/>
                  </a:cubicBezTo>
                  <a:lnTo>
                    <a:pt x="18626" y="2375"/>
                  </a:lnTo>
                  <a:lnTo>
                    <a:pt x="18626" y="2352"/>
                  </a:lnTo>
                  <a:cubicBezTo>
                    <a:pt x="18603" y="2215"/>
                    <a:pt x="18557" y="2078"/>
                    <a:pt x="18512" y="1941"/>
                  </a:cubicBezTo>
                  <a:lnTo>
                    <a:pt x="18512" y="1918"/>
                  </a:lnTo>
                  <a:lnTo>
                    <a:pt x="18512" y="1895"/>
                  </a:lnTo>
                  <a:cubicBezTo>
                    <a:pt x="18489" y="1804"/>
                    <a:pt x="18466" y="1735"/>
                    <a:pt x="18443" y="1644"/>
                  </a:cubicBezTo>
                  <a:lnTo>
                    <a:pt x="18443" y="1576"/>
                  </a:lnTo>
                  <a:cubicBezTo>
                    <a:pt x="18421" y="1484"/>
                    <a:pt x="18398" y="1393"/>
                    <a:pt x="18375" y="1302"/>
                  </a:cubicBezTo>
                  <a:lnTo>
                    <a:pt x="18352" y="1210"/>
                  </a:lnTo>
                  <a:lnTo>
                    <a:pt x="18329" y="1188"/>
                  </a:lnTo>
                  <a:cubicBezTo>
                    <a:pt x="18284" y="1028"/>
                    <a:pt x="18238" y="845"/>
                    <a:pt x="18192" y="685"/>
                  </a:cubicBezTo>
                  <a:lnTo>
                    <a:pt x="18169" y="594"/>
                  </a:lnTo>
                  <a:cubicBezTo>
                    <a:pt x="18169" y="571"/>
                    <a:pt x="18147" y="526"/>
                    <a:pt x="18147" y="503"/>
                  </a:cubicBezTo>
                  <a:cubicBezTo>
                    <a:pt x="18169" y="434"/>
                    <a:pt x="18192" y="366"/>
                    <a:pt x="18147" y="320"/>
                  </a:cubicBezTo>
                  <a:lnTo>
                    <a:pt x="18124" y="297"/>
                  </a:lnTo>
                  <a:cubicBezTo>
                    <a:pt x="18078" y="275"/>
                    <a:pt x="18055" y="229"/>
                    <a:pt x="18033" y="206"/>
                  </a:cubicBezTo>
                  <a:cubicBezTo>
                    <a:pt x="17987" y="183"/>
                    <a:pt x="17941" y="160"/>
                    <a:pt x="17873" y="138"/>
                  </a:cubicBezTo>
                  <a:cubicBezTo>
                    <a:pt x="17804" y="92"/>
                    <a:pt x="17713" y="69"/>
                    <a:pt x="17576" y="46"/>
                  </a:cubicBezTo>
                  <a:cubicBezTo>
                    <a:pt x="17508" y="24"/>
                    <a:pt x="17416" y="24"/>
                    <a:pt x="17325" y="1"/>
                  </a:cubicBezTo>
                  <a:close/>
                </a:path>
              </a:pathLst>
            </a:custGeom>
            <a:solidFill>
              <a:srgbClr val="51B7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5" name="Google Shape;2635;p11"/>
            <p:cNvSpPr/>
            <p:nvPr/>
          </p:nvSpPr>
          <p:spPr>
            <a:xfrm>
              <a:off x="5955850" y="3356500"/>
              <a:ext cx="45100" cy="105750"/>
            </a:xfrm>
            <a:custGeom>
              <a:avLst/>
              <a:gdLst/>
              <a:ahLst/>
              <a:cxnLst/>
              <a:rect l="l" t="t" r="r" b="b"/>
              <a:pathLst>
                <a:path w="1804" h="4230" extrusionOk="0">
                  <a:moveTo>
                    <a:pt x="434" y="1"/>
                  </a:moveTo>
                  <a:cubicBezTo>
                    <a:pt x="411" y="1"/>
                    <a:pt x="389" y="24"/>
                    <a:pt x="389" y="24"/>
                  </a:cubicBezTo>
                  <a:lnTo>
                    <a:pt x="366" y="24"/>
                  </a:lnTo>
                  <a:cubicBezTo>
                    <a:pt x="297" y="24"/>
                    <a:pt x="229" y="46"/>
                    <a:pt x="183" y="92"/>
                  </a:cubicBezTo>
                  <a:cubicBezTo>
                    <a:pt x="160" y="92"/>
                    <a:pt x="138" y="115"/>
                    <a:pt x="115" y="115"/>
                  </a:cubicBezTo>
                  <a:cubicBezTo>
                    <a:pt x="92" y="138"/>
                    <a:pt x="69" y="160"/>
                    <a:pt x="46" y="183"/>
                  </a:cubicBezTo>
                  <a:cubicBezTo>
                    <a:pt x="23" y="229"/>
                    <a:pt x="1" y="275"/>
                    <a:pt x="23" y="343"/>
                  </a:cubicBezTo>
                  <a:cubicBezTo>
                    <a:pt x="23" y="366"/>
                    <a:pt x="46" y="412"/>
                    <a:pt x="46" y="434"/>
                  </a:cubicBezTo>
                  <a:cubicBezTo>
                    <a:pt x="69" y="457"/>
                    <a:pt x="69" y="457"/>
                    <a:pt x="92" y="457"/>
                  </a:cubicBezTo>
                  <a:cubicBezTo>
                    <a:pt x="92" y="480"/>
                    <a:pt x="92" y="503"/>
                    <a:pt x="92" y="526"/>
                  </a:cubicBezTo>
                  <a:cubicBezTo>
                    <a:pt x="115" y="549"/>
                    <a:pt x="115" y="571"/>
                    <a:pt x="115" y="571"/>
                  </a:cubicBezTo>
                  <a:cubicBezTo>
                    <a:pt x="115" y="594"/>
                    <a:pt x="115" y="594"/>
                    <a:pt x="115" y="594"/>
                  </a:cubicBezTo>
                  <a:cubicBezTo>
                    <a:pt x="138" y="685"/>
                    <a:pt x="160" y="754"/>
                    <a:pt x="183" y="845"/>
                  </a:cubicBezTo>
                  <a:cubicBezTo>
                    <a:pt x="206" y="891"/>
                    <a:pt x="229" y="959"/>
                    <a:pt x="252" y="1028"/>
                  </a:cubicBezTo>
                  <a:cubicBezTo>
                    <a:pt x="229" y="1051"/>
                    <a:pt x="206" y="1096"/>
                    <a:pt x="229" y="1119"/>
                  </a:cubicBezTo>
                  <a:cubicBezTo>
                    <a:pt x="229" y="1142"/>
                    <a:pt x="229" y="1142"/>
                    <a:pt x="229" y="1142"/>
                  </a:cubicBezTo>
                  <a:cubicBezTo>
                    <a:pt x="229" y="1142"/>
                    <a:pt x="229" y="1165"/>
                    <a:pt x="229" y="1165"/>
                  </a:cubicBezTo>
                  <a:cubicBezTo>
                    <a:pt x="229" y="1165"/>
                    <a:pt x="229" y="1188"/>
                    <a:pt x="229" y="1188"/>
                  </a:cubicBezTo>
                  <a:cubicBezTo>
                    <a:pt x="320" y="1507"/>
                    <a:pt x="411" y="1804"/>
                    <a:pt x="503" y="2123"/>
                  </a:cubicBezTo>
                  <a:cubicBezTo>
                    <a:pt x="548" y="2329"/>
                    <a:pt x="617" y="2534"/>
                    <a:pt x="663" y="2717"/>
                  </a:cubicBezTo>
                  <a:cubicBezTo>
                    <a:pt x="731" y="2922"/>
                    <a:pt x="799" y="3128"/>
                    <a:pt x="868" y="3310"/>
                  </a:cubicBezTo>
                  <a:cubicBezTo>
                    <a:pt x="936" y="3516"/>
                    <a:pt x="1005" y="3721"/>
                    <a:pt x="1073" y="3927"/>
                  </a:cubicBezTo>
                  <a:cubicBezTo>
                    <a:pt x="1119" y="3995"/>
                    <a:pt x="1142" y="4064"/>
                    <a:pt x="1165" y="4132"/>
                  </a:cubicBezTo>
                  <a:cubicBezTo>
                    <a:pt x="1187" y="4155"/>
                    <a:pt x="1187" y="4178"/>
                    <a:pt x="1233" y="4201"/>
                  </a:cubicBezTo>
                  <a:cubicBezTo>
                    <a:pt x="1256" y="4223"/>
                    <a:pt x="1279" y="4223"/>
                    <a:pt x="1302" y="4223"/>
                  </a:cubicBezTo>
                  <a:cubicBezTo>
                    <a:pt x="1314" y="4227"/>
                    <a:pt x="1327" y="4229"/>
                    <a:pt x="1340" y="4229"/>
                  </a:cubicBezTo>
                  <a:cubicBezTo>
                    <a:pt x="1400" y="4229"/>
                    <a:pt x="1465" y="4188"/>
                    <a:pt x="1484" y="4132"/>
                  </a:cubicBezTo>
                  <a:cubicBezTo>
                    <a:pt x="1484" y="4109"/>
                    <a:pt x="1484" y="4109"/>
                    <a:pt x="1484" y="4109"/>
                  </a:cubicBezTo>
                  <a:cubicBezTo>
                    <a:pt x="1507" y="4086"/>
                    <a:pt x="1507" y="4064"/>
                    <a:pt x="1507" y="4041"/>
                  </a:cubicBezTo>
                  <a:cubicBezTo>
                    <a:pt x="1507" y="3995"/>
                    <a:pt x="1507" y="3972"/>
                    <a:pt x="1507" y="3949"/>
                  </a:cubicBezTo>
                  <a:cubicBezTo>
                    <a:pt x="1534" y="3976"/>
                    <a:pt x="1568" y="3987"/>
                    <a:pt x="1606" y="3987"/>
                  </a:cubicBezTo>
                  <a:cubicBezTo>
                    <a:pt x="1633" y="3987"/>
                    <a:pt x="1661" y="3982"/>
                    <a:pt x="1690" y="3972"/>
                  </a:cubicBezTo>
                  <a:cubicBezTo>
                    <a:pt x="1712" y="3972"/>
                    <a:pt x="1735" y="3949"/>
                    <a:pt x="1758" y="3927"/>
                  </a:cubicBezTo>
                  <a:cubicBezTo>
                    <a:pt x="1804" y="3881"/>
                    <a:pt x="1804" y="3835"/>
                    <a:pt x="1804" y="3790"/>
                  </a:cubicBezTo>
                  <a:cubicBezTo>
                    <a:pt x="1804" y="3698"/>
                    <a:pt x="1758" y="3630"/>
                    <a:pt x="1758" y="3561"/>
                  </a:cubicBezTo>
                  <a:cubicBezTo>
                    <a:pt x="1735" y="3516"/>
                    <a:pt x="1712" y="3447"/>
                    <a:pt x="1690" y="3379"/>
                  </a:cubicBezTo>
                  <a:cubicBezTo>
                    <a:pt x="1667" y="3265"/>
                    <a:pt x="1644" y="3151"/>
                    <a:pt x="1598" y="3036"/>
                  </a:cubicBezTo>
                  <a:cubicBezTo>
                    <a:pt x="1576" y="2945"/>
                    <a:pt x="1530" y="2831"/>
                    <a:pt x="1507" y="2740"/>
                  </a:cubicBezTo>
                  <a:cubicBezTo>
                    <a:pt x="1461" y="2626"/>
                    <a:pt x="1439" y="2534"/>
                    <a:pt x="1393" y="2420"/>
                  </a:cubicBezTo>
                  <a:cubicBezTo>
                    <a:pt x="1347" y="2238"/>
                    <a:pt x="1302" y="2055"/>
                    <a:pt x="1233" y="1850"/>
                  </a:cubicBezTo>
                  <a:cubicBezTo>
                    <a:pt x="1187" y="1667"/>
                    <a:pt x="1119" y="1462"/>
                    <a:pt x="1073" y="1279"/>
                  </a:cubicBezTo>
                  <a:cubicBezTo>
                    <a:pt x="1073" y="1256"/>
                    <a:pt x="1051" y="1233"/>
                    <a:pt x="1051" y="1210"/>
                  </a:cubicBezTo>
                  <a:cubicBezTo>
                    <a:pt x="1028" y="1165"/>
                    <a:pt x="1028" y="1165"/>
                    <a:pt x="1005" y="1142"/>
                  </a:cubicBezTo>
                  <a:cubicBezTo>
                    <a:pt x="1005" y="1119"/>
                    <a:pt x="982" y="1096"/>
                    <a:pt x="982" y="1096"/>
                  </a:cubicBezTo>
                  <a:cubicBezTo>
                    <a:pt x="982" y="1051"/>
                    <a:pt x="959" y="1005"/>
                    <a:pt x="959" y="982"/>
                  </a:cubicBezTo>
                  <a:cubicBezTo>
                    <a:pt x="959" y="959"/>
                    <a:pt x="936" y="937"/>
                    <a:pt x="936" y="914"/>
                  </a:cubicBezTo>
                  <a:cubicBezTo>
                    <a:pt x="936" y="868"/>
                    <a:pt x="914" y="845"/>
                    <a:pt x="914" y="800"/>
                  </a:cubicBezTo>
                  <a:cubicBezTo>
                    <a:pt x="891" y="777"/>
                    <a:pt x="868" y="731"/>
                    <a:pt x="822" y="708"/>
                  </a:cubicBezTo>
                  <a:cubicBezTo>
                    <a:pt x="822" y="685"/>
                    <a:pt x="799" y="640"/>
                    <a:pt x="799" y="594"/>
                  </a:cubicBezTo>
                  <a:cubicBezTo>
                    <a:pt x="777" y="526"/>
                    <a:pt x="777" y="457"/>
                    <a:pt x="754" y="412"/>
                  </a:cubicBezTo>
                  <a:cubicBezTo>
                    <a:pt x="754" y="343"/>
                    <a:pt x="731" y="275"/>
                    <a:pt x="731" y="229"/>
                  </a:cubicBezTo>
                  <a:cubicBezTo>
                    <a:pt x="708" y="160"/>
                    <a:pt x="685" y="92"/>
                    <a:pt x="640" y="69"/>
                  </a:cubicBezTo>
                  <a:cubicBezTo>
                    <a:pt x="594" y="46"/>
                    <a:pt x="571" y="24"/>
                    <a:pt x="526" y="24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DEB3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6" name="Google Shape;2636;p11"/>
            <p:cNvSpPr/>
            <p:nvPr/>
          </p:nvSpPr>
          <p:spPr>
            <a:xfrm>
              <a:off x="5979250" y="3443800"/>
              <a:ext cx="83325" cy="261200"/>
            </a:xfrm>
            <a:custGeom>
              <a:avLst/>
              <a:gdLst/>
              <a:ahLst/>
              <a:cxnLst/>
              <a:rect l="l" t="t" r="r" b="b"/>
              <a:pathLst>
                <a:path w="3333" h="10448" extrusionOk="0">
                  <a:moveTo>
                    <a:pt x="69" y="1"/>
                  </a:moveTo>
                  <a:cubicBezTo>
                    <a:pt x="23" y="1"/>
                    <a:pt x="0" y="47"/>
                    <a:pt x="0" y="115"/>
                  </a:cubicBezTo>
                  <a:cubicBezTo>
                    <a:pt x="46" y="298"/>
                    <a:pt x="115" y="480"/>
                    <a:pt x="160" y="663"/>
                  </a:cubicBezTo>
                  <a:cubicBezTo>
                    <a:pt x="160" y="663"/>
                    <a:pt x="160" y="686"/>
                    <a:pt x="160" y="709"/>
                  </a:cubicBezTo>
                  <a:cubicBezTo>
                    <a:pt x="183" y="777"/>
                    <a:pt x="206" y="823"/>
                    <a:pt x="206" y="891"/>
                  </a:cubicBezTo>
                  <a:cubicBezTo>
                    <a:pt x="229" y="960"/>
                    <a:pt x="251" y="1028"/>
                    <a:pt x="274" y="1097"/>
                  </a:cubicBezTo>
                  <a:cubicBezTo>
                    <a:pt x="297" y="1188"/>
                    <a:pt x="320" y="1256"/>
                    <a:pt x="343" y="1348"/>
                  </a:cubicBezTo>
                  <a:cubicBezTo>
                    <a:pt x="343" y="1348"/>
                    <a:pt x="343" y="1370"/>
                    <a:pt x="343" y="1393"/>
                  </a:cubicBezTo>
                  <a:cubicBezTo>
                    <a:pt x="320" y="1416"/>
                    <a:pt x="343" y="1439"/>
                    <a:pt x="343" y="1485"/>
                  </a:cubicBezTo>
                  <a:cubicBezTo>
                    <a:pt x="343" y="1507"/>
                    <a:pt x="366" y="1530"/>
                    <a:pt x="366" y="1576"/>
                  </a:cubicBezTo>
                  <a:cubicBezTo>
                    <a:pt x="366" y="1644"/>
                    <a:pt x="388" y="1736"/>
                    <a:pt x="411" y="1804"/>
                  </a:cubicBezTo>
                  <a:cubicBezTo>
                    <a:pt x="434" y="1895"/>
                    <a:pt x="457" y="1987"/>
                    <a:pt x="503" y="2078"/>
                  </a:cubicBezTo>
                  <a:cubicBezTo>
                    <a:pt x="548" y="2261"/>
                    <a:pt x="594" y="2420"/>
                    <a:pt x="640" y="2580"/>
                  </a:cubicBezTo>
                  <a:cubicBezTo>
                    <a:pt x="640" y="2603"/>
                    <a:pt x="640" y="2626"/>
                    <a:pt x="640" y="2649"/>
                  </a:cubicBezTo>
                  <a:cubicBezTo>
                    <a:pt x="685" y="2854"/>
                    <a:pt x="731" y="3037"/>
                    <a:pt x="776" y="3242"/>
                  </a:cubicBezTo>
                  <a:cubicBezTo>
                    <a:pt x="845" y="3448"/>
                    <a:pt x="891" y="3653"/>
                    <a:pt x="959" y="3881"/>
                  </a:cubicBezTo>
                  <a:cubicBezTo>
                    <a:pt x="982" y="3973"/>
                    <a:pt x="1005" y="4064"/>
                    <a:pt x="1028" y="4155"/>
                  </a:cubicBezTo>
                  <a:cubicBezTo>
                    <a:pt x="1073" y="4269"/>
                    <a:pt x="1096" y="4361"/>
                    <a:pt x="1142" y="4475"/>
                  </a:cubicBezTo>
                  <a:cubicBezTo>
                    <a:pt x="1142" y="4520"/>
                    <a:pt x="1164" y="4566"/>
                    <a:pt x="1187" y="4589"/>
                  </a:cubicBezTo>
                  <a:cubicBezTo>
                    <a:pt x="1210" y="4657"/>
                    <a:pt x="1233" y="4703"/>
                    <a:pt x="1256" y="4771"/>
                  </a:cubicBezTo>
                  <a:cubicBezTo>
                    <a:pt x="1256" y="4794"/>
                    <a:pt x="1256" y="4840"/>
                    <a:pt x="1279" y="4863"/>
                  </a:cubicBezTo>
                  <a:cubicBezTo>
                    <a:pt x="1279" y="4977"/>
                    <a:pt x="1301" y="5068"/>
                    <a:pt x="1324" y="5159"/>
                  </a:cubicBezTo>
                  <a:cubicBezTo>
                    <a:pt x="1347" y="5319"/>
                    <a:pt x="1370" y="5479"/>
                    <a:pt x="1416" y="5639"/>
                  </a:cubicBezTo>
                  <a:cubicBezTo>
                    <a:pt x="1438" y="5776"/>
                    <a:pt x="1461" y="5913"/>
                    <a:pt x="1507" y="6050"/>
                  </a:cubicBezTo>
                  <a:cubicBezTo>
                    <a:pt x="1530" y="6118"/>
                    <a:pt x="1553" y="6209"/>
                    <a:pt x="1575" y="6278"/>
                  </a:cubicBezTo>
                  <a:cubicBezTo>
                    <a:pt x="1598" y="6346"/>
                    <a:pt x="1644" y="6438"/>
                    <a:pt x="1667" y="6529"/>
                  </a:cubicBezTo>
                  <a:cubicBezTo>
                    <a:pt x="1667" y="6552"/>
                    <a:pt x="1667" y="6597"/>
                    <a:pt x="1689" y="6620"/>
                  </a:cubicBezTo>
                  <a:cubicBezTo>
                    <a:pt x="1689" y="6643"/>
                    <a:pt x="1712" y="6666"/>
                    <a:pt x="1735" y="6689"/>
                  </a:cubicBezTo>
                  <a:cubicBezTo>
                    <a:pt x="1781" y="6871"/>
                    <a:pt x="1804" y="7031"/>
                    <a:pt x="1872" y="7214"/>
                  </a:cubicBezTo>
                  <a:cubicBezTo>
                    <a:pt x="1895" y="7282"/>
                    <a:pt x="1895" y="7351"/>
                    <a:pt x="1918" y="7419"/>
                  </a:cubicBezTo>
                  <a:cubicBezTo>
                    <a:pt x="1941" y="7442"/>
                    <a:pt x="1941" y="7465"/>
                    <a:pt x="1941" y="7488"/>
                  </a:cubicBezTo>
                  <a:cubicBezTo>
                    <a:pt x="1963" y="7533"/>
                    <a:pt x="1963" y="7579"/>
                    <a:pt x="1986" y="7602"/>
                  </a:cubicBezTo>
                  <a:cubicBezTo>
                    <a:pt x="1986" y="7625"/>
                    <a:pt x="1986" y="7625"/>
                    <a:pt x="1986" y="7647"/>
                  </a:cubicBezTo>
                  <a:cubicBezTo>
                    <a:pt x="2055" y="7899"/>
                    <a:pt x="2123" y="8150"/>
                    <a:pt x="2192" y="8401"/>
                  </a:cubicBezTo>
                  <a:cubicBezTo>
                    <a:pt x="2237" y="8538"/>
                    <a:pt x="2283" y="8675"/>
                    <a:pt x="2329" y="8812"/>
                  </a:cubicBezTo>
                  <a:cubicBezTo>
                    <a:pt x="2329" y="8903"/>
                    <a:pt x="2351" y="8994"/>
                    <a:pt x="2397" y="9063"/>
                  </a:cubicBezTo>
                  <a:cubicBezTo>
                    <a:pt x="2397" y="9108"/>
                    <a:pt x="2420" y="9154"/>
                    <a:pt x="2420" y="9200"/>
                  </a:cubicBezTo>
                  <a:cubicBezTo>
                    <a:pt x="2443" y="9268"/>
                    <a:pt x="2466" y="9314"/>
                    <a:pt x="2466" y="9359"/>
                  </a:cubicBezTo>
                  <a:cubicBezTo>
                    <a:pt x="2511" y="9542"/>
                    <a:pt x="2557" y="9702"/>
                    <a:pt x="2602" y="9861"/>
                  </a:cubicBezTo>
                  <a:cubicBezTo>
                    <a:pt x="2625" y="9953"/>
                    <a:pt x="2648" y="10021"/>
                    <a:pt x="2671" y="10113"/>
                  </a:cubicBezTo>
                  <a:cubicBezTo>
                    <a:pt x="2694" y="10158"/>
                    <a:pt x="2717" y="10204"/>
                    <a:pt x="2717" y="10227"/>
                  </a:cubicBezTo>
                  <a:cubicBezTo>
                    <a:pt x="2739" y="10295"/>
                    <a:pt x="2762" y="10364"/>
                    <a:pt x="2808" y="10409"/>
                  </a:cubicBezTo>
                  <a:cubicBezTo>
                    <a:pt x="2835" y="10436"/>
                    <a:pt x="2861" y="10447"/>
                    <a:pt x="2893" y="10447"/>
                  </a:cubicBezTo>
                  <a:cubicBezTo>
                    <a:pt x="2915" y="10447"/>
                    <a:pt x="2939" y="10442"/>
                    <a:pt x="2968" y="10432"/>
                  </a:cubicBezTo>
                  <a:cubicBezTo>
                    <a:pt x="2991" y="10432"/>
                    <a:pt x="3013" y="10409"/>
                    <a:pt x="3036" y="10386"/>
                  </a:cubicBezTo>
                  <a:cubicBezTo>
                    <a:pt x="3059" y="10364"/>
                    <a:pt x="3082" y="10341"/>
                    <a:pt x="3082" y="10318"/>
                  </a:cubicBezTo>
                  <a:cubicBezTo>
                    <a:pt x="3082" y="10295"/>
                    <a:pt x="3082" y="10272"/>
                    <a:pt x="3082" y="10250"/>
                  </a:cubicBezTo>
                  <a:cubicBezTo>
                    <a:pt x="3082" y="10227"/>
                    <a:pt x="3082" y="10204"/>
                    <a:pt x="3082" y="10181"/>
                  </a:cubicBezTo>
                  <a:cubicBezTo>
                    <a:pt x="3150" y="10158"/>
                    <a:pt x="3196" y="10113"/>
                    <a:pt x="3219" y="10044"/>
                  </a:cubicBezTo>
                  <a:cubicBezTo>
                    <a:pt x="3219" y="10044"/>
                    <a:pt x="3219" y="10044"/>
                    <a:pt x="3219" y="10021"/>
                  </a:cubicBezTo>
                  <a:cubicBezTo>
                    <a:pt x="3287" y="9998"/>
                    <a:pt x="3333" y="9930"/>
                    <a:pt x="3310" y="9861"/>
                  </a:cubicBezTo>
                  <a:cubicBezTo>
                    <a:pt x="3310" y="9816"/>
                    <a:pt x="3310" y="9793"/>
                    <a:pt x="3310" y="9747"/>
                  </a:cubicBezTo>
                  <a:cubicBezTo>
                    <a:pt x="3310" y="9702"/>
                    <a:pt x="3333" y="9656"/>
                    <a:pt x="3310" y="9610"/>
                  </a:cubicBezTo>
                  <a:cubicBezTo>
                    <a:pt x="3264" y="9473"/>
                    <a:pt x="3242" y="9314"/>
                    <a:pt x="3196" y="9177"/>
                  </a:cubicBezTo>
                  <a:cubicBezTo>
                    <a:pt x="3150" y="9017"/>
                    <a:pt x="3105" y="8880"/>
                    <a:pt x="3059" y="8720"/>
                  </a:cubicBezTo>
                  <a:cubicBezTo>
                    <a:pt x="3059" y="8697"/>
                    <a:pt x="3036" y="8675"/>
                    <a:pt x="3036" y="8629"/>
                  </a:cubicBezTo>
                  <a:cubicBezTo>
                    <a:pt x="3036" y="8606"/>
                    <a:pt x="3013" y="8560"/>
                    <a:pt x="2968" y="8538"/>
                  </a:cubicBezTo>
                  <a:cubicBezTo>
                    <a:pt x="2922" y="8401"/>
                    <a:pt x="2876" y="8264"/>
                    <a:pt x="2854" y="8127"/>
                  </a:cubicBezTo>
                  <a:cubicBezTo>
                    <a:pt x="2876" y="8081"/>
                    <a:pt x="2899" y="8013"/>
                    <a:pt x="2876" y="7944"/>
                  </a:cubicBezTo>
                  <a:cubicBezTo>
                    <a:pt x="2854" y="7876"/>
                    <a:pt x="2831" y="7807"/>
                    <a:pt x="2808" y="7739"/>
                  </a:cubicBezTo>
                  <a:cubicBezTo>
                    <a:pt x="2785" y="7647"/>
                    <a:pt x="2762" y="7556"/>
                    <a:pt x="2739" y="7465"/>
                  </a:cubicBezTo>
                  <a:cubicBezTo>
                    <a:pt x="2671" y="7282"/>
                    <a:pt x="2625" y="7122"/>
                    <a:pt x="2580" y="6940"/>
                  </a:cubicBezTo>
                  <a:cubicBezTo>
                    <a:pt x="2557" y="6849"/>
                    <a:pt x="2534" y="6757"/>
                    <a:pt x="2511" y="6689"/>
                  </a:cubicBezTo>
                  <a:cubicBezTo>
                    <a:pt x="2488" y="6620"/>
                    <a:pt x="2488" y="6529"/>
                    <a:pt x="2466" y="6461"/>
                  </a:cubicBezTo>
                  <a:cubicBezTo>
                    <a:pt x="2466" y="6415"/>
                    <a:pt x="2443" y="6346"/>
                    <a:pt x="2420" y="6278"/>
                  </a:cubicBezTo>
                  <a:cubicBezTo>
                    <a:pt x="2420" y="6255"/>
                    <a:pt x="2397" y="6232"/>
                    <a:pt x="2397" y="6209"/>
                  </a:cubicBezTo>
                  <a:cubicBezTo>
                    <a:pt x="2374" y="6095"/>
                    <a:pt x="2351" y="5981"/>
                    <a:pt x="2329" y="5867"/>
                  </a:cubicBezTo>
                  <a:cubicBezTo>
                    <a:pt x="2329" y="5867"/>
                    <a:pt x="2329" y="5867"/>
                    <a:pt x="2329" y="5844"/>
                  </a:cubicBezTo>
                  <a:cubicBezTo>
                    <a:pt x="2306" y="5821"/>
                    <a:pt x="2306" y="5799"/>
                    <a:pt x="2283" y="5753"/>
                  </a:cubicBezTo>
                  <a:cubicBezTo>
                    <a:pt x="2260" y="5730"/>
                    <a:pt x="2237" y="5707"/>
                    <a:pt x="2192" y="5684"/>
                  </a:cubicBezTo>
                  <a:cubicBezTo>
                    <a:pt x="2146" y="5525"/>
                    <a:pt x="2100" y="5342"/>
                    <a:pt x="2055" y="5159"/>
                  </a:cubicBezTo>
                  <a:cubicBezTo>
                    <a:pt x="2009" y="4977"/>
                    <a:pt x="1941" y="4771"/>
                    <a:pt x="1895" y="4566"/>
                  </a:cubicBezTo>
                  <a:cubicBezTo>
                    <a:pt x="1918" y="4543"/>
                    <a:pt x="1941" y="4498"/>
                    <a:pt x="1941" y="4452"/>
                  </a:cubicBezTo>
                  <a:cubicBezTo>
                    <a:pt x="1941" y="4429"/>
                    <a:pt x="1941" y="4429"/>
                    <a:pt x="1918" y="4406"/>
                  </a:cubicBezTo>
                  <a:cubicBezTo>
                    <a:pt x="1918" y="4338"/>
                    <a:pt x="1895" y="4269"/>
                    <a:pt x="1872" y="4201"/>
                  </a:cubicBezTo>
                  <a:cubicBezTo>
                    <a:pt x="1849" y="4155"/>
                    <a:pt x="1826" y="4087"/>
                    <a:pt x="1804" y="4041"/>
                  </a:cubicBezTo>
                  <a:cubicBezTo>
                    <a:pt x="1804" y="4041"/>
                    <a:pt x="1804" y="4018"/>
                    <a:pt x="1804" y="3995"/>
                  </a:cubicBezTo>
                  <a:cubicBezTo>
                    <a:pt x="1781" y="3973"/>
                    <a:pt x="1781" y="3927"/>
                    <a:pt x="1781" y="3904"/>
                  </a:cubicBezTo>
                  <a:cubicBezTo>
                    <a:pt x="1712" y="3721"/>
                    <a:pt x="1689" y="3562"/>
                    <a:pt x="1644" y="3402"/>
                  </a:cubicBezTo>
                  <a:cubicBezTo>
                    <a:pt x="1621" y="3265"/>
                    <a:pt x="1575" y="3128"/>
                    <a:pt x="1553" y="3014"/>
                  </a:cubicBezTo>
                  <a:cubicBezTo>
                    <a:pt x="1553" y="2991"/>
                    <a:pt x="1553" y="2945"/>
                    <a:pt x="1530" y="2923"/>
                  </a:cubicBezTo>
                  <a:cubicBezTo>
                    <a:pt x="1530" y="2900"/>
                    <a:pt x="1530" y="2854"/>
                    <a:pt x="1530" y="2831"/>
                  </a:cubicBezTo>
                  <a:cubicBezTo>
                    <a:pt x="1507" y="2786"/>
                    <a:pt x="1507" y="2717"/>
                    <a:pt x="1484" y="2672"/>
                  </a:cubicBezTo>
                  <a:cubicBezTo>
                    <a:pt x="1484" y="2649"/>
                    <a:pt x="1484" y="2626"/>
                    <a:pt x="1461" y="2603"/>
                  </a:cubicBezTo>
                  <a:cubicBezTo>
                    <a:pt x="1461" y="2580"/>
                    <a:pt x="1461" y="2580"/>
                    <a:pt x="1461" y="2557"/>
                  </a:cubicBezTo>
                  <a:cubicBezTo>
                    <a:pt x="1438" y="2535"/>
                    <a:pt x="1438" y="2489"/>
                    <a:pt x="1438" y="2466"/>
                  </a:cubicBezTo>
                  <a:cubicBezTo>
                    <a:pt x="1438" y="2398"/>
                    <a:pt x="1416" y="2306"/>
                    <a:pt x="1393" y="2238"/>
                  </a:cubicBezTo>
                  <a:cubicBezTo>
                    <a:pt x="1393" y="2192"/>
                    <a:pt x="1370" y="2147"/>
                    <a:pt x="1324" y="2124"/>
                  </a:cubicBezTo>
                  <a:cubicBezTo>
                    <a:pt x="1324" y="2101"/>
                    <a:pt x="1301" y="2055"/>
                    <a:pt x="1301" y="2032"/>
                  </a:cubicBezTo>
                  <a:cubicBezTo>
                    <a:pt x="1279" y="1941"/>
                    <a:pt x="1256" y="1873"/>
                    <a:pt x="1233" y="1781"/>
                  </a:cubicBezTo>
                  <a:cubicBezTo>
                    <a:pt x="1187" y="1622"/>
                    <a:pt x="1142" y="1485"/>
                    <a:pt x="1096" y="1325"/>
                  </a:cubicBezTo>
                  <a:cubicBezTo>
                    <a:pt x="1050" y="1256"/>
                    <a:pt x="1028" y="1165"/>
                    <a:pt x="1005" y="1074"/>
                  </a:cubicBezTo>
                  <a:cubicBezTo>
                    <a:pt x="982" y="1005"/>
                    <a:pt x="936" y="914"/>
                    <a:pt x="913" y="823"/>
                  </a:cubicBezTo>
                  <a:cubicBezTo>
                    <a:pt x="891" y="709"/>
                    <a:pt x="845" y="572"/>
                    <a:pt x="822" y="457"/>
                  </a:cubicBezTo>
                  <a:cubicBezTo>
                    <a:pt x="822" y="435"/>
                    <a:pt x="822" y="412"/>
                    <a:pt x="822" y="389"/>
                  </a:cubicBezTo>
                  <a:cubicBezTo>
                    <a:pt x="799" y="343"/>
                    <a:pt x="799" y="252"/>
                    <a:pt x="754" y="229"/>
                  </a:cubicBezTo>
                  <a:cubicBezTo>
                    <a:pt x="731" y="206"/>
                    <a:pt x="731" y="206"/>
                    <a:pt x="708" y="206"/>
                  </a:cubicBezTo>
                  <a:cubicBezTo>
                    <a:pt x="662" y="184"/>
                    <a:pt x="617" y="184"/>
                    <a:pt x="571" y="184"/>
                  </a:cubicBezTo>
                  <a:cubicBezTo>
                    <a:pt x="548" y="206"/>
                    <a:pt x="525" y="206"/>
                    <a:pt x="503" y="229"/>
                  </a:cubicBezTo>
                  <a:cubicBezTo>
                    <a:pt x="480" y="184"/>
                    <a:pt x="434" y="161"/>
                    <a:pt x="388" y="161"/>
                  </a:cubicBezTo>
                  <a:cubicBezTo>
                    <a:pt x="320" y="161"/>
                    <a:pt x="251" y="229"/>
                    <a:pt x="251" y="298"/>
                  </a:cubicBezTo>
                  <a:cubicBezTo>
                    <a:pt x="251" y="290"/>
                    <a:pt x="251" y="282"/>
                    <a:pt x="251" y="275"/>
                  </a:cubicBezTo>
                  <a:cubicBezTo>
                    <a:pt x="229" y="252"/>
                    <a:pt x="229" y="206"/>
                    <a:pt x="206" y="184"/>
                  </a:cubicBezTo>
                  <a:cubicBezTo>
                    <a:pt x="206" y="138"/>
                    <a:pt x="183" y="69"/>
                    <a:pt x="160" y="24"/>
                  </a:cubicBezTo>
                  <a:cubicBezTo>
                    <a:pt x="160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DEB3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7" name="Google Shape;2637;p11"/>
            <p:cNvSpPr/>
            <p:nvPr/>
          </p:nvSpPr>
          <p:spPr>
            <a:xfrm>
              <a:off x="6048875" y="3685750"/>
              <a:ext cx="91325" cy="293350"/>
            </a:xfrm>
            <a:custGeom>
              <a:avLst/>
              <a:gdLst/>
              <a:ahLst/>
              <a:cxnLst/>
              <a:rect l="l" t="t" r="r" b="b"/>
              <a:pathLst>
                <a:path w="3653" h="11734" extrusionOk="0">
                  <a:moveTo>
                    <a:pt x="297" y="1"/>
                  </a:moveTo>
                  <a:cubicBezTo>
                    <a:pt x="251" y="1"/>
                    <a:pt x="228" y="1"/>
                    <a:pt x="206" y="24"/>
                  </a:cubicBezTo>
                  <a:cubicBezTo>
                    <a:pt x="160" y="47"/>
                    <a:pt x="137" y="115"/>
                    <a:pt x="137" y="161"/>
                  </a:cubicBezTo>
                  <a:cubicBezTo>
                    <a:pt x="137" y="206"/>
                    <a:pt x="160" y="275"/>
                    <a:pt x="160" y="343"/>
                  </a:cubicBezTo>
                  <a:cubicBezTo>
                    <a:pt x="148" y="332"/>
                    <a:pt x="137" y="326"/>
                    <a:pt x="126" y="326"/>
                  </a:cubicBezTo>
                  <a:cubicBezTo>
                    <a:pt x="114" y="326"/>
                    <a:pt x="103" y="332"/>
                    <a:pt x="91" y="343"/>
                  </a:cubicBezTo>
                  <a:cubicBezTo>
                    <a:pt x="23" y="343"/>
                    <a:pt x="0" y="412"/>
                    <a:pt x="0" y="480"/>
                  </a:cubicBezTo>
                  <a:cubicBezTo>
                    <a:pt x="0" y="503"/>
                    <a:pt x="0" y="526"/>
                    <a:pt x="0" y="572"/>
                  </a:cubicBezTo>
                  <a:cubicBezTo>
                    <a:pt x="0" y="594"/>
                    <a:pt x="0" y="617"/>
                    <a:pt x="0" y="663"/>
                  </a:cubicBezTo>
                  <a:cubicBezTo>
                    <a:pt x="23" y="731"/>
                    <a:pt x="23" y="800"/>
                    <a:pt x="46" y="868"/>
                  </a:cubicBezTo>
                  <a:cubicBezTo>
                    <a:pt x="46" y="914"/>
                    <a:pt x="69" y="960"/>
                    <a:pt x="69" y="982"/>
                  </a:cubicBezTo>
                  <a:cubicBezTo>
                    <a:pt x="91" y="1096"/>
                    <a:pt x="114" y="1188"/>
                    <a:pt x="137" y="1279"/>
                  </a:cubicBezTo>
                  <a:cubicBezTo>
                    <a:pt x="160" y="1393"/>
                    <a:pt x="183" y="1507"/>
                    <a:pt x="206" y="1621"/>
                  </a:cubicBezTo>
                  <a:cubicBezTo>
                    <a:pt x="251" y="1736"/>
                    <a:pt x="274" y="1850"/>
                    <a:pt x="297" y="1964"/>
                  </a:cubicBezTo>
                  <a:cubicBezTo>
                    <a:pt x="365" y="2146"/>
                    <a:pt x="411" y="2329"/>
                    <a:pt x="479" y="2534"/>
                  </a:cubicBezTo>
                  <a:lnTo>
                    <a:pt x="571" y="2808"/>
                  </a:lnTo>
                  <a:cubicBezTo>
                    <a:pt x="594" y="2900"/>
                    <a:pt x="616" y="2991"/>
                    <a:pt x="639" y="3082"/>
                  </a:cubicBezTo>
                  <a:cubicBezTo>
                    <a:pt x="639" y="3105"/>
                    <a:pt x="639" y="3128"/>
                    <a:pt x="639" y="3151"/>
                  </a:cubicBezTo>
                  <a:cubicBezTo>
                    <a:pt x="662" y="3174"/>
                    <a:pt x="662" y="3219"/>
                    <a:pt x="662" y="3242"/>
                  </a:cubicBezTo>
                  <a:cubicBezTo>
                    <a:pt x="662" y="3288"/>
                    <a:pt x="685" y="3311"/>
                    <a:pt x="685" y="3356"/>
                  </a:cubicBezTo>
                  <a:cubicBezTo>
                    <a:pt x="708" y="3425"/>
                    <a:pt x="708" y="3493"/>
                    <a:pt x="731" y="3562"/>
                  </a:cubicBezTo>
                  <a:cubicBezTo>
                    <a:pt x="753" y="3676"/>
                    <a:pt x="776" y="3767"/>
                    <a:pt x="799" y="3881"/>
                  </a:cubicBezTo>
                  <a:cubicBezTo>
                    <a:pt x="867" y="4064"/>
                    <a:pt x="913" y="4246"/>
                    <a:pt x="982" y="4429"/>
                  </a:cubicBezTo>
                  <a:cubicBezTo>
                    <a:pt x="1004" y="4520"/>
                    <a:pt x="1027" y="4589"/>
                    <a:pt x="1050" y="4657"/>
                  </a:cubicBezTo>
                  <a:cubicBezTo>
                    <a:pt x="1073" y="4749"/>
                    <a:pt x="1096" y="4817"/>
                    <a:pt x="1119" y="4908"/>
                  </a:cubicBezTo>
                  <a:cubicBezTo>
                    <a:pt x="1187" y="5114"/>
                    <a:pt x="1233" y="5296"/>
                    <a:pt x="1301" y="5502"/>
                  </a:cubicBezTo>
                  <a:cubicBezTo>
                    <a:pt x="1301" y="5593"/>
                    <a:pt x="1324" y="5684"/>
                    <a:pt x="1347" y="5776"/>
                  </a:cubicBezTo>
                  <a:lnTo>
                    <a:pt x="1392" y="5981"/>
                  </a:lnTo>
                  <a:cubicBezTo>
                    <a:pt x="1415" y="6072"/>
                    <a:pt x="1461" y="6187"/>
                    <a:pt x="1484" y="6278"/>
                  </a:cubicBezTo>
                  <a:cubicBezTo>
                    <a:pt x="1507" y="6392"/>
                    <a:pt x="1552" y="6483"/>
                    <a:pt x="1575" y="6575"/>
                  </a:cubicBezTo>
                  <a:cubicBezTo>
                    <a:pt x="1621" y="6689"/>
                    <a:pt x="1644" y="6780"/>
                    <a:pt x="1689" y="6894"/>
                  </a:cubicBezTo>
                  <a:cubicBezTo>
                    <a:pt x="1712" y="7031"/>
                    <a:pt x="1758" y="7191"/>
                    <a:pt x="1780" y="7351"/>
                  </a:cubicBezTo>
                  <a:cubicBezTo>
                    <a:pt x="1895" y="7761"/>
                    <a:pt x="2009" y="8172"/>
                    <a:pt x="2123" y="8583"/>
                  </a:cubicBezTo>
                  <a:cubicBezTo>
                    <a:pt x="2146" y="8674"/>
                    <a:pt x="2168" y="8789"/>
                    <a:pt x="2191" y="8880"/>
                  </a:cubicBezTo>
                  <a:cubicBezTo>
                    <a:pt x="2214" y="8971"/>
                    <a:pt x="2237" y="9063"/>
                    <a:pt x="2283" y="9154"/>
                  </a:cubicBezTo>
                  <a:cubicBezTo>
                    <a:pt x="2283" y="9177"/>
                    <a:pt x="2283" y="9199"/>
                    <a:pt x="2305" y="9222"/>
                  </a:cubicBezTo>
                  <a:cubicBezTo>
                    <a:pt x="2305" y="9268"/>
                    <a:pt x="2328" y="9314"/>
                    <a:pt x="2328" y="9359"/>
                  </a:cubicBezTo>
                  <a:cubicBezTo>
                    <a:pt x="2351" y="9451"/>
                    <a:pt x="2374" y="9542"/>
                    <a:pt x="2397" y="9656"/>
                  </a:cubicBezTo>
                  <a:cubicBezTo>
                    <a:pt x="2397" y="9679"/>
                    <a:pt x="2420" y="9702"/>
                    <a:pt x="2420" y="9747"/>
                  </a:cubicBezTo>
                  <a:cubicBezTo>
                    <a:pt x="2442" y="9816"/>
                    <a:pt x="2465" y="9861"/>
                    <a:pt x="2465" y="9930"/>
                  </a:cubicBezTo>
                  <a:cubicBezTo>
                    <a:pt x="2488" y="10021"/>
                    <a:pt x="2511" y="10112"/>
                    <a:pt x="2534" y="10181"/>
                  </a:cubicBezTo>
                  <a:cubicBezTo>
                    <a:pt x="2602" y="10364"/>
                    <a:pt x="2648" y="10523"/>
                    <a:pt x="2693" y="10683"/>
                  </a:cubicBezTo>
                  <a:cubicBezTo>
                    <a:pt x="2716" y="10774"/>
                    <a:pt x="2739" y="10843"/>
                    <a:pt x="2762" y="10911"/>
                  </a:cubicBezTo>
                  <a:cubicBezTo>
                    <a:pt x="2785" y="10957"/>
                    <a:pt x="2808" y="11003"/>
                    <a:pt x="2808" y="11048"/>
                  </a:cubicBezTo>
                  <a:cubicBezTo>
                    <a:pt x="2830" y="11094"/>
                    <a:pt x="2830" y="11117"/>
                    <a:pt x="2830" y="11140"/>
                  </a:cubicBezTo>
                  <a:cubicBezTo>
                    <a:pt x="2808" y="11208"/>
                    <a:pt x="2808" y="11299"/>
                    <a:pt x="2830" y="11391"/>
                  </a:cubicBezTo>
                  <a:cubicBezTo>
                    <a:pt x="2830" y="11391"/>
                    <a:pt x="2830" y="11414"/>
                    <a:pt x="2830" y="11414"/>
                  </a:cubicBezTo>
                  <a:lnTo>
                    <a:pt x="2830" y="11436"/>
                  </a:lnTo>
                  <a:cubicBezTo>
                    <a:pt x="2830" y="11459"/>
                    <a:pt x="2853" y="11482"/>
                    <a:pt x="2853" y="11505"/>
                  </a:cubicBezTo>
                  <a:cubicBezTo>
                    <a:pt x="2853" y="11528"/>
                    <a:pt x="2876" y="11573"/>
                    <a:pt x="2899" y="11596"/>
                  </a:cubicBezTo>
                  <a:cubicBezTo>
                    <a:pt x="2967" y="11687"/>
                    <a:pt x="3082" y="11733"/>
                    <a:pt x="3196" y="11733"/>
                  </a:cubicBezTo>
                  <a:cubicBezTo>
                    <a:pt x="3241" y="11710"/>
                    <a:pt x="3287" y="11710"/>
                    <a:pt x="3333" y="11687"/>
                  </a:cubicBezTo>
                  <a:cubicBezTo>
                    <a:pt x="3355" y="11665"/>
                    <a:pt x="3355" y="11642"/>
                    <a:pt x="3378" y="11619"/>
                  </a:cubicBezTo>
                  <a:lnTo>
                    <a:pt x="3492" y="11619"/>
                  </a:lnTo>
                  <a:cubicBezTo>
                    <a:pt x="3538" y="11619"/>
                    <a:pt x="3584" y="11596"/>
                    <a:pt x="3606" y="11550"/>
                  </a:cubicBezTo>
                  <a:cubicBezTo>
                    <a:pt x="3629" y="11528"/>
                    <a:pt x="3652" y="11482"/>
                    <a:pt x="3652" y="11436"/>
                  </a:cubicBezTo>
                  <a:cubicBezTo>
                    <a:pt x="3652" y="11414"/>
                    <a:pt x="3652" y="11368"/>
                    <a:pt x="3629" y="11345"/>
                  </a:cubicBezTo>
                  <a:cubicBezTo>
                    <a:pt x="3629" y="11322"/>
                    <a:pt x="3629" y="11322"/>
                    <a:pt x="3629" y="11322"/>
                  </a:cubicBezTo>
                  <a:cubicBezTo>
                    <a:pt x="3629" y="11277"/>
                    <a:pt x="3606" y="11231"/>
                    <a:pt x="3606" y="11185"/>
                  </a:cubicBezTo>
                  <a:cubicBezTo>
                    <a:pt x="3584" y="11140"/>
                    <a:pt x="3584" y="11117"/>
                    <a:pt x="3561" y="11071"/>
                  </a:cubicBezTo>
                  <a:cubicBezTo>
                    <a:pt x="3538" y="11048"/>
                    <a:pt x="3538" y="11025"/>
                    <a:pt x="3515" y="11025"/>
                  </a:cubicBezTo>
                  <a:cubicBezTo>
                    <a:pt x="3515" y="10980"/>
                    <a:pt x="3515" y="10957"/>
                    <a:pt x="3515" y="10934"/>
                  </a:cubicBezTo>
                  <a:cubicBezTo>
                    <a:pt x="3492" y="10843"/>
                    <a:pt x="3470" y="10752"/>
                    <a:pt x="3447" y="10660"/>
                  </a:cubicBezTo>
                  <a:cubicBezTo>
                    <a:pt x="3378" y="10500"/>
                    <a:pt x="3333" y="10341"/>
                    <a:pt x="3287" y="10158"/>
                  </a:cubicBezTo>
                  <a:cubicBezTo>
                    <a:pt x="3241" y="9976"/>
                    <a:pt x="3173" y="9793"/>
                    <a:pt x="3127" y="9610"/>
                  </a:cubicBezTo>
                  <a:cubicBezTo>
                    <a:pt x="3104" y="9519"/>
                    <a:pt x="3082" y="9428"/>
                    <a:pt x="3059" y="9336"/>
                  </a:cubicBezTo>
                  <a:cubicBezTo>
                    <a:pt x="3059" y="9291"/>
                    <a:pt x="3036" y="9222"/>
                    <a:pt x="3013" y="9177"/>
                  </a:cubicBezTo>
                  <a:cubicBezTo>
                    <a:pt x="3013" y="9131"/>
                    <a:pt x="3013" y="9085"/>
                    <a:pt x="2990" y="9040"/>
                  </a:cubicBezTo>
                  <a:cubicBezTo>
                    <a:pt x="2990" y="9017"/>
                    <a:pt x="2967" y="8994"/>
                    <a:pt x="2967" y="8971"/>
                  </a:cubicBezTo>
                  <a:cubicBezTo>
                    <a:pt x="2967" y="8948"/>
                    <a:pt x="2967" y="8926"/>
                    <a:pt x="2967" y="8903"/>
                  </a:cubicBezTo>
                  <a:cubicBezTo>
                    <a:pt x="2945" y="8834"/>
                    <a:pt x="2922" y="8743"/>
                    <a:pt x="2899" y="8652"/>
                  </a:cubicBezTo>
                  <a:cubicBezTo>
                    <a:pt x="2876" y="8583"/>
                    <a:pt x="2853" y="8492"/>
                    <a:pt x="2830" y="8423"/>
                  </a:cubicBezTo>
                  <a:cubicBezTo>
                    <a:pt x="2762" y="8218"/>
                    <a:pt x="2716" y="8035"/>
                    <a:pt x="2648" y="7853"/>
                  </a:cubicBezTo>
                  <a:cubicBezTo>
                    <a:pt x="2648" y="7807"/>
                    <a:pt x="2625" y="7761"/>
                    <a:pt x="2625" y="7739"/>
                  </a:cubicBezTo>
                  <a:cubicBezTo>
                    <a:pt x="2625" y="7693"/>
                    <a:pt x="2602" y="7647"/>
                    <a:pt x="2602" y="7602"/>
                  </a:cubicBezTo>
                  <a:cubicBezTo>
                    <a:pt x="2579" y="7533"/>
                    <a:pt x="2557" y="7442"/>
                    <a:pt x="2557" y="7373"/>
                  </a:cubicBezTo>
                  <a:cubicBezTo>
                    <a:pt x="2534" y="7305"/>
                    <a:pt x="2534" y="7236"/>
                    <a:pt x="2511" y="7168"/>
                  </a:cubicBezTo>
                  <a:cubicBezTo>
                    <a:pt x="2511" y="7145"/>
                    <a:pt x="2488" y="7122"/>
                    <a:pt x="2465" y="7122"/>
                  </a:cubicBezTo>
                  <a:cubicBezTo>
                    <a:pt x="2465" y="7054"/>
                    <a:pt x="2442" y="7008"/>
                    <a:pt x="2442" y="6940"/>
                  </a:cubicBezTo>
                  <a:lnTo>
                    <a:pt x="2420" y="6848"/>
                  </a:lnTo>
                  <a:cubicBezTo>
                    <a:pt x="2420" y="6803"/>
                    <a:pt x="2397" y="6757"/>
                    <a:pt x="2397" y="6689"/>
                  </a:cubicBezTo>
                  <a:cubicBezTo>
                    <a:pt x="2374" y="6643"/>
                    <a:pt x="2328" y="6597"/>
                    <a:pt x="2260" y="6597"/>
                  </a:cubicBezTo>
                  <a:cubicBezTo>
                    <a:pt x="2237" y="6552"/>
                    <a:pt x="2237" y="6506"/>
                    <a:pt x="2214" y="6483"/>
                  </a:cubicBezTo>
                  <a:cubicBezTo>
                    <a:pt x="2146" y="6164"/>
                    <a:pt x="2077" y="5844"/>
                    <a:pt x="1986" y="5525"/>
                  </a:cubicBezTo>
                  <a:cubicBezTo>
                    <a:pt x="1986" y="5502"/>
                    <a:pt x="1986" y="5479"/>
                    <a:pt x="1986" y="5456"/>
                  </a:cubicBezTo>
                  <a:cubicBezTo>
                    <a:pt x="1986" y="5388"/>
                    <a:pt x="1963" y="5319"/>
                    <a:pt x="1940" y="5251"/>
                  </a:cubicBezTo>
                  <a:cubicBezTo>
                    <a:pt x="1940" y="5251"/>
                    <a:pt x="1940" y="5228"/>
                    <a:pt x="1940" y="5228"/>
                  </a:cubicBezTo>
                  <a:cubicBezTo>
                    <a:pt x="1963" y="5182"/>
                    <a:pt x="1963" y="5137"/>
                    <a:pt x="1940" y="5114"/>
                  </a:cubicBezTo>
                  <a:cubicBezTo>
                    <a:pt x="1917" y="4977"/>
                    <a:pt x="1895" y="4840"/>
                    <a:pt x="1849" y="4726"/>
                  </a:cubicBezTo>
                  <a:cubicBezTo>
                    <a:pt x="1826" y="4589"/>
                    <a:pt x="1780" y="4452"/>
                    <a:pt x="1735" y="4315"/>
                  </a:cubicBezTo>
                  <a:cubicBezTo>
                    <a:pt x="1712" y="4201"/>
                    <a:pt x="1666" y="4064"/>
                    <a:pt x="1644" y="3950"/>
                  </a:cubicBezTo>
                  <a:cubicBezTo>
                    <a:pt x="1621" y="3881"/>
                    <a:pt x="1621" y="3813"/>
                    <a:pt x="1598" y="3767"/>
                  </a:cubicBezTo>
                  <a:cubicBezTo>
                    <a:pt x="1575" y="3699"/>
                    <a:pt x="1575" y="3630"/>
                    <a:pt x="1552" y="3562"/>
                  </a:cubicBezTo>
                  <a:cubicBezTo>
                    <a:pt x="1529" y="3516"/>
                    <a:pt x="1529" y="3493"/>
                    <a:pt x="1507" y="3470"/>
                  </a:cubicBezTo>
                  <a:cubicBezTo>
                    <a:pt x="1461" y="3311"/>
                    <a:pt x="1415" y="3151"/>
                    <a:pt x="1392" y="2968"/>
                  </a:cubicBezTo>
                  <a:cubicBezTo>
                    <a:pt x="1370" y="2945"/>
                    <a:pt x="1370" y="2923"/>
                    <a:pt x="1370" y="2900"/>
                  </a:cubicBezTo>
                  <a:cubicBezTo>
                    <a:pt x="1370" y="2900"/>
                    <a:pt x="1370" y="2877"/>
                    <a:pt x="1370" y="2877"/>
                  </a:cubicBezTo>
                  <a:cubicBezTo>
                    <a:pt x="1392" y="2808"/>
                    <a:pt x="1370" y="2740"/>
                    <a:pt x="1347" y="2671"/>
                  </a:cubicBezTo>
                  <a:cubicBezTo>
                    <a:pt x="1324" y="2626"/>
                    <a:pt x="1301" y="2557"/>
                    <a:pt x="1278" y="2512"/>
                  </a:cubicBezTo>
                  <a:cubicBezTo>
                    <a:pt x="1255" y="2420"/>
                    <a:pt x="1210" y="2306"/>
                    <a:pt x="1187" y="2215"/>
                  </a:cubicBezTo>
                  <a:cubicBezTo>
                    <a:pt x="1141" y="2078"/>
                    <a:pt x="1096" y="1964"/>
                    <a:pt x="1050" y="1827"/>
                  </a:cubicBezTo>
                  <a:cubicBezTo>
                    <a:pt x="1027" y="1781"/>
                    <a:pt x="1027" y="1736"/>
                    <a:pt x="1004" y="1690"/>
                  </a:cubicBezTo>
                  <a:cubicBezTo>
                    <a:pt x="959" y="1507"/>
                    <a:pt x="913" y="1302"/>
                    <a:pt x="867" y="1119"/>
                  </a:cubicBezTo>
                  <a:cubicBezTo>
                    <a:pt x="822" y="937"/>
                    <a:pt x="776" y="731"/>
                    <a:pt x="731" y="549"/>
                  </a:cubicBezTo>
                  <a:cubicBezTo>
                    <a:pt x="708" y="526"/>
                    <a:pt x="708" y="503"/>
                    <a:pt x="685" y="480"/>
                  </a:cubicBezTo>
                  <a:cubicBezTo>
                    <a:pt x="685" y="457"/>
                    <a:pt x="662" y="457"/>
                    <a:pt x="639" y="457"/>
                  </a:cubicBezTo>
                  <a:lnTo>
                    <a:pt x="594" y="252"/>
                  </a:lnTo>
                  <a:cubicBezTo>
                    <a:pt x="594" y="252"/>
                    <a:pt x="594" y="229"/>
                    <a:pt x="594" y="229"/>
                  </a:cubicBezTo>
                  <a:cubicBezTo>
                    <a:pt x="571" y="206"/>
                    <a:pt x="571" y="161"/>
                    <a:pt x="571" y="138"/>
                  </a:cubicBezTo>
                  <a:cubicBezTo>
                    <a:pt x="548" y="92"/>
                    <a:pt x="525" y="69"/>
                    <a:pt x="479" y="47"/>
                  </a:cubicBezTo>
                  <a:cubicBezTo>
                    <a:pt x="457" y="24"/>
                    <a:pt x="411" y="24"/>
                    <a:pt x="388" y="24"/>
                  </a:cubicBezTo>
                  <a:lnTo>
                    <a:pt x="365" y="24"/>
                  </a:lnTo>
                  <a:cubicBezTo>
                    <a:pt x="342" y="1"/>
                    <a:pt x="320" y="1"/>
                    <a:pt x="297" y="1"/>
                  </a:cubicBezTo>
                  <a:close/>
                </a:path>
              </a:pathLst>
            </a:custGeom>
            <a:solidFill>
              <a:srgbClr val="DEB3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8" name="Google Shape;2638;p11"/>
            <p:cNvSpPr/>
            <p:nvPr/>
          </p:nvSpPr>
          <p:spPr>
            <a:xfrm>
              <a:off x="5984375" y="3357075"/>
              <a:ext cx="197475" cy="606600"/>
            </a:xfrm>
            <a:custGeom>
              <a:avLst/>
              <a:gdLst/>
              <a:ahLst/>
              <a:cxnLst/>
              <a:rect l="l" t="t" r="r" b="b"/>
              <a:pathLst>
                <a:path w="7899" h="24264" extrusionOk="0">
                  <a:moveTo>
                    <a:pt x="845" y="1"/>
                  </a:moveTo>
                  <a:cubicBezTo>
                    <a:pt x="731" y="1"/>
                    <a:pt x="640" y="23"/>
                    <a:pt x="571" y="46"/>
                  </a:cubicBezTo>
                  <a:cubicBezTo>
                    <a:pt x="457" y="69"/>
                    <a:pt x="343" y="92"/>
                    <a:pt x="252" y="115"/>
                  </a:cubicBezTo>
                  <a:cubicBezTo>
                    <a:pt x="229" y="115"/>
                    <a:pt x="206" y="115"/>
                    <a:pt x="183" y="137"/>
                  </a:cubicBezTo>
                  <a:lnTo>
                    <a:pt x="115" y="137"/>
                  </a:lnTo>
                  <a:cubicBezTo>
                    <a:pt x="46" y="160"/>
                    <a:pt x="1" y="252"/>
                    <a:pt x="24" y="343"/>
                  </a:cubicBezTo>
                  <a:cubicBezTo>
                    <a:pt x="69" y="503"/>
                    <a:pt x="92" y="685"/>
                    <a:pt x="138" y="845"/>
                  </a:cubicBezTo>
                  <a:cubicBezTo>
                    <a:pt x="161" y="936"/>
                    <a:pt x="183" y="1050"/>
                    <a:pt x="206" y="1142"/>
                  </a:cubicBezTo>
                  <a:cubicBezTo>
                    <a:pt x="275" y="1439"/>
                    <a:pt x="366" y="1735"/>
                    <a:pt x="435" y="2032"/>
                  </a:cubicBezTo>
                  <a:cubicBezTo>
                    <a:pt x="571" y="2580"/>
                    <a:pt x="708" y="3105"/>
                    <a:pt x="868" y="3630"/>
                  </a:cubicBezTo>
                  <a:lnTo>
                    <a:pt x="937" y="3881"/>
                  </a:lnTo>
                  <a:cubicBezTo>
                    <a:pt x="1165" y="4748"/>
                    <a:pt x="1393" y="5593"/>
                    <a:pt x="1621" y="6460"/>
                  </a:cubicBezTo>
                  <a:lnTo>
                    <a:pt x="1895" y="7464"/>
                  </a:lnTo>
                  <a:lnTo>
                    <a:pt x="2945" y="11368"/>
                  </a:lnTo>
                  <a:lnTo>
                    <a:pt x="3972" y="15293"/>
                  </a:lnTo>
                  <a:lnTo>
                    <a:pt x="4497" y="17211"/>
                  </a:lnTo>
                  <a:lnTo>
                    <a:pt x="5022" y="19128"/>
                  </a:lnTo>
                  <a:cubicBezTo>
                    <a:pt x="5319" y="20269"/>
                    <a:pt x="5639" y="21411"/>
                    <a:pt x="5935" y="22529"/>
                  </a:cubicBezTo>
                  <a:lnTo>
                    <a:pt x="6004" y="22803"/>
                  </a:lnTo>
                  <a:cubicBezTo>
                    <a:pt x="6118" y="23168"/>
                    <a:pt x="6209" y="23465"/>
                    <a:pt x="6301" y="23784"/>
                  </a:cubicBezTo>
                  <a:lnTo>
                    <a:pt x="6323" y="23830"/>
                  </a:lnTo>
                  <a:cubicBezTo>
                    <a:pt x="6346" y="23876"/>
                    <a:pt x="6369" y="23944"/>
                    <a:pt x="6369" y="23990"/>
                  </a:cubicBezTo>
                  <a:cubicBezTo>
                    <a:pt x="6369" y="23990"/>
                    <a:pt x="6392" y="24013"/>
                    <a:pt x="6392" y="24036"/>
                  </a:cubicBezTo>
                  <a:lnTo>
                    <a:pt x="6392" y="24058"/>
                  </a:lnTo>
                  <a:lnTo>
                    <a:pt x="6415" y="24081"/>
                  </a:lnTo>
                  <a:cubicBezTo>
                    <a:pt x="6415" y="24081"/>
                    <a:pt x="6415" y="24104"/>
                    <a:pt x="6415" y="24104"/>
                  </a:cubicBezTo>
                  <a:lnTo>
                    <a:pt x="6438" y="24127"/>
                  </a:lnTo>
                  <a:cubicBezTo>
                    <a:pt x="6438" y="24150"/>
                    <a:pt x="6438" y="24150"/>
                    <a:pt x="6438" y="24150"/>
                  </a:cubicBezTo>
                  <a:cubicBezTo>
                    <a:pt x="6438" y="24218"/>
                    <a:pt x="6506" y="24264"/>
                    <a:pt x="6552" y="24264"/>
                  </a:cubicBezTo>
                  <a:cubicBezTo>
                    <a:pt x="6575" y="24264"/>
                    <a:pt x="6575" y="24264"/>
                    <a:pt x="6597" y="24241"/>
                  </a:cubicBezTo>
                  <a:cubicBezTo>
                    <a:pt x="6620" y="24241"/>
                    <a:pt x="6666" y="24218"/>
                    <a:pt x="6666" y="24172"/>
                  </a:cubicBezTo>
                  <a:cubicBezTo>
                    <a:pt x="6689" y="24195"/>
                    <a:pt x="6711" y="24195"/>
                    <a:pt x="6734" y="24218"/>
                  </a:cubicBezTo>
                  <a:lnTo>
                    <a:pt x="6780" y="24218"/>
                  </a:lnTo>
                  <a:cubicBezTo>
                    <a:pt x="6826" y="24218"/>
                    <a:pt x="6871" y="24195"/>
                    <a:pt x="6917" y="24172"/>
                  </a:cubicBezTo>
                  <a:cubicBezTo>
                    <a:pt x="6985" y="24150"/>
                    <a:pt x="7054" y="24127"/>
                    <a:pt x="7100" y="24104"/>
                  </a:cubicBezTo>
                  <a:lnTo>
                    <a:pt x="7168" y="24058"/>
                  </a:lnTo>
                  <a:lnTo>
                    <a:pt x="7236" y="24013"/>
                  </a:lnTo>
                  <a:cubicBezTo>
                    <a:pt x="7305" y="23990"/>
                    <a:pt x="7351" y="23944"/>
                    <a:pt x="7396" y="23899"/>
                  </a:cubicBezTo>
                  <a:cubicBezTo>
                    <a:pt x="7442" y="23876"/>
                    <a:pt x="7488" y="23830"/>
                    <a:pt x="7533" y="23784"/>
                  </a:cubicBezTo>
                  <a:lnTo>
                    <a:pt x="7579" y="23739"/>
                  </a:lnTo>
                  <a:cubicBezTo>
                    <a:pt x="7602" y="23693"/>
                    <a:pt x="7624" y="23670"/>
                    <a:pt x="7670" y="23625"/>
                  </a:cubicBezTo>
                  <a:cubicBezTo>
                    <a:pt x="7693" y="23579"/>
                    <a:pt x="7716" y="23533"/>
                    <a:pt x="7739" y="23488"/>
                  </a:cubicBezTo>
                  <a:cubicBezTo>
                    <a:pt x="7807" y="23374"/>
                    <a:pt x="7853" y="23237"/>
                    <a:pt x="7876" y="23054"/>
                  </a:cubicBezTo>
                  <a:cubicBezTo>
                    <a:pt x="7898" y="22986"/>
                    <a:pt x="7898" y="22894"/>
                    <a:pt x="7898" y="22803"/>
                  </a:cubicBezTo>
                  <a:cubicBezTo>
                    <a:pt x="7898" y="22712"/>
                    <a:pt x="7898" y="22620"/>
                    <a:pt x="7898" y="22529"/>
                  </a:cubicBezTo>
                  <a:cubicBezTo>
                    <a:pt x="7898" y="22415"/>
                    <a:pt x="7898" y="22324"/>
                    <a:pt x="7876" y="22232"/>
                  </a:cubicBezTo>
                  <a:cubicBezTo>
                    <a:pt x="7876" y="22164"/>
                    <a:pt x="7853" y="22095"/>
                    <a:pt x="7853" y="22027"/>
                  </a:cubicBezTo>
                  <a:cubicBezTo>
                    <a:pt x="7830" y="22004"/>
                    <a:pt x="7830" y="21958"/>
                    <a:pt x="7807" y="21913"/>
                  </a:cubicBezTo>
                  <a:lnTo>
                    <a:pt x="7784" y="21844"/>
                  </a:lnTo>
                  <a:cubicBezTo>
                    <a:pt x="7784" y="21799"/>
                    <a:pt x="7761" y="21730"/>
                    <a:pt x="7739" y="21662"/>
                  </a:cubicBezTo>
                  <a:lnTo>
                    <a:pt x="7739" y="21616"/>
                  </a:lnTo>
                  <a:cubicBezTo>
                    <a:pt x="7693" y="21479"/>
                    <a:pt x="7670" y="21342"/>
                    <a:pt x="7624" y="21205"/>
                  </a:cubicBezTo>
                  <a:cubicBezTo>
                    <a:pt x="7579" y="21045"/>
                    <a:pt x="7533" y="20886"/>
                    <a:pt x="7488" y="20703"/>
                  </a:cubicBezTo>
                  <a:cubicBezTo>
                    <a:pt x="7419" y="20498"/>
                    <a:pt x="7373" y="20292"/>
                    <a:pt x="7305" y="20064"/>
                  </a:cubicBezTo>
                  <a:cubicBezTo>
                    <a:pt x="7259" y="19927"/>
                    <a:pt x="7214" y="19767"/>
                    <a:pt x="7168" y="19607"/>
                  </a:cubicBezTo>
                  <a:lnTo>
                    <a:pt x="7168" y="19562"/>
                  </a:lnTo>
                  <a:cubicBezTo>
                    <a:pt x="7100" y="19356"/>
                    <a:pt x="7054" y="19174"/>
                    <a:pt x="7008" y="18968"/>
                  </a:cubicBezTo>
                  <a:cubicBezTo>
                    <a:pt x="6963" y="18854"/>
                    <a:pt x="6940" y="18717"/>
                    <a:pt x="6894" y="18603"/>
                  </a:cubicBezTo>
                  <a:cubicBezTo>
                    <a:pt x="6826" y="18329"/>
                    <a:pt x="6757" y="18055"/>
                    <a:pt x="6666" y="17781"/>
                  </a:cubicBezTo>
                  <a:cubicBezTo>
                    <a:pt x="6643" y="17713"/>
                    <a:pt x="6620" y="17644"/>
                    <a:pt x="6597" y="17553"/>
                  </a:cubicBezTo>
                  <a:lnTo>
                    <a:pt x="6575" y="17485"/>
                  </a:lnTo>
                  <a:cubicBezTo>
                    <a:pt x="6552" y="17393"/>
                    <a:pt x="6529" y="17279"/>
                    <a:pt x="6506" y="17188"/>
                  </a:cubicBezTo>
                  <a:cubicBezTo>
                    <a:pt x="6460" y="17051"/>
                    <a:pt x="6438" y="16914"/>
                    <a:pt x="6392" y="16777"/>
                  </a:cubicBezTo>
                  <a:lnTo>
                    <a:pt x="6323" y="16549"/>
                  </a:lnTo>
                  <a:cubicBezTo>
                    <a:pt x="6301" y="16458"/>
                    <a:pt x="6278" y="16343"/>
                    <a:pt x="6255" y="16252"/>
                  </a:cubicBezTo>
                  <a:cubicBezTo>
                    <a:pt x="6232" y="16161"/>
                    <a:pt x="6186" y="16070"/>
                    <a:pt x="6164" y="15955"/>
                  </a:cubicBezTo>
                  <a:cubicBezTo>
                    <a:pt x="6141" y="15841"/>
                    <a:pt x="6118" y="15727"/>
                    <a:pt x="6072" y="15613"/>
                  </a:cubicBezTo>
                  <a:cubicBezTo>
                    <a:pt x="6050" y="15522"/>
                    <a:pt x="6027" y="15408"/>
                    <a:pt x="6004" y="15316"/>
                  </a:cubicBezTo>
                  <a:cubicBezTo>
                    <a:pt x="5958" y="15088"/>
                    <a:pt x="5890" y="14883"/>
                    <a:pt x="5844" y="14677"/>
                  </a:cubicBezTo>
                  <a:cubicBezTo>
                    <a:pt x="5821" y="14563"/>
                    <a:pt x="5776" y="14449"/>
                    <a:pt x="5753" y="14358"/>
                  </a:cubicBezTo>
                  <a:cubicBezTo>
                    <a:pt x="5730" y="14243"/>
                    <a:pt x="5684" y="14129"/>
                    <a:pt x="5662" y="14038"/>
                  </a:cubicBezTo>
                  <a:cubicBezTo>
                    <a:pt x="5593" y="13741"/>
                    <a:pt x="5502" y="13445"/>
                    <a:pt x="5433" y="13171"/>
                  </a:cubicBezTo>
                  <a:lnTo>
                    <a:pt x="5319" y="12714"/>
                  </a:lnTo>
                  <a:cubicBezTo>
                    <a:pt x="5296" y="12646"/>
                    <a:pt x="5273" y="12577"/>
                    <a:pt x="5273" y="12509"/>
                  </a:cubicBezTo>
                  <a:lnTo>
                    <a:pt x="5228" y="12372"/>
                  </a:lnTo>
                  <a:lnTo>
                    <a:pt x="5205" y="12281"/>
                  </a:lnTo>
                  <a:cubicBezTo>
                    <a:pt x="5182" y="12189"/>
                    <a:pt x="5159" y="12121"/>
                    <a:pt x="5137" y="12052"/>
                  </a:cubicBezTo>
                  <a:cubicBezTo>
                    <a:pt x="5091" y="11847"/>
                    <a:pt x="5022" y="11641"/>
                    <a:pt x="4977" y="11436"/>
                  </a:cubicBezTo>
                  <a:cubicBezTo>
                    <a:pt x="4931" y="11276"/>
                    <a:pt x="4908" y="11116"/>
                    <a:pt x="4863" y="10957"/>
                  </a:cubicBezTo>
                  <a:lnTo>
                    <a:pt x="4817" y="10797"/>
                  </a:lnTo>
                  <a:cubicBezTo>
                    <a:pt x="4794" y="10637"/>
                    <a:pt x="4748" y="10477"/>
                    <a:pt x="4703" y="10318"/>
                  </a:cubicBezTo>
                  <a:lnTo>
                    <a:pt x="4657" y="10181"/>
                  </a:lnTo>
                  <a:lnTo>
                    <a:pt x="4589" y="9884"/>
                  </a:lnTo>
                  <a:cubicBezTo>
                    <a:pt x="4520" y="9541"/>
                    <a:pt x="4429" y="9222"/>
                    <a:pt x="4338" y="8902"/>
                  </a:cubicBezTo>
                  <a:lnTo>
                    <a:pt x="4292" y="8720"/>
                  </a:lnTo>
                  <a:cubicBezTo>
                    <a:pt x="4246" y="8583"/>
                    <a:pt x="4201" y="8423"/>
                    <a:pt x="4155" y="8263"/>
                  </a:cubicBezTo>
                  <a:lnTo>
                    <a:pt x="4132" y="8103"/>
                  </a:lnTo>
                  <a:cubicBezTo>
                    <a:pt x="4087" y="7944"/>
                    <a:pt x="4064" y="7807"/>
                    <a:pt x="4018" y="7647"/>
                  </a:cubicBezTo>
                  <a:cubicBezTo>
                    <a:pt x="3972" y="7487"/>
                    <a:pt x="3927" y="7350"/>
                    <a:pt x="3881" y="7190"/>
                  </a:cubicBezTo>
                  <a:lnTo>
                    <a:pt x="3835" y="6985"/>
                  </a:lnTo>
                  <a:cubicBezTo>
                    <a:pt x="3790" y="6894"/>
                    <a:pt x="3767" y="6780"/>
                    <a:pt x="3744" y="6665"/>
                  </a:cubicBezTo>
                  <a:cubicBezTo>
                    <a:pt x="3721" y="6620"/>
                    <a:pt x="3699" y="6551"/>
                    <a:pt x="3676" y="6483"/>
                  </a:cubicBezTo>
                  <a:cubicBezTo>
                    <a:pt x="3676" y="6437"/>
                    <a:pt x="3653" y="6392"/>
                    <a:pt x="3630" y="6346"/>
                  </a:cubicBezTo>
                  <a:cubicBezTo>
                    <a:pt x="3584" y="6163"/>
                    <a:pt x="3539" y="5981"/>
                    <a:pt x="3470" y="5730"/>
                  </a:cubicBezTo>
                  <a:cubicBezTo>
                    <a:pt x="3402" y="5501"/>
                    <a:pt x="3356" y="5296"/>
                    <a:pt x="3311" y="5091"/>
                  </a:cubicBezTo>
                  <a:cubicBezTo>
                    <a:pt x="3265" y="4885"/>
                    <a:pt x="3219" y="4703"/>
                    <a:pt x="3174" y="4497"/>
                  </a:cubicBezTo>
                  <a:lnTo>
                    <a:pt x="3174" y="4474"/>
                  </a:lnTo>
                  <a:cubicBezTo>
                    <a:pt x="3105" y="4246"/>
                    <a:pt x="3037" y="4041"/>
                    <a:pt x="2968" y="3812"/>
                  </a:cubicBezTo>
                  <a:cubicBezTo>
                    <a:pt x="2900" y="3584"/>
                    <a:pt x="2831" y="3379"/>
                    <a:pt x="2763" y="3173"/>
                  </a:cubicBezTo>
                  <a:cubicBezTo>
                    <a:pt x="2740" y="3105"/>
                    <a:pt x="2717" y="3059"/>
                    <a:pt x="2717" y="2991"/>
                  </a:cubicBezTo>
                  <a:cubicBezTo>
                    <a:pt x="2694" y="2945"/>
                    <a:pt x="2671" y="2899"/>
                    <a:pt x="2649" y="2854"/>
                  </a:cubicBezTo>
                  <a:cubicBezTo>
                    <a:pt x="2626" y="2762"/>
                    <a:pt x="2603" y="2671"/>
                    <a:pt x="2580" y="2580"/>
                  </a:cubicBezTo>
                  <a:lnTo>
                    <a:pt x="2557" y="2511"/>
                  </a:lnTo>
                  <a:cubicBezTo>
                    <a:pt x="2534" y="2443"/>
                    <a:pt x="2512" y="2352"/>
                    <a:pt x="2489" y="2260"/>
                  </a:cubicBezTo>
                  <a:lnTo>
                    <a:pt x="2466" y="2192"/>
                  </a:lnTo>
                  <a:lnTo>
                    <a:pt x="2443" y="2100"/>
                  </a:lnTo>
                  <a:cubicBezTo>
                    <a:pt x="2420" y="2032"/>
                    <a:pt x="2397" y="1963"/>
                    <a:pt x="2375" y="1918"/>
                  </a:cubicBezTo>
                  <a:lnTo>
                    <a:pt x="2375" y="1849"/>
                  </a:lnTo>
                  <a:cubicBezTo>
                    <a:pt x="2352" y="1758"/>
                    <a:pt x="2329" y="1690"/>
                    <a:pt x="2306" y="1621"/>
                  </a:cubicBezTo>
                  <a:lnTo>
                    <a:pt x="2283" y="1484"/>
                  </a:lnTo>
                  <a:cubicBezTo>
                    <a:pt x="2283" y="1416"/>
                    <a:pt x="2261" y="1370"/>
                    <a:pt x="2238" y="1302"/>
                  </a:cubicBezTo>
                  <a:cubicBezTo>
                    <a:pt x="2215" y="1165"/>
                    <a:pt x="2192" y="1073"/>
                    <a:pt x="2146" y="982"/>
                  </a:cubicBezTo>
                  <a:cubicBezTo>
                    <a:pt x="2124" y="868"/>
                    <a:pt x="2078" y="777"/>
                    <a:pt x="2032" y="685"/>
                  </a:cubicBezTo>
                  <a:cubicBezTo>
                    <a:pt x="1964" y="548"/>
                    <a:pt x="1895" y="411"/>
                    <a:pt x="1781" y="297"/>
                  </a:cubicBezTo>
                  <a:cubicBezTo>
                    <a:pt x="1667" y="183"/>
                    <a:pt x="1530" y="115"/>
                    <a:pt x="1348" y="46"/>
                  </a:cubicBezTo>
                  <a:cubicBezTo>
                    <a:pt x="1233" y="1"/>
                    <a:pt x="1096" y="1"/>
                    <a:pt x="959" y="1"/>
                  </a:cubicBezTo>
                  <a:close/>
                </a:path>
              </a:pathLst>
            </a:custGeom>
            <a:solidFill>
              <a:srgbClr val="57C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9" name="Google Shape;2639;p11"/>
            <p:cNvSpPr/>
            <p:nvPr/>
          </p:nvSpPr>
          <p:spPr>
            <a:xfrm>
              <a:off x="5950150" y="3396450"/>
              <a:ext cx="147825" cy="528300"/>
            </a:xfrm>
            <a:custGeom>
              <a:avLst/>
              <a:gdLst/>
              <a:ahLst/>
              <a:cxnLst/>
              <a:rect l="l" t="t" r="r" b="b"/>
              <a:pathLst>
                <a:path w="5913" h="21132" extrusionOk="0">
                  <a:moveTo>
                    <a:pt x="92" y="0"/>
                  </a:moveTo>
                  <a:cubicBezTo>
                    <a:pt x="23" y="0"/>
                    <a:pt x="0" y="69"/>
                    <a:pt x="23" y="137"/>
                  </a:cubicBezTo>
                  <a:cubicBezTo>
                    <a:pt x="92" y="388"/>
                    <a:pt x="160" y="662"/>
                    <a:pt x="206" y="913"/>
                  </a:cubicBezTo>
                  <a:cubicBezTo>
                    <a:pt x="274" y="1187"/>
                    <a:pt x="343" y="1461"/>
                    <a:pt x="411" y="1735"/>
                  </a:cubicBezTo>
                  <a:cubicBezTo>
                    <a:pt x="548" y="2306"/>
                    <a:pt x="685" y="2876"/>
                    <a:pt x="845" y="3447"/>
                  </a:cubicBezTo>
                  <a:cubicBezTo>
                    <a:pt x="1142" y="4657"/>
                    <a:pt x="1461" y="5867"/>
                    <a:pt x="1804" y="7076"/>
                  </a:cubicBezTo>
                  <a:cubicBezTo>
                    <a:pt x="2443" y="9519"/>
                    <a:pt x="3105" y="11984"/>
                    <a:pt x="3766" y="14449"/>
                  </a:cubicBezTo>
                  <a:cubicBezTo>
                    <a:pt x="4063" y="15567"/>
                    <a:pt x="4383" y="16709"/>
                    <a:pt x="4680" y="17827"/>
                  </a:cubicBezTo>
                  <a:cubicBezTo>
                    <a:pt x="4816" y="18375"/>
                    <a:pt x="4976" y="18923"/>
                    <a:pt x="5113" y="19448"/>
                  </a:cubicBezTo>
                  <a:cubicBezTo>
                    <a:pt x="5182" y="19744"/>
                    <a:pt x="5273" y="20064"/>
                    <a:pt x="5364" y="20361"/>
                  </a:cubicBezTo>
                  <a:cubicBezTo>
                    <a:pt x="5410" y="20566"/>
                    <a:pt x="5456" y="20771"/>
                    <a:pt x="5524" y="20977"/>
                  </a:cubicBezTo>
                  <a:cubicBezTo>
                    <a:pt x="5552" y="21076"/>
                    <a:pt x="5634" y="21132"/>
                    <a:pt x="5713" y="21132"/>
                  </a:cubicBezTo>
                  <a:cubicBezTo>
                    <a:pt x="5762" y="21132"/>
                    <a:pt x="5809" y="21111"/>
                    <a:pt x="5844" y="21068"/>
                  </a:cubicBezTo>
                  <a:cubicBezTo>
                    <a:pt x="5889" y="21023"/>
                    <a:pt x="5912" y="20954"/>
                    <a:pt x="5889" y="20886"/>
                  </a:cubicBezTo>
                  <a:cubicBezTo>
                    <a:pt x="5844" y="20680"/>
                    <a:pt x="5775" y="20452"/>
                    <a:pt x="5729" y="20246"/>
                  </a:cubicBezTo>
                  <a:cubicBezTo>
                    <a:pt x="5638" y="19950"/>
                    <a:pt x="5570" y="19653"/>
                    <a:pt x="5478" y="19356"/>
                  </a:cubicBezTo>
                  <a:cubicBezTo>
                    <a:pt x="5341" y="18786"/>
                    <a:pt x="5182" y="18238"/>
                    <a:pt x="5045" y="17690"/>
                  </a:cubicBezTo>
                  <a:cubicBezTo>
                    <a:pt x="4725" y="16526"/>
                    <a:pt x="4428" y="15385"/>
                    <a:pt x="4109" y="14221"/>
                  </a:cubicBezTo>
                  <a:cubicBezTo>
                    <a:pt x="3447" y="11778"/>
                    <a:pt x="2785" y="9313"/>
                    <a:pt x="2123" y="6848"/>
                  </a:cubicBezTo>
                  <a:cubicBezTo>
                    <a:pt x="1826" y="5684"/>
                    <a:pt x="1507" y="4497"/>
                    <a:pt x="1164" y="3333"/>
                  </a:cubicBezTo>
                  <a:cubicBezTo>
                    <a:pt x="1027" y="2762"/>
                    <a:pt x="868" y="2215"/>
                    <a:pt x="708" y="1667"/>
                  </a:cubicBezTo>
                  <a:cubicBezTo>
                    <a:pt x="617" y="1393"/>
                    <a:pt x="548" y="1119"/>
                    <a:pt x="457" y="845"/>
                  </a:cubicBezTo>
                  <a:cubicBezTo>
                    <a:pt x="411" y="731"/>
                    <a:pt x="388" y="617"/>
                    <a:pt x="343" y="503"/>
                  </a:cubicBezTo>
                  <a:cubicBezTo>
                    <a:pt x="297" y="366"/>
                    <a:pt x="274" y="206"/>
                    <a:pt x="229" y="69"/>
                  </a:cubicBezTo>
                  <a:cubicBezTo>
                    <a:pt x="229" y="23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57C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0" name="Google Shape;2640;p11"/>
            <p:cNvSpPr/>
            <p:nvPr/>
          </p:nvSpPr>
          <p:spPr>
            <a:xfrm>
              <a:off x="6024325" y="3739975"/>
              <a:ext cx="63375" cy="212300"/>
            </a:xfrm>
            <a:custGeom>
              <a:avLst/>
              <a:gdLst/>
              <a:ahLst/>
              <a:cxnLst/>
              <a:rect l="l" t="t" r="r" b="b"/>
              <a:pathLst>
                <a:path w="2535" h="8492" extrusionOk="0">
                  <a:moveTo>
                    <a:pt x="69" y="0"/>
                  </a:moveTo>
                  <a:cubicBezTo>
                    <a:pt x="23" y="0"/>
                    <a:pt x="1" y="69"/>
                    <a:pt x="1" y="114"/>
                  </a:cubicBezTo>
                  <a:cubicBezTo>
                    <a:pt x="160" y="685"/>
                    <a:pt x="275" y="1256"/>
                    <a:pt x="411" y="1826"/>
                  </a:cubicBezTo>
                  <a:cubicBezTo>
                    <a:pt x="548" y="2374"/>
                    <a:pt x="685" y="2922"/>
                    <a:pt x="845" y="3470"/>
                  </a:cubicBezTo>
                  <a:cubicBezTo>
                    <a:pt x="1119" y="4565"/>
                    <a:pt x="1416" y="5661"/>
                    <a:pt x="1690" y="6757"/>
                  </a:cubicBezTo>
                  <a:cubicBezTo>
                    <a:pt x="1781" y="7030"/>
                    <a:pt x="1849" y="7327"/>
                    <a:pt x="1918" y="7601"/>
                  </a:cubicBezTo>
                  <a:cubicBezTo>
                    <a:pt x="1964" y="7738"/>
                    <a:pt x="2009" y="7898"/>
                    <a:pt x="2032" y="8058"/>
                  </a:cubicBezTo>
                  <a:cubicBezTo>
                    <a:pt x="2055" y="8149"/>
                    <a:pt x="2101" y="8240"/>
                    <a:pt x="2123" y="8331"/>
                  </a:cubicBezTo>
                  <a:cubicBezTo>
                    <a:pt x="2123" y="8354"/>
                    <a:pt x="2123" y="8377"/>
                    <a:pt x="2146" y="8400"/>
                  </a:cubicBezTo>
                  <a:cubicBezTo>
                    <a:pt x="2169" y="8446"/>
                    <a:pt x="2237" y="8491"/>
                    <a:pt x="2306" y="8491"/>
                  </a:cubicBezTo>
                  <a:cubicBezTo>
                    <a:pt x="2420" y="8491"/>
                    <a:pt x="2534" y="8354"/>
                    <a:pt x="2489" y="8240"/>
                  </a:cubicBezTo>
                  <a:cubicBezTo>
                    <a:pt x="2443" y="8035"/>
                    <a:pt x="2374" y="7852"/>
                    <a:pt x="2329" y="7647"/>
                  </a:cubicBezTo>
                  <a:cubicBezTo>
                    <a:pt x="2260" y="7418"/>
                    <a:pt x="2215" y="7190"/>
                    <a:pt x="2146" y="6985"/>
                  </a:cubicBezTo>
                  <a:cubicBezTo>
                    <a:pt x="2009" y="6460"/>
                    <a:pt x="1872" y="5935"/>
                    <a:pt x="1735" y="5410"/>
                  </a:cubicBezTo>
                  <a:cubicBezTo>
                    <a:pt x="1416" y="4291"/>
                    <a:pt x="1119" y="3173"/>
                    <a:pt x="777" y="2055"/>
                  </a:cubicBezTo>
                  <a:cubicBezTo>
                    <a:pt x="685" y="1735"/>
                    <a:pt x="594" y="1393"/>
                    <a:pt x="503" y="1073"/>
                  </a:cubicBezTo>
                  <a:cubicBezTo>
                    <a:pt x="389" y="731"/>
                    <a:pt x="297" y="388"/>
                    <a:pt x="206" y="69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57C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1" name="Google Shape;2641;p11"/>
            <p:cNvSpPr/>
            <p:nvPr/>
          </p:nvSpPr>
          <p:spPr>
            <a:xfrm>
              <a:off x="5616900" y="3472925"/>
              <a:ext cx="164925" cy="568350"/>
            </a:xfrm>
            <a:custGeom>
              <a:avLst/>
              <a:gdLst/>
              <a:ahLst/>
              <a:cxnLst/>
              <a:rect l="l" t="t" r="r" b="b"/>
              <a:pathLst>
                <a:path w="6597" h="22734" extrusionOk="0">
                  <a:moveTo>
                    <a:pt x="206" y="0"/>
                  </a:moveTo>
                  <a:cubicBezTo>
                    <a:pt x="206" y="0"/>
                    <a:pt x="183" y="23"/>
                    <a:pt x="160" y="23"/>
                  </a:cubicBezTo>
                  <a:cubicBezTo>
                    <a:pt x="69" y="46"/>
                    <a:pt x="0" y="137"/>
                    <a:pt x="23" y="251"/>
                  </a:cubicBezTo>
                  <a:cubicBezTo>
                    <a:pt x="685" y="2648"/>
                    <a:pt x="1347" y="5022"/>
                    <a:pt x="2009" y="7418"/>
                  </a:cubicBezTo>
                  <a:cubicBezTo>
                    <a:pt x="2648" y="9769"/>
                    <a:pt x="3310" y="12097"/>
                    <a:pt x="3949" y="14448"/>
                  </a:cubicBezTo>
                  <a:cubicBezTo>
                    <a:pt x="4588" y="16754"/>
                    <a:pt x="5227" y="19059"/>
                    <a:pt x="5866" y="21364"/>
                  </a:cubicBezTo>
                  <a:cubicBezTo>
                    <a:pt x="5935" y="21661"/>
                    <a:pt x="6026" y="21958"/>
                    <a:pt x="6118" y="22232"/>
                  </a:cubicBezTo>
                  <a:cubicBezTo>
                    <a:pt x="6118" y="22300"/>
                    <a:pt x="6140" y="22369"/>
                    <a:pt x="6163" y="22437"/>
                  </a:cubicBezTo>
                  <a:cubicBezTo>
                    <a:pt x="6163" y="22460"/>
                    <a:pt x="6186" y="22483"/>
                    <a:pt x="6186" y="22506"/>
                  </a:cubicBezTo>
                  <a:cubicBezTo>
                    <a:pt x="6186" y="22529"/>
                    <a:pt x="6186" y="22529"/>
                    <a:pt x="6186" y="22551"/>
                  </a:cubicBezTo>
                  <a:cubicBezTo>
                    <a:pt x="6209" y="22597"/>
                    <a:pt x="6232" y="22643"/>
                    <a:pt x="6254" y="22666"/>
                  </a:cubicBezTo>
                  <a:cubicBezTo>
                    <a:pt x="6300" y="22734"/>
                    <a:pt x="6369" y="22734"/>
                    <a:pt x="6437" y="22734"/>
                  </a:cubicBezTo>
                  <a:cubicBezTo>
                    <a:pt x="6460" y="22711"/>
                    <a:pt x="6506" y="22711"/>
                    <a:pt x="6528" y="22688"/>
                  </a:cubicBezTo>
                  <a:cubicBezTo>
                    <a:pt x="6551" y="22643"/>
                    <a:pt x="6574" y="22597"/>
                    <a:pt x="6574" y="22551"/>
                  </a:cubicBezTo>
                  <a:cubicBezTo>
                    <a:pt x="6597" y="22483"/>
                    <a:pt x="6551" y="22392"/>
                    <a:pt x="6528" y="22346"/>
                  </a:cubicBezTo>
                  <a:cubicBezTo>
                    <a:pt x="6506" y="22232"/>
                    <a:pt x="6483" y="22141"/>
                    <a:pt x="6460" y="22049"/>
                  </a:cubicBezTo>
                  <a:cubicBezTo>
                    <a:pt x="6346" y="21684"/>
                    <a:pt x="6254" y="21319"/>
                    <a:pt x="6163" y="20954"/>
                  </a:cubicBezTo>
                  <a:cubicBezTo>
                    <a:pt x="5844" y="19835"/>
                    <a:pt x="5524" y="18717"/>
                    <a:pt x="5227" y="17598"/>
                  </a:cubicBezTo>
                  <a:cubicBezTo>
                    <a:pt x="4565" y="15247"/>
                    <a:pt x="3926" y="12896"/>
                    <a:pt x="3287" y="10545"/>
                  </a:cubicBezTo>
                  <a:cubicBezTo>
                    <a:pt x="2602" y="8103"/>
                    <a:pt x="1918" y="5638"/>
                    <a:pt x="1233" y="3173"/>
                  </a:cubicBezTo>
                  <a:cubicBezTo>
                    <a:pt x="959" y="2168"/>
                    <a:pt x="685" y="1164"/>
                    <a:pt x="411" y="160"/>
                  </a:cubicBezTo>
                  <a:cubicBezTo>
                    <a:pt x="388" y="69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57C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2" name="Google Shape;2642;p11"/>
            <p:cNvSpPr/>
            <p:nvPr/>
          </p:nvSpPr>
          <p:spPr>
            <a:xfrm>
              <a:off x="5965550" y="3356500"/>
              <a:ext cx="170650" cy="619950"/>
            </a:xfrm>
            <a:custGeom>
              <a:avLst/>
              <a:gdLst/>
              <a:ahLst/>
              <a:cxnLst/>
              <a:rect l="l" t="t" r="r" b="b"/>
              <a:pathLst>
                <a:path w="6826" h="24798" extrusionOk="0">
                  <a:moveTo>
                    <a:pt x="69" y="1"/>
                  </a:moveTo>
                  <a:cubicBezTo>
                    <a:pt x="46" y="24"/>
                    <a:pt x="23" y="46"/>
                    <a:pt x="1" y="69"/>
                  </a:cubicBezTo>
                  <a:cubicBezTo>
                    <a:pt x="1" y="115"/>
                    <a:pt x="1" y="138"/>
                    <a:pt x="1" y="160"/>
                  </a:cubicBezTo>
                  <a:cubicBezTo>
                    <a:pt x="92" y="480"/>
                    <a:pt x="160" y="800"/>
                    <a:pt x="252" y="1119"/>
                  </a:cubicBezTo>
                  <a:cubicBezTo>
                    <a:pt x="320" y="1439"/>
                    <a:pt x="389" y="1758"/>
                    <a:pt x="480" y="2078"/>
                  </a:cubicBezTo>
                  <a:cubicBezTo>
                    <a:pt x="640" y="2740"/>
                    <a:pt x="822" y="3402"/>
                    <a:pt x="1005" y="4064"/>
                  </a:cubicBezTo>
                  <a:cubicBezTo>
                    <a:pt x="1370" y="5365"/>
                    <a:pt x="1712" y="6666"/>
                    <a:pt x="2055" y="7990"/>
                  </a:cubicBezTo>
                  <a:cubicBezTo>
                    <a:pt x="2329" y="9040"/>
                    <a:pt x="2626" y="10089"/>
                    <a:pt x="2899" y="11139"/>
                  </a:cubicBezTo>
                  <a:cubicBezTo>
                    <a:pt x="3242" y="12372"/>
                    <a:pt x="3561" y="13605"/>
                    <a:pt x="3904" y="14860"/>
                  </a:cubicBezTo>
                  <a:cubicBezTo>
                    <a:pt x="4064" y="15476"/>
                    <a:pt x="4223" y="16115"/>
                    <a:pt x="4406" y="16754"/>
                  </a:cubicBezTo>
                  <a:cubicBezTo>
                    <a:pt x="4543" y="17302"/>
                    <a:pt x="4703" y="17850"/>
                    <a:pt x="4840" y="18421"/>
                  </a:cubicBezTo>
                  <a:cubicBezTo>
                    <a:pt x="5159" y="19562"/>
                    <a:pt x="5456" y="20703"/>
                    <a:pt x="5753" y="21867"/>
                  </a:cubicBezTo>
                  <a:cubicBezTo>
                    <a:pt x="5935" y="22552"/>
                    <a:pt x="6141" y="23260"/>
                    <a:pt x="6323" y="23967"/>
                  </a:cubicBezTo>
                  <a:cubicBezTo>
                    <a:pt x="6346" y="24059"/>
                    <a:pt x="6369" y="24150"/>
                    <a:pt x="6415" y="24264"/>
                  </a:cubicBezTo>
                  <a:cubicBezTo>
                    <a:pt x="6437" y="24332"/>
                    <a:pt x="6437" y="24401"/>
                    <a:pt x="6483" y="24492"/>
                  </a:cubicBezTo>
                  <a:cubicBezTo>
                    <a:pt x="6483" y="24538"/>
                    <a:pt x="6506" y="24561"/>
                    <a:pt x="6506" y="24606"/>
                  </a:cubicBezTo>
                  <a:cubicBezTo>
                    <a:pt x="6529" y="24652"/>
                    <a:pt x="6529" y="24675"/>
                    <a:pt x="6551" y="24720"/>
                  </a:cubicBezTo>
                  <a:cubicBezTo>
                    <a:pt x="6569" y="24772"/>
                    <a:pt x="6624" y="24797"/>
                    <a:pt x="6680" y="24797"/>
                  </a:cubicBezTo>
                  <a:cubicBezTo>
                    <a:pt x="6698" y="24797"/>
                    <a:pt x="6717" y="24795"/>
                    <a:pt x="6734" y="24789"/>
                  </a:cubicBezTo>
                  <a:cubicBezTo>
                    <a:pt x="6757" y="24789"/>
                    <a:pt x="6780" y="24766"/>
                    <a:pt x="6803" y="24720"/>
                  </a:cubicBezTo>
                  <a:cubicBezTo>
                    <a:pt x="6825" y="24675"/>
                    <a:pt x="6825" y="24652"/>
                    <a:pt x="6803" y="24606"/>
                  </a:cubicBezTo>
                  <a:cubicBezTo>
                    <a:pt x="6803" y="24584"/>
                    <a:pt x="6803" y="24561"/>
                    <a:pt x="6780" y="24538"/>
                  </a:cubicBezTo>
                  <a:cubicBezTo>
                    <a:pt x="6780" y="24515"/>
                    <a:pt x="6780" y="24515"/>
                    <a:pt x="6780" y="24515"/>
                  </a:cubicBezTo>
                  <a:cubicBezTo>
                    <a:pt x="6780" y="24492"/>
                    <a:pt x="6780" y="24469"/>
                    <a:pt x="6780" y="24447"/>
                  </a:cubicBezTo>
                  <a:cubicBezTo>
                    <a:pt x="6757" y="24424"/>
                    <a:pt x="6757" y="24378"/>
                    <a:pt x="6757" y="24355"/>
                  </a:cubicBezTo>
                  <a:cubicBezTo>
                    <a:pt x="6734" y="24287"/>
                    <a:pt x="6711" y="24218"/>
                    <a:pt x="6711" y="24173"/>
                  </a:cubicBezTo>
                  <a:cubicBezTo>
                    <a:pt x="6666" y="24013"/>
                    <a:pt x="6620" y="23853"/>
                    <a:pt x="6574" y="23693"/>
                  </a:cubicBezTo>
                  <a:cubicBezTo>
                    <a:pt x="6437" y="23191"/>
                    <a:pt x="6300" y="22666"/>
                    <a:pt x="6163" y="22141"/>
                  </a:cubicBezTo>
                  <a:cubicBezTo>
                    <a:pt x="6049" y="21639"/>
                    <a:pt x="5890" y="21137"/>
                    <a:pt x="5753" y="20635"/>
                  </a:cubicBezTo>
                  <a:cubicBezTo>
                    <a:pt x="5593" y="20018"/>
                    <a:pt x="5433" y="19379"/>
                    <a:pt x="5250" y="18763"/>
                  </a:cubicBezTo>
                  <a:cubicBezTo>
                    <a:pt x="4954" y="17599"/>
                    <a:pt x="4657" y="16458"/>
                    <a:pt x="4337" y="15316"/>
                  </a:cubicBezTo>
                  <a:cubicBezTo>
                    <a:pt x="3995" y="14038"/>
                    <a:pt x="3653" y="12760"/>
                    <a:pt x="3310" y="11482"/>
                  </a:cubicBezTo>
                  <a:cubicBezTo>
                    <a:pt x="2694" y="9131"/>
                    <a:pt x="2055" y="6780"/>
                    <a:pt x="1416" y="4429"/>
                  </a:cubicBezTo>
                  <a:cubicBezTo>
                    <a:pt x="1233" y="3676"/>
                    <a:pt x="1028" y="2945"/>
                    <a:pt x="845" y="2215"/>
                  </a:cubicBezTo>
                  <a:cubicBezTo>
                    <a:pt x="731" y="1872"/>
                    <a:pt x="640" y="1530"/>
                    <a:pt x="548" y="1188"/>
                  </a:cubicBezTo>
                  <a:cubicBezTo>
                    <a:pt x="434" y="822"/>
                    <a:pt x="320" y="457"/>
                    <a:pt x="229" y="92"/>
                  </a:cubicBezTo>
                  <a:cubicBezTo>
                    <a:pt x="206" y="24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F1C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3" name="Google Shape;2643;p11"/>
            <p:cNvSpPr/>
            <p:nvPr/>
          </p:nvSpPr>
          <p:spPr>
            <a:xfrm>
              <a:off x="5971825" y="3364500"/>
              <a:ext cx="166075" cy="609300"/>
            </a:xfrm>
            <a:custGeom>
              <a:avLst/>
              <a:gdLst/>
              <a:ahLst/>
              <a:cxnLst/>
              <a:rect l="l" t="t" r="r" b="b"/>
              <a:pathLst>
                <a:path w="6643" h="24372" extrusionOk="0">
                  <a:moveTo>
                    <a:pt x="46" y="0"/>
                  </a:moveTo>
                  <a:cubicBezTo>
                    <a:pt x="24" y="0"/>
                    <a:pt x="1" y="23"/>
                    <a:pt x="24" y="69"/>
                  </a:cubicBezTo>
                  <a:cubicBezTo>
                    <a:pt x="46" y="160"/>
                    <a:pt x="69" y="229"/>
                    <a:pt x="92" y="343"/>
                  </a:cubicBezTo>
                  <a:cubicBezTo>
                    <a:pt x="115" y="411"/>
                    <a:pt x="138" y="502"/>
                    <a:pt x="160" y="594"/>
                  </a:cubicBezTo>
                  <a:cubicBezTo>
                    <a:pt x="160" y="594"/>
                    <a:pt x="160" y="594"/>
                    <a:pt x="160" y="571"/>
                  </a:cubicBezTo>
                  <a:cubicBezTo>
                    <a:pt x="183" y="708"/>
                    <a:pt x="206" y="822"/>
                    <a:pt x="229" y="936"/>
                  </a:cubicBezTo>
                  <a:cubicBezTo>
                    <a:pt x="229" y="936"/>
                    <a:pt x="229" y="936"/>
                    <a:pt x="229" y="913"/>
                  </a:cubicBezTo>
                  <a:cubicBezTo>
                    <a:pt x="275" y="1096"/>
                    <a:pt x="297" y="1278"/>
                    <a:pt x="343" y="1461"/>
                  </a:cubicBezTo>
                  <a:cubicBezTo>
                    <a:pt x="366" y="1621"/>
                    <a:pt x="412" y="1803"/>
                    <a:pt x="434" y="1963"/>
                  </a:cubicBezTo>
                  <a:cubicBezTo>
                    <a:pt x="457" y="2100"/>
                    <a:pt x="503" y="2237"/>
                    <a:pt x="526" y="2351"/>
                  </a:cubicBezTo>
                  <a:cubicBezTo>
                    <a:pt x="548" y="2488"/>
                    <a:pt x="571" y="2602"/>
                    <a:pt x="617" y="2716"/>
                  </a:cubicBezTo>
                  <a:cubicBezTo>
                    <a:pt x="617" y="2785"/>
                    <a:pt x="640" y="2831"/>
                    <a:pt x="640" y="2899"/>
                  </a:cubicBezTo>
                  <a:lnTo>
                    <a:pt x="663" y="2968"/>
                  </a:lnTo>
                  <a:cubicBezTo>
                    <a:pt x="685" y="3013"/>
                    <a:pt x="685" y="3036"/>
                    <a:pt x="685" y="3082"/>
                  </a:cubicBezTo>
                  <a:cubicBezTo>
                    <a:pt x="708" y="3104"/>
                    <a:pt x="731" y="3127"/>
                    <a:pt x="754" y="3127"/>
                  </a:cubicBezTo>
                  <a:lnTo>
                    <a:pt x="777" y="3127"/>
                  </a:lnTo>
                  <a:cubicBezTo>
                    <a:pt x="800" y="3219"/>
                    <a:pt x="800" y="3333"/>
                    <a:pt x="822" y="3424"/>
                  </a:cubicBezTo>
                  <a:cubicBezTo>
                    <a:pt x="868" y="3584"/>
                    <a:pt x="891" y="3721"/>
                    <a:pt x="937" y="3881"/>
                  </a:cubicBezTo>
                  <a:cubicBezTo>
                    <a:pt x="959" y="4017"/>
                    <a:pt x="1005" y="4177"/>
                    <a:pt x="1051" y="4337"/>
                  </a:cubicBezTo>
                  <a:lnTo>
                    <a:pt x="1096" y="4588"/>
                  </a:lnTo>
                  <a:cubicBezTo>
                    <a:pt x="1119" y="4634"/>
                    <a:pt x="1119" y="4657"/>
                    <a:pt x="1119" y="4702"/>
                  </a:cubicBezTo>
                  <a:cubicBezTo>
                    <a:pt x="1142" y="4748"/>
                    <a:pt x="1142" y="4794"/>
                    <a:pt x="1165" y="4839"/>
                  </a:cubicBezTo>
                  <a:cubicBezTo>
                    <a:pt x="1188" y="4862"/>
                    <a:pt x="1210" y="4862"/>
                    <a:pt x="1233" y="4862"/>
                  </a:cubicBezTo>
                  <a:cubicBezTo>
                    <a:pt x="1279" y="5045"/>
                    <a:pt x="1325" y="5227"/>
                    <a:pt x="1370" y="5410"/>
                  </a:cubicBezTo>
                  <a:cubicBezTo>
                    <a:pt x="1416" y="5615"/>
                    <a:pt x="1461" y="5821"/>
                    <a:pt x="1507" y="6049"/>
                  </a:cubicBezTo>
                  <a:cubicBezTo>
                    <a:pt x="1530" y="6140"/>
                    <a:pt x="1553" y="6232"/>
                    <a:pt x="1598" y="6346"/>
                  </a:cubicBezTo>
                  <a:cubicBezTo>
                    <a:pt x="1621" y="6460"/>
                    <a:pt x="1644" y="6551"/>
                    <a:pt x="1667" y="6665"/>
                  </a:cubicBezTo>
                  <a:cubicBezTo>
                    <a:pt x="1667" y="6688"/>
                    <a:pt x="1690" y="6711"/>
                    <a:pt x="1713" y="6734"/>
                  </a:cubicBezTo>
                  <a:cubicBezTo>
                    <a:pt x="1735" y="6802"/>
                    <a:pt x="1735" y="6871"/>
                    <a:pt x="1758" y="6939"/>
                  </a:cubicBezTo>
                  <a:cubicBezTo>
                    <a:pt x="1781" y="7053"/>
                    <a:pt x="1804" y="7167"/>
                    <a:pt x="1850" y="7282"/>
                  </a:cubicBezTo>
                  <a:cubicBezTo>
                    <a:pt x="1872" y="7373"/>
                    <a:pt x="1895" y="7487"/>
                    <a:pt x="1918" y="7601"/>
                  </a:cubicBezTo>
                  <a:cubicBezTo>
                    <a:pt x="1941" y="7692"/>
                    <a:pt x="1964" y="7806"/>
                    <a:pt x="1986" y="7898"/>
                  </a:cubicBezTo>
                  <a:cubicBezTo>
                    <a:pt x="2009" y="7943"/>
                    <a:pt x="2032" y="8012"/>
                    <a:pt x="2032" y="8058"/>
                  </a:cubicBezTo>
                  <a:cubicBezTo>
                    <a:pt x="2055" y="8126"/>
                    <a:pt x="2078" y="8172"/>
                    <a:pt x="2101" y="8217"/>
                  </a:cubicBezTo>
                  <a:cubicBezTo>
                    <a:pt x="2101" y="8240"/>
                    <a:pt x="2101" y="8263"/>
                    <a:pt x="2123" y="8286"/>
                  </a:cubicBezTo>
                  <a:lnTo>
                    <a:pt x="2146" y="8286"/>
                  </a:lnTo>
                  <a:cubicBezTo>
                    <a:pt x="2192" y="8491"/>
                    <a:pt x="2238" y="8697"/>
                    <a:pt x="2283" y="8902"/>
                  </a:cubicBezTo>
                  <a:cubicBezTo>
                    <a:pt x="2306" y="9016"/>
                    <a:pt x="2329" y="9153"/>
                    <a:pt x="2375" y="9290"/>
                  </a:cubicBezTo>
                  <a:cubicBezTo>
                    <a:pt x="2375" y="9359"/>
                    <a:pt x="2397" y="9427"/>
                    <a:pt x="2420" y="9496"/>
                  </a:cubicBezTo>
                  <a:lnTo>
                    <a:pt x="2443" y="9587"/>
                  </a:lnTo>
                  <a:cubicBezTo>
                    <a:pt x="2443" y="9610"/>
                    <a:pt x="2443" y="9610"/>
                    <a:pt x="2443" y="9633"/>
                  </a:cubicBezTo>
                  <a:cubicBezTo>
                    <a:pt x="2443" y="9633"/>
                    <a:pt x="2466" y="9655"/>
                    <a:pt x="2466" y="9655"/>
                  </a:cubicBezTo>
                  <a:cubicBezTo>
                    <a:pt x="2466" y="9678"/>
                    <a:pt x="2466" y="9701"/>
                    <a:pt x="2489" y="9701"/>
                  </a:cubicBezTo>
                  <a:cubicBezTo>
                    <a:pt x="2489" y="9724"/>
                    <a:pt x="2511" y="9747"/>
                    <a:pt x="2534" y="9747"/>
                  </a:cubicBezTo>
                  <a:lnTo>
                    <a:pt x="2557" y="9747"/>
                  </a:lnTo>
                  <a:cubicBezTo>
                    <a:pt x="2580" y="9884"/>
                    <a:pt x="2603" y="9998"/>
                    <a:pt x="2648" y="10112"/>
                  </a:cubicBezTo>
                  <a:cubicBezTo>
                    <a:pt x="2671" y="10226"/>
                    <a:pt x="2694" y="10340"/>
                    <a:pt x="2717" y="10454"/>
                  </a:cubicBezTo>
                  <a:cubicBezTo>
                    <a:pt x="2740" y="10568"/>
                    <a:pt x="2763" y="10682"/>
                    <a:pt x="2808" y="10774"/>
                  </a:cubicBezTo>
                  <a:cubicBezTo>
                    <a:pt x="2808" y="10797"/>
                    <a:pt x="2808" y="10819"/>
                    <a:pt x="2808" y="10819"/>
                  </a:cubicBezTo>
                  <a:cubicBezTo>
                    <a:pt x="2808" y="10842"/>
                    <a:pt x="2808" y="10865"/>
                    <a:pt x="2831" y="10865"/>
                  </a:cubicBezTo>
                  <a:cubicBezTo>
                    <a:pt x="2831" y="10934"/>
                    <a:pt x="2831" y="10979"/>
                    <a:pt x="2854" y="11025"/>
                  </a:cubicBezTo>
                  <a:cubicBezTo>
                    <a:pt x="2877" y="11116"/>
                    <a:pt x="2922" y="11230"/>
                    <a:pt x="2945" y="11344"/>
                  </a:cubicBezTo>
                  <a:cubicBezTo>
                    <a:pt x="2991" y="11527"/>
                    <a:pt x="3036" y="11732"/>
                    <a:pt x="3082" y="11915"/>
                  </a:cubicBezTo>
                  <a:cubicBezTo>
                    <a:pt x="3105" y="12006"/>
                    <a:pt x="3128" y="12098"/>
                    <a:pt x="3151" y="12189"/>
                  </a:cubicBezTo>
                  <a:cubicBezTo>
                    <a:pt x="3196" y="12280"/>
                    <a:pt x="3219" y="12372"/>
                    <a:pt x="3242" y="12463"/>
                  </a:cubicBezTo>
                  <a:cubicBezTo>
                    <a:pt x="3265" y="12554"/>
                    <a:pt x="3288" y="12668"/>
                    <a:pt x="3333" y="12760"/>
                  </a:cubicBezTo>
                  <a:cubicBezTo>
                    <a:pt x="3333" y="12805"/>
                    <a:pt x="3356" y="12851"/>
                    <a:pt x="3356" y="12897"/>
                  </a:cubicBezTo>
                  <a:lnTo>
                    <a:pt x="3379" y="12897"/>
                  </a:lnTo>
                  <a:cubicBezTo>
                    <a:pt x="3379" y="12965"/>
                    <a:pt x="3402" y="13011"/>
                    <a:pt x="3402" y="13056"/>
                  </a:cubicBezTo>
                  <a:cubicBezTo>
                    <a:pt x="3424" y="13193"/>
                    <a:pt x="3470" y="13307"/>
                    <a:pt x="3493" y="13422"/>
                  </a:cubicBezTo>
                  <a:cubicBezTo>
                    <a:pt x="3539" y="13627"/>
                    <a:pt x="3584" y="13855"/>
                    <a:pt x="3653" y="14061"/>
                  </a:cubicBezTo>
                  <a:cubicBezTo>
                    <a:pt x="3676" y="14175"/>
                    <a:pt x="3698" y="14266"/>
                    <a:pt x="3721" y="14380"/>
                  </a:cubicBezTo>
                  <a:cubicBezTo>
                    <a:pt x="3744" y="14426"/>
                    <a:pt x="3767" y="14471"/>
                    <a:pt x="3767" y="14540"/>
                  </a:cubicBezTo>
                  <a:cubicBezTo>
                    <a:pt x="3790" y="14586"/>
                    <a:pt x="3790" y="14631"/>
                    <a:pt x="3813" y="14677"/>
                  </a:cubicBezTo>
                  <a:cubicBezTo>
                    <a:pt x="3813" y="14700"/>
                    <a:pt x="3835" y="14723"/>
                    <a:pt x="3858" y="14723"/>
                  </a:cubicBezTo>
                  <a:cubicBezTo>
                    <a:pt x="3904" y="14859"/>
                    <a:pt x="3927" y="14996"/>
                    <a:pt x="3972" y="15133"/>
                  </a:cubicBezTo>
                  <a:cubicBezTo>
                    <a:pt x="4018" y="15316"/>
                    <a:pt x="4064" y="15499"/>
                    <a:pt x="4109" y="15681"/>
                  </a:cubicBezTo>
                  <a:cubicBezTo>
                    <a:pt x="4132" y="15750"/>
                    <a:pt x="4155" y="15841"/>
                    <a:pt x="4178" y="15932"/>
                  </a:cubicBezTo>
                  <a:cubicBezTo>
                    <a:pt x="4201" y="15978"/>
                    <a:pt x="4201" y="16024"/>
                    <a:pt x="4223" y="16069"/>
                  </a:cubicBezTo>
                  <a:cubicBezTo>
                    <a:pt x="4223" y="16069"/>
                    <a:pt x="4223" y="16092"/>
                    <a:pt x="4223" y="16115"/>
                  </a:cubicBezTo>
                  <a:cubicBezTo>
                    <a:pt x="4223" y="16138"/>
                    <a:pt x="4246" y="16161"/>
                    <a:pt x="4246" y="16183"/>
                  </a:cubicBezTo>
                  <a:cubicBezTo>
                    <a:pt x="4246" y="16183"/>
                    <a:pt x="4269" y="16206"/>
                    <a:pt x="4269" y="16206"/>
                  </a:cubicBezTo>
                  <a:cubicBezTo>
                    <a:pt x="4269" y="16206"/>
                    <a:pt x="4269" y="16229"/>
                    <a:pt x="4269" y="16229"/>
                  </a:cubicBezTo>
                  <a:cubicBezTo>
                    <a:pt x="4315" y="16389"/>
                    <a:pt x="4360" y="16549"/>
                    <a:pt x="4406" y="16708"/>
                  </a:cubicBezTo>
                  <a:cubicBezTo>
                    <a:pt x="4383" y="16754"/>
                    <a:pt x="4406" y="16800"/>
                    <a:pt x="4429" y="16845"/>
                  </a:cubicBezTo>
                  <a:cubicBezTo>
                    <a:pt x="4429" y="16868"/>
                    <a:pt x="4429" y="16891"/>
                    <a:pt x="4452" y="16914"/>
                  </a:cubicBezTo>
                  <a:cubicBezTo>
                    <a:pt x="4452" y="17005"/>
                    <a:pt x="4474" y="17096"/>
                    <a:pt x="4497" y="17188"/>
                  </a:cubicBezTo>
                  <a:lnTo>
                    <a:pt x="4566" y="17393"/>
                  </a:lnTo>
                  <a:cubicBezTo>
                    <a:pt x="4566" y="17439"/>
                    <a:pt x="4566" y="17462"/>
                    <a:pt x="4589" y="17507"/>
                  </a:cubicBezTo>
                  <a:cubicBezTo>
                    <a:pt x="4589" y="17530"/>
                    <a:pt x="4589" y="17576"/>
                    <a:pt x="4611" y="17621"/>
                  </a:cubicBezTo>
                  <a:cubicBezTo>
                    <a:pt x="4634" y="17644"/>
                    <a:pt x="4634" y="17644"/>
                    <a:pt x="4657" y="17667"/>
                  </a:cubicBezTo>
                  <a:cubicBezTo>
                    <a:pt x="4680" y="17713"/>
                    <a:pt x="4680" y="17758"/>
                    <a:pt x="4703" y="17781"/>
                  </a:cubicBezTo>
                  <a:cubicBezTo>
                    <a:pt x="4748" y="17964"/>
                    <a:pt x="4794" y="18169"/>
                    <a:pt x="4862" y="18352"/>
                  </a:cubicBezTo>
                  <a:cubicBezTo>
                    <a:pt x="4885" y="18443"/>
                    <a:pt x="4908" y="18534"/>
                    <a:pt x="4931" y="18626"/>
                  </a:cubicBezTo>
                  <a:cubicBezTo>
                    <a:pt x="4931" y="18648"/>
                    <a:pt x="4954" y="18694"/>
                    <a:pt x="4954" y="18717"/>
                  </a:cubicBezTo>
                  <a:cubicBezTo>
                    <a:pt x="4977" y="18763"/>
                    <a:pt x="4977" y="18785"/>
                    <a:pt x="4977" y="18808"/>
                  </a:cubicBezTo>
                  <a:cubicBezTo>
                    <a:pt x="4977" y="18831"/>
                    <a:pt x="4999" y="18854"/>
                    <a:pt x="4999" y="18854"/>
                  </a:cubicBezTo>
                  <a:lnTo>
                    <a:pt x="5045" y="19059"/>
                  </a:lnTo>
                  <a:cubicBezTo>
                    <a:pt x="5045" y="19059"/>
                    <a:pt x="5045" y="19082"/>
                    <a:pt x="5045" y="19082"/>
                  </a:cubicBezTo>
                  <a:cubicBezTo>
                    <a:pt x="5068" y="19173"/>
                    <a:pt x="5091" y="19242"/>
                    <a:pt x="5114" y="19310"/>
                  </a:cubicBezTo>
                  <a:cubicBezTo>
                    <a:pt x="5114" y="19379"/>
                    <a:pt x="5136" y="19425"/>
                    <a:pt x="5159" y="19493"/>
                  </a:cubicBezTo>
                  <a:cubicBezTo>
                    <a:pt x="5205" y="19630"/>
                    <a:pt x="5228" y="19744"/>
                    <a:pt x="5273" y="19881"/>
                  </a:cubicBezTo>
                  <a:cubicBezTo>
                    <a:pt x="5273" y="19927"/>
                    <a:pt x="5296" y="19972"/>
                    <a:pt x="5296" y="20018"/>
                  </a:cubicBezTo>
                  <a:cubicBezTo>
                    <a:pt x="5319" y="20064"/>
                    <a:pt x="5319" y="20109"/>
                    <a:pt x="5342" y="20155"/>
                  </a:cubicBezTo>
                  <a:cubicBezTo>
                    <a:pt x="5342" y="20201"/>
                    <a:pt x="5365" y="20223"/>
                    <a:pt x="5365" y="20269"/>
                  </a:cubicBezTo>
                  <a:cubicBezTo>
                    <a:pt x="5387" y="20315"/>
                    <a:pt x="5387" y="20360"/>
                    <a:pt x="5410" y="20406"/>
                  </a:cubicBezTo>
                  <a:cubicBezTo>
                    <a:pt x="5387" y="20406"/>
                    <a:pt x="5387" y="20406"/>
                    <a:pt x="5387" y="20429"/>
                  </a:cubicBezTo>
                  <a:cubicBezTo>
                    <a:pt x="5387" y="20475"/>
                    <a:pt x="5410" y="20520"/>
                    <a:pt x="5410" y="20589"/>
                  </a:cubicBezTo>
                  <a:cubicBezTo>
                    <a:pt x="5433" y="20634"/>
                    <a:pt x="5433" y="20657"/>
                    <a:pt x="5456" y="20703"/>
                  </a:cubicBezTo>
                  <a:cubicBezTo>
                    <a:pt x="5479" y="20817"/>
                    <a:pt x="5502" y="20908"/>
                    <a:pt x="5547" y="21022"/>
                  </a:cubicBezTo>
                  <a:cubicBezTo>
                    <a:pt x="5547" y="21022"/>
                    <a:pt x="5547" y="21022"/>
                    <a:pt x="5547" y="21045"/>
                  </a:cubicBezTo>
                  <a:cubicBezTo>
                    <a:pt x="5547" y="21068"/>
                    <a:pt x="5547" y="21091"/>
                    <a:pt x="5570" y="21114"/>
                  </a:cubicBezTo>
                  <a:cubicBezTo>
                    <a:pt x="5570" y="21136"/>
                    <a:pt x="5570" y="21182"/>
                    <a:pt x="5593" y="21228"/>
                  </a:cubicBezTo>
                  <a:cubicBezTo>
                    <a:pt x="5616" y="21319"/>
                    <a:pt x="5639" y="21410"/>
                    <a:pt x="5684" y="21524"/>
                  </a:cubicBezTo>
                  <a:cubicBezTo>
                    <a:pt x="5684" y="21570"/>
                    <a:pt x="5707" y="21616"/>
                    <a:pt x="5707" y="21661"/>
                  </a:cubicBezTo>
                  <a:lnTo>
                    <a:pt x="5730" y="21684"/>
                  </a:lnTo>
                  <a:cubicBezTo>
                    <a:pt x="5730" y="21707"/>
                    <a:pt x="5730" y="21730"/>
                    <a:pt x="5730" y="21753"/>
                  </a:cubicBezTo>
                  <a:cubicBezTo>
                    <a:pt x="5753" y="21844"/>
                    <a:pt x="5775" y="21913"/>
                    <a:pt x="5798" y="22004"/>
                  </a:cubicBezTo>
                  <a:cubicBezTo>
                    <a:pt x="5821" y="22072"/>
                    <a:pt x="5844" y="22164"/>
                    <a:pt x="5867" y="22232"/>
                  </a:cubicBezTo>
                  <a:cubicBezTo>
                    <a:pt x="5867" y="22255"/>
                    <a:pt x="5890" y="22301"/>
                    <a:pt x="5890" y="22323"/>
                  </a:cubicBezTo>
                  <a:cubicBezTo>
                    <a:pt x="5890" y="22369"/>
                    <a:pt x="5912" y="22415"/>
                    <a:pt x="5912" y="22460"/>
                  </a:cubicBezTo>
                  <a:cubicBezTo>
                    <a:pt x="5935" y="22506"/>
                    <a:pt x="5935" y="22552"/>
                    <a:pt x="5958" y="22574"/>
                  </a:cubicBezTo>
                  <a:cubicBezTo>
                    <a:pt x="5981" y="22597"/>
                    <a:pt x="5981" y="22620"/>
                    <a:pt x="6004" y="22620"/>
                  </a:cubicBezTo>
                  <a:cubicBezTo>
                    <a:pt x="6004" y="22666"/>
                    <a:pt x="6027" y="22734"/>
                    <a:pt x="6049" y="22780"/>
                  </a:cubicBezTo>
                  <a:cubicBezTo>
                    <a:pt x="6049" y="22826"/>
                    <a:pt x="6049" y="22871"/>
                    <a:pt x="6049" y="22894"/>
                  </a:cubicBezTo>
                  <a:cubicBezTo>
                    <a:pt x="6072" y="22940"/>
                    <a:pt x="6072" y="22962"/>
                    <a:pt x="6072" y="22985"/>
                  </a:cubicBezTo>
                  <a:cubicBezTo>
                    <a:pt x="6095" y="23054"/>
                    <a:pt x="6118" y="23122"/>
                    <a:pt x="6118" y="23191"/>
                  </a:cubicBezTo>
                  <a:cubicBezTo>
                    <a:pt x="6164" y="23305"/>
                    <a:pt x="6186" y="23419"/>
                    <a:pt x="6209" y="23533"/>
                  </a:cubicBezTo>
                  <a:cubicBezTo>
                    <a:pt x="6232" y="23602"/>
                    <a:pt x="6255" y="23693"/>
                    <a:pt x="6278" y="23761"/>
                  </a:cubicBezTo>
                  <a:cubicBezTo>
                    <a:pt x="6278" y="23784"/>
                    <a:pt x="6300" y="23807"/>
                    <a:pt x="6300" y="23830"/>
                  </a:cubicBezTo>
                  <a:cubicBezTo>
                    <a:pt x="6300" y="23898"/>
                    <a:pt x="6323" y="23967"/>
                    <a:pt x="6346" y="24012"/>
                  </a:cubicBezTo>
                  <a:cubicBezTo>
                    <a:pt x="6346" y="24081"/>
                    <a:pt x="6369" y="24127"/>
                    <a:pt x="6392" y="24195"/>
                  </a:cubicBezTo>
                  <a:cubicBezTo>
                    <a:pt x="6392" y="24195"/>
                    <a:pt x="6392" y="24218"/>
                    <a:pt x="6392" y="24218"/>
                  </a:cubicBezTo>
                  <a:cubicBezTo>
                    <a:pt x="6392" y="24264"/>
                    <a:pt x="6415" y="24332"/>
                    <a:pt x="6460" y="24355"/>
                  </a:cubicBezTo>
                  <a:cubicBezTo>
                    <a:pt x="6472" y="24366"/>
                    <a:pt x="6494" y="24372"/>
                    <a:pt x="6517" y="24372"/>
                  </a:cubicBezTo>
                  <a:cubicBezTo>
                    <a:pt x="6540" y="24372"/>
                    <a:pt x="6563" y="24366"/>
                    <a:pt x="6574" y="24355"/>
                  </a:cubicBezTo>
                  <a:cubicBezTo>
                    <a:pt x="6597" y="24332"/>
                    <a:pt x="6620" y="24309"/>
                    <a:pt x="6620" y="24286"/>
                  </a:cubicBezTo>
                  <a:cubicBezTo>
                    <a:pt x="6643" y="24264"/>
                    <a:pt x="6643" y="24264"/>
                    <a:pt x="6620" y="24241"/>
                  </a:cubicBezTo>
                  <a:cubicBezTo>
                    <a:pt x="6620" y="24218"/>
                    <a:pt x="6620" y="24218"/>
                    <a:pt x="6620" y="24195"/>
                  </a:cubicBezTo>
                  <a:cubicBezTo>
                    <a:pt x="6620" y="24195"/>
                    <a:pt x="6620" y="24172"/>
                    <a:pt x="6620" y="24172"/>
                  </a:cubicBezTo>
                  <a:cubicBezTo>
                    <a:pt x="6620" y="24149"/>
                    <a:pt x="6620" y="24149"/>
                    <a:pt x="6620" y="24127"/>
                  </a:cubicBezTo>
                  <a:cubicBezTo>
                    <a:pt x="6620" y="24104"/>
                    <a:pt x="6620" y="24058"/>
                    <a:pt x="6597" y="24035"/>
                  </a:cubicBezTo>
                  <a:cubicBezTo>
                    <a:pt x="6597" y="24012"/>
                    <a:pt x="6597" y="23990"/>
                    <a:pt x="6597" y="23967"/>
                  </a:cubicBezTo>
                  <a:cubicBezTo>
                    <a:pt x="6574" y="23921"/>
                    <a:pt x="6552" y="23875"/>
                    <a:pt x="6552" y="23830"/>
                  </a:cubicBezTo>
                  <a:cubicBezTo>
                    <a:pt x="6529" y="23784"/>
                    <a:pt x="6506" y="23739"/>
                    <a:pt x="6506" y="23716"/>
                  </a:cubicBezTo>
                  <a:cubicBezTo>
                    <a:pt x="6483" y="23670"/>
                    <a:pt x="6460" y="23624"/>
                    <a:pt x="6437" y="23579"/>
                  </a:cubicBezTo>
                  <a:cubicBezTo>
                    <a:pt x="6437" y="23556"/>
                    <a:pt x="6437" y="23533"/>
                    <a:pt x="6415" y="23510"/>
                  </a:cubicBezTo>
                  <a:lnTo>
                    <a:pt x="6415" y="23487"/>
                  </a:lnTo>
                  <a:cubicBezTo>
                    <a:pt x="6437" y="23487"/>
                    <a:pt x="6437" y="23487"/>
                    <a:pt x="6437" y="23465"/>
                  </a:cubicBezTo>
                  <a:cubicBezTo>
                    <a:pt x="6460" y="23442"/>
                    <a:pt x="6460" y="23396"/>
                    <a:pt x="6437" y="23373"/>
                  </a:cubicBezTo>
                  <a:cubicBezTo>
                    <a:pt x="6437" y="23350"/>
                    <a:pt x="6437" y="23350"/>
                    <a:pt x="6437" y="23328"/>
                  </a:cubicBezTo>
                  <a:cubicBezTo>
                    <a:pt x="6437" y="23305"/>
                    <a:pt x="6415" y="23305"/>
                    <a:pt x="6415" y="23282"/>
                  </a:cubicBezTo>
                  <a:cubicBezTo>
                    <a:pt x="6415" y="23236"/>
                    <a:pt x="6392" y="23191"/>
                    <a:pt x="6392" y="23168"/>
                  </a:cubicBezTo>
                  <a:cubicBezTo>
                    <a:pt x="6369" y="23077"/>
                    <a:pt x="6346" y="23008"/>
                    <a:pt x="6323" y="22917"/>
                  </a:cubicBezTo>
                  <a:cubicBezTo>
                    <a:pt x="6278" y="22803"/>
                    <a:pt x="6232" y="22666"/>
                    <a:pt x="6186" y="22529"/>
                  </a:cubicBezTo>
                  <a:cubicBezTo>
                    <a:pt x="6186" y="22506"/>
                    <a:pt x="6186" y="22483"/>
                    <a:pt x="6186" y="22460"/>
                  </a:cubicBezTo>
                  <a:cubicBezTo>
                    <a:pt x="6186" y="22460"/>
                    <a:pt x="6164" y="22437"/>
                    <a:pt x="6164" y="22437"/>
                  </a:cubicBezTo>
                  <a:cubicBezTo>
                    <a:pt x="6164" y="22415"/>
                    <a:pt x="6164" y="22392"/>
                    <a:pt x="6164" y="22369"/>
                  </a:cubicBezTo>
                  <a:cubicBezTo>
                    <a:pt x="6141" y="22323"/>
                    <a:pt x="6141" y="22278"/>
                    <a:pt x="6118" y="22255"/>
                  </a:cubicBezTo>
                  <a:cubicBezTo>
                    <a:pt x="6095" y="22164"/>
                    <a:pt x="6072" y="22072"/>
                    <a:pt x="6049" y="21981"/>
                  </a:cubicBezTo>
                  <a:cubicBezTo>
                    <a:pt x="6004" y="21821"/>
                    <a:pt x="5958" y="21639"/>
                    <a:pt x="5890" y="21479"/>
                  </a:cubicBezTo>
                  <a:cubicBezTo>
                    <a:pt x="5867" y="21388"/>
                    <a:pt x="5844" y="21296"/>
                    <a:pt x="5821" y="21228"/>
                  </a:cubicBezTo>
                  <a:cubicBezTo>
                    <a:pt x="5821" y="21182"/>
                    <a:pt x="5844" y="21159"/>
                    <a:pt x="5821" y="21114"/>
                  </a:cubicBezTo>
                  <a:cubicBezTo>
                    <a:pt x="5821" y="21045"/>
                    <a:pt x="5798" y="20977"/>
                    <a:pt x="5775" y="20908"/>
                  </a:cubicBezTo>
                  <a:cubicBezTo>
                    <a:pt x="5753" y="20817"/>
                    <a:pt x="5730" y="20726"/>
                    <a:pt x="5707" y="20657"/>
                  </a:cubicBezTo>
                  <a:cubicBezTo>
                    <a:pt x="5661" y="20520"/>
                    <a:pt x="5639" y="20406"/>
                    <a:pt x="5616" y="20292"/>
                  </a:cubicBezTo>
                  <a:cubicBezTo>
                    <a:pt x="5616" y="20269"/>
                    <a:pt x="5616" y="20269"/>
                    <a:pt x="5616" y="20246"/>
                  </a:cubicBezTo>
                  <a:cubicBezTo>
                    <a:pt x="5593" y="20223"/>
                    <a:pt x="5593" y="20201"/>
                    <a:pt x="5593" y="20178"/>
                  </a:cubicBezTo>
                  <a:lnTo>
                    <a:pt x="5570" y="20132"/>
                  </a:lnTo>
                  <a:cubicBezTo>
                    <a:pt x="5570" y="20086"/>
                    <a:pt x="5547" y="20064"/>
                    <a:pt x="5547" y="20018"/>
                  </a:cubicBezTo>
                  <a:cubicBezTo>
                    <a:pt x="5524" y="19995"/>
                    <a:pt x="5524" y="19972"/>
                    <a:pt x="5524" y="19972"/>
                  </a:cubicBezTo>
                  <a:cubicBezTo>
                    <a:pt x="5502" y="19858"/>
                    <a:pt x="5456" y="19767"/>
                    <a:pt x="5433" y="19676"/>
                  </a:cubicBezTo>
                  <a:cubicBezTo>
                    <a:pt x="5410" y="19561"/>
                    <a:pt x="5387" y="19470"/>
                    <a:pt x="5342" y="19379"/>
                  </a:cubicBezTo>
                  <a:cubicBezTo>
                    <a:pt x="5319" y="19288"/>
                    <a:pt x="5296" y="19196"/>
                    <a:pt x="5273" y="19105"/>
                  </a:cubicBezTo>
                  <a:lnTo>
                    <a:pt x="5205" y="18877"/>
                  </a:lnTo>
                  <a:cubicBezTo>
                    <a:pt x="5205" y="18877"/>
                    <a:pt x="5205" y="18854"/>
                    <a:pt x="5205" y="18854"/>
                  </a:cubicBezTo>
                  <a:cubicBezTo>
                    <a:pt x="5228" y="18831"/>
                    <a:pt x="5228" y="18808"/>
                    <a:pt x="5228" y="18763"/>
                  </a:cubicBezTo>
                  <a:cubicBezTo>
                    <a:pt x="5182" y="18603"/>
                    <a:pt x="5114" y="18466"/>
                    <a:pt x="5068" y="18306"/>
                  </a:cubicBezTo>
                  <a:cubicBezTo>
                    <a:pt x="5068" y="18306"/>
                    <a:pt x="5068" y="18283"/>
                    <a:pt x="5068" y="18260"/>
                  </a:cubicBezTo>
                  <a:cubicBezTo>
                    <a:pt x="4999" y="18078"/>
                    <a:pt x="4954" y="17918"/>
                    <a:pt x="4885" y="17735"/>
                  </a:cubicBezTo>
                  <a:cubicBezTo>
                    <a:pt x="4885" y="17690"/>
                    <a:pt x="4862" y="17644"/>
                    <a:pt x="4840" y="17599"/>
                  </a:cubicBezTo>
                  <a:cubicBezTo>
                    <a:pt x="4840" y="17576"/>
                    <a:pt x="4840" y="17576"/>
                    <a:pt x="4840" y="17576"/>
                  </a:cubicBezTo>
                  <a:cubicBezTo>
                    <a:pt x="4840" y="17553"/>
                    <a:pt x="4840" y="17553"/>
                    <a:pt x="4840" y="17530"/>
                  </a:cubicBezTo>
                  <a:cubicBezTo>
                    <a:pt x="4817" y="17462"/>
                    <a:pt x="4794" y="17393"/>
                    <a:pt x="4771" y="17302"/>
                  </a:cubicBezTo>
                  <a:cubicBezTo>
                    <a:pt x="4771" y="17302"/>
                    <a:pt x="4771" y="17302"/>
                    <a:pt x="4771" y="17279"/>
                  </a:cubicBezTo>
                  <a:cubicBezTo>
                    <a:pt x="4748" y="17256"/>
                    <a:pt x="4748" y="17233"/>
                    <a:pt x="4748" y="17210"/>
                  </a:cubicBezTo>
                  <a:cubicBezTo>
                    <a:pt x="4726" y="17119"/>
                    <a:pt x="4680" y="17028"/>
                    <a:pt x="4657" y="16914"/>
                  </a:cubicBezTo>
                  <a:cubicBezTo>
                    <a:pt x="4634" y="16800"/>
                    <a:pt x="4611" y="16686"/>
                    <a:pt x="4566" y="16571"/>
                  </a:cubicBezTo>
                  <a:cubicBezTo>
                    <a:pt x="4543" y="16480"/>
                    <a:pt x="4520" y="16389"/>
                    <a:pt x="4497" y="16297"/>
                  </a:cubicBezTo>
                  <a:cubicBezTo>
                    <a:pt x="4497" y="16275"/>
                    <a:pt x="4474" y="16229"/>
                    <a:pt x="4474" y="16183"/>
                  </a:cubicBezTo>
                  <a:cubicBezTo>
                    <a:pt x="4474" y="16161"/>
                    <a:pt x="4474" y="16138"/>
                    <a:pt x="4474" y="16115"/>
                  </a:cubicBezTo>
                  <a:cubicBezTo>
                    <a:pt x="4452" y="16069"/>
                    <a:pt x="4452" y="16024"/>
                    <a:pt x="4429" y="15978"/>
                  </a:cubicBezTo>
                  <a:cubicBezTo>
                    <a:pt x="4429" y="15932"/>
                    <a:pt x="4406" y="15909"/>
                    <a:pt x="4406" y="15864"/>
                  </a:cubicBezTo>
                  <a:cubicBezTo>
                    <a:pt x="4383" y="15795"/>
                    <a:pt x="4337" y="15704"/>
                    <a:pt x="4315" y="15613"/>
                  </a:cubicBezTo>
                  <a:cubicBezTo>
                    <a:pt x="4269" y="15430"/>
                    <a:pt x="4223" y="15270"/>
                    <a:pt x="4155" y="15088"/>
                  </a:cubicBezTo>
                  <a:cubicBezTo>
                    <a:pt x="4132" y="14951"/>
                    <a:pt x="4086" y="14791"/>
                    <a:pt x="4041" y="14654"/>
                  </a:cubicBezTo>
                  <a:cubicBezTo>
                    <a:pt x="4041" y="14654"/>
                    <a:pt x="4041" y="14631"/>
                    <a:pt x="4041" y="14631"/>
                  </a:cubicBezTo>
                  <a:cubicBezTo>
                    <a:pt x="4018" y="14494"/>
                    <a:pt x="3972" y="14380"/>
                    <a:pt x="3927" y="14266"/>
                  </a:cubicBezTo>
                  <a:cubicBezTo>
                    <a:pt x="3927" y="14220"/>
                    <a:pt x="3904" y="14175"/>
                    <a:pt x="3881" y="14129"/>
                  </a:cubicBezTo>
                  <a:cubicBezTo>
                    <a:pt x="3881" y="14106"/>
                    <a:pt x="3881" y="14083"/>
                    <a:pt x="3858" y="14061"/>
                  </a:cubicBezTo>
                  <a:cubicBezTo>
                    <a:pt x="3858" y="14038"/>
                    <a:pt x="3858" y="14015"/>
                    <a:pt x="3858" y="13992"/>
                  </a:cubicBezTo>
                  <a:cubicBezTo>
                    <a:pt x="3790" y="13787"/>
                    <a:pt x="3744" y="13581"/>
                    <a:pt x="3676" y="13376"/>
                  </a:cubicBezTo>
                  <a:cubicBezTo>
                    <a:pt x="3653" y="13285"/>
                    <a:pt x="3630" y="13170"/>
                    <a:pt x="3607" y="13079"/>
                  </a:cubicBezTo>
                  <a:cubicBezTo>
                    <a:pt x="3607" y="13079"/>
                    <a:pt x="3607" y="13056"/>
                    <a:pt x="3607" y="13056"/>
                  </a:cubicBezTo>
                  <a:cubicBezTo>
                    <a:pt x="3630" y="13033"/>
                    <a:pt x="3630" y="12988"/>
                    <a:pt x="3630" y="12965"/>
                  </a:cubicBezTo>
                  <a:cubicBezTo>
                    <a:pt x="3630" y="12874"/>
                    <a:pt x="3584" y="12782"/>
                    <a:pt x="3561" y="12714"/>
                  </a:cubicBezTo>
                  <a:cubicBezTo>
                    <a:pt x="3539" y="12623"/>
                    <a:pt x="3516" y="12531"/>
                    <a:pt x="3470" y="12463"/>
                  </a:cubicBezTo>
                  <a:lnTo>
                    <a:pt x="3402" y="12257"/>
                  </a:lnTo>
                  <a:cubicBezTo>
                    <a:pt x="3379" y="12166"/>
                    <a:pt x="3356" y="12098"/>
                    <a:pt x="3333" y="12029"/>
                  </a:cubicBezTo>
                  <a:cubicBezTo>
                    <a:pt x="3333" y="12029"/>
                    <a:pt x="3333" y="12029"/>
                    <a:pt x="3333" y="12006"/>
                  </a:cubicBezTo>
                  <a:cubicBezTo>
                    <a:pt x="3310" y="11961"/>
                    <a:pt x="3310" y="11915"/>
                    <a:pt x="3288" y="11869"/>
                  </a:cubicBezTo>
                  <a:cubicBezTo>
                    <a:pt x="3242" y="11732"/>
                    <a:pt x="3196" y="11573"/>
                    <a:pt x="3173" y="11436"/>
                  </a:cubicBezTo>
                  <a:cubicBezTo>
                    <a:pt x="3173" y="11413"/>
                    <a:pt x="3196" y="11367"/>
                    <a:pt x="3196" y="11344"/>
                  </a:cubicBezTo>
                  <a:cubicBezTo>
                    <a:pt x="3196" y="11344"/>
                    <a:pt x="3196" y="11322"/>
                    <a:pt x="3173" y="11322"/>
                  </a:cubicBezTo>
                  <a:cubicBezTo>
                    <a:pt x="3173" y="11230"/>
                    <a:pt x="3128" y="11139"/>
                    <a:pt x="3105" y="11048"/>
                  </a:cubicBezTo>
                  <a:cubicBezTo>
                    <a:pt x="3082" y="10934"/>
                    <a:pt x="3059" y="10819"/>
                    <a:pt x="3014" y="10728"/>
                  </a:cubicBezTo>
                  <a:cubicBezTo>
                    <a:pt x="2945" y="10500"/>
                    <a:pt x="2877" y="10272"/>
                    <a:pt x="2831" y="10043"/>
                  </a:cubicBezTo>
                  <a:cubicBezTo>
                    <a:pt x="2763" y="9815"/>
                    <a:pt x="2694" y="9587"/>
                    <a:pt x="2648" y="9336"/>
                  </a:cubicBezTo>
                  <a:cubicBezTo>
                    <a:pt x="2603" y="9222"/>
                    <a:pt x="2580" y="9108"/>
                    <a:pt x="2557" y="8971"/>
                  </a:cubicBezTo>
                  <a:cubicBezTo>
                    <a:pt x="2534" y="8925"/>
                    <a:pt x="2511" y="8879"/>
                    <a:pt x="2511" y="8811"/>
                  </a:cubicBezTo>
                  <a:cubicBezTo>
                    <a:pt x="2489" y="8742"/>
                    <a:pt x="2466" y="8697"/>
                    <a:pt x="2443" y="8628"/>
                  </a:cubicBezTo>
                  <a:cubicBezTo>
                    <a:pt x="2443" y="8605"/>
                    <a:pt x="2443" y="8605"/>
                    <a:pt x="2420" y="8605"/>
                  </a:cubicBezTo>
                  <a:cubicBezTo>
                    <a:pt x="2397" y="8468"/>
                    <a:pt x="2375" y="8309"/>
                    <a:pt x="2329" y="8172"/>
                  </a:cubicBezTo>
                  <a:cubicBezTo>
                    <a:pt x="2329" y="8035"/>
                    <a:pt x="2283" y="7898"/>
                    <a:pt x="2238" y="7784"/>
                  </a:cubicBezTo>
                  <a:cubicBezTo>
                    <a:pt x="2238" y="7715"/>
                    <a:pt x="2215" y="7670"/>
                    <a:pt x="2215" y="7624"/>
                  </a:cubicBezTo>
                  <a:cubicBezTo>
                    <a:pt x="2192" y="7601"/>
                    <a:pt x="2192" y="7578"/>
                    <a:pt x="2192" y="7555"/>
                  </a:cubicBezTo>
                  <a:cubicBezTo>
                    <a:pt x="2169" y="7533"/>
                    <a:pt x="2169" y="7533"/>
                    <a:pt x="2169" y="7510"/>
                  </a:cubicBezTo>
                  <a:cubicBezTo>
                    <a:pt x="2146" y="7487"/>
                    <a:pt x="2146" y="7487"/>
                    <a:pt x="2123" y="7464"/>
                  </a:cubicBezTo>
                  <a:cubicBezTo>
                    <a:pt x="2101" y="7396"/>
                    <a:pt x="2078" y="7304"/>
                    <a:pt x="2055" y="7213"/>
                  </a:cubicBezTo>
                  <a:cubicBezTo>
                    <a:pt x="2009" y="7099"/>
                    <a:pt x="1986" y="6985"/>
                    <a:pt x="1964" y="6871"/>
                  </a:cubicBezTo>
                  <a:cubicBezTo>
                    <a:pt x="1941" y="6802"/>
                    <a:pt x="1918" y="6711"/>
                    <a:pt x="1895" y="6642"/>
                  </a:cubicBezTo>
                  <a:cubicBezTo>
                    <a:pt x="1895" y="6642"/>
                    <a:pt x="1895" y="6620"/>
                    <a:pt x="1895" y="6620"/>
                  </a:cubicBezTo>
                  <a:cubicBezTo>
                    <a:pt x="1872" y="6528"/>
                    <a:pt x="1850" y="6414"/>
                    <a:pt x="1827" y="6323"/>
                  </a:cubicBezTo>
                  <a:cubicBezTo>
                    <a:pt x="1804" y="6232"/>
                    <a:pt x="1781" y="6140"/>
                    <a:pt x="1758" y="6072"/>
                  </a:cubicBezTo>
                  <a:cubicBezTo>
                    <a:pt x="1735" y="5980"/>
                    <a:pt x="1713" y="5889"/>
                    <a:pt x="1690" y="5821"/>
                  </a:cubicBezTo>
                  <a:lnTo>
                    <a:pt x="1644" y="5684"/>
                  </a:lnTo>
                  <a:cubicBezTo>
                    <a:pt x="1644" y="5638"/>
                    <a:pt x="1644" y="5615"/>
                    <a:pt x="1621" y="5570"/>
                  </a:cubicBezTo>
                  <a:cubicBezTo>
                    <a:pt x="1621" y="5547"/>
                    <a:pt x="1598" y="5524"/>
                    <a:pt x="1576" y="5524"/>
                  </a:cubicBezTo>
                  <a:cubicBezTo>
                    <a:pt x="1576" y="5455"/>
                    <a:pt x="1553" y="5410"/>
                    <a:pt x="1530" y="5341"/>
                  </a:cubicBezTo>
                  <a:cubicBezTo>
                    <a:pt x="1484" y="5136"/>
                    <a:pt x="1439" y="4953"/>
                    <a:pt x="1393" y="4748"/>
                  </a:cubicBezTo>
                  <a:cubicBezTo>
                    <a:pt x="1370" y="4634"/>
                    <a:pt x="1347" y="4520"/>
                    <a:pt x="1302" y="4406"/>
                  </a:cubicBezTo>
                  <a:cubicBezTo>
                    <a:pt x="1279" y="4337"/>
                    <a:pt x="1279" y="4246"/>
                    <a:pt x="1256" y="4177"/>
                  </a:cubicBezTo>
                  <a:cubicBezTo>
                    <a:pt x="1256" y="4154"/>
                    <a:pt x="1233" y="4109"/>
                    <a:pt x="1233" y="4086"/>
                  </a:cubicBezTo>
                  <a:cubicBezTo>
                    <a:pt x="1217" y="4053"/>
                    <a:pt x="1200" y="4031"/>
                    <a:pt x="1174" y="4031"/>
                  </a:cubicBezTo>
                  <a:cubicBezTo>
                    <a:pt x="1165" y="4031"/>
                    <a:pt x="1154" y="4034"/>
                    <a:pt x="1142" y="4040"/>
                  </a:cubicBezTo>
                  <a:cubicBezTo>
                    <a:pt x="1073" y="3835"/>
                    <a:pt x="1028" y="3629"/>
                    <a:pt x="982" y="3401"/>
                  </a:cubicBezTo>
                  <a:cubicBezTo>
                    <a:pt x="914" y="3173"/>
                    <a:pt x="845" y="2922"/>
                    <a:pt x="800" y="2671"/>
                  </a:cubicBezTo>
                  <a:cubicBezTo>
                    <a:pt x="777" y="2580"/>
                    <a:pt x="731" y="2488"/>
                    <a:pt x="708" y="2374"/>
                  </a:cubicBezTo>
                  <a:cubicBezTo>
                    <a:pt x="685" y="2328"/>
                    <a:pt x="685" y="2260"/>
                    <a:pt x="663" y="2214"/>
                  </a:cubicBezTo>
                  <a:cubicBezTo>
                    <a:pt x="640" y="2146"/>
                    <a:pt x="640" y="2077"/>
                    <a:pt x="617" y="2032"/>
                  </a:cubicBezTo>
                  <a:cubicBezTo>
                    <a:pt x="594" y="2009"/>
                    <a:pt x="571" y="1986"/>
                    <a:pt x="548" y="1986"/>
                  </a:cubicBezTo>
                  <a:cubicBezTo>
                    <a:pt x="526" y="1918"/>
                    <a:pt x="503" y="1849"/>
                    <a:pt x="503" y="1758"/>
                  </a:cubicBezTo>
                  <a:cubicBezTo>
                    <a:pt x="503" y="1781"/>
                    <a:pt x="503" y="1781"/>
                    <a:pt x="503" y="1781"/>
                  </a:cubicBezTo>
                  <a:cubicBezTo>
                    <a:pt x="480" y="1689"/>
                    <a:pt x="457" y="1621"/>
                    <a:pt x="434" y="1530"/>
                  </a:cubicBezTo>
                  <a:cubicBezTo>
                    <a:pt x="434" y="1438"/>
                    <a:pt x="412" y="1347"/>
                    <a:pt x="389" y="1256"/>
                  </a:cubicBezTo>
                  <a:cubicBezTo>
                    <a:pt x="366" y="1073"/>
                    <a:pt x="320" y="890"/>
                    <a:pt x="275" y="708"/>
                  </a:cubicBezTo>
                  <a:cubicBezTo>
                    <a:pt x="275" y="731"/>
                    <a:pt x="275" y="731"/>
                    <a:pt x="275" y="731"/>
                  </a:cubicBezTo>
                  <a:cubicBezTo>
                    <a:pt x="252" y="617"/>
                    <a:pt x="229" y="502"/>
                    <a:pt x="206" y="388"/>
                  </a:cubicBezTo>
                  <a:cubicBezTo>
                    <a:pt x="183" y="274"/>
                    <a:pt x="138" y="137"/>
                    <a:pt x="115" y="23"/>
                  </a:cubicBezTo>
                  <a:cubicBezTo>
                    <a:pt x="92" y="0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1C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4" name="Google Shape;2644;p11"/>
            <p:cNvSpPr/>
            <p:nvPr/>
          </p:nvSpPr>
          <p:spPr>
            <a:xfrm>
              <a:off x="5578675" y="3467775"/>
              <a:ext cx="166650" cy="603175"/>
            </a:xfrm>
            <a:custGeom>
              <a:avLst/>
              <a:gdLst/>
              <a:ahLst/>
              <a:cxnLst/>
              <a:rect l="l" t="t" r="r" b="b"/>
              <a:pathLst>
                <a:path w="6666" h="24127" extrusionOk="0">
                  <a:moveTo>
                    <a:pt x="91" y="1"/>
                  </a:moveTo>
                  <a:cubicBezTo>
                    <a:pt x="46" y="23"/>
                    <a:pt x="0" y="69"/>
                    <a:pt x="23" y="115"/>
                  </a:cubicBezTo>
                  <a:cubicBezTo>
                    <a:pt x="708" y="2671"/>
                    <a:pt x="1392" y="5250"/>
                    <a:pt x="2100" y="7807"/>
                  </a:cubicBezTo>
                  <a:cubicBezTo>
                    <a:pt x="2853" y="10614"/>
                    <a:pt x="3606" y="13445"/>
                    <a:pt x="4383" y="16275"/>
                  </a:cubicBezTo>
                  <a:cubicBezTo>
                    <a:pt x="4999" y="18603"/>
                    <a:pt x="5638" y="20954"/>
                    <a:pt x="6277" y="23282"/>
                  </a:cubicBezTo>
                  <a:cubicBezTo>
                    <a:pt x="6323" y="23511"/>
                    <a:pt x="6391" y="23716"/>
                    <a:pt x="6437" y="23944"/>
                  </a:cubicBezTo>
                  <a:cubicBezTo>
                    <a:pt x="6460" y="23967"/>
                    <a:pt x="6460" y="23967"/>
                    <a:pt x="6460" y="23990"/>
                  </a:cubicBezTo>
                  <a:cubicBezTo>
                    <a:pt x="6460" y="24013"/>
                    <a:pt x="6460" y="24036"/>
                    <a:pt x="6482" y="24058"/>
                  </a:cubicBezTo>
                  <a:cubicBezTo>
                    <a:pt x="6482" y="24104"/>
                    <a:pt x="6551" y="24127"/>
                    <a:pt x="6597" y="24127"/>
                  </a:cubicBezTo>
                  <a:cubicBezTo>
                    <a:pt x="6642" y="24104"/>
                    <a:pt x="6665" y="24058"/>
                    <a:pt x="6665" y="24013"/>
                  </a:cubicBezTo>
                  <a:cubicBezTo>
                    <a:pt x="6254" y="22461"/>
                    <a:pt x="5843" y="20931"/>
                    <a:pt x="5410" y="19379"/>
                  </a:cubicBezTo>
                  <a:cubicBezTo>
                    <a:pt x="4679" y="16617"/>
                    <a:pt x="3926" y="13856"/>
                    <a:pt x="3196" y="11117"/>
                  </a:cubicBezTo>
                  <a:cubicBezTo>
                    <a:pt x="2465" y="8400"/>
                    <a:pt x="1735" y="5707"/>
                    <a:pt x="1004" y="3014"/>
                  </a:cubicBezTo>
                  <a:cubicBezTo>
                    <a:pt x="730" y="2032"/>
                    <a:pt x="479" y="1051"/>
                    <a:pt x="205" y="69"/>
                  </a:cubicBezTo>
                  <a:cubicBezTo>
                    <a:pt x="205" y="23"/>
                    <a:pt x="160" y="1"/>
                    <a:pt x="114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5" name="Google Shape;2645;p11"/>
            <p:cNvSpPr/>
            <p:nvPr/>
          </p:nvSpPr>
          <p:spPr>
            <a:xfrm>
              <a:off x="6034025" y="3371350"/>
              <a:ext cx="151825" cy="546825"/>
            </a:xfrm>
            <a:custGeom>
              <a:avLst/>
              <a:gdLst/>
              <a:ahLst/>
              <a:cxnLst/>
              <a:rect l="l" t="t" r="r" b="b"/>
              <a:pathLst>
                <a:path w="6073" h="21873" extrusionOk="0">
                  <a:moveTo>
                    <a:pt x="92" y="0"/>
                  </a:moveTo>
                  <a:cubicBezTo>
                    <a:pt x="46" y="23"/>
                    <a:pt x="1" y="69"/>
                    <a:pt x="23" y="137"/>
                  </a:cubicBezTo>
                  <a:cubicBezTo>
                    <a:pt x="685" y="2602"/>
                    <a:pt x="1347" y="5067"/>
                    <a:pt x="2009" y="7532"/>
                  </a:cubicBezTo>
                  <a:cubicBezTo>
                    <a:pt x="2717" y="10112"/>
                    <a:pt x="3402" y="12691"/>
                    <a:pt x="4109" y="15270"/>
                  </a:cubicBezTo>
                  <a:cubicBezTo>
                    <a:pt x="4634" y="17233"/>
                    <a:pt x="5159" y="19196"/>
                    <a:pt x="5684" y="21182"/>
                  </a:cubicBezTo>
                  <a:cubicBezTo>
                    <a:pt x="5753" y="21387"/>
                    <a:pt x="5798" y="21593"/>
                    <a:pt x="5867" y="21798"/>
                  </a:cubicBezTo>
                  <a:cubicBezTo>
                    <a:pt x="5867" y="21836"/>
                    <a:pt x="5912" y="21873"/>
                    <a:pt x="5954" y="21873"/>
                  </a:cubicBezTo>
                  <a:cubicBezTo>
                    <a:pt x="5963" y="21873"/>
                    <a:pt x="5972" y="21871"/>
                    <a:pt x="5981" y="21867"/>
                  </a:cubicBezTo>
                  <a:cubicBezTo>
                    <a:pt x="6027" y="21844"/>
                    <a:pt x="6072" y="21798"/>
                    <a:pt x="6049" y="21753"/>
                  </a:cubicBezTo>
                  <a:cubicBezTo>
                    <a:pt x="5661" y="20269"/>
                    <a:pt x="5250" y="18785"/>
                    <a:pt x="4862" y="17302"/>
                  </a:cubicBezTo>
                  <a:cubicBezTo>
                    <a:pt x="4178" y="14814"/>
                    <a:pt x="3516" y="12303"/>
                    <a:pt x="2831" y="9792"/>
                  </a:cubicBezTo>
                  <a:cubicBezTo>
                    <a:pt x="2146" y="7281"/>
                    <a:pt x="1461" y="4748"/>
                    <a:pt x="800" y="2214"/>
                  </a:cubicBezTo>
                  <a:cubicBezTo>
                    <a:pt x="594" y="1507"/>
                    <a:pt x="411" y="799"/>
                    <a:pt x="206" y="69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6" name="Google Shape;2646;p11"/>
            <p:cNvSpPr/>
            <p:nvPr/>
          </p:nvSpPr>
          <p:spPr>
            <a:xfrm>
              <a:off x="6136750" y="3959100"/>
              <a:ext cx="22275" cy="9725"/>
            </a:xfrm>
            <a:custGeom>
              <a:avLst/>
              <a:gdLst/>
              <a:ahLst/>
              <a:cxnLst/>
              <a:rect l="l" t="t" r="r" b="b"/>
              <a:pathLst>
                <a:path w="891" h="389" extrusionOk="0">
                  <a:moveTo>
                    <a:pt x="753" y="0"/>
                  </a:moveTo>
                  <a:cubicBezTo>
                    <a:pt x="502" y="69"/>
                    <a:pt x="251" y="137"/>
                    <a:pt x="0" y="206"/>
                  </a:cubicBezTo>
                  <a:cubicBezTo>
                    <a:pt x="23" y="251"/>
                    <a:pt x="46" y="320"/>
                    <a:pt x="69" y="365"/>
                  </a:cubicBezTo>
                  <a:cubicBezTo>
                    <a:pt x="69" y="365"/>
                    <a:pt x="69" y="388"/>
                    <a:pt x="91" y="388"/>
                  </a:cubicBezTo>
                  <a:cubicBezTo>
                    <a:pt x="320" y="320"/>
                    <a:pt x="571" y="251"/>
                    <a:pt x="822" y="183"/>
                  </a:cubicBezTo>
                  <a:cubicBezTo>
                    <a:pt x="868" y="183"/>
                    <a:pt x="890" y="114"/>
                    <a:pt x="890" y="69"/>
                  </a:cubicBezTo>
                  <a:cubicBezTo>
                    <a:pt x="868" y="23"/>
                    <a:pt x="822" y="0"/>
                    <a:pt x="776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7" name="Google Shape;2647;p11"/>
            <p:cNvSpPr/>
            <p:nvPr/>
          </p:nvSpPr>
          <p:spPr>
            <a:xfrm>
              <a:off x="5741875" y="3968800"/>
              <a:ext cx="378925" cy="103450"/>
            </a:xfrm>
            <a:custGeom>
              <a:avLst/>
              <a:gdLst/>
              <a:ahLst/>
              <a:cxnLst/>
              <a:rect l="l" t="t" r="r" b="b"/>
              <a:pathLst>
                <a:path w="15157" h="4138" extrusionOk="0">
                  <a:moveTo>
                    <a:pt x="15133" y="0"/>
                  </a:moveTo>
                  <a:cubicBezTo>
                    <a:pt x="13376" y="457"/>
                    <a:pt x="11618" y="913"/>
                    <a:pt x="9861" y="1370"/>
                  </a:cubicBezTo>
                  <a:cubicBezTo>
                    <a:pt x="7692" y="1940"/>
                    <a:pt x="5501" y="2534"/>
                    <a:pt x="3310" y="3104"/>
                  </a:cubicBezTo>
                  <a:cubicBezTo>
                    <a:pt x="2237" y="3378"/>
                    <a:pt x="1164" y="3652"/>
                    <a:pt x="91" y="3949"/>
                  </a:cubicBezTo>
                  <a:cubicBezTo>
                    <a:pt x="46" y="3949"/>
                    <a:pt x="0" y="4017"/>
                    <a:pt x="23" y="4063"/>
                  </a:cubicBezTo>
                  <a:cubicBezTo>
                    <a:pt x="23" y="4100"/>
                    <a:pt x="69" y="4138"/>
                    <a:pt x="110" y="4138"/>
                  </a:cubicBezTo>
                  <a:cubicBezTo>
                    <a:pt x="120" y="4138"/>
                    <a:pt x="129" y="4136"/>
                    <a:pt x="137" y="4132"/>
                  </a:cubicBezTo>
                  <a:lnTo>
                    <a:pt x="4451" y="2990"/>
                  </a:lnTo>
                  <a:cubicBezTo>
                    <a:pt x="6665" y="2420"/>
                    <a:pt x="8879" y="1826"/>
                    <a:pt x="11093" y="1256"/>
                  </a:cubicBezTo>
                  <a:cubicBezTo>
                    <a:pt x="12463" y="890"/>
                    <a:pt x="13809" y="548"/>
                    <a:pt x="15156" y="183"/>
                  </a:cubicBezTo>
                  <a:cubicBezTo>
                    <a:pt x="15156" y="137"/>
                    <a:pt x="15156" y="114"/>
                    <a:pt x="15156" y="69"/>
                  </a:cubicBezTo>
                  <a:cubicBezTo>
                    <a:pt x="15133" y="46"/>
                    <a:pt x="15133" y="23"/>
                    <a:pt x="15133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8" name="Google Shape;2648;p11"/>
            <p:cNvSpPr/>
            <p:nvPr/>
          </p:nvSpPr>
          <p:spPr>
            <a:xfrm>
              <a:off x="5974100" y="3357075"/>
              <a:ext cx="19450" cy="9150"/>
            </a:xfrm>
            <a:custGeom>
              <a:avLst/>
              <a:gdLst/>
              <a:ahLst/>
              <a:cxnLst/>
              <a:rect l="l" t="t" r="r" b="b"/>
              <a:pathLst>
                <a:path w="778" h="366" extrusionOk="0">
                  <a:moveTo>
                    <a:pt x="640" y="1"/>
                  </a:moveTo>
                  <a:cubicBezTo>
                    <a:pt x="435" y="69"/>
                    <a:pt x="229" y="115"/>
                    <a:pt x="1" y="183"/>
                  </a:cubicBezTo>
                  <a:cubicBezTo>
                    <a:pt x="24" y="229"/>
                    <a:pt x="24" y="297"/>
                    <a:pt x="47" y="366"/>
                  </a:cubicBezTo>
                  <a:cubicBezTo>
                    <a:pt x="252" y="320"/>
                    <a:pt x="480" y="252"/>
                    <a:pt x="686" y="206"/>
                  </a:cubicBezTo>
                  <a:cubicBezTo>
                    <a:pt x="754" y="183"/>
                    <a:pt x="777" y="137"/>
                    <a:pt x="754" y="69"/>
                  </a:cubicBezTo>
                  <a:cubicBezTo>
                    <a:pt x="754" y="23"/>
                    <a:pt x="709" y="1"/>
                    <a:pt x="66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9" name="Google Shape;2649;p11"/>
            <p:cNvSpPr/>
            <p:nvPr/>
          </p:nvSpPr>
          <p:spPr>
            <a:xfrm>
              <a:off x="5578675" y="3365625"/>
              <a:ext cx="379475" cy="104050"/>
            </a:xfrm>
            <a:custGeom>
              <a:avLst/>
              <a:gdLst/>
              <a:ahLst/>
              <a:cxnLst/>
              <a:rect l="l" t="t" r="r" b="b"/>
              <a:pathLst>
                <a:path w="15179" h="4162" extrusionOk="0">
                  <a:moveTo>
                    <a:pt x="15156" y="1"/>
                  </a:moveTo>
                  <a:cubicBezTo>
                    <a:pt x="13490" y="435"/>
                    <a:pt x="11846" y="868"/>
                    <a:pt x="10203" y="1302"/>
                  </a:cubicBezTo>
                  <a:cubicBezTo>
                    <a:pt x="8080" y="1873"/>
                    <a:pt x="5935" y="2443"/>
                    <a:pt x="3812" y="2991"/>
                  </a:cubicBezTo>
                  <a:cubicBezTo>
                    <a:pt x="2579" y="3311"/>
                    <a:pt x="1347" y="3630"/>
                    <a:pt x="114" y="3972"/>
                  </a:cubicBezTo>
                  <a:lnTo>
                    <a:pt x="91" y="3972"/>
                  </a:lnTo>
                  <a:cubicBezTo>
                    <a:pt x="46" y="3972"/>
                    <a:pt x="0" y="4041"/>
                    <a:pt x="23" y="4087"/>
                  </a:cubicBezTo>
                  <a:cubicBezTo>
                    <a:pt x="42" y="4124"/>
                    <a:pt x="75" y="4161"/>
                    <a:pt x="112" y="4161"/>
                  </a:cubicBezTo>
                  <a:cubicBezTo>
                    <a:pt x="120" y="4161"/>
                    <a:pt x="129" y="4159"/>
                    <a:pt x="137" y="4155"/>
                  </a:cubicBezTo>
                  <a:lnTo>
                    <a:pt x="160" y="4155"/>
                  </a:lnTo>
                  <a:cubicBezTo>
                    <a:pt x="1552" y="3790"/>
                    <a:pt x="2922" y="3425"/>
                    <a:pt x="4291" y="3059"/>
                  </a:cubicBezTo>
                  <a:cubicBezTo>
                    <a:pt x="6460" y="2489"/>
                    <a:pt x="8605" y="1941"/>
                    <a:pt x="10751" y="1370"/>
                  </a:cubicBezTo>
                  <a:cubicBezTo>
                    <a:pt x="12234" y="982"/>
                    <a:pt x="13718" y="594"/>
                    <a:pt x="15179" y="206"/>
                  </a:cubicBezTo>
                  <a:cubicBezTo>
                    <a:pt x="15179" y="184"/>
                    <a:pt x="15179" y="161"/>
                    <a:pt x="15179" y="138"/>
                  </a:cubicBezTo>
                  <a:cubicBezTo>
                    <a:pt x="15179" y="115"/>
                    <a:pt x="15179" y="115"/>
                    <a:pt x="15156" y="92"/>
                  </a:cubicBezTo>
                  <a:cubicBezTo>
                    <a:pt x="15156" y="92"/>
                    <a:pt x="15156" y="69"/>
                    <a:pt x="15156" y="47"/>
                  </a:cubicBezTo>
                  <a:cubicBezTo>
                    <a:pt x="15156" y="47"/>
                    <a:pt x="15156" y="24"/>
                    <a:pt x="1515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0" name="Google Shape;2650;p11"/>
            <p:cNvSpPr/>
            <p:nvPr/>
          </p:nvSpPr>
          <p:spPr>
            <a:xfrm>
              <a:off x="5579800" y="3466625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46" y="1"/>
                  </a:moveTo>
                  <a:cubicBezTo>
                    <a:pt x="24" y="1"/>
                    <a:pt x="1" y="24"/>
                    <a:pt x="1" y="47"/>
                  </a:cubicBezTo>
                  <a:cubicBezTo>
                    <a:pt x="1" y="47"/>
                    <a:pt x="1" y="69"/>
                    <a:pt x="1" y="69"/>
                  </a:cubicBezTo>
                  <a:cubicBezTo>
                    <a:pt x="1" y="92"/>
                    <a:pt x="1" y="92"/>
                    <a:pt x="1" y="115"/>
                  </a:cubicBezTo>
                  <a:cubicBezTo>
                    <a:pt x="1" y="138"/>
                    <a:pt x="1" y="138"/>
                    <a:pt x="1" y="161"/>
                  </a:cubicBezTo>
                  <a:cubicBezTo>
                    <a:pt x="1" y="184"/>
                    <a:pt x="24" y="184"/>
                    <a:pt x="24" y="206"/>
                  </a:cubicBezTo>
                  <a:cubicBezTo>
                    <a:pt x="24" y="229"/>
                    <a:pt x="46" y="229"/>
                    <a:pt x="46" y="229"/>
                  </a:cubicBezTo>
                  <a:lnTo>
                    <a:pt x="92" y="229"/>
                  </a:lnTo>
                  <a:cubicBezTo>
                    <a:pt x="92" y="229"/>
                    <a:pt x="115" y="206"/>
                    <a:pt x="115" y="206"/>
                  </a:cubicBezTo>
                  <a:cubicBezTo>
                    <a:pt x="115" y="184"/>
                    <a:pt x="115" y="184"/>
                    <a:pt x="115" y="161"/>
                  </a:cubicBezTo>
                  <a:cubicBezTo>
                    <a:pt x="92" y="161"/>
                    <a:pt x="92" y="138"/>
                    <a:pt x="92" y="138"/>
                  </a:cubicBezTo>
                  <a:cubicBezTo>
                    <a:pt x="92" y="138"/>
                    <a:pt x="92" y="115"/>
                    <a:pt x="92" y="115"/>
                  </a:cubicBezTo>
                  <a:cubicBezTo>
                    <a:pt x="92" y="115"/>
                    <a:pt x="92" y="92"/>
                    <a:pt x="92" y="92"/>
                  </a:cubicBezTo>
                  <a:cubicBezTo>
                    <a:pt x="92" y="92"/>
                    <a:pt x="92" y="69"/>
                    <a:pt x="92" y="69"/>
                  </a:cubicBezTo>
                  <a:cubicBezTo>
                    <a:pt x="115" y="47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1" name="Google Shape;2651;p11"/>
            <p:cNvSpPr/>
            <p:nvPr/>
          </p:nvSpPr>
          <p:spPr>
            <a:xfrm>
              <a:off x="5579225" y="3466625"/>
              <a:ext cx="3450" cy="5975"/>
            </a:xfrm>
            <a:custGeom>
              <a:avLst/>
              <a:gdLst/>
              <a:ahLst/>
              <a:cxnLst/>
              <a:rect l="l" t="t" r="r" b="b"/>
              <a:pathLst>
                <a:path w="138" h="239" extrusionOk="0">
                  <a:moveTo>
                    <a:pt x="69" y="1"/>
                  </a:moveTo>
                  <a:cubicBezTo>
                    <a:pt x="47" y="1"/>
                    <a:pt x="47" y="24"/>
                    <a:pt x="47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69"/>
                    <a:pt x="1" y="92"/>
                    <a:pt x="1" y="92"/>
                  </a:cubicBezTo>
                  <a:cubicBezTo>
                    <a:pt x="1" y="115"/>
                    <a:pt x="1" y="138"/>
                    <a:pt x="1" y="138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84"/>
                    <a:pt x="24" y="206"/>
                    <a:pt x="24" y="206"/>
                  </a:cubicBezTo>
                  <a:cubicBezTo>
                    <a:pt x="24" y="223"/>
                    <a:pt x="47" y="239"/>
                    <a:pt x="68" y="239"/>
                  </a:cubicBezTo>
                  <a:cubicBezTo>
                    <a:pt x="77" y="239"/>
                    <a:pt x="85" y="236"/>
                    <a:pt x="92" y="229"/>
                  </a:cubicBezTo>
                  <a:cubicBezTo>
                    <a:pt x="115" y="206"/>
                    <a:pt x="115" y="184"/>
                    <a:pt x="115" y="161"/>
                  </a:cubicBezTo>
                  <a:cubicBezTo>
                    <a:pt x="92" y="161"/>
                    <a:pt x="92" y="161"/>
                    <a:pt x="92" y="138"/>
                  </a:cubicBezTo>
                  <a:cubicBezTo>
                    <a:pt x="92" y="115"/>
                    <a:pt x="92" y="115"/>
                    <a:pt x="92" y="115"/>
                  </a:cubicBezTo>
                  <a:cubicBezTo>
                    <a:pt x="92" y="115"/>
                    <a:pt x="92" y="92"/>
                    <a:pt x="92" y="92"/>
                  </a:cubicBezTo>
                  <a:cubicBezTo>
                    <a:pt x="115" y="92"/>
                    <a:pt x="115" y="92"/>
                    <a:pt x="115" y="69"/>
                  </a:cubicBezTo>
                  <a:cubicBezTo>
                    <a:pt x="138" y="69"/>
                    <a:pt x="138" y="47"/>
                    <a:pt x="115" y="47"/>
                  </a:cubicBezTo>
                  <a:cubicBezTo>
                    <a:pt x="115" y="24"/>
                    <a:pt x="115" y="24"/>
                    <a:pt x="92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2" name="Google Shape;2652;p11"/>
            <p:cNvSpPr/>
            <p:nvPr/>
          </p:nvSpPr>
          <p:spPr>
            <a:xfrm>
              <a:off x="5578675" y="3466075"/>
              <a:ext cx="3425" cy="5725"/>
            </a:xfrm>
            <a:custGeom>
              <a:avLst/>
              <a:gdLst/>
              <a:ahLst/>
              <a:cxnLst/>
              <a:rect l="l" t="t" r="r" b="b"/>
              <a:pathLst>
                <a:path w="137" h="229" extrusionOk="0">
                  <a:moveTo>
                    <a:pt x="69" y="0"/>
                  </a:moveTo>
                  <a:cubicBezTo>
                    <a:pt x="69" y="23"/>
                    <a:pt x="46" y="23"/>
                    <a:pt x="46" y="23"/>
                  </a:cubicBezTo>
                  <a:cubicBezTo>
                    <a:pt x="46" y="46"/>
                    <a:pt x="23" y="46"/>
                    <a:pt x="23" y="69"/>
                  </a:cubicBezTo>
                  <a:cubicBezTo>
                    <a:pt x="23" y="69"/>
                    <a:pt x="23" y="91"/>
                    <a:pt x="23" y="91"/>
                  </a:cubicBezTo>
                  <a:cubicBezTo>
                    <a:pt x="23" y="114"/>
                    <a:pt x="0" y="137"/>
                    <a:pt x="23" y="137"/>
                  </a:cubicBezTo>
                  <a:cubicBezTo>
                    <a:pt x="23" y="160"/>
                    <a:pt x="23" y="183"/>
                    <a:pt x="23" y="183"/>
                  </a:cubicBezTo>
                  <a:cubicBezTo>
                    <a:pt x="23" y="206"/>
                    <a:pt x="46" y="206"/>
                    <a:pt x="46" y="228"/>
                  </a:cubicBezTo>
                  <a:lnTo>
                    <a:pt x="91" y="228"/>
                  </a:lnTo>
                  <a:cubicBezTo>
                    <a:pt x="91" y="228"/>
                    <a:pt x="114" y="206"/>
                    <a:pt x="114" y="206"/>
                  </a:cubicBezTo>
                  <a:cubicBezTo>
                    <a:pt x="114" y="206"/>
                    <a:pt x="114" y="183"/>
                    <a:pt x="114" y="160"/>
                  </a:cubicBezTo>
                  <a:cubicBezTo>
                    <a:pt x="114" y="160"/>
                    <a:pt x="114" y="137"/>
                    <a:pt x="114" y="114"/>
                  </a:cubicBezTo>
                  <a:lnTo>
                    <a:pt x="114" y="91"/>
                  </a:lnTo>
                  <a:lnTo>
                    <a:pt x="137" y="91"/>
                  </a:lnTo>
                  <a:cubicBezTo>
                    <a:pt x="137" y="69"/>
                    <a:pt x="137" y="23"/>
                    <a:pt x="114" y="23"/>
                  </a:cubicBezTo>
                  <a:cubicBezTo>
                    <a:pt x="114" y="0"/>
                    <a:pt x="91" y="0"/>
                    <a:pt x="91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3" name="Google Shape;2653;p11"/>
            <p:cNvSpPr/>
            <p:nvPr/>
          </p:nvSpPr>
          <p:spPr>
            <a:xfrm>
              <a:off x="5578675" y="3466075"/>
              <a:ext cx="3425" cy="4575"/>
            </a:xfrm>
            <a:custGeom>
              <a:avLst/>
              <a:gdLst/>
              <a:ahLst/>
              <a:cxnLst/>
              <a:rect l="l" t="t" r="r" b="b"/>
              <a:pathLst>
                <a:path w="137" h="183" extrusionOk="0">
                  <a:moveTo>
                    <a:pt x="69" y="0"/>
                  </a:moveTo>
                  <a:cubicBezTo>
                    <a:pt x="69" y="23"/>
                    <a:pt x="46" y="23"/>
                    <a:pt x="46" y="23"/>
                  </a:cubicBezTo>
                  <a:cubicBezTo>
                    <a:pt x="46" y="23"/>
                    <a:pt x="46" y="23"/>
                    <a:pt x="23" y="46"/>
                  </a:cubicBezTo>
                  <a:cubicBezTo>
                    <a:pt x="23" y="46"/>
                    <a:pt x="23" y="46"/>
                    <a:pt x="23" y="69"/>
                  </a:cubicBezTo>
                  <a:cubicBezTo>
                    <a:pt x="0" y="69"/>
                    <a:pt x="0" y="91"/>
                    <a:pt x="0" y="91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lnTo>
                    <a:pt x="69" y="183"/>
                  </a:lnTo>
                  <a:cubicBezTo>
                    <a:pt x="91" y="183"/>
                    <a:pt x="91" y="183"/>
                    <a:pt x="114" y="160"/>
                  </a:cubicBezTo>
                  <a:cubicBezTo>
                    <a:pt x="114" y="160"/>
                    <a:pt x="114" y="137"/>
                    <a:pt x="114" y="137"/>
                  </a:cubicBezTo>
                  <a:cubicBezTo>
                    <a:pt x="114" y="114"/>
                    <a:pt x="114" y="114"/>
                    <a:pt x="114" y="114"/>
                  </a:cubicBezTo>
                  <a:cubicBezTo>
                    <a:pt x="114" y="114"/>
                    <a:pt x="114" y="91"/>
                    <a:pt x="114" y="91"/>
                  </a:cubicBezTo>
                  <a:cubicBezTo>
                    <a:pt x="137" y="91"/>
                    <a:pt x="137" y="69"/>
                    <a:pt x="137" y="69"/>
                  </a:cubicBezTo>
                  <a:cubicBezTo>
                    <a:pt x="137" y="46"/>
                    <a:pt x="137" y="46"/>
                    <a:pt x="137" y="23"/>
                  </a:cubicBezTo>
                  <a:cubicBezTo>
                    <a:pt x="137" y="23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4" name="Google Shape;2654;p11"/>
            <p:cNvSpPr/>
            <p:nvPr/>
          </p:nvSpPr>
          <p:spPr>
            <a:xfrm>
              <a:off x="5578675" y="3465500"/>
              <a:ext cx="3425" cy="4575"/>
            </a:xfrm>
            <a:custGeom>
              <a:avLst/>
              <a:gdLst/>
              <a:ahLst/>
              <a:cxnLst/>
              <a:rect l="l" t="t" r="r" b="b"/>
              <a:pathLst>
                <a:path w="137" h="183" extrusionOk="0">
                  <a:moveTo>
                    <a:pt x="69" y="0"/>
                  </a:moveTo>
                  <a:cubicBezTo>
                    <a:pt x="69" y="0"/>
                    <a:pt x="69" y="0"/>
                    <a:pt x="69" y="23"/>
                  </a:cubicBezTo>
                  <a:lnTo>
                    <a:pt x="46" y="23"/>
                  </a:lnTo>
                  <a:cubicBezTo>
                    <a:pt x="23" y="46"/>
                    <a:pt x="23" y="46"/>
                    <a:pt x="23" y="69"/>
                  </a:cubicBezTo>
                  <a:cubicBezTo>
                    <a:pt x="23" y="69"/>
                    <a:pt x="0" y="92"/>
                    <a:pt x="0" y="92"/>
                  </a:cubicBezTo>
                  <a:cubicBezTo>
                    <a:pt x="0" y="114"/>
                    <a:pt x="0" y="114"/>
                    <a:pt x="0" y="137"/>
                  </a:cubicBezTo>
                  <a:cubicBezTo>
                    <a:pt x="0" y="160"/>
                    <a:pt x="0" y="160"/>
                    <a:pt x="23" y="183"/>
                  </a:cubicBezTo>
                  <a:lnTo>
                    <a:pt x="91" y="183"/>
                  </a:lnTo>
                  <a:cubicBezTo>
                    <a:pt x="91" y="160"/>
                    <a:pt x="114" y="160"/>
                    <a:pt x="114" y="137"/>
                  </a:cubicBezTo>
                  <a:cubicBezTo>
                    <a:pt x="114" y="137"/>
                    <a:pt x="114" y="114"/>
                    <a:pt x="91" y="114"/>
                  </a:cubicBezTo>
                  <a:lnTo>
                    <a:pt x="114" y="114"/>
                  </a:lnTo>
                  <a:cubicBezTo>
                    <a:pt x="114" y="92"/>
                    <a:pt x="114" y="92"/>
                    <a:pt x="114" y="92"/>
                  </a:cubicBezTo>
                  <a:cubicBezTo>
                    <a:pt x="137" y="69"/>
                    <a:pt x="137" y="23"/>
                    <a:pt x="114" y="23"/>
                  </a:cubicBezTo>
                  <a:cubicBezTo>
                    <a:pt x="91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5" name="Google Shape;2655;p11"/>
            <p:cNvSpPr/>
            <p:nvPr/>
          </p:nvSpPr>
          <p:spPr>
            <a:xfrm>
              <a:off x="5578675" y="3465500"/>
              <a:ext cx="3425" cy="4575"/>
            </a:xfrm>
            <a:custGeom>
              <a:avLst/>
              <a:gdLst/>
              <a:ahLst/>
              <a:cxnLst/>
              <a:rect l="l" t="t" r="r" b="b"/>
              <a:pathLst>
                <a:path w="137" h="183" extrusionOk="0">
                  <a:moveTo>
                    <a:pt x="91" y="0"/>
                  </a:moveTo>
                  <a:cubicBezTo>
                    <a:pt x="69" y="0"/>
                    <a:pt x="46" y="23"/>
                    <a:pt x="46" y="23"/>
                  </a:cubicBezTo>
                  <a:cubicBezTo>
                    <a:pt x="23" y="46"/>
                    <a:pt x="23" y="46"/>
                    <a:pt x="23" y="69"/>
                  </a:cubicBezTo>
                  <a:cubicBezTo>
                    <a:pt x="23" y="69"/>
                    <a:pt x="23" y="69"/>
                    <a:pt x="23" y="92"/>
                  </a:cubicBezTo>
                  <a:cubicBezTo>
                    <a:pt x="0" y="92"/>
                    <a:pt x="0" y="114"/>
                    <a:pt x="0" y="114"/>
                  </a:cubicBezTo>
                  <a:cubicBezTo>
                    <a:pt x="0" y="160"/>
                    <a:pt x="23" y="183"/>
                    <a:pt x="46" y="183"/>
                  </a:cubicBezTo>
                  <a:cubicBezTo>
                    <a:pt x="91" y="183"/>
                    <a:pt x="114" y="160"/>
                    <a:pt x="114" y="137"/>
                  </a:cubicBezTo>
                  <a:cubicBezTo>
                    <a:pt x="114" y="114"/>
                    <a:pt x="114" y="114"/>
                    <a:pt x="114" y="114"/>
                  </a:cubicBezTo>
                  <a:cubicBezTo>
                    <a:pt x="114" y="114"/>
                    <a:pt x="114" y="92"/>
                    <a:pt x="114" y="92"/>
                  </a:cubicBezTo>
                  <a:cubicBezTo>
                    <a:pt x="114" y="92"/>
                    <a:pt x="114" y="92"/>
                    <a:pt x="114" y="69"/>
                  </a:cubicBezTo>
                  <a:cubicBezTo>
                    <a:pt x="137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6" name="Google Shape;2656;p11"/>
            <p:cNvSpPr/>
            <p:nvPr/>
          </p:nvSpPr>
          <p:spPr>
            <a:xfrm>
              <a:off x="5741300" y="4068075"/>
              <a:ext cx="4575" cy="4025"/>
            </a:xfrm>
            <a:custGeom>
              <a:avLst/>
              <a:gdLst/>
              <a:ahLst/>
              <a:cxnLst/>
              <a:rect l="l" t="t" r="r" b="b"/>
              <a:pathLst>
                <a:path w="183" h="161" extrusionOk="0">
                  <a:moveTo>
                    <a:pt x="23" y="1"/>
                  </a:moveTo>
                  <a:cubicBezTo>
                    <a:pt x="0" y="1"/>
                    <a:pt x="0" y="24"/>
                    <a:pt x="0" y="69"/>
                  </a:cubicBezTo>
                  <a:cubicBezTo>
                    <a:pt x="0" y="69"/>
                    <a:pt x="0" y="92"/>
                    <a:pt x="23" y="92"/>
                  </a:cubicBezTo>
                  <a:cubicBezTo>
                    <a:pt x="23" y="92"/>
                    <a:pt x="23" y="115"/>
                    <a:pt x="23" y="115"/>
                  </a:cubicBezTo>
                  <a:cubicBezTo>
                    <a:pt x="46" y="115"/>
                    <a:pt x="46" y="138"/>
                    <a:pt x="46" y="138"/>
                  </a:cubicBezTo>
                  <a:cubicBezTo>
                    <a:pt x="69" y="138"/>
                    <a:pt x="69" y="138"/>
                    <a:pt x="92" y="161"/>
                  </a:cubicBezTo>
                  <a:lnTo>
                    <a:pt x="137" y="161"/>
                  </a:lnTo>
                  <a:cubicBezTo>
                    <a:pt x="160" y="161"/>
                    <a:pt x="183" y="115"/>
                    <a:pt x="183" y="92"/>
                  </a:cubicBezTo>
                  <a:cubicBezTo>
                    <a:pt x="160" y="69"/>
                    <a:pt x="137" y="46"/>
                    <a:pt x="114" y="46"/>
                  </a:cubicBezTo>
                  <a:lnTo>
                    <a:pt x="92" y="46"/>
                  </a:lnTo>
                  <a:cubicBezTo>
                    <a:pt x="92" y="46"/>
                    <a:pt x="92" y="24"/>
                    <a:pt x="92" y="24"/>
                  </a:cubicBezTo>
                  <a:cubicBezTo>
                    <a:pt x="92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7" name="Google Shape;2657;p11"/>
            <p:cNvSpPr/>
            <p:nvPr/>
          </p:nvSpPr>
          <p:spPr>
            <a:xfrm>
              <a:off x="5740725" y="406750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23" y="1"/>
                  </a:moveTo>
                  <a:cubicBezTo>
                    <a:pt x="0" y="24"/>
                    <a:pt x="0" y="47"/>
                    <a:pt x="0" y="69"/>
                  </a:cubicBezTo>
                  <a:cubicBezTo>
                    <a:pt x="0" y="69"/>
                    <a:pt x="23" y="92"/>
                    <a:pt x="23" y="115"/>
                  </a:cubicBezTo>
                  <a:lnTo>
                    <a:pt x="46" y="115"/>
                  </a:lnTo>
                  <a:cubicBezTo>
                    <a:pt x="46" y="138"/>
                    <a:pt x="46" y="138"/>
                    <a:pt x="69" y="138"/>
                  </a:cubicBezTo>
                  <a:cubicBezTo>
                    <a:pt x="69" y="161"/>
                    <a:pt x="92" y="161"/>
                    <a:pt x="92" y="161"/>
                  </a:cubicBezTo>
                  <a:cubicBezTo>
                    <a:pt x="115" y="161"/>
                    <a:pt x="137" y="138"/>
                    <a:pt x="137" y="138"/>
                  </a:cubicBezTo>
                  <a:cubicBezTo>
                    <a:pt x="137" y="138"/>
                    <a:pt x="137" y="115"/>
                    <a:pt x="137" y="115"/>
                  </a:cubicBezTo>
                  <a:cubicBezTo>
                    <a:pt x="137" y="92"/>
                    <a:pt x="137" y="69"/>
                    <a:pt x="137" y="69"/>
                  </a:cubicBezTo>
                  <a:lnTo>
                    <a:pt x="115" y="69"/>
                  </a:lnTo>
                  <a:cubicBezTo>
                    <a:pt x="115" y="47"/>
                    <a:pt x="115" y="47"/>
                    <a:pt x="115" y="47"/>
                  </a:cubicBezTo>
                  <a:cubicBezTo>
                    <a:pt x="92" y="47"/>
                    <a:pt x="92" y="47"/>
                    <a:pt x="92" y="24"/>
                  </a:cubicBezTo>
                  <a:cubicBezTo>
                    <a:pt x="92" y="24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8" name="Google Shape;2658;p11"/>
            <p:cNvSpPr/>
            <p:nvPr/>
          </p:nvSpPr>
          <p:spPr>
            <a:xfrm>
              <a:off x="5740725" y="4067500"/>
              <a:ext cx="4600" cy="4600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46" y="1"/>
                  </a:moveTo>
                  <a:cubicBezTo>
                    <a:pt x="0" y="24"/>
                    <a:pt x="0" y="47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23" y="115"/>
                    <a:pt x="23" y="138"/>
                    <a:pt x="46" y="138"/>
                  </a:cubicBezTo>
                  <a:cubicBezTo>
                    <a:pt x="46" y="138"/>
                    <a:pt x="46" y="161"/>
                    <a:pt x="69" y="161"/>
                  </a:cubicBezTo>
                  <a:lnTo>
                    <a:pt x="92" y="161"/>
                  </a:lnTo>
                  <a:cubicBezTo>
                    <a:pt x="92" y="161"/>
                    <a:pt x="115" y="161"/>
                    <a:pt x="115" y="184"/>
                  </a:cubicBezTo>
                  <a:cubicBezTo>
                    <a:pt x="137" y="184"/>
                    <a:pt x="160" y="161"/>
                    <a:pt x="160" y="138"/>
                  </a:cubicBezTo>
                  <a:cubicBezTo>
                    <a:pt x="183" y="115"/>
                    <a:pt x="160" y="92"/>
                    <a:pt x="137" y="69"/>
                  </a:cubicBezTo>
                  <a:lnTo>
                    <a:pt x="115" y="69"/>
                  </a:lnTo>
                  <a:cubicBezTo>
                    <a:pt x="115" y="47"/>
                    <a:pt x="92" y="47"/>
                    <a:pt x="92" y="47"/>
                  </a:cubicBezTo>
                  <a:cubicBezTo>
                    <a:pt x="92" y="24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9" name="Google Shape;2659;p11"/>
            <p:cNvSpPr/>
            <p:nvPr/>
          </p:nvSpPr>
          <p:spPr>
            <a:xfrm>
              <a:off x="5740725" y="4067500"/>
              <a:ext cx="4600" cy="4600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23" y="1"/>
                  </a:moveTo>
                  <a:cubicBezTo>
                    <a:pt x="0" y="24"/>
                    <a:pt x="0" y="47"/>
                    <a:pt x="0" y="69"/>
                  </a:cubicBezTo>
                  <a:cubicBezTo>
                    <a:pt x="23" y="92"/>
                    <a:pt x="23" y="115"/>
                    <a:pt x="46" y="138"/>
                  </a:cubicBezTo>
                  <a:cubicBezTo>
                    <a:pt x="46" y="138"/>
                    <a:pt x="69" y="161"/>
                    <a:pt x="69" y="161"/>
                  </a:cubicBezTo>
                  <a:lnTo>
                    <a:pt x="92" y="161"/>
                  </a:lnTo>
                  <a:cubicBezTo>
                    <a:pt x="92" y="161"/>
                    <a:pt x="115" y="184"/>
                    <a:pt x="115" y="184"/>
                  </a:cubicBezTo>
                  <a:cubicBezTo>
                    <a:pt x="160" y="184"/>
                    <a:pt x="183" y="161"/>
                    <a:pt x="183" y="138"/>
                  </a:cubicBezTo>
                  <a:cubicBezTo>
                    <a:pt x="183" y="115"/>
                    <a:pt x="160" y="69"/>
                    <a:pt x="137" y="69"/>
                  </a:cubicBezTo>
                  <a:lnTo>
                    <a:pt x="115" y="69"/>
                  </a:lnTo>
                  <a:cubicBezTo>
                    <a:pt x="115" y="69"/>
                    <a:pt x="92" y="69"/>
                    <a:pt x="92" y="47"/>
                  </a:cubicBezTo>
                  <a:cubicBezTo>
                    <a:pt x="92" y="24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0" name="Google Shape;2660;p11"/>
            <p:cNvSpPr/>
            <p:nvPr/>
          </p:nvSpPr>
          <p:spPr>
            <a:xfrm>
              <a:off x="6153850" y="3913450"/>
              <a:ext cx="33125" cy="50650"/>
            </a:xfrm>
            <a:custGeom>
              <a:avLst/>
              <a:gdLst/>
              <a:ahLst/>
              <a:cxnLst/>
              <a:rect l="l" t="t" r="r" b="b"/>
              <a:pathLst>
                <a:path w="1325" h="2026" extrusionOk="0">
                  <a:moveTo>
                    <a:pt x="860" y="1210"/>
                  </a:moveTo>
                  <a:cubicBezTo>
                    <a:pt x="845" y="1210"/>
                    <a:pt x="845" y="1213"/>
                    <a:pt x="845" y="1233"/>
                  </a:cubicBezTo>
                  <a:cubicBezTo>
                    <a:pt x="851" y="1225"/>
                    <a:pt x="856" y="1218"/>
                    <a:pt x="860" y="1210"/>
                  </a:cubicBezTo>
                  <a:close/>
                  <a:moveTo>
                    <a:pt x="1165" y="0"/>
                  </a:moveTo>
                  <a:cubicBezTo>
                    <a:pt x="1165" y="0"/>
                    <a:pt x="1142" y="0"/>
                    <a:pt x="1142" y="23"/>
                  </a:cubicBezTo>
                  <a:cubicBezTo>
                    <a:pt x="1074" y="23"/>
                    <a:pt x="1051" y="91"/>
                    <a:pt x="1074" y="137"/>
                  </a:cubicBezTo>
                  <a:cubicBezTo>
                    <a:pt x="1074" y="160"/>
                    <a:pt x="1097" y="183"/>
                    <a:pt x="1097" y="206"/>
                  </a:cubicBezTo>
                  <a:cubicBezTo>
                    <a:pt x="1119" y="297"/>
                    <a:pt x="1119" y="365"/>
                    <a:pt x="1119" y="457"/>
                  </a:cubicBezTo>
                  <a:cubicBezTo>
                    <a:pt x="1097" y="571"/>
                    <a:pt x="1074" y="685"/>
                    <a:pt x="1051" y="799"/>
                  </a:cubicBezTo>
                  <a:cubicBezTo>
                    <a:pt x="1008" y="950"/>
                    <a:pt x="944" y="1081"/>
                    <a:pt x="860" y="1210"/>
                  </a:cubicBezTo>
                  <a:lnTo>
                    <a:pt x="860" y="1210"/>
                  </a:lnTo>
                  <a:cubicBezTo>
                    <a:pt x="863" y="1210"/>
                    <a:pt x="865" y="1210"/>
                    <a:pt x="868" y="1210"/>
                  </a:cubicBezTo>
                  <a:cubicBezTo>
                    <a:pt x="777" y="1347"/>
                    <a:pt x="663" y="1461"/>
                    <a:pt x="549" y="1575"/>
                  </a:cubicBezTo>
                  <a:cubicBezTo>
                    <a:pt x="457" y="1644"/>
                    <a:pt x="389" y="1712"/>
                    <a:pt x="275" y="1758"/>
                  </a:cubicBezTo>
                  <a:cubicBezTo>
                    <a:pt x="206" y="1803"/>
                    <a:pt x="138" y="1826"/>
                    <a:pt x="69" y="1826"/>
                  </a:cubicBezTo>
                  <a:cubicBezTo>
                    <a:pt x="47" y="1849"/>
                    <a:pt x="24" y="1872"/>
                    <a:pt x="24" y="1895"/>
                  </a:cubicBezTo>
                  <a:cubicBezTo>
                    <a:pt x="1" y="1917"/>
                    <a:pt x="1" y="1940"/>
                    <a:pt x="24" y="1963"/>
                  </a:cubicBezTo>
                  <a:cubicBezTo>
                    <a:pt x="24" y="1986"/>
                    <a:pt x="47" y="2009"/>
                    <a:pt x="69" y="2009"/>
                  </a:cubicBezTo>
                  <a:cubicBezTo>
                    <a:pt x="81" y="2020"/>
                    <a:pt x="92" y="2026"/>
                    <a:pt x="104" y="2026"/>
                  </a:cubicBezTo>
                  <a:cubicBezTo>
                    <a:pt x="115" y="2026"/>
                    <a:pt x="126" y="2020"/>
                    <a:pt x="138" y="2009"/>
                  </a:cubicBezTo>
                  <a:cubicBezTo>
                    <a:pt x="184" y="2009"/>
                    <a:pt x="252" y="1986"/>
                    <a:pt x="298" y="1963"/>
                  </a:cubicBezTo>
                  <a:cubicBezTo>
                    <a:pt x="343" y="1963"/>
                    <a:pt x="389" y="1917"/>
                    <a:pt x="435" y="1895"/>
                  </a:cubicBezTo>
                  <a:cubicBezTo>
                    <a:pt x="526" y="1849"/>
                    <a:pt x="594" y="1781"/>
                    <a:pt x="663" y="1735"/>
                  </a:cubicBezTo>
                  <a:cubicBezTo>
                    <a:pt x="823" y="1575"/>
                    <a:pt x="960" y="1415"/>
                    <a:pt x="1074" y="1233"/>
                  </a:cubicBezTo>
                  <a:cubicBezTo>
                    <a:pt x="1165" y="1050"/>
                    <a:pt x="1234" y="868"/>
                    <a:pt x="1279" y="662"/>
                  </a:cubicBezTo>
                  <a:cubicBezTo>
                    <a:pt x="1325" y="479"/>
                    <a:pt x="1325" y="274"/>
                    <a:pt x="1256" y="69"/>
                  </a:cubicBezTo>
                  <a:cubicBezTo>
                    <a:pt x="1256" y="23"/>
                    <a:pt x="1211" y="0"/>
                    <a:pt x="1165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1" name="Google Shape;2661;p11"/>
            <p:cNvSpPr/>
            <p:nvPr/>
          </p:nvSpPr>
          <p:spPr>
            <a:xfrm>
              <a:off x="5987800" y="3353650"/>
              <a:ext cx="51950" cy="22425"/>
            </a:xfrm>
            <a:custGeom>
              <a:avLst/>
              <a:gdLst/>
              <a:ahLst/>
              <a:cxnLst/>
              <a:rect l="l" t="t" r="r" b="b"/>
              <a:pathLst>
                <a:path w="2078" h="897" extrusionOk="0">
                  <a:moveTo>
                    <a:pt x="1028" y="1"/>
                  </a:moveTo>
                  <a:cubicBezTo>
                    <a:pt x="914" y="1"/>
                    <a:pt x="800" y="23"/>
                    <a:pt x="686" y="23"/>
                  </a:cubicBezTo>
                  <a:cubicBezTo>
                    <a:pt x="480" y="69"/>
                    <a:pt x="275" y="115"/>
                    <a:pt x="92" y="138"/>
                  </a:cubicBezTo>
                  <a:cubicBezTo>
                    <a:pt x="46" y="160"/>
                    <a:pt x="1" y="206"/>
                    <a:pt x="24" y="274"/>
                  </a:cubicBezTo>
                  <a:cubicBezTo>
                    <a:pt x="24" y="320"/>
                    <a:pt x="92" y="343"/>
                    <a:pt x="138" y="343"/>
                  </a:cubicBezTo>
                  <a:cubicBezTo>
                    <a:pt x="366" y="297"/>
                    <a:pt x="594" y="229"/>
                    <a:pt x="845" y="206"/>
                  </a:cubicBezTo>
                  <a:cubicBezTo>
                    <a:pt x="902" y="195"/>
                    <a:pt x="965" y="189"/>
                    <a:pt x="1028" y="189"/>
                  </a:cubicBezTo>
                  <a:cubicBezTo>
                    <a:pt x="1091" y="189"/>
                    <a:pt x="1153" y="195"/>
                    <a:pt x="1211" y="206"/>
                  </a:cubicBezTo>
                  <a:cubicBezTo>
                    <a:pt x="1302" y="229"/>
                    <a:pt x="1370" y="252"/>
                    <a:pt x="1462" y="274"/>
                  </a:cubicBezTo>
                  <a:cubicBezTo>
                    <a:pt x="1507" y="320"/>
                    <a:pt x="1553" y="343"/>
                    <a:pt x="1621" y="389"/>
                  </a:cubicBezTo>
                  <a:cubicBezTo>
                    <a:pt x="1667" y="434"/>
                    <a:pt x="1690" y="480"/>
                    <a:pt x="1736" y="526"/>
                  </a:cubicBezTo>
                  <a:cubicBezTo>
                    <a:pt x="1781" y="571"/>
                    <a:pt x="1804" y="617"/>
                    <a:pt x="1827" y="685"/>
                  </a:cubicBezTo>
                  <a:cubicBezTo>
                    <a:pt x="1850" y="731"/>
                    <a:pt x="1850" y="777"/>
                    <a:pt x="1872" y="822"/>
                  </a:cubicBezTo>
                  <a:cubicBezTo>
                    <a:pt x="1872" y="860"/>
                    <a:pt x="1918" y="897"/>
                    <a:pt x="1960" y="897"/>
                  </a:cubicBezTo>
                  <a:cubicBezTo>
                    <a:pt x="1969" y="897"/>
                    <a:pt x="1978" y="895"/>
                    <a:pt x="1987" y="891"/>
                  </a:cubicBezTo>
                  <a:cubicBezTo>
                    <a:pt x="2032" y="891"/>
                    <a:pt x="2078" y="822"/>
                    <a:pt x="2055" y="777"/>
                  </a:cubicBezTo>
                  <a:cubicBezTo>
                    <a:pt x="2032" y="685"/>
                    <a:pt x="2009" y="594"/>
                    <a:pt x="1964" y="503"/>
                  </a:cubicBezTo>
                  <a:cubicBezTo>
                    <a:pt x="1918" y="434"/>
                    <a:pt x="1850" y="343"/>
                    <a:pt x="1781" y="274"/>
                  </a:cubicBezTo>
                  <a:cubicBezTo>
                    <a:pt x="1644" y="138"/>
                    <a:pt x="1462" y="69"/>
                    <a:pt x="1256" y="23"/>
                  </a:cubicBezTo>
                  <a:cubicBezTo>
                    <a:pt x="1188" y="1"/>
                    <a:pt x="1096" y="1"/>
                    <a:pt x="1028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2" name="Google Shape;2662;p11"/>
            <p:cNvSpPr/>
            <p:nvPr/>
          </p:nvSpPr>
          <p:spPr>
            <a:xfrm>
              <a:off x="5610625" y="3470050"/>
              <a:ext cx="163225" cy="575225"/>
            </a:xfrm>
            <a:custGeom>
              <a:avLst/>
              <a:gdLst/>
              <a:ahLst/>
              <a:cxnLst/>
              <a:rect l="l" t="t" r="r" b="b"/>
              <a:pathLst>
                <a:path w="6529" h="23009" extrusionOk="0">
                  <a:moveTo>
                    <a:pt x="206" y="1"/>
                  </a:moveTo>
                  <a:cubicBezTo>
                    <a:pt x="183" y="1"/>
                    <a:pt x="183" y="1"/>
                    <a:pt x="183" y="24"/>
                  </a:cubicBezTo>
                  <a:cubicBezTo>
                    <a:pt x="114" y="24"/>
                    <a:pt x="69" y="47"/>
                    <a:pt x="46" y="92"/>
                  </a:cubicBezTo>
                  <a:cubicBezTo>
                    <a:pt x="23" y="115"/>
                    <a:pt x="0" y="184"/>
                    <a:pt x="0" y="229"/>
                  </a:cubicBezTo>
                  <a:cubicBezTo>
                    <a:pt x="639" y="2535"/>
                    <a:pt x="1256" y="4840"/>
                    <a:pt x="1872" y="7145"/>
                  </a:cubicBezTo>
                  <a:cubicBezTo>
                    <a:pt x="2580" y="9702"/>
                    <a:pt x="3264" y="12281"/>
                    <a:pt x="3972" y="14837"/>
                  </a:cubicBezTo>
                  <a:cubicBezTo>
                    <a:pt x="4588" y="17120"/>
                    <a:pt x="5204" y="19402"/>
                    <a:pt x="5821" y="21685"/>
                  </a:cubicBezTo>
                  <a:cubicBezTo>
                    <a:pt x="5935" y="22073"/>
                    <a:pt x="6026" y="22438"/>
                    <a:pt x="6140" y="22826"/>
                  </a:cubicBezTo>
                  <a:cubicBezTo>
                    <a:pt x="6140" y="22895"/>
                    <a:pt x="6163" y="22917"/>
                    <a:pt x="6209" y="22963"/>
                  </a:cubicBezTo>
                  <a:cubicBezTo>
                    <a:pt x="6254" y="22986"/>
                    <a:pt x="6300" y="23009"/>
                    <a:pt x="6346" y="23009"/>
                  </a:cubicBezTo>
                  <a:cubicBezTo>
                    <a:pt x="6414" y="22986"/>
                    <a:pt x="6460" y="22963"/>
                    <a:pt x="6483" y="22917"/>
                  </a:cubicBezTo>
                  <a:cubicBezTo>
                    <a:pt x="6505" y="22895"/>
                    <a:pt x="6528" y="22826"/>
                    <a:pt x="6528" y="22781"/>
                  </a:cubicBezTo>
                  <a:cubicBezTo>
                    <a:pt x="6003" y="20863"/>
                    <a:pt x="5478" y="18946"/>
                    <a:pt x="4953" y="17029"/>
                  </a:cubicBezTo>
                  <a:cubicBezTo>
                    <a:pt x="4269" y="14449"/>
                    <a:pt x="3561" y="11870"/>
                    <a:pt x="2876" y="9291"/>
                  </a:cubicBezTo>
                  <a:cubicBezTo>
                    <a:pt x="2214" y="6940"/>
                    <a:pt x="1575" y="4566"/>
                    <a:pt x="936" y="2192"/>
                  </a:cubicBezTo>
                  <a:cubicBezTo>
                    <a:pt x="753" y="1530"/>
                    <a:pt x="571" y="845"/>
                    <a:pt x="388" y="184"/>
                  </a:cubicBezTo>
                  <a:cubicBezTo>
                    <a:pt x="388" y="138"/>
                    <a:pt x="365" y="92"/>
                    <a:pt x="320" y="47"/>
                  </a:cubicBezTo>
                  <a:cubicBezTo>
                    <a:pt x="274" y="24"/>
                    <a:pt x="251" y="1"/>
                    <a:pt x="20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3" name="Google Shape;2663;p11"/>
            <p:cNvSpPr/>
            <p:nvPr/>
          </p:nvSpPr>
          <p:spPr>
            <a:xfrm>
              <a:off x="5952425" y="3360500"/>
              <a:ext cx="171800" cy="619725"/>
            </a:xfrm>
            <a:custGeom>
              <a:avLst/>
              <a:gdLst/>
              <a:ahLst/>
              <a:cxnLst/>
              <a:rect l="l" t="t" r="r" b="b"/>
              <a:pathLst>
                <a:path w="6872" h="24789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23" y="46"/>
                    <a:pt x="1" y="92"/>
                    <a:pt x="23" y="115"/>
                  </a:cubicBezTo>
                  <a:cubicBezTo>
                    <a:pt x="685" y="2625"/>
                    <a:pt x="1370" y="5136"/>
                    <a:pt x="2055" y="7670"/>
                  </a:cubicBezTo>
                  <a:cubicBezTo>
                    <a:pt x="2808" y="10409"/>
                    <a:pt x="3561" y="13171"/>
                    <a:pt x="4292" y="15933"/>
                  </a:cubicBezTo>
                  <a:cubicBezTo>
                    <a:pt x="4999" y="18535"/>
                    <a:pt x="5707" y="21137"/>
                    <a:pt x="6415" y="23739"/>
                  </a:cubicBezTo>
                  <a:cubicBezTo>
                    <a:pt x="6506" y="24058"/>
                    <a:pt x="6597" y="24378"/>
                    <a:pt x="6688" y="24697"/>
                  </a:cubicBezTo>
                  <a:cubicBezTo>
                    <a:pt x="6688" y="24697"/>
                    <a:pt x="6688" y="24720"/>
                    <a:pt x="6688" y="24720"/>
                  </a:cubicBezTo>
                  <a:cubicBezTo>
                    <a:pt x="6688" y="24743"/>
                    <a:pt x="6688" y="24766"/>
                    <a:pt x="6711" y="24766"/>
                  </a:cubicBezTo>
                  <a:cubicBezTo>
                    <a:pt x="6734" y="24789"/>
                    <a:pt x="6757" y="24789"/>
                    <a:pt x="6803" y="24789"/>
                  </a:cubicBezTo>
                  <a:cubicBezTo>
                    <a:pt x="6825" y="24789"/>
                    <a:pt x="6848" y="24766"/>
                    <a:pt x="6848" y="24766"/>
                  </a:cubicBezTo>
                  <a:cubicBezTo>
                    <a:pt x="6871" y="24743"/>
                    <a:pt x="6871" y="24697"/>
                    <a:pt x="6871" y="24675"/>
                  </a:cubicBezTo>
                  <a:cubicBezTo>
                    <a:pt x="6780" y="24309"/>
                    <a:pt x="6666" y="23921"/>
                    <a:pt x="6574" y="23533"/>
                  </a:cubicBezTo>
                  <a:lnTo>
                    <a:pt x="5593" y="19973"/>
                  </a:lnTo>
                  <a:lnTo>
                    <a:pt x="3265" y="11390"/>
                  </a:lnTo>
                  <a:cubicBezTo>
                    <a:pt x="2557" y="8743"/>
                    <a:pt x="1827" y="6095"/>
                    <a:pt x="1119" y="3447"/>
                  </a:cubicBezTo>
                  <a:cubicBezTo>
                    <a:pt x="822" y="2329"/>
                    <a:pt x="503" y="1210"/>
                    <a:pt x="206" y="69"/>
                  </a:cubicBezTo>
                  <a:cubicBezTo>
                    <a:pt x="206" y="46"/>
                    <a:pt x="183" y="23"/>
                    <a:pt x="160" y="23"/>
                  </a:cubicBezTo>
                  <a:cubicBezTo>
                    <a:pt x="160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99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4" name="Google Shape;2664;p11"/>
            <p:cNvSpPr/>
            <p:nvPr/>
          </p:nvSpPr>
          <p:spPr>
            <a:xfrm>
              <a:off x="5971250" y="3353650"/>
              <a:ext cx="172375" cy="622025"/>
            </a:xfrm>
            <a:custGeom>
              <a:avLst/>
              <a:gdLst/>
              <a:ahLst/>
              <a:cxnLst/>
              <a:rect l="l" t="t" r="r" b="b"/>
              <a:pathLst>
                <a:path w="6895" h="24881" extrusionOk="0">
                  <a:moveTo>
                    <a:pt x="69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46"/>
                    <a:pt x="1" y="69"/>
                    <a:pt x="1" y="115"/>
                  </a:cubicBezTo>
                  <a:cubicBezTo>
                    <a:pt x="663" y="2580"/>
                    <a:pt x="1348" y="5045"/>
                    <a:pt x="2009" y="7510"/>
                  </a:cubicBezTo>
                  <a:cubicBezTo>
                    <a:pt x="2786" y="10363"/>
                    <a:pt x="3539" y="13194"/>
                    <a:pt x="4315" y="16047"/>
                  </a:cubicBezTo>
                  <a:lnTo>
                    <a:pt x="6438" y="23899"/>
                  </a:lnTo>
                  <a:cubicBezTo>
                    <a:pt x="6529" y="24195"/>
                    <a:pt x="6620" y="24492"/>
                    <a:pt x="6689" y="24789"/>
                  </a:cubicBezTo>
                  <a:cubicBezTo>
                    <a:pt x="6689" y="24812"/>
                    <a:pt x="6711" y="24834"/>
                    <a:pt x="6734" y="24857"/>
                  </a:cubicBezTo>
                  <a:cubicBezTo>
                    <a:pt x="6757" y="24880"/>
                    <a:pt x="6780" y="24880"/>
                    <a:pt x="6803" y="24880"/>
                  </a:cubicBezTo>
                  <a:cubicBezTo>
                    <a:pt x="6826" y="24880"/>
                    <a:pt x="6848" y="24857"/>
                    <a:pt x="6871" y="24834"/>
                  </a:cubicBezTo>
                  <a:cubicBezTo>
                    <a:pt x="6871" y="24812"/>
                    <a:pt x="6894" y="24789"/>
                    <a:pt x="6894" y="24766"/>
                  </a:cubicBezTo>
                  <a:cubicBezTo>
                    <a:pt x="6483" y="23328"/>
                    <a:pt x="6095" y="21867"/>
                    <a:pt x="5707" y="20429"/>
                  </a:cubicBezTo>
                  <a:cubicBezTo>
                    <a:pt x="4931" y="17530"/>
                    <a:pt x="4132" y="14654"/>
                    <a:pt x="3356" y="11756"/>
                  </a:cubicBezTo>
                  <a:cubicBezTo>
                    <a:pt x="2626" y="9017"/>
                    <a:pt x="1873" y="6300"/>
                    <a:pt x="1142" y="3561"/>
                  </a:cubicBezTo>
                  <a:cubicBezTo>
                    <a:pt x="823" y="2397"/>
                    <a:pt x="503" y="1233"/>
                    <a:pt x="183" y="69"/>
                  </a:cubicBezTo>
                  <a:cubicBezTo>
                    <a:pt x="183" y="46"/>
                    <a:pt x="183" y="23"/>
                    <a:pt x="161" y="23"/>
                  </a:cubicBezTo>
                  <a:cubicBezTo>
                    <a:pt x="138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99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5" name="Google Shape;2665;p11"/>
            <p:cNvSpPr/>
            <p:nvPr/>
          </p:nvSpPr>
          <p:spPr>
            <a:xfrm>
              <a:off x="6119625" y="3971650"/>
              <a:ext cx="23425" cy="9825"/>
            </a:xfrm>
            <a:custGeom>
              <a:avLst/>
              <a:gdLst/>
              <a:ahLst/>
              <a:cxnLst/>
              <a:rect l="l" t="t" r="r" b="b"/>
              <a:pathLst>
                <a:path w="937" h="393" extrusionOk="0">
                  <a:moveTo>
                    <a:pt x="822" y="0"/>
                  </a:moveTo>
                  <a:cubicBezTo>
                    <a:pt x="799" y="0"/>
                    <a:pt x="776" y="0"/>
                    <a:pt x="754" y="23"/>
                  </a:cubicBezTo>
                  <a:cubicBezTo>
                    <a:pt x="754" y="23"/>
                    <a:pt x="731" y="46"/>
                    <a:pt x="708" y="46"/>
                  </a:cubicBezTo>
                  <a:cubicBezTo>
                    <a:pt x="640" y="92"/>
                    <a:pt x="571" y="114"/>
                    <a:pt x="503" y="137"/>
                  </a:cubicBezTo>
                  <a:cubicBezTo>
                    <a:pt x="411" y="160"/>
                    <a:pt x="343" y="183"/>
                    <a:pt x="252" y="183"/>
                  </a:cubicBezTo>
                  <a:lnTo>
                    <a:pt x="115" y="183"/>
                  </a:lnTo>
                  <a:cubicBezTo>
                    <a:pt x="69" y="183"/>
                    <a:pt x="23" y="229"/>
                    <a:pt x="23" y="274"/>
                  </a:cubicBezTo>
                  <a:cubicBezTo>
                    <a:pt x="0" y="320"/>
                    <a:pt x="46" y="366"/>
                    <a:pt x="92" y="388"/>
                  </a:cubicBezTo>
                  <a:cubicBezTo>
                    <a:pt x="128" y="391"/>
                    <a:pt x="164" y="393"/>
                    <a:pt x="200" y="393"/>
                  </a:cubicBezTo>
                  <a:cubicBezTo>
                    <a:pt x="455" y="393"/>
                    <a:pt x="690" y="320"/>
                    <a:pt x="891" y="160"/>
                  </a:cubicBezTo>
                  <a:cubicBezTo>
                    <a:pt x="936" y="137"/>
                    <a:pt x="936" y="69"/>
                    <a:pt x="891" y="23"/>
                  </a:cubicBezTo>
                  <a:cubicBezTo>
                    <a:pt x="891" y="0"/>
                    <a:pt x="845" y="0"/>
                    <a:pt x="822" y="0"/>
                  </a:cubicBezTo>
                  <a:close/>
                </a:path>
              </a:pathLst>
            </a:custGeom>
            <a:solidFill>
              <a:srgbClr val="B99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6" name="Google Shape;2666;p11"/>
            <p:cNvSpPr/>
            <p:nvPr/>
          </p:nvSpPr>
          <p:spPr>
            <a:xfrm>
              <a:off x="5952425" y="3353650"/>
              <a:ext cx="22850" cy="11150"/>
            </a:xfrm>
            <a:custGeom>
              <a:avLst/>
              <a:gdLst/>
              <a:ahLst/>
              <a:cxnLst/>
              <a:rect l="l" t="t" r="r" b="b"/>
              <a:pathLst>
                <a:path w="914" h="446" extrusionOk="0">
                  <a:moveTo>
                    <a:pt x="617" y="1"/>
                  </a:moveTo>
                  <a:cubicBezTo>
                    <a:pt x="548" y="23"/>
                    <a:pt x="480" y="46"/>
                    <a:pt x="411" y="69"/>
                  </a:cubicBezTo>
                  <a:cubicBezTo>
                    <a:pt x="275" y="115"/>
                    <a:pt x="138" y="183"/>
                    <a:pt x="46" y="274"/>
                  </a:cubicBezTo>
                  <a:cubicBezTo>
                    <a:pt x="1" y="297"/>
                    <a:pt x="1" y="366"/>
                    <a:pt x="23" y="411"/>
                  </a:cubicBezTo>
                  <a:cubicBezTo>
                    <a:pt x="46" y="434"/>
                    <a:pt x="69" y="446"/>
                    <a:pt x="92" y="446"/>
                  </a:cubicBezTo>
                  <a:cubicBezTo>
                    <a:pt x="115" y="446"/>
                    <a:pt x="138" y="434"/>
                    <a:pt x="160" y="411"/>
                  </a:cubicBezTo>
                  <a:cubicBezTo>
                    <a:pt x="183" y="389"/>
                    <a:pt x="229" y="366"/>
                    <a:pt x="252" y="343"/>
                  </a:cubicBezTo>
                  <a:cubicBezTo>
                    <a:pt x="343" y="297"/>
                    <a:pt x="411" y="252"/>
                    <a:pt x="503" y="229"/>
                  </a:cubicBezTo>
                  <a:cubicBezTo>
                    <a:pt x="594" y="206"/>
                    <a:pt x="685" y="183"/>
                    <a:pt x="754" y="183"/>
                  </a:cubicBezTo>
                  <a:lnTo>
                    <a:pt x="800" y="183"/>
                  </a:lnTo>
                  <a:cubicBezTo>
                    <a:pt x="822" y="183"/>
                    <a:pt x="845" y="183"/>
                    <a:pt x="868" y="160"/>
                  </a:cubicBezTo>
                  <a:cubicBezTo>
                    <a:pt x="891" y="138"/>
                    <a:pt x="914" y="115"/>
                    <a:pt x="914" y="92"/>
                  </a:cubicBezTo>
                  <a:cubicBezTo>
                    <a:pt x="914" y="46"/>
                    <a:pt x="868" y="1"/>
                    <a:pt x="822" y="1"/>
                  </a:cubicBezTo>
                  <a:close/>
                </a:path>
              </a:pathLst>
            </a:custGeom>
            <a:solidFill>
              <a:srgbClr val="B99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7" name="Google Shape;2667;p11"/>
            <p:cNvSpPr/>
            <p:nvPr/>
          </p:nvSpPr>
          <p:spPr>
            <a:xfrm>
              <a:off x="5780675" y="3854675"/>
              <a:ext cx="67350" cy="57450"/>
            </a:xfrm>
            <a:custGeom>
              <a:avLst/>
              <a:gdLst/>
              <a:ahLst/>
              <a:cxnLst/>
              <a:rect l="l" t="t" r="r" b="b"/>
              <a:pathLst>
                <a:path w="2694" h="2298" extrusionOk="0">
                  <a:moveTo>
                    <a:pt x="2488" y="0"/>
                  </a:moveTo>
                  <a:cubicBezTo>
                    <a:pt x="2443" y="23"/>
                    <a:pt x="2397" y="69"/>
                    <a:pt x="2397" y="114"/>
                  </a:cubicBezTo>
                  <a:cubicBezTo>
                    <a:pt x="2397" y="137"/>
                    <a:pt x="2397" y="137"/>
                    <a:pt x="2397" y="137"/>
                  </a:cubicBezTo>
                  <a:lnTo>
                    <a:pt x="2420" y="137"/>
                  </a:lnTo>
                  <a:cubicBezTo>
                    <a:pt x="2420" y="160"/>
                    <a:pt x="2420" y="160"/>
                    <a:pt x="2420" y="160"/>
                  </a:cubicBezTo>
                  <a:cubicBezTo>
                    <a:pt x="2420" y="160"/>
                    <a:pt x="2420" y="183"/>
                    <a:pt x="2420" y="183"/>
                  </a:cubicBezTo>
                  <a:cubicBezTo>
                    <a:pt x="2420" y="206"/>
                    <a:pt x="2420" y="206"/>
                    <a:pt x="2420" y="206"/>
                  </a:cubicBezTo>
                  <a:cubicBezTo>
                    <a:pt x="2420" y="228"/>
                    <a:pt x="2420" y="228"/>
                    <a:pt x="2420" y="228"/>
                  </a:cubicBezTo>
                  <a:lnTo>
                    <a:pt x="2443" y="228"/>
                  </a:lnTo>
                  <a:cubicBezTo>
                    <a:pt x="2443" y="228"/>
                    <a:pt x="2443" y="228"/>
                    <a:pt x="2443" y="251"/>
                  </a:cubicBezTo>
                  <a:cubicBezTo>
                    <a:pt x="2443" y="251"/>
                    <a:pt x="2443" y="274"/>
                    <a:pt x="2443" y="274"/>
                  </a:cubicBezTo>
                  <a:cubicBezTo>
                    <a:pt x="2443" y="320"/>
                    <a:pt x="2465" y="343"/>
                    <a:pt x="2465" y="388"/>
                  </a:cubicBezTo>
                  <a:cubicBezTo>
                    <a:pt x="2488" y="457"/>
                    <a:pt x="2488" y="548"/>
                    <a:pt x="2488" y="639"/>
                  </a:cubicBezTo>
                  <a:cubicBezTo>
                    <a:pt x="2488" y="617"/>
                    <a:pt x="2488" y="616"/>
                    <a:pt x="2488" y="616"/>
                  </a:cubicBezTo>
                  <a:lnTo>
                    <a:pt x="2488" y="616"/>
                  </a:lnTo>
                  <a:cubicBezTo>
                    <a:pt x="2511" y="799"/>
                    <a:pt x="2488" y="959"/>
                    <a:pt x="2465" y="1141"/>
                  </a:cubicBezTo>
                  <a:cubicBezTo>
                    <a:pt x="2443" y="1278"/>
                    <a:pt x="2397" y="1415"/>
                    <a:pt x="2328" y="1529"/>
                  </a:cubicBezTo>
                  <a:cubicBezTo>
                    <a:pt x="2283" y="1621"/>
                    <a:pt x="2237" y="1712"/>
                    <a:pt x="2169" y="1803"/>
                  </a:cubicBezTo>
                  <a:cubicBezTo>
                    <a:pt x="2100" y="1849"/>
                    <a:pt x="2054" y="1917"/>
                    <a:pt x="1986" y="1963"/>
                  </a:cubicBezTo>
                  <a:cubicBezTo>
                    <a:pt x="1918" y="2009"/>
                    <a:pt x="1849" y="2032"/>
                    <a:pt x="1781" y="2054"/>
                  </a:cubicBezTo>
                  <a:cubicBezTo>
                    <a:pt x="1690" y="2077"/>
                    <a:pt x="1622" y="2100"/>
                    <a:pt x="1555" y="2100"/>
                  </a:cubicBezTo>
                  <a:lnTo>
                    <a:pt x="1555" y="2100"/>
                  </a:lnTo>
                  <a:cubicBezTo>
                    <a:pt x="1470" y="2100"/>
                    <a:pt x="1387" y="2098"/>
                    <a:pt x="1324" y="2077"/>
                  </a:cubicBezTo>
                  <a:cubicBezTo>
                    <a:pt x="1233" y="2054"/>
                    <a:pt x="1141" y="2032"/>
                    <a:pt x="1073" y="1986"/>
                  </a:cubicBezTo>
                  <a:cubicBezTo>
                    <a:pt x="959" y="1940"/>
                    <a:pt x="868" y="1872"/>
                    <a:pt x="776" y="1803"/>
                  </a:cubicBezTo>
                  <a:cubicBezTo>
                    <a:pt x="662" y="1689"/>
                    <a:pt x="548" y="1575"/>
                    <a:pt x="457" y="1438"/>
                  </a:cubicBezTo>
                  <a:cubicBezTo>
                    <a:pt x="457" y="1438"/>
                    <a:pt x="457" y="1438"/>
                    <a:pt x="457" y="1461"/>
                  </a:cubicBezTo>
                  <a:cubicBezTo>
                    <a:pt x="343" y="1278"/>
                    <a:pt x="251" y="1096"/>
                    <a:pt x="183" y="913"/>
                  </a:cubicBezTo>
                  <a:cubicBezTo>
                    <a:pt x="183" y="890"/>
                    <a:pt x="160" y="868"/>
                    <a:pt x="137" y="868"/>
                  </a:cubicBezTo>
                  <a:cubicBezTo>
                    <a:pt x="126" y="856"/>
                    <a:pt x="114" y="850"/>
                    <a:pt x="103" y="850"/>
                  </a:cubicBezTo>
                  <a:cubicBezTo>
                    <a:pt x="92" y="850"/>
                    <a:pt x="80" y="856"/>
                    <a:pt x="69" y="868"/>
                  </a:cubicBezTo>
                  <a:cubicBezTo>
                    <a:pt x="46" y="868"/>
                    <a:pt x="23" y="890"/>
                    <a:pt x="23" y="913"/>
                  </a:cubicBezTo>
                  <a:cubicBezTo>
                    <a:pt x="0" y="936"/>
                    <a:pt x="0" y="959"/>
                    <a:pt x="23" y="1004"/>
                  </a:cubicBezTo>
                  <a:cubicBezTo>
                    <a:pt x="160" y="1392"/>
                    <a:pt x="388" y="1735"/>
                    <a:pt x="708" y="2009"/>
                  </a:cubicBezTo>
                  <a:cubicBezTo>
                    <a:pt x="890" y="2146"/>
                    <a:pt x="1096" y="2237"/>
                    <a:pt x="1301" y="2283"/>
                  </a:cubicBezTo>
                  <a:cubicBezTo>
                    <a:pt x="1377" y="2292"/>
                    <a:pt x="1449" y="2298"/>
                    <a:pt x="1520" y="2298"/>
                  </a:cubicBezTo>
                  <a:cubicBezTo>
                    <a:pt x="1620" y="2298"/>
                    <a:pt x="1719" y="2287"/>
                    <a:pt x="1826" y="2260"/>
                  </a:cubicBezTo>
                  <a:cubicBezTo>
                    <a:pt x="1918" y="2214"/>
                    <a:pt x="2009" y="2169"/>
                    <a:pt x="2077" y="2123"/>
                  </a:cubicBezTo>
                  <a:cubicBezTo>
                    <a:pt x="2123" y="2100"/>
                    <a:pt x="2169" y="2054"/>
                    <a:pt x="2214" y="2032"/>
                  </a:cubicBezTo>
                  <a:cubicBezTo>
                    <a:pt x="2260" y="1986"/>
                    <a:pt x="2306" y="1940"/>
                    <a:pt x="2328" y="1895"/>
                  </a:cubicBezTo>
                  <a:cubicBezTo>
                    <a:pt x="2443" y="1758"/>
                    <a:pt x="2534" y="1575"/>
                    <a:pt x="2579" y="1415"/>
                  </a:cubicBezTo>
                  <a:cubicBezTo>
                    <a:pt x="2648" y="1233"/>
                    <a:pt x="2694" y="1027"/>
                    <a:pt x="2694" y="822"/>
                  </a:cubicBezTo>
                  <a:cubicBezTo>
                    <a:pt x="2694" y="662"/>
                    <a:pt x="2671" y="502"/>
                    <a:pt x="2648" y="365"/>
                  </a:cubicBezTo>
                  <a:cubicBezTo>
                    <a:pt x="2648" y="365"/>
                    <a:pt x="2648" y="365"/>
                    <a:pt x="2648" y="343"/>
                  </a:cubicBezTo>
                  <a:cubicBezTo>
                    <a:pt x="2648" y="320"/>
                    <a:pt x="2648" y="274"/>
                    <a:pt x="2625" y="251"/>
                  </a:cubicBezTo>
                  <a:cubicBezTo>
                    <a:pt x="2625" y="228"/>
                    <a:pt x="2625" y="228"/>
                    <a:pt x="2625" y="206"/>
                  </a:cubicBezTo>
                  <a:cubicBezTo>
                    <a:pt x="2625" y="206"/>
                    <a:pt x="2625" y="183"/>
                    <a:pt x="2625" y="183"/>
                  </a:cubicBezTo>
                  <a:cubicBezTo>
                    <a:pt x="2625" y="160"/>
                    <a:pt x="2625" y="160"/>
                    <a:pt x="2625" y="160"/>
                  </a:cubicBezTo>
                  <a:cubicBezTo>
                    <a:pt x="2602" y="160"/>
                    <a:pt x="2602" y="160"/>
                    <a:pt x="2602" y="137"/>
                  </a:cubicBezTo>
                  <a:cubicBezTo>
                    <a:pt x="2602" y="114"/>
                    <a:pt x="2602" y="114"/>
                    <a:pt x="2602" y="114"/>
                  </a:cubicBezTo>
                  <a:lnTo>
                    <a:pt x="2602" y="91"/>
                  </a:lnTo>
                  <a:cubicBezTo>
                    <a:pt x="2579" y="46"/>
                    <a:pt x="2557" y="0"/>
                    <a:pt x="248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8" name="Google Shape;2668;p11"/>
            <p:cNvSpPr/>
            <p:nvPr/>
          </p:nvSpPr>
          <p:spPr>
            <a:xfrm>
              <a:off x="5992375" y="3796450"/>
              <a:ext cx="68500" cy="57100"/>
            </a:xfrm>
            <a:custGeom>
              <a:avLst/>
              <a:gdLst/>
              <a:ahLst/>
              <a:cxnLst/>
              <a:rect l="l" t="t" r="r" b="b"/>
              <a:pathLst>
                <a:path w="2740" h="2284" extrusionOk="0">
                  <a:moveTo>
                    <a:pt x="2557" y="1"/>
                  </a:moveTo>
                  <a:cubicBezTo>
                    <a:pt x="2557" y="1"/>
                    <a:pt x="2557" y="1"/>
                    <a:pt x="2534" y="24"/>
                  </a:cubicBezTo>
                  <a:cubicBezTo>
                    <a:pt x="2488" y="24"/>
                    <a:pt x="2443" y="69"/>
                    <a:pt x="2466" y="138"/>
                  </a:cubicBezTo>
                  <a:cubicBezTo>
                    <a:pt x="2466" y="161"/>
                    <a:pt x="2466" y="161"/>
                    <a:pt x="2466" y="161"/>
                  </a:cubicBezTo>
                  <a:cubicBezTo>
                    <a:pt x="2466" y="184"/>
                    <a:pt x="2466" y="184"/>
                    <a:pt x="2488" y="184"/>
                  </a:cubicBezTo>
                  <a:cubicBezTo>
                    <a:pt x="2488" y="184"/>
                    <a:pt x="2488" y="184"/>
                    <a:pt x="2488" y="206"/>
                  </a:cubicBezTo>
                  <a:lnTo>
                    <a:pt x="2488" y="229"/>
                  </a:lnTo>
                  <a:cubicBezTo>
                    <a:pt x="2488" y="229"/>
                    <a:pt x="2488" y="252"/>
                    <a:pt x="2488" y="252"/>
                  </a:cubicBezTo>
                  <a:cubicBezTo>
                    <a:pt x="2511" y="298"/>
                    <a:pt x="2511" y="321"/>
                    <a:pt x="2511" y="366"/>
                  </a:cubicBezTo>
                  <a:cubicBezTo>
                    <a:pt x="2511" y="366"/>
                    <a:pt x="2511" y="389"/>
                    <a:pt x="2511" y="389"/>
                  </a:cubicBezTo>
                  <a:cubicBezTo>
                    <a:pt x="2534" y="435"/>
                    <a:pt x="2534" y="480"/>
                    <a:pt x="2534" y="526"/>
                  </a:cubicBezTo>
                  <a:cubicBezTo>
                    <a:pt x="2534" y="549"/>
                    <a:pt x="2534" y="572"/>
                    <a:pt x="2534" y="594"/>
                  </a:cubicBezTo>
                  <a:cubicBezTo>
                    <a:pt x="2557" y="777"/>
                    <a:pt x="2534" y="960"/>
                    <a:pt x="2511" y="1142"/>
                  </a:cubicBezTo>
                  <a:cubicBezTo>
                    <a:pt x="2488" y="1256"/>
                    <a:pt x="2443" y="1393"/>
                    <a:pt x="2374" y="1507"/>
                  </a:cubicBezTo>
                  <a:cubicBezTo>
                    <a:pt x="2329" y="1599"/>
                    <a:pt x="2283" y="1690"/>
                    <a:pt x="2214" y="1781"/>
                  </a:cubicBezTo>
                  <a:cubicBezTo>
                    <a:pt x="2169" y="1827"/>
                    <a:pt x="2100" y="1895"/>
                    <a:pt x="2032" y="1941"/>
                  </a:cubicBezTo>
                  <a:cubicBezTo>
                    <a:pt x="1963" y="1987"/>
                    <a:pt x="1895" y="2010"/>
                    <a:pt x="1826" y="2032"/>
                  </a:cubicBezTo>
                  <a:cubicBezTo>
                    <a:pt x="1758" y="2055"/>
                    <a:pt x="1689" y="2078"/>
                    <a:pt x="1621" y="2078"/>
                  </a:cubicBezTo>
                  <a:cubicBezTo>
                    <a:pt x="1530" y="2078"/>
                    <a:pt x="1461" y="2078"/>
                    <a:pt x="1370" y="2055"/>
                  </a:cubicBezTo>
                  <a:cubicBezTo>
                    <a:pt x="1279" y="2032"/>
                    <a:pt x="1187" y="2010"/>
                    <a:pt x="1119" y="1964"/>
                  </a:cubicBezTo>
                  <a:cubicBezTo>
                    <a:pt x="1005" y="1918"/>
                    <a:pt x="913" y="1850"/>
                    <a:pt x="822" y="1781"/>
                  </a:cubicBezTo>
                  <a:cubicBezTo>
                    <a:pt x="708" y="1667"/>
                    <a:pt x="594" y="1553"/>
                    <a:pt x="503" y="1416"/>
                  </a:cubicBezTo>
                  <a:cubicBezTo>
                    <a:pt x="388" y="1234"/>
                    <a:pt x="297" y="1074"/>
                    <a:pt x="251" y="868"/>
                  </a:cubicBezTo>
                  <a:cubicBezTo>
                    <a:pt x="229" y="846"/>
                    <a:pt x="206" y="800"/>
                    <a:pt x="206" y="754"/>
                  </a:cubicBezTo>
                  <a:cubicBezTo>
                    <a:pt x="206" y="731"/>
                    <a:pt x="183" y="709"/>
                    <a:pt x="160" y="686"/>
                  </a:cubicBezTo>
                  <a:cubicBezTo>
                    <a:pt x="145" y="686"/>
                    <a:pt x="130" y="676"/>
                    <a:pt x="115" y="676"/>
                  </a:cubicBezTo>
                  <a:cubicBezTo>
                    <a:pt x="107" y="676"/>
                    <a:pt x="99" y="678"/>
                    <a:pt x="92" y="686"/>
                  </a:cubicBezTo>
                  <a:cubicBezTo>
                    <a:pt x="46" y="686"/>
                    <a:pt x="0" y="731"/>
                    <a:pt x="23" y="800"/>
                  </a:cubicBezTo>
                  <a:cubicBezTo>
                    <a:pt x="69" y="982"/>
                    <a:pt x="137" y="1165"/>
                    <a:pt x="251" y="1348"/>
                  </a:cubicBezTo>
                  <a:cubicBezTo>
                    <a:pt x="343" y="1530"/>
                    <a:pt x="457" y="1690"/>
                    <a:pt x="594" y="1827"/>
                  </a:cubicBezTo>
                  <a:cubicBezTo>
                    <a:pt x="754" y="1987"/>
                    <a:pt x="913" y="2101"/>
                    <a:pt x="1119" y="2192"/>
                  </a:cubicBezTo>
                  <a:cubicBezTo>
                    <a:pt x="1256" y="2253"/>
                    <a:pt x="1403" y="2283"/>
                    <a:pt x="1547" y="2283"/>
                  </a:cubicBezTo>
                  <a:cubicBezTo>
                    <a:pt x="1618" y="2283"/>
                    <a:pt x="1689" y="2276"/>
                    <a:pt x="1758" y="2261"/>
                  </a:cubicBezTo>
                  <a:cubicBezTo>
                    <a:pt x="1872" y="2238"/>
                    <a:pt x="1963" y="2192"/>
                    <a:pt x="2077" y="2147"/>
                  </a:cubicBezTo>
                  <a:cubicBezTo>
                    <a:pt x="2146" y="2101"/>
                    <a:pt x="2214" y="2032"/>
                    <a:pt x="2283" y="1964"/>
                  </a:cubicBezTo>
                  <a:cubicBezTo>
                    <a:pt x="2420" y="1850"/>
                    <a:pt x="2511" y="1713"/>
                    <a:pt x="2580" y="1553"/>
                  </a:cubicBezTo>
                  <a:cubicBezTo>
                    <a:pt x="2671" y="1370"/>
                    <a:pt x="2717" y="1165"/>
                    <a:pt x="2739" y="960"/>
                  </a:cubicBezTo>
                  <a:cubicBezTo>
                    <a:pt x="2739" y="800"/>
                    <a:pt x="2739" y="640"/>
                    <a:pt x="2739" y="503"/>
                  </a:cubicBezTo>
                  <a:cubicBezTo>
                    <a:pt x="2739" y="503"/>
                    <a:pt x="2739" y="480"/>
                    <a:pt x="2739" y="480"/>
                  </a:cubicBezTo>
                  <a:cubicBezTo>
                    <a:pt x="2717" y="457"/>
                    <a:pt x="2717" y="412"/>
                    <a:pt x="2717" y="366"/>
                  </a:cubicBezTo>
                  <a:cubicBezTo>
                    <a:pt x="2717" y="343"/>
                    <a:pt x="2717" y="343"/>
                    <a:pt x="2717" y="321"/>
                  </a:cubicBezTo>
                  <a:lnTo>
                    <a:pt x="2694" y="321"/>
                  </a:lnTo>
                  <a:cubicBezTo>
                    <a:pt x="2694" y="275"/>
                    <a:pt x="2694" y="252"/>
                    <a:pt x="2694" y="206"/>
                  </a:cubicBezTo>
                  <a:lnTo>
                    <a:pt x="2671" y="206"/>
                  </a:lnTo>
                  <a:cubicBezTo>
                    <a:pt x="2671" y="206"/>
                    <a:pt x="2671" y="184"/>
                    <a:pt x="2671" y="184"/>
                  </a:cubicBezTo>
                  <a:cubicBezTo>
                    <a:pt x="2671" y="184"/>
                    <a:pt x="2671" y="161"/>
                    <a:pt x="2671" y="161"/>
                  </a:cubicBezTo>
                  <a:cubicBezTo>
                    <a:pt x="2671" y="161"/>
                    <a:pt x="2671" y="138"/>
                    <a:pt x="2671" y="138"/>
                  </a:cubicBezTo>
                  <a:cubicBezTo>
                    <a:pt x="2671" y="138"/>
                    <a:pt x="2671" y="115"/>
                    <a:pt x="2671" y="115"/>
                  </a:cubicBezTo>
                  <a:cubicBezTo>
                    <a:pt x="2671" y="115"/>
                    <a:pt x="2648" y="92"/>
                    <a:pt x="2648" y="92"/>
                  </a:cubicBezTo>
                  <a:cubicBezTo>
                    <a:pt x="2648" y="47"/>
                    <a:pt x="2602" y="1"/>
                    <a:pt x="2557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9" name="Google Shape;2669;p11"/>
            <p:cNvSpPr/>
            <p:nvPr/>
          </p:nvSpPr>
          <p:spPr>
            <a:xfrm>
              <a:off x="5881675" y="3830125"/>
              <a:ext cx="79900" cy="66225"/>
            </a:xfrm>
            <a:custGeom>
              <a:avLst/>
              <a:gdLst/>
              <a:ahLst/>
              <a:cxnLst/>
              <a:rect l="l" t="t" r="r" b="b"/>
              <a:pathLst>
                <a:path w="3196" h="2649" extrusionOk="0">
                  <a:moveTo>
                    <a:pt x="2229" y="1536"/>
                  </a:moveTo>
                  <a:cubicBezTo>
                    <a:pt x="2283" y="1536"/>
                    <a:pt x="2340" y="1541"/>
                    <a:pt x="2397" y="1553"/>
                  </a:cubicBezTo>
                  <a:cubicBezTo>
                    <a:pt x="2488" y="1576"/>
                    <a:pt x="2580" y="1576"/>
                    <a:pt x="2648" y="1621"/>
                  </a:cubicBezTo>
                  <a:cubicBezTo>
                    <a:pt x="2694" y="1644"/>
                    <a:pt x="2739" y="1667"/>
                    <a:pt x="2785" y="1713"/>
                  </a:cubicBezTo>
                  <a:cubicBezTo>
                    <a:pt x="2808" y="1713"/>
                    <a:pt x="2808" y="1735"/>
                    <a:pt x="2831" y="1735"/>
                  </a:cubicBezTo>
                  <a:cubicBezTo>
                    <a:pt x="2785" y="1781"/>
                    <a:pt x="2762" y="1850"/>
                    <a:pt x="2716" y="1895"/>
                  </a:cubicBezTo>
                  <a:cubicBezTo>
                    <a:pt x="2625" y="2009"/>
                    <a:pt x="2534" y="2101"/>
                    <a:pt x="2420" y="2169"/>
                  </a:cubicBezTo>
                  <a:cubicBezTo>
                    <a:pt x="2306" y="2260"/>
                    <a:pt x="2192" y="2329"/>
                    <a:pt x="2077" y="2374"/>
                  </a:cubicBezTo>
                  <a:cubicBezTo>
                    <a:pt x="1940" y="2443"/>
                    <a:pt x="1803" y="2466"/>
                    <a:pt x="1667" y="2489"/>
                  </a:cubicBezTo>
                  <a:cubicBezTo>
                    <a:pt x="1609" y="2500"/>
                    <a:pt x="1552" y="2506"/>
                    <a:pt x="1495" y="2506"/>
                  </a:cubicBezTo>
                  <a:cubicBezTo>
                    <a:pt x="1438" y="2506"/>
                    <a:pt x="1381" y="2500"/>
                    <a:pt x="1324" y="2489"/>
                  </a:cubicBezTo>
                  <a:lnTo>
                    <a:pt x="1301" y="2489"/>
                  </a:lnTo>
                  <a:cubicBezTo>
                    <a:pt x="1187" y="2466"/>
                    <a:pt x="1096" y="2443"/>
                    <a:pt x="1005" y="2420"/>
                  </a:cubicBezTo>
                  <a:cubicBezTo>
                    <a:pt x="1005" y="2420"/>
                    <a:pt x="1005" y="2397"/>
                    <a:pt x="1005" y="2397"/>
                  </a:cubicBezTo>
                  <a:cubicBezTo>
                    <a:pt x="1005" y="2374"/>
                    <a:pt x="1005" y="2374"/>
                    <a:pt x="1027" y="2352"/>
                  </a:cubicBezTo>
                  <a:cubicBezTo>
                    <a:pt x="1027" y="2306"/>
                    <a:pt x="1050" y="2238"/>
                    <a:pt x="1073" y="2192"/>
                  </a:cubicBezTo>
                  <a:cubicBezTo>
                    <a:pt x="1096" y="2123"/>
                    <a:pt x="1119" y="2078"/>
                    <a:pt x="1164" y="2032"/>
                  </a:cubicBezTo>
                  <a:cubicBezTo>
                    <a:pt x="1210" y="1964"/>
                    <a:pt x="1278" y="1895"/>
                    <a:pt x="1347" y="1850"/>
                  </a:cubicBezTo>
                  <a:cubicBezTo>
                    <a:pt x="1461" y="1758"/>
                    <a:pt x="1552" y="1713"/>
                    <a:pt x="1667" y="1667"/>
                  </a:cubicBezTo>
                  <a:cubicBezTo>
                    <a:pt x="1803" y="1598"/>
                    <a:pt x="1940" y="1576"/>
                    <a:pt x="2077" y="1553"/>
                  </a:cubicBezTo>
                  <a:cubicBezTo>
                    <a:pt x="2123" y="1541"/>
                    <a:pt x="2174" y="1536"/>
                    <a:pt x="2229" y="1536"/>
                  </a:cubicBezTo>
                  <a:close/>
                  <a:moveTo>
                    <a:pt x="2465" y="1"/>
                  </a:moveTo>
                  <a:cubicBezTo>
                    <a:pt x="2374" y="1"/>
                    <a:pt x="2306" y="1"/>
                    <a:pt x="2237" y="23"/>
                  </a:cubicBezTo>
                  <a:cubicBezTo>
                    <a:pt x="2146" y="46"/>
                    <a:pt x="2055" y="69"/>
                    <a:pt x="1986" y="138"/>
                  </a:cubicBezTo>
                  <a:cubicBezTo>
                    <a:pt x="1918" y="206"/>
                    <a:pt x="1872" y="275"/>
                    <a:pt x="1826" y="343"/>
                  </a:cubicBezTo>
                  <a:lnTo>
                    <a:pt x="1781" y="412"/>
                  </a:lnTo>
                  <a:cubicBezTo>
                    <a:pt x="1758" y="457"/>
                    <a:pt x="1735" y="503"/>
                    <a:pt x="1689" y="548"/>
                  </a:cubicBezTo>
                  <a:cubicBezTo>
                    <a:pt x="1667" y="594"/>
                    <a:pt x="1621" y="640"/>
                    <a:pt x="1598" y="663"/>
                  </a:cubicBezTo>
                  <a:lnTo>
                    <a:pt x="1552" y="685"/>
                  </a:lnTo>
                  <a:lnTo>
                    <a:pt x="1484" y="685"/>
                  </a:lnTo>
                  <a:cubicBezTo>
                    <a:pt x="1370" y="663"/>
                    <a:pt x="1278" y="617"/>
                    <a:pt x="1187" y="594"/>
                  </a:cubicBezTo>
                  <a:lnTo>
                    <a:pt x="1119" y="548"/>
                  </a:lnTo>
                  <a:cubicBezTo>
                    <a:pt x="1027" y="526"/>
                    <a:pt x="913" y="480"/>
                    <a:pt x="799" y="457"/>
                  </a:cubicBezTo>
                  <a:lnTo>
                    <a:pt x="731" y="457"/>
                  </a:lnTo>
                  <a:cubicBezTo>
                    <a:pt x="594" y="457"/>
                    <a:pt x="457" y="503"/>
                    <a:pt x="320" y="617"/>
                  </a:cubicBezTo>
                  <a:cubicBezTo>
                    <a:pt x="229" y="708"/>
                    <a:pt x="137" y="800"/>
                    <a:pt x="92" y="936"/>
                  </a:cubicBezTo>
                  <a:cubicBezTo>
                    <a:pt x="0" y="1142"/>
                    <a:pt x="23" y="1416"/>
                    <a:pt x="137" y="1690"/>
                  </a:cubicBezTo>
                  <a:cubicBezTo>
                    <a:pt x="183" y="1827"/>
                    <a:pt x="251" y="1941"/>
                    <a:pt x="343" y="2078"/>
                  </a:cubicBezTo>
                  <a:cubicBezTo>
                    <a:pt x="434" y="2192"/>
                    <a:pt x="525" y="2283"/>
                    <a:pt x="639" y="2374"/>
                  </a:cubicBezTo>
                  <a:cubicBezTo>
                    <a:pt x="754" y="2443"/>
                    <a:pt x="845" y="2511"/>
                    <a:pt x="959" y="2557"/>
                  </a:cubicBezTo>
                  <a:cubicBezTo>
                    <a:pt x="1073" y="2603"/>
                    <a:pt x="1187" y="2626"/>
                    <a:pt x="1324" y="2626"/>
                  </a:cubicBezTo>
                  <a:cubicBezTo>
                    <a:pt x="1370" y="2648"/>
                    <a:pt x="1415" y="2648"/>
                    <a:pt x="1461" y="2648"/>
                  </a:cubicBezTo>
                  <a:cubicBezTo>
                    <a:pt x="1598" y="2648"/>
                    <a:pt x="1758" y="2626"/>
                    <a:pt x="1918" y="2580"/>
                  </a:cubicBezTo>
                  <a:cubicBezTo>
                    <a:pt x="2077" y="2534"/>
                    <a:pt x="2214" y="2489"/>
                    <a:pt x="2374" y="2397"/>
                  </a:cubicBezTo>
                  <a:cubicBezTo>
                    <a:pt x="2648" y="2215"/>
                    <a:pt x="2853" y="1986"/>
                    <a:pt x="3013" y="1690"/>
                  </a:cubicBezTo>
                  <a:cubicBezTo>
                    <a:pt x="3059" y="1621"/>
                    <a:pt x="3082" y="1553"/>
                    <a:pt x="3105" y="1484"/>
                  </a:cubicBezTo>
                  <a:cubicBezTo>
                    <a:pt x="3127" y="1393"/>
                    <a:pt x="3150" y="1325"/>
                    <a:pt x="3173" y="1256"/>
                  </a:cubicBezTo>
                  <a:cubicBezTo>
                    <a:pt x="3196" y="1142"/>
                    <a:pt x="3196" y="1005"/>
                    <a:pt x="3173" y="868"/>
                  </a:cubicBezTo>
                  <a:cubicBezTo>
                    <a:pt x="3127" y="526"/>
                    <a:pt x="2922" y="92"/>
                    <a:pt x="2511" y="23"/>
                  </a:cubicBezTo>
                  <a:cubicBezTo>
                    <a:pt x="2488" y="1"/>
                    <a:pt x="2465" y="1"/>
                    <a:pt x="246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0" name="Google Shape;2670;p11"/>
            <p:cNvSpPr/>
            <p:nvPr/>
          </p:nvSpPr>
          <p:spPr>
            <a:xfrm>
              <a:off x="5783525" y="3922700"/>
              <a:ext cx="33700" cy="22075"/>
            </a:xfrm>
            <a:custGeom>
              <a:avLst/>
              <a:gdLst/>
              <a:ahLst/>
              <a:cxnLst/>
              <a:rect l="l" t="t" r="r" b="b"/>
              <a:pathLst>
                <a:path w="1348" h="883" extrusionOk="0">
                  <a:moveTo>
                    <a:pt x="757" y="0"/>
                  </a:moveTo>
                  <a:cubicBezTo>
                    <a:pt x="698" y="0"/>
                    <a:pt x="635" y="6"/>
                    <a:pt x="571" y="18"/>
                  </a:cubicBezTo>
                  <a:cubicBezTo>
                    <a:pt x="229" y="109"/>
                    <a:pt x="0" y="338"/>
                    <a:pt x="46" y="566"/>
                  </a:cubicBezTo>
                  <a:cubicBezTo>
                    <a:pt x="83" y="769"/>
                    <a:pt x="299" y="882"/>
                    <a:pt x="561" y="882"/>
                  </a:cubicBezTo>
                  <a:cubicBezTo>
                    <a:pt x="623" y="882"/>
                    <a:pt x="688" y="876"/>
                    <a:pt x="754" y="863"/>
                  </a:cubicBezTo>
                  <a:cubicBezTo>
                    <a:pt x="1096" y="794"/>
                    <a:pt x="1347" y="543"/>
                    <a:pt x="1301" y="315"/>
                  </a:cubicBezTo>
                  <a:cubicBezTo>
                    <a:pt x="1264" y="127"/>
                    <a:pt x="1040" y="0"/>
                    <a:pt x="757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1" name="Google Shape;2671;p11"/>
            <p:cNvSpPr/>
            <p:nvPr/>
          </p:nvSpPr>
          <p:spPr>
            <a:xfrm>
              <a:off x="6053425" y="3847325"/>
              <a:ext cx="31425" cy="20375"/>
            </a:xfrm>
            <a:custGeom>
              <a:avLst/>
              <a:gdLst/>
              <a:ahLst/>
              <a:cxnLst/>
              <a:rect l="l" t="t" r="r" b="b"/>
              <a:pathLst>
                <a:path w="1257" h="815" extrusionOk="0">
                  <a:moveTo>
                    <a:pt x="733" y="0"/>
                  </a:moveTo>
                  <a:cubicBezTo>
                    <a:pt x="674" y="0"/>
                    <a:pt x="612" y="7"/>
                    <a:pt x="549" y="20"/>
                  </a:cubicBezTo>
                  <a:cubicBezTo>
                    <a:pt x="229" y="89"/>
                    <a:pt x="1" y="317"/>
                    <a:pt x="46" y="522"/>
                  </a:cubicBezTo>
                  <a:cubicBezTo>
                    <a:pt x="84" y="691"/>
                    <a:pt x="291" y="814"/>
                    <a:pt x="555" y="814"/>
                  </a:cubicBezTo>
                  <a:cubicBezTo>
                    <a:pt x="611" y="814"/>
                    <a:pt x="670" y="808"/>
                    <a:pt x="731" y="796"/>
                  </a:cubicBezTo>
                  <a:cubicBezTo>
                    <a:pt x="1051" y="705"/>
                    <a:pt x="1256" y="477"/>
                    <a:pt x="1210" y="271"/>
                  </a:cubicBezTo>
                  <a:cubicBezTo>
                    <a:pt x="1174" y="106"/>
                    <a:pt x="975" y="0"/>
                    <a:pt x="7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2" name="Google Shape;2672;p11"/>
            <p:cNvSpPr/>
            <p:nvPr/>
          </p:nvSpPr>
          <p:spPr>
            <a:xfrm>
              <a:off x="5903925" y="3865500"/>
              <a:ext cx="51375" cy="30275"/>
            </a:xfrm>
            <a:custGeom>
              <a:avLst/>
              <a:gdLst/>
              <a:ahLst/>
              <a:cxnLst/>
              <a:rect l="l" t="t" r="r" b="b"/>
              <a:pathLst>
                <a:path w="2055" h="1211" extrusionOk="0">
                  <a:moveTo>
                    <a:pt x="1302" y="1"/>
                  </a:moveTo>
                  <a:cubicBezTo>
                    <a:pt x="1210" y="24"/>
                    <a:pt x="1119" y="46"/>
                    <a:pt x="1028" y="69"/>
                  </a:cubicBezTo>
                  <a:cubicBezTo>
                    <a:pt x="913" y="92"/>
                    <a:pt x="799" y="115"/>
                    <a:pt x="708" y="161"/>
                  </a:cubicBezTo>
                  <a:cubicBezTo>
                    <a:pt x="640" y="183"/>
                    <a:pt x="548" y="229"/>
                    <a:pt x="457" y="298"/>
                  </a:cubicBezTo>
                  <a:cubicBezTo>
                    <a:pt x="388" y="343"/>
                    <a:pt x="297" y="412"/>
                    <a:pt x="229" y="480"/>
                  </a:cubicBezTo>
                  <a:cubicBezTo>
                    <a:pt x="137" y="571"/>
                    <a:pt x="92" y="663"/>
                    <a:pt x="46" y="754"/>
                  </a:cubicBezTo>
                  <a:cubicBezTo>
                    <a:pt x="46" y="777"/>
                    <a:pt x="46" y="823"/>
                    <a:pt x="46" y="845"/>
                  </a:cubicBezTo>
                  <a:cubicBezTo>
                    <a:pt x="23" y="868"/>
                    <a:pt x="23" y="868"/>
                    <a:pt x="23" y="891"/>
                  </a:cubicBezTo>
                  <a:cubicBezTo>
                    <a:pt x="23" y="914"/>
                    <a:pt x="0" y="937"/>
                    <a:pt x="0" y="982"/>
                  </a:cubicBezTo>
                  <a:cubicBezTo>
                    <a:pt x="0" y="1005"/>
                    <a:pt x="23" y="1028"/>
                    <a:pt x="46" y="1051"/>
                  </a:cubicBezTo>
                  <a:cubicBezTo>
                    <a:pt x="92" y="1096"/>
                    <a:pt x="137" y="1142"/>
                    <a:pt x="229" y="1165"/>
                  </a:cubicBezTo>
                  <a:cubicBezTo>
                    <a:pt x="274" y="1188"/>
                    <a:pt x="320" y="1188"/>
                    <a:pt x="366" y="1188"/>
                  </a:cubicBezTo>
                  <a:cubicBezTo>
                    <a:pt x="434" y="1211"/>
                    <a:pt x="548" y="1211"/>
                    <a:pt x="640" y="1211"/>
                  </a:cubicBezTo>
                  <a:lnTo>
                    <a:pt x="685" y="1211"/>
                  </a:lnTo>
                  <a:cubicBezTo>
                    <a:pt x="891" y="1211"/>
                    <a:pt x="1073" y="1165"/>
                    <a:pt x="1233" y="1074"/>
                  </a:cubicBezTo>
                  <a:cubicBezTo>
                    <a:pt x="1302" y="1051"/>
                    <a:pt x="1370" y="1005"/>
                    <a:pt x="1461" y="959"/>
                  </a:cubicBezTo>
                  <a:cubicBezTo>
                    <a:pt x="1530" y="914"/>
                    <a:pt x="1598" y="868"/>
                    <a:pt x="1667" y="800"/>
                  </a:cubicBezTo>
                  <a:cubicBezTo>
                    <a:pt x="1735" y="754"/>
                    <a:pt x="1804" y="708"/>
                    <a:pt x="1872" y="640"/>
                  </a:cubicBezTo>
                  <a:cubicBezTo>
                    <a:pt x="1895" y="617"/>
                    <a:pt x="1918" y="594"/>
                    <a:pt x="1941" y="571"/>
                  </a:cubicBezTo>
                  <a:cubicBezTo>
                    <a:pt x="1986" y="526"/>
                    <a:pt x="2009" y="480"/>
                    <a:pt x="2032" y="412"/>
                  </a:cubicBezTo>
                  <a:cubicBezTo>
                    <a:pt x="2055" y="298"/>
                    <a:pt x="2009" y="183"/>
                    <a:pt x="1918" y="138"/>
                  </a:cubicBezTo>
                  <a:cubicBezTo>
                    <a:pt x="1872" y="92"/>
                    <a:pt x="1804" y="69"/>
                    <a:pt x="1735" y="69"/>
                  </a:cubicBezTo>
                  <a:lnTo>
                    <a:pt x="1712" y="46"/>
                  </a:lnTo>
                  <a:cubicBezTo>
                    <a:pt x="1690" y="46"/>
                    <a:pt x="1690" y="46"/>
                    <a:pt x="1644" y="24"/>
                  </a:cubicBezTo>
                  <a:lnTo>
                    <a:pt x="1598" y="24"/>
                  </a:lnTo>
                  <a:cubicBezTo>
                    <a:pt x="1553" y="1"/>
                    <a:pt x="1507" y="1"/>
                    <a:pt x="14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3" name="Google Shape;2673;p11"/>
            <p:cNvSpPr/>
            <p:nvPr/>
          </p:nvSpPr>
          <p:spPr>
            <a:xfrm>
              <a:off x="5580375" y="3356500"/>
              <a:ext cx="603750" cy="712175"/>
            </a:xfrm>
            <a:custGeom>
              <a:avLst/>
              <a:gdLst/>
              <a:ahLst/>
              <a:cxnLst/>
              <a:rect l="l" t="t" r="r" b="b"/>
              <a:pathLst>
                <a:path w="24150" h="28487" extrusionOk="0">
                  <a:moveTo>
                    <a:pt x="14403" y="20361"/>
                  </a:moveTo>
                  <a:cubicBezTo>
                    <a:pt x="14449" y="20361"/>
                    <a:pt x="14495" y="20361"/>
                    <a:pt x="14540" y="20384"/>
                  </a:cubicBezTo>
                  <a:lnTo>
                    <a:pt x="14586" y="20384"/>
                  </a:lnTo>
                  <a:cubicBezTo>
                    <a:pt x="14632" y="20406"/>
                    <a:pt x="14632" y="20406"/>
                    <a:pt x="14654" y="20406"/>
                  </a:cubicBezTo>
                  <a:lnTo>
                    <a:pt x="14677" y="20429"/>
                  </a:lnTo>
                  <a:cubicBezTo>
                    <a:pt x="14746" y="20429"/>
                    <a:pt x="14814" y="20452"/>
                    <a:pt x="14860" y="20498"/>
                  </a:cubicBezTo>
                  <a:cubicBezTo>
                    <a:pt x="14951" y="20543"/>
                    <a:pt x="14997" y="20658"/>
                    <a:pt x="14974" y="20772"/>
                  </a:cubicBezTo>
                  <a:cubicBezTo>
                    <a:pt x="14951" y="20840"/>
                    <a:pt x="14928" y="20886"/>
                    <a:pt x="14883" y="20931"/>
                  </a:cubicBezTo>
                  <a:cubicBezTo>
                    <a:pt x="14860" y="20954"/>
                    <a:pt x="14837" y="20977"/>
                    <a:pt x="14814" y="21000"/>
                  </a:cubicBezTo>
                  <a:cubicBezTo>
                    <a:pt x="14746" y="21068"/>
                    <a:pt x="14677" y="21114"/>
                    <a:pt x="14609" y="21160"/>
                  </a:cubicBezTo>
                  <a:cubicBezTo>
                    <a:pt x="14540" y="21228"/>
                    <a:pt x="14472" y="21274"/>
                    <a:pt x="14403" y="21319"/>
                  </a:cubicBezTo>
                  <a:cubicBezTo>
                    <a:pt x="14312" y="21365"/>
                    <a:pt x="14244" y="21411"/>
                    <a:pt x="14175" y="21434"/>
                  </a:cubicBezTo>
                  <a:cubicBezTo>
                    <a:pt x="14015" y="21525"/>
                    <a:pt x="13833" y="21571"/>
                    <a:pt x="13627" y="21571"/>
                  </a:cubicBezTo>
                  <a:lnTo>
                    <a:pt x="13582" y="21571"/>
                  </a:lnTo>
                  <a:cubicBezTo>
                    <a:pt x="13490" y="21571"/>
                    <a:pt x="13376" y="21571"/>
                    <a:pt x="13308" y="21548"/>
                  </a:cubicBezTo>
                  <a:cubicBezTo>
                    <a:pt x="13262" y="21548"/>
                    <a:pt x="13216" y="21548"/>
                    <a:pt x="13171" y="21525"/>
                  </a:cubicBezTo>
                  <a:cubicBezTo>
                    <a:pt x="13102" y="21502"/>
                    <a:pt x="13034" y="21456"/>
                    <a:pt x="12988" y="21411"/>
                  </a:cubicBezTo>
                  <a:cubicBezTo>
                    <a:pt x="12965" y="21388"/>
                    <a:pt x="12942" y="21365"/>
                    <a:pt x="12942" y="21342"/>
                  </a:cubicBezTo>
                  <a:cubicBezTo>
                    <a:pt x="12942" y="21297"/>
                    <a:pt x="12965" y="21274"/>
                    <a:pt x="12965" y="21251"/>
                  </a:cubicBezTo>
                  <a:cubicBezTo>
                    <a:pt x="12965" y="21228"/>
                    <a:pt x="12965" y="21228"/>
                    <a:pt x="12988" y="21205"/>
                  </a:cubicBezTo>
                  <a:cubicBezTo>
                    <a:pt x="12988" y="21183"/>
                    <a:pt x="12988" y="21137"/>
                    <a:pt x="12988" y="21114"/>
                  </a:cubicBezTo>
                  <a:cubicBezTo>
                    <a:pt x="13034" y="21023"/>
                    <a:pt x="13079" y="20931"/>
                    <a:pt x="13171" y="20840"/>
                  </a:cubicBezTo>
                  <a:cubicBezTo>
                    <a:pt x="13239" y="20772"/>
                    <a:pt x="13330" y="20703"/>
                    <a:pt x="13399" y="20658"/>
                  </a:cubicBezTo>
                  <a:cubicBezTo>
                    <a:pt x="13490" y="20589"/>
                    <a:pt x="13582" y="20543"/>
                    <a:pt x="13650" y="20521"/>
                  </a:cubicBezTo>
                  <a:cubicBezTo>
                    <a:pt x="13741" y="20475"/>
                    <a:pt x="13855" y="20452"/>
                    <a:pt x="13970" y="20429"/>
                  </a:cubicBezTo>
                  <a:cubicBezTo>
                    <a:pt x="14061" y="20406"/>
                    <a:pt x="14152" y="20384"/>
                    <a:pt x="14244" y="20361"/>
                  </a:cubicBezTo>
                  <a:close/>
                  <a:moveTo>
                    <a:pt x="17028" y="1"/>
                  </a:moveTo>
                  <a:cubicBezTo>
                    <a:pt x="16868" y="24"/>
                    <a:pt x="16731" y="46"/>
                    <a:pt x="16572" y="92"/>
                  </a:cubicBezTo>
                  <a:lnTo>
                    <a:pt x="16526" y="115"/>
                  </a:lnTo>
                  <a:cubicBezTo>
                    <a:pt x="16389" y="138"/>
                    <a:pt x="16252" y="183"/>
                    <a:pt x="16115" y="229"/>
                  </a:cubicBezTo>
                  <a:lnTo>
                    <a:pt x="16024" y="252"/>
                  </a:lnTo>
                  <a:cubicBezTo>
                    <a:pt x="15818" y="297"/>
                    <a:pt x="15659" y="343"/>
                    <a:pt x="15499" y="389"/>
                  </a:cubicBezTo>
                  <a:cubicBezTo>
                    <a:pt x="15385" y="412"/>
                    <a:pt x="15293" y="434"/>
                    <a:pt x="15202" y="434"/>
                  </a:cubicBezTo>
                  <a:cubicBezTo>
                    <a:pt x="15111" y="457"/>
                    <a:pt x="15042" y="480"/>
                    <a:pt x="14974" y="480"/>
                  </a:cubicBezTo>
                  <a:cubicBezTo>
                    <a:pt x="14791" y="526"/>
                    <a:pt x="14609" y="571"/>
                    <a:pt x="14449" y="617"/>
                  </a:cubicBezTo>
                  <a:cubicBezTo>
                    <a:pt x="14289" y="663"/>
                    <a:pt x="14107" y="708"/>
                    <a:pt x="13924" y="754"/>
                  </a:cubicBezTo>
                  <a:lnTo>
                    <a:pt x="13764" y="800"/>
                  </a:lnTo>
                  <a:cubicBezTo>
                    <a:pt x="13627" y="822"/>
                    <a:pt x="13513" y="845"/>
                    <a:pt x="13399" y="868"/>
                  </a:cubicBezTo>
                  <a:cubicBezTo>
                    <a:pt x="13330" y="891"/>
                    <a:pt x="13262" y="914"/>
                    <a:pt x="13194" y="937"/>
                  </a:cubicBezTo>
                  <a:lnTo>
                    <a:pt x="13148" y="937"/>
                  </a:lnTo>
                  <a:cubicBezTo>
                    <a:pt x="13079" y="959"/>
                    <a:pt x="13034" y="982"/>
                    <a:pt x="12965" y="982"/>
                  </a:cubicBezTo>
                  <a:lnTo>
                    <a:pt x="12942" y="1005"/>
                  </a:lnTo>
                  <a:lnTo>
                    <a:pt x="12874" y="1005"/>
                  </a:lnTo>
                  <a:cubicBezTo>
                    <a:pt x="12691" y="1051"/>
                    <a:pt x="12509" y="1119"/>
                    <a:pt x="12326" y="1165"/>
                  </a:cubicBezTo>
                  <a:cubicBezTo>
                    <a:pt x="12258" y="1188"/>
                    <a:pt x="12189" y="1210"/>
                    <a:pt x="12121" y="1233"/>
                  </a:cubicBezTo>
                  <a:lnTo>
                    <a:pt x="12052" y="1233"/>
                  </a:lnTo>
                  <a:lnTo>
                    <a:pt x="11984" y="1256"/>
                  </a:lnTo>
                  <a:cubicBezTo>
                    <a:pt x="11938" y="1279"/>
                    <a:pt x="11870" y="1302"/>
                    <a:pt x="11824" y="1302"/>
                  </a:cubicBezTo>
                  <a:cubicBezTo>
                    <a:pt x="11733" y="1325"/>
                    <a:pt x="11641" y="1347"/>
                    <a:pt x="11550" y="1370"/>
                  </a:cubicBezTo>
                  <a:cubicBezTo>
                    <a:pt x="11482" y="1393"/>
                    <a:pt x="11390" y="1416"/>
                    <a:pt x="11299" y="1439"/>
                  </a:cubicBezTo>
                  <a:cubicBezTo>
                    <a:pt x="11208" y="1462"/>
                    <a:pt x="11094" y="1507"/>
                    <a:pt x="10979" y="1530"/>
                  </a:cubicBezTo>
                  <a:lnTo>
                    <a:pt x="10774" y="1576"/>
                  </a:lnTo>
                  <a:lnTo>
                    <a:pt x="10683" y="1598"/>
                  </a:lnTo>
                  <a:lnTo>
                    <a:pt x="10591" y="1621"/>
                  </a:lnTo>
                  <a:lnTo>
                    <a:pt x="10500" y="1644"/>
                  </a:lnTo>
                  <a:cubicBezTo>
                    <a:pt x="10455" y="1667"/>
                    <a:pt x="10409" y="1667"/>
                    <a:pt x="10363" y="1690"/>
                  </a:cubicBezTo>
                  <a:lnTo>
                    <a:pt x="10340" y="1690"/>
                  </a:lnTo>
                  <a:lnTo>
                    <a:pt x="10249" y="1713"/>
                  </a:lnTo>
                  <a:cubicBezTo>
                    <a:pt x="10044" y="1781"/>
                    <a:pt x="9861" y="1827"/>
                    <a:pt x="9678" y="1872"/>
                  </a:cubicBezTo>
                  <a:cubicBezTo>
                    <a:pt x="9564" y="1895"/>
                    <a:pt x="9427" y="1918"/>
                    <a:pt x="9313" y="1964"/>
                  </a:cubicBezTo>
                  <a:lnTo>
                    <a:pt x="9131" y="2009"/>
                  </a:lnTo>
                  <a:cubicBezTo>
                    <a:pt x="8948" y="2055"/>
                    <a:pt x="8743" y="2101"/>
                    <a:pt x="8560" y="2146"/>
                  </a:cubicBezTo>
                  <a:cubicBezTo>
                    <a:pt x="8514" y="2169"/>
                    <a:pt x="8469" y="2169"/>
                    <a:pt x="8423" y="2192"/>
                  </a:cubicBezTo>
                  <a:lnTo>
                    <a:pt x="8355" y="2215"/>
                  </a:lnTo>
                  <a:cubicBezTo>
                    <a:pt x="8218" y="2238"/>
                    <a:pt x="8104" y="2260"/>
                    <a:pt x="8012" y="2283"/>
                  </a:cubicBezTo>
                  <a:lnTo>
                    <a:pt x="7875" y="2329"/>
                  </a:lnTo>
                  <a:cubicBezTo>
                    <a:pt x="7715" y="2375"/>
                    <a:pt x="7579" y="2397"/>
                    <a:pt x="7442" y="2443"/>
                  </a:cubicBezTo>
                  <a:lnTo>
                    <a:pt x="7099" y="2534"/>
                  </a:lnTo>
                  <a:lnTo>
                    <a:pt x="6917" y="2580"/>
                  </a:lnTo>
                  <a:cubicBezTo>
                    <a:pt x="6780" y="2626"/>
                    <a:pt x="6620" y="2671"/>
                    <a:pt x="6483" y="2694"/>
                  </a:cubicBezTo>
                  <a:lnTo>
                    <a:pt x="6369" y="2740"/>
                  </a:lnTo>
                  <a:cubicBezTo>
                    <a:pt x="6255" y="2763"/>
                    <a:pt x="6118" y="2808"/>
                    <a:pt x="6004" y="2831"/>
                  </a:cubicBezTo>
                  <a:cubicBezTo>
                    <a:pt x="5912" y="2854"/>
                    <a:pt x="5821" y="2900"/>
                    <a:pt x="5730" y="2922"/>
                  </a:cubicBezTo>
                  <a:lnTo>
                    <a:pt x="5661" y="2945"/>
                  </a:lnTo>
                  <a:lnTo>
                    <a:pt x="5524" y="2991"/>
                  </a:lnTo>
                  <a:lnTo>
                    <a:pt x="5501" y="2991"/>
                  </a:lnTo>
                  <a:cubicBezTo>
                    <a:pt x="5433" y="3014"/>
                    <a:pt x="5342" y="3036"/>
                    <a:pt x="5273" y="3059"/>
                  </a:cubicBezTo>
                  <a:lnTo>
                    <a:pt x="5228" y="3059"/>
                  </a:lnTo>
                  <a:cubicBezTo>
                    <a:pt x="5136" y="3105"/>
                    <a:pt x="5022" y="3128"/>
                    <a:pt x="4931" y="3151"/>
                  </a:cubicBezTo>
                  <a:lnTo>
                    <a:pt x="4680" y="3242"/>
                  </a:lnTo>
                  <a:cubicBezTo>
                    <a:pt x="4566" y="3265"/>
                    <a:pt x="4451" y="3310"/>
                    <a:pt x="4315" y="3333"/>
                  </a:cubicBezTo>
                  <a:lnTo>
                    <a:pt x="4109" y="3402"/>
                  </a:lnTo>
                  <a:cubicBezTo>
                    <a:pt x="3995" y="3447"/>
                    <a:pt x="3904" y="3470"/>
                    <a:pt x="3790" y="3493"/>
                  </a:cubicBezTo>
                  <a:lnTo>
                    <a:pt x="3675" y="3539"/>
                  </a:lnTo>
                  <a:lnTo>
                    <a:pt x="3516" y="3584"/>
                  </a:lnTo>
                  <a:cubicBezTo>
                    <a:pt x="3470" y="3607"/>
                    <a:pt x="3424" y="3607"/>
                    <a:pt x="3379" y="3630"/>
                  </a:cubicBezTo>
                  <a:cubicBezTo>
                    <a:pt x="3333" y="3630"/>
                    <a:pt x="3287" y="3653"/>
                    <a:pt x="3242" y="3653"/>
                  </a:cubicBezTo>
                  <a:cubicBezTo>
                    <a:pt x="3105" y="3698"/>
                    <a:pt x="2991" y="3721"/>
                    <a:pt x="2854" y="3767"/>
                  </a:cubicBezTo>
                  <a:lnTo>
                    <a:pt x="2694" y="3813"/>
                  </a:lnTo>
                  <a:lnTo>
                    <a:pt x="2603" y="3835"/>
                  </a:lnTo>
                  <a:lnTo>
                    <a:pt x="2557" y="3858"/>
                  </a:lnTo>
                  <a:cubicBezTo>
                    <a:pt x="2420" y="3881"/>
                    <a:pt x="2283" y="3927"/>
                    <a:pt x="2146" y="3949"/>
                  </a:cubicBezTo>
                  <a:cubicBezTo>
                    <a:pt x="1963" y="3995"/>
                    <a:pt x="1781" y="4041"/>
                    <a:pt x="1598" y="4086"/>
                  </a:cubicBezTo>
                  <a:lnTo>
                    <a:pt x="1530" y="4109"/>
                  </a:lnTo>
                  <a:lnTo>
                    <a:pt x="1461" y="4132"/>
                  </a:lnTo>
                  <a:cubicBezTo>
                    <a:pt x="1439" y="4086"/>
                    <a:pt x="1393" y="4086"/>
                    <a:pt x="1347" y="4086"/>
                  </a:cubicBezTo>
                  <a:lnTo>
                    <a:pt x="1256" y="4086"/>
                  </a:lnTo>
                  <a:cubicBezTo>
                    <a:pt x="1233" y="4109"/>
                    <a:pt x="1187" y="4109"/>
                    <a:pt x="1142" y="4132"/>
                  </a:cubicBezTo>
                  <a:cubicBezTo>
                    <a:pt x="1096" y="4132"/>
                    <a:pt x="1073" y="4132"/>
                    <a:pt x="1028" y="4155"/>
                  </a:cubicBezTo>
                  <a:lnTo>
                    <a:pt x="1005" y="4155"/>
                  </a:lnTo>
                  <a:cubicBezTo>
                    <a:pt x="982" y="4155"/>
                    <a:pt x="959" y="4155"/>
                    <a:pt x="914" y="4178"/>
                  </a:cubicBezTo>
                  <a:lnTo>
                    <a:pt x="868" y="4178"/>
                  </a:lnTo>
                  <a:lnTo>
                    <a:pt x="822" y="4201"/>
                  </a:lnTo>
                  <a:cubicBezTo>
                    <a:pt x="777" y="4201"/>
                    <a:pt x="731" y="4223"/>
                    <a:pt x="685" y="4223"/>
                  </a:cubicBezTo>
                  <a:lnTo>
                    <a:pt x="617" y="4223"/>
                  </a:lnTo>
                  <a:lnTo>
                    <a:pt x="594" y="4246"/>
                  </a:lnTo>
                  <a:lnTo>
                    <a:pt x="503" y="4246"/>
                  </a:lnTo>
                  <a:cubicBezTo>
                    <a:pt x="389" y="4269"/>
                    <a:pt x="274" y="4292"/>
                    <a:pt x="183" y="4337"/>
                  </a:cubicBezTo>
                  <a:cubicBezTo>
                    <a:pt x="137" y="4360"/>
                    <a:pt x="92" y="4406"/>
                    <a:pt x="69" y="4429"/>
                  </a:cubicBezTo>
                  <a:cubicBezTo>
                    <a:pt x="23" y="4497"/>
                    <a:pt x="1" y="4566"/>
                    <a:pt x="23" y="4657"/>
                  </a:cubicBezTo>
                  <a:cubicBezTo>
                    <a:pt x="46" y="4703"/>
                    <a:pt x="46" y="4748"/>
                    <a:pt x="69" y="4794"/>
                  </a:cubicBezTo>
                  <a:cubicBezTo>
                    <a:pt x="69" y="4817"/>
                    <a:pt x="92" y="4862"/>
                    <a:pt x="92" y="4885"/>
                  </a:cubicBezTo>
                  <a:cubicBezTo>
                    <a:pt x="115" y="4931"/>
                    <a:pt x="115" y="4999"/>
                    <a:pt x="137" y="5045"/>
                  </a:cubicBezTo>
                  <a:lnTo>
                    <a:pt x="160" y="5136"/>
                  </a:lnTo>
                  <a:cubicBezTo>
                    <a:pt x="160" y="5205"/>
                    <a:pt x="183" y="5251"/>
                    <a:pt x="206" y="5296"/>
                  </a:cubicBezTo>
                  <a:lnTo>
                    <a:pt x="229" y="5410"/>
                  </a:lnTo>
                  <a:lnTo>
                    <a:pt x="229" y="5433"/>
                  </a:lnTo>
                  <a:lnTo>
                    <a:pt x="252" y="5524"/>
                  </a:lnTo>
                  <a:lnTo>
                    <a:pt x="274" y="5639"/>
                  </a:lnTo>
                  <a:lnTo>
                    <a:pt x="343" y="5867"/>
                  </a:lnTo>
                  <a:lnTo>
                    <a:pt x="343" y="5912"/>
                  </a:lnTo>
                  <a:cubicBezTo>
                    <a:pt x="366" y="6004"/>
                    <a:pt x="411" y="6118"/>
                    <a:pt x="434" y="6209"/>
                  </a:cubicBezTo>
                  <a:lnTo>
                    <a:pt x="457" y="6255"/>
                  </a:lnTo>
                  <a:cubicBezTo>
                    <a:pt x="480" y="6323"/>
                    <a:pt x="480" y="6369"/>
                    <a:pt x="503" y="6437"/>
                  </a:cubicBezTo>
                  <a:cubicBezTo>
                    <a:pt x="548" y="6574"/>
                    <a:pt x="571" y="6711"/>
                    <a:pt x="617" y="6871"/>
                  </a:cubicBezTo>
                  <a:lnTo>
                    <a:pt x="617" y="6940"/>
                  </a:lnTo>
                  <a:cubicBezTo>
                    <a:pt x="662" y="7122"/>
                    <a:pt x="708" y="7282"/>
                    <a:pt x="754" y="7465"/>
                  </a:cubicBezTo>
                  <a:cubicBezTo>
                    <a:pt x="799" y="7602"/>
                    <a:pt x="845" y="7738"/>
                    <a:pt x="891" y="7875"/>
                  </a:cubicBezTo>
                  <a:lnTo>
                    <a:pt x="914" y="8012"/>
                  </a:lnTo>
                  <a:cubicBezTo>
                    <a:pt x="936" y="8081"/>
                    <a:pt x="959" y="8149"/>
                    <a:pt x="982" y="8218"/>
                  </a:cubicBezTo>
                  <a:cubicBezTo>
                    <a:pt x="1005" y="8355"/>
                    <a:pt x="1050" y="8469"/>
                    <a:pt x="1073" y="8583"/>
                  </a:cubicBezTo>
                  <a:lnTo>
                    <a:pt x="1119" y="8674"/>
                  </a:lnTo>
                  <a:cubicBezTo>
                    <a:pt x="1142" y="8743"/>
                    <a:pt x="1142" y="8811"/>
                    <a:pt x="1165" y="8880"/>
                  </a:cubicBezTo>
                  <a:lnTo>
                    <a:pt x="1210" y="9017"/>
                  </a:lnTo>
                  <a:lnTo>
                    <a:pt x="1233" y="9154"/>
                  </a:lnTo>
                  <a:cubicBezTo>
                    <a:pt x="1256" y="9222"/>
                    <a:pt x="1279" y="9268"/>
                    <a:pt x="1279" y="9336"/>
                  </a:cubicBezTo>
                  <a:lnTo>
                    <a:pt x="1302" y="9382"/>
                  </a:lnTo>
                  <a:cubicBezTo>
                    <a:pt x="1324" y="9496"/>
                    <a:pt x="1370" y="9610"/>
                    <a:pt x="1393" y="9724"/>
                  </a:cubicBezTo>
                  <a:cubicBezTo>
                    <a:pt x="1439" y="9930"/>
                    <a:pt x="1507" y="10112"/>
                    <a:pt x="1553" y="10318"/>
                  </a:cubicBezTo>
                  <a:cubicBezTo>
                    <a:pt x="1575" y="10409"/>
                    <a:pt x="1621" y="10523"/>
                    <a:pt x="1644" y="10637"/>
                  </a:cubicBezTo>
                  <a:lnTo>
                    <a:pt x="1644" y="10660"/>
                  </a:lnTo>
                  <a:cubicBezTo>
                    <a:pt x="1667" y="10729"/>
                    <a:pt x="1690" y="10797"/>
                    <a:pt x="1712" y="10888"/>
                  </a:cubicBezTo>
                  <a:cubicBezTo>
                    <a:pt x="1735" y="10980"/>
                    <a:pt x="1758" y="11094"/>
                    <a:pt x="1804" y="11208"/>
                  </a:cubicBezTo>
                  <a:lnTo>
                    <a:pt x="1872" y="11459"/>
                  </a:lnTo>
                  <a:cubicBezTo>
                    <a:pt x="1918" y="11642"/>
                    <a:pt x="1963" y="11847"/>
                    <a:pt x="2009" y="12052"/>
                  </a:cubicBezTo>
                  <a:lnTo>
                    <a:pt x="2055" y="12235"/>
                  </a:lnTo>
                  <a:lnTo>
                    <a:pt x="2100" y="12349"/>
                  </a:lnTo>
                  <a:cubicBezTo>
                    <a:pt x="2123" y="12440"/>
                    <a:pt x="2123" y="12532"/>
                    <a:pt x="2146" y="12623"/>
                  </a:cubicBezTo>
                  <a:cubicBezTo>
                    <a:pt x="2215" y="12806"/>
                    <a:pt x="2260" y="13011"/>
                    <a:pt x="2329" y="13217"/>
                  </a:cubicBezTo>
                  <a:cubicBezTo>
                    <a:pt x="2397" y="13399"/>
                    <a:pt x="2443" y="13605"/>
                    <a:pt x="2488" y="13787"/>
                  </a:cubicBezTo>
                  <a:cubicBezTo>
                    <a:pt x="2511" y="13924"/>
                    <a:pt x="2557" y="14038"/>
                    <a:pt x="2580" y="14175"/>
                  </a:cubicBezTo>
                  <a:lnTo>
                    <a:pt x="2648" y="14381"/>
                  </a:lnTo>
                  <a:cubicBezTo>
                    <a:pt x="2717" y="14586"/>
                    <a:pt x="2762" y="14791"/>
                    <a:pt x="2808" y="14997"/>
                  </a:cubicBezTo>
                  <a:lnTo>
                    <a:pt x="2831" y="15088"/>
                  </a:lnTo>
                  <a:lnTo>
                    <a:pt x="2899" y="15248"/>
                  </a:lnTo>
                  <a:cubicBezTo>
                    <a:pt x="2899" y="15316"/>
                    <a:pt x="2922" y="15362"/>
                    <a:pt x="2922" y="15408"/>
                  </a:cubicBezTo>
                  <a:cubicBezTo>
                    <a:pt x="2945" y="15453"/>
                    <a:pt x="2945" y="15499"/>
                    <a:pt x="2968" y="15545"/>
                  </a:cubicBezTo>
                  <a:cubicBezTo>
                    <a:pt x="3013" y="15750"/>
                    <a:pt x="3082" y="15956"/>
                    <a:pt x="3150" y="16161"/>
                  </a:cubicBezTo>
                  <a:lnTo>
                    <a:pt x="3150" y="16229"/>
                  </a:lnTo>
                  <a:cubicBezTo>
                    <a:pt x="3219" y="16389"/>
                    <a:pt x="3265" y="16549"/>
                    <a:pt x="3310" y="16709"/>
                  </a:cubicBezTo>
                  <a:lnTo>
                    <a:pt x="3333" y="16823"/>
                  </a:lnTo>
                  <a:cubicBezTo>
                    <a:pt x="3333" y="16891"/>
                    <a:pt x="3356" y="16960"/>
                    <a:pt x="3379" y="17006"/>
                  </a:cubicBezTo>
                  <a:lnTo>
                    <a:pt x="3424" y="17142"/>
                  </a:lnTo>
                  <a:cubicBezTo>
                    <a:pt x="3424" y="17211"/>
                    <a:pt x="3447" y="17257"/>
                    <a:pt x="3470" y="17302"/>
                  </a:cubicBezTo>
                  <a:lnTo>
                    <a:pt x="3516" y="17462"/>
                  </a:lnTo>
                  <a:cubicBezTo>
                    <a:pt x="3561" y="17599"/>
                    <a:pt x="3584" y="17736"/>
                    <a:pt x="3630" y="17896"/>
                  </a:cubicBezTo>
                  <a:cubicBezTo>
                    <a:pt x="3653" y="17964"/>
                    <a:pt x="3675" y="18055"/>
                    <a:pt x="3698" y="18147"/>
                  </a:cubicBezTo>
                  <a:cubicBezTo>
                    <a:pt x="3721" y="18261"/>
                    <a:pt x="3744" y="18375"/>
                    <a:pt x="3790" y="18489"/>
                  </a:cubicBezTo>
                  <a:cubicBezTo>
                    <a:pt x="3881" y="18832"/>
                    <a:pt x="3972" y="19220"/>
                    <a:pt x="4041" y="19516"/>
                  </a:cubicBezTo>
                  <a:lnTo>
                    <a:pt x="4086" y="19676"/>
                  </a:lnTo>
                  <a:cubicBezTo>
                    <a:pt x="4155" y="20018"/>
                    <a:pt x="4269" y="20406"/>
                    <a:pt x="4383" y="20840"/>
                  </a:cubicBezTo>
                  <a:cubicBezTo>
                    <a:pt x="4429" y="20954"/>
                    <a:pt x="4474" y="21091"/>
                    <a:pt x="4497" y="21228"/>
                  </a:cubicBezTo>
                  <a:lnTo>
                    <a:pt x="4520" y="21342"/>
                  </a:lnTo>
                  <a:lnTo>
                    <a:pt x="4543" y="21365"/>
                  </a:lnTo>
                  <a:cubicBezTo>
                    <a:pt x="4566" y="21434"/>
                    <a:pt x="4588" y="21525"/>
                    <a:pt x="4588" y="21616"/>
                  </a:cubicBezTo>
                  <a:cubicBezTo>
                    <a:pt x="4611" y="21662"/>
                    <a:pt x="4657" y="21708"/>
                    <a:pt x="4703" y="21753"/>
                  </a:cubicBezTo>
                  <a:cubicBezTo>
                    <a:pt x="4725" y="21799"/>
                    <a:pt x="4748" y="21844"/>
                    <a:pt x="4748" y="21913"/>
                  </a:cubicBezTo>
                  <a:lnTo>
                    <a:pt x="4771" y="21981"/>
                  </a:lnTo>
                  <a:lnTo>
                    <a:pt x="4794" y="22027"/>
                  </a:lnTo>
                  <a:lnTo>
                    <a:pt x="4817" y="22096"/>
                  </a:lnTo>
                  <a:lnTo>
                    <a:pt x="4817" y="22118"/>
                  </a:lnTo>
                  <a:cubicBezTo>
                    <a:pt x="4862" y="22255"/>
                    <a:pt x="4885" y="22392"/>
                    <a:pt x="4931" y="22529"/>
                  </a:cubicBezTo>
                  <a:lnTo>
                    <a:pt x="4931" y="22552"/>
                  </a:lnTo>
                  <a:cubicBezTo>
                    <a:pt x="4931" y="22575"/>
                    <a:pt x="4931" y="22598"/>
                    <a:pt x="4954" y="22621"/>
                  </a:cubicBezTo>
                  <a:lnTo>
                    <a:pt x="4954" y="22689"/>
                  </a:lnTo>
                  <a:cubicBezTo>
                    <a:pt x="4999" y="22849"/>
                    <a:pt x="5022" y="23031"/>
                    <a:pt x="5091" y="23191"/>
                  </a:cubicBezTo>
                  <a:cubicBezTo>
                    <a:pt x="5113" y="23282"/>
                    <a:pt x="5136" y="23374"/>
                    <a:pt x="5159" y="23465"/>
                  </a:cubicBezTo>
                  <a:lnTo>
                    <a:pt x="5205" y="23670"/>
                  </a:lnTo>
                  <a:cubicBezTo>
                    <a:pt x="5296" y="23944"/>
                    <a:pt x="5364" y="24218"/>
                    <a:pt x="5433" y="24492"/>
                  </a:cubicBezTo>
                  <a:lnTo>
                    <a:pt x="5479" y="24720"/>
                  </a:lnTo>
                  <a:cubicBezTo>
                    <a:pt x="5501" y="24789"/>
                    <a:pt x="5524" y="24880"/>
                    <a:pt x="5547" y="24949"/>
                  </a:cubicBezTo>
                  <a:lnTo>
                    <a:pt x="5547" y="24926"/>
                  </a:lnTo>
                  <a:cubicBezTo>
                    <a:pt x="5570" y="25086"/>
                    <a:pt x="5616" y="25245"/>
                    <a:pt x="5684" y="25428"/>
                  </a:cubicBezTo>
                  <a:lnTo>
                    <a:pt x="5684" y="25474"/>
                  </a:lnTo>
                  <a:cubicBezTo>
                    <a:pt x="5730" y="25633"/>
                    <a:pt x="5775" y="25770"/>
                    <a:pt x="5821" y="25930"/>
                  </a:cubicBezTo>
                  <a:lnTo>
                    <a:pt x="5867" y="26021"/>
                  </a:lnTo>
                  <a:cubicBezTo>
                    <a:pt x="5867" y="26067"/>
                    <a:pt x="5889" y="26113"/>
                    <a:pt x="5889" y="26158"/>
                  </a:cubicBezTo>
                  <a:lnTo>
                    <a:pt x="5935" y="26273"/>
                  </a:lnTo>
                  <a:lnTo>
                    <a:pt x="5958" y="26410"/>
                  </a:lnTo>
                  <a:cubicBezTo>
                    <a:pt x="5981" y="26478"/>
                    <a:pt x="6004" y="26569"/>
                    <a:pt x="6026" y="26661"/>
                  </a:cubicBezTo>
                  <a:cubicBezTo>
                    <a:pt x="6049" y="26729"/>
                    <a:pt x="6072" y="26798"/>
                    <a:pt x="6095" y="26889"/>
                  </a:cubicBezTo>
                  <a:lnTo>
                    <a:pt x="6141" y="27071"/>
                  </a:lnTo>
                  <a:lnTo>
                    <a:pt x="6209" y="27277"/>
                  </a:lnTo>
                  <a:lnTo>
                    <a:pt x="6232" y="27323"/>
                  </a:lnTo>
                  <a:cubicBezTo>
                    <a:pt x="6255" y="27437"/>
                    <a:pt x="6277" y="27551"/>
                    <a:pt x="6323" y="27665"/>
                  </a:cubicBezTo>
                  <a:lnTo>
                    <a:pt x="6346" y="27779"/>
                  </a:lnTo>
                  <a:cubicBezTo>
                    <a:pt x="6346" y="27848"/>
                    <a:pt x="6369" y="27939"/>
                    <a:pt x="6392" y="28007"/>
                  </a:cubicBezTo>
                  <a:lnTo>
                    <a:pt x="6414" y="28076"/>
                  </a:lnTo>
                  <a:lnTo>
                    <a:pt x="6414" y="28121"/>
                  </a:lnTo>
                  <a:cubicBezTo>
                    <a:pt x="6414" y="28167"/>
                    <a:pt x="6437" y="28213"/>
                    <a:pt x="6437" y="28236"/>
                  </a:cubicBezTo>
                  <a:cubicBezTo>
                    <a:pt x="6460" y="28304"/>
                    <a:pt x="6460" y="28350"/>
                    <a:pt x="6506" y="28372"/>
                  </a:cubicBezTo>
                  <a:cubicBezTo>
                    <a:pt x="6506" y="28395"/>
                    <a:pt x="6529" y="28418"/>
                    <a:pt x="6551" y="28441"/>
                  </a:cubicBezTo>
                  <a:cubicBezTo>
                    <a:pt x="6574" y="28464"/>
                    <a:pt x="6620" y="28487"/>
                    <a:pt x="6666" y="28487"/>
                  </a:cubicBezTo>
                  <a:lnTo>
                    <a:pt x="6688" y="28487"/>
                  </a:lnTo>
                  <a:cubicBezTo>
                    <a:pt x="6757" y="28487"/>
                    <a:pt x="6825" y="28464"/>
                    <a:pt x="6871" y="28464"/>
                  </a:cubicBezTo>
                  <a:lnTo>
                    <a:pt x="6939" y="28441"/>
                  </a:lnTo>
                  <a:cubicBezTo>
                    <a:pt x="7054" y="28418"/>
                    <a:pt x="7145" y="28395"/>
                    <a:pt x="7259" y="28372"/>
                  </a:cubicBezTo>
                  <a:lnTo>
                    <a:pt x="7327" y="28350"/>
                  </a:lnTo>
                  <a:lnTo>
                    <a:pt x="7350" y="28350"/>
                  </a:lnTo>
                  <a:cubicBezTo>
                    <a:pt x="7419" y="28327"/>
                    <a:pt x="7464" y="28304"/>
                    <a:pt x="7533" y="28304"/>
                  </a:cubicBezTo>
                  <a:cubicBezTo>
                    <a:pt x="7624" y="28258"/>
                    <a:pt x="7715" y="28236"/>
                    <a:pt x="7807" y="28213"/>
                  </a:cubicBezTo>
                  <a:cubicBezTo>
                    <a:pt x="7989" y="28167"/>
                    <a:pt x="8172" y="28121"/>
                    <a:pt x="8355" y="28076"/>
                  </a:cubicBezTo>
                  <a:cubicBezTo>
                    <a:pt x="8469" y="28030"/>
                    <a:pt x="8583" y="28007"/>
                    <a:pt x="8697" y="27962"/>
                  </a:cubicBezTo>
                  <a:lnTo>
                    <a:pt x="8880" y="27916"/>
                  </a:lnTo>
                  <a:lnTo>
                    <a:pt x="9062" y="27848"/>
                  </a:lnTo>
                  <a:cubicBezTo>
                    <a:pt x="9176" y="27825"/>
                    <a:pt x="9313" y="27779"/>
                    <a:pt x="9427" y="27756"/>
                  </a:cubicBezTo>
                  <a:cubicBezTo>
                    <a:pt x="9610" y="27688"/>
                    <a:pt x="9793" y="27642"/>
                    <a:pt x="9975" y="27596"/>
                  </a:cubicBezTo>
                  <a:cubicBezTo>
                    <a:pt x="10272" y="27505"/>
                    <a:pt x="10614" y="27414"/>
                    <a:pt x="11025" y="27323"/>
                  </a:cubicBezTo>
                  <a:cubicBezTo>
                    <a:pt x="11162" y="27300"/>
                    <a:pt x="11299" y="27254"/>
                    <a:pt x="11436" y="27208"/>
                  </a:cubicBezTo>
                  <a:lnTo>
                    <a:pt x="11573" y="27186"/>
                  </a:lnTo>
                  <a:lnTo>
                    <a:pt x="11778" y="27117"/>
                  </a:lnTo>
                  <a:cubicBezTo>
                    <a:pt x="11893" y="27094"/>
                    <a:pt x="11984" y="27071"/>
                    <a:pt x="12098" y="27026"/>
                  </a:cubicBezTo>
                  <a:cubicBezTo>
                    <a:pt x="12258" y="26980"/>
                    <a:pt x="12440" y="26935"/>
                    <a:pt x="12623" y="26889"/>
                  </a:cubicBezTo>
                  <a:cubicBezTo>
                    <a:pt x="12851" y="26843"/>
                    <a:pt x="13034" y="26798"/>
                    <a:pt x="13171" y="26775"/>
                  </a:cubicBezTo>
                  <a:cubicBezTo>
                    <a:pt x="13376" y="26729"/>
                    <a:pt x="13582" y="26683"/>
                    <a:pt x="13764" y="26638"/>
                  </a:cubicBezTo>
                  <a:lnTo>
                    <a:pt x="13901" y="26592"/>
                  </a:lnTo>
                  <a:lnTo>
                    <a:pt x="13970" y="26592"/>
                  </a:lnTo>
                  <a:lnTo>
                    <a:pt x="14289" y="26501"/>
                  </a:lnTo>
                  <a:lnTo>
                    <a:pt x="14472" y="26455"/>
                  </a:lnTo>
                  <a:cubicBezTo>
                    <a:pt x="14586" y="26410"/>
                    <a:pt x="14700" y="26387"/>
                    <a:pt x="14814" y="26364"/>
                  </a:cubicBezTo>
                  <a:lnTo>
                    <a:pt x="14951" y="26318"/>
                  </a:lnTo>
                  <a:cubicBezTo>
                    <a:pt x="15088" y="26273"/>
                    <a:pt x="15225" y="26250"/>
                    <a:pt x="15362" y="26204"/>
                  </a:cubicBezTo>
                  <a:lnTo>
                    <a:pt x="15590" y="26136"/>
                  </a:lnTo>
                  <a:cubicBezTo>
                    <a:pt x="15704" y="26113"/>
                    <a:pt x="15796" y="26090"/>
                    <a:pt x="15910" y="26044"/>
                  </a:cubicBezTo>
                  <a:cubicBezTo>
                    <a:pt x="16047" y="25999"/>
                    <a:pt x="16206" y="25976"/>
                    <a:pt x="16343" y="25930"/>
                  </a:cubicBezTo>
                  <a:lnTo>
                    <a:pt x="16458" y="25885"/>
                  </a:lnTo>
                  <a:lnTo>
                    <a:pt x="16572" y="25862"/>
                  </a:lnTo>
                  <a:cubicBezTo>
                    <a:pt x="16709" y="25816"/>
                    <a:pt x="16846" y="25793"/>
                    <a:pt x="17005" y="25748"/>
                  </a:cubicBezTo>
                  <a:cubicBezTo>
                    <a:pt x="17051" y="25725"/>
                    <a:pt x="17119" y="25725"/>
                    <a:pt x="17188" y="25702"/>
                  </a:cubicBezTo>
                  <a:lnTo>
                    <a:pt x="17279" y="25679"/>
                  </a:lnTo>
                  <a:cubicBezTo>
                    <a:pt x="17348" y="25656"/>
                    <a:pt x="17439" y="25611"/>
                    <a:pt x="17530" y="25588"/>
                  </a:cubicBezTo>
                  <a:cubicBezTo>
                    <a:pt x="17713" y="25542"/>
                    <a:pt x="17896" y="25497"/>
                    <a:pt x="18078" y="25428"/>
                  </a:cubicBezTo>
                  <a:cubicBezTo>
                    <a:pt x="18261" y="25382"/>
                    <a:pt x="18443" y="25337"/>
                    <a:pt x="18626" y="25291"/>
                  </a:cubicBezTo>
                  <a:cubicBezTo>
                    <a:pt x="18672" y="25268"/>
                    <a:pt x="18740" y="25245"/>
                    <a:pt x="18786" y="25245"/>
                  </a:cubicBezTo>
                  <a:lnTo>
                    <a:pt x="18877" y="25223"/>
                  </a:lnTo>
                  <a:cubicBezTo>
                    <a:pt x="18968" y="25200"/>
                    <a:pt x="19060" y="25177"/>
                    <a:pt x="19128" y="25154"/>
                  </a:cubicBezTo>
                  <a:lnTo>
                    <a:pt x="19242" y="25108"/>
                  </a:lnTo>
                  <a:lnTo>
                    <a:pt x="19265" y="25108"/>
                  </a:lnTo>
                  <a:cubicBezTo>
                    <a:pt x="19471" y="25086"/>
                    <a:pt x="19722" y="25063"/>
                    <a:pt x="19950" y="25017"/>
                  </a:cubicBezTo>
                  <a:cubicBezTo>
                    <a:pt x="20064" y="24994"/>
                    <a:pt x="20201" y="24949"/>
                    <a:pt x="20315" y="24926"/>
                  </a:cubicBezTo>
                  <a:lnTo>
                    <a:pt x="20361" y="24903"/>
                  </a:lnTo>
                  <a:lnTo>
                    <a:pt x="20520" y="24857"/>
                  </a:lnTo>
                  <a:cubicBezTo>
                    <a:pt x="20635" y="24835"/>
                    <a:pt x="20726" y="24812"/>
                    <a:pt x="20840" y="24789"/>
                  </a:cubicBezTo>
                  <a:cubicBezTo>
                    <a:pt x="20908" y="24766"/>
                    <a:pt x="21000" y="24743"/>
                    <a:pt x="21068" y="24720"/>
                  </a:cubicBezTo>
                  <a:cubicBezTo>
                    <a:pt x="21182" y="24675"/>
                    <a:pt x="21319" y="24652"/>
                    <a:pt x="21433" y="24606"/>
                  </a:cubicBezTo>
                  <a:lnTo>
                    <a:pt x="21662" y="24561"/>
                  </a:lnTo>
                  <a:lnTo>
                    <a:pt x="21890" y="24492"/>
                  </a:lnTo>
                  <a:lnTo>
                    <a:pt x="22210" y="24401"/>
                  </a:lnTo>
                  <a:cubicBezTo>
                    <a:pt x="22301" y="24378"/>
                    <a:pt x="22392" y="24355"/>
                    <a:pt x="22483" y="24332"/>
                  </a:cubicBezTo>
                  <a:lnTo>
                    <a:pt x="22506" y="24332"/>
                  </a:lnTo>
                  <a:cubicBezTo>
                    <a:pt x="22598" y="24310"/>
                    <a:pt x="22666" y="24287"/>
                    <a:pt x="22757" y="24264"/>
                  </a:cubicBezTo>
                  <a:cubicBezTo>
                    <a:pt x="22826" y="24241"/>
                    <a:pt x="22894" y="24218"/>
                    <a:pt x="22963" y="24195"/>
                  </a:cubicBezTo>
                  <a:lnTo>
                    <a:pt x="23008" y="24173"/>
                  </a:lnTo>
                  <a:lnTo>
                    <a:pt x="23100" y="24150"/>
                  </a:lnTo>
                  <a:cubicBezTo>
                    <a:pt x="23168" y="24127"/>
                    <a:pt x="23260" y="24104"/>
                    <a:pt x="23328" y="24059"/>
                  </a:cubicBezTo>
                  <a:cubicBezTo>
                    <a:pt x="23374" y="24059"/>
                    <a:pt x="23419" y="24036"/>
                    <a:pt x="23419" y="24013"/>
                  </a:cubicBezTo>
                  <a:cubicBezTo>
                    <a:pt x="23465" y="23990"/>
                    <a:pt x="23488" y="23967"/>
                    <a:pt x="23511" y="23967"/>
                  </a:cubicBezTo>
                  <a:cubicBezTo>
                    <a:pt x="23556" y="23922"/>
                    <a:pt x="23602" y="23853"/>
                    <a:pt x="23648" y="23807"/>
                  </a:cubicBezTo>
                  <a:cubicBezTo>
                    <a:pt x="23716" y="23739"/>
                    <a:pt x="23784" y="23648"/>
                    <a:pt x="23830" y="23556"/>
                  </a:cubicBezTo>
                  <a:cubicBezTo>
                    <a:pt x="23967" y="23351"/>
                    <a:pt x="24058" y="23146"/>
                    <a:pt x="24104" y="22917"/>
                  </a:cubicBezTo>
                  <a:cubicBezTo>
                    <a:pt x="24127" y="22849"/>
                    <a:pt x="24150" y="22735"/>
                    <a:pt x="24150" y="22621"/>
                  </a:cubicBezTo>
                  <a:cubicBezTo>
                    <a:pt x="24150" y="22529"/>
                    <a:pt x="24150" y="22438"/>
                    <a:pt x="24150" y="22324"/>
                  </a:cubicBezTo>
                  <a:cubicBezTo>
                    <a:pt x="24127" y="22141"/>
                    <a:pt x="24081" y="21959"/>
                    <a:pt x="24036" y="21822"/>
                  </a:cubicBezTo>
                  <a:lnTo>
                    <a:pt x="23990" y="21708"/>
                  </a:lnTo>
                  <a:cubicBezTo>
                    <a:pt x="23967" y="21571"/>
                    <a:pt x="23921" y="21456"/>
                    <a:pt x="23899" y="21342"/>
                  </a:cubicBezTo>
                  <a:cubicBezTo>
                    <a:pt x="23853" y="21228"/>
                    <a:pt x="23830" y="21137"/>
                    <a:pt x="23784" y="21023"/>
                  </a:cubicBezTo>
                  <a:cubicBezTo>
                    <a:pt x="23762" y="20954"/>
                    <a:pt x="23762" y="20886"/>
                    <a:pt x="23739" y="20817"/>
                  </a:cubicBezTo>
                  <a:cubicBezTo>
                    <a:pt x="23716" y="20749"/>
                    <a:pt x="23693" y="20680"/>
                    <a:pt x="23670" y="20612"/>
                  </a:cubicBezTo>
                  <a:lnTo>
                    <a:pt x="23648" y="20566"/>
                  </a:lnTo>
                  <a:cubicBezTo>
                    <a:pt x="23625" y="20475"/>
                    <a:pt x="23602" y="20406"/>
                    <a:pt x="23579" y="20315"/>
                  </a:cubicBezTo>
                  <a:lnTo>
                    <a:pt x="23533" y="20178"/>
                  </a:lnTo>
                  <a:cubicBezTo>
                    <a:pt x="23511" y="20064"/>
                    <a:pt x="23465" y="19950"/>
                    <a:pt x="23442" y="19836"/>
                  </a:cubicBezTo>
                  <a:lnTo>
                    <a:pt x="23374" y="19562"/>
                  </a:lnTo>
                  <a:lnTo>
                    <a:pt x="23328" y="19448"/>
                  </a:lnTo>
                  <a:lnTo>
                    <a:pt x="23305" y="19357"/>
                  </a:lnTo>
                  <a:cubicBezTo>
                    <a:pt x="23305" y="19288"/>
                    <a:pt x="23282" y="19197"/>
                    <a:pt x="23260" y="19128"/>
                  </a:cubicBezTo>
                  <a:cubicBezTo>
                    <a:pt x="23237" y="19037"/>
                    <a:pt x="23214" y="18968"/>
                    <a:pt x="23191" y="18877"/>
                  </a:cubicBezTo>
                  <a:cubicBezTo>
                    <a:pt x="23168" y="18809"/>
                    <a:pt x="23145" y="18763"/>
                    <a:pt x="23123" y="18695"/>
                  </a:cubicBezTo>
                  <a:cubicBezTo>
                    <a:pt x="23100" y="18580"/>
                    <a:pt x="23054" y="18444"/>
                    <a:pt x="23031" y="18307"/>
                  </a:cubicBezTo>
                  <a:lnTo>
                    <a:pt x="22986" y="18147"/>
                  </a:lnTo>
                  <a:lnTo>
                    <a:pt x="22940" y="17987"/>
                  </a:lnTo>
                  <a:cubicBezTo>
                    <a:pt x="22917" y="17919"/>
                    <a:pt x="22894" y="17850"/>
                    <a:pt x="22894" y="17782"/>
                  </a:cubicBezTo>
                  <a:lnTo>
                    <a:pt x="22871" y="17736"/>
                  </a:lnTo>
                  <a:cubicBezTo>
                    <a:pt x="22849" y="17645"/>
                    <a:pt x="22826" y="17553"/>
                    <a:pt x="22803" y="17485"/>
                  </a:cubicBezTo>
                  <a:lnTo>
                    <a:pt x="22803" y="17508"/>
                  </a:lnTo>
                  <a:cubicBezTo>
                    <a:pt x="22780" y="17325"/>
                    <a:pt x="22712" y="17165"/>
                    <a:pt x="22666" y="17006"/>
                  </a:cubicBezTo>
                  <a:cubicBezTo>
                    <a:pt x="22643" y="16869"/>
                    <a:pt x="22598" y="16754"/>
                    <a:pt x="22552" y="16617"/>
                  </a:cubicBezTo>
                  <a:cubicBezTo>
                    <a:pt x="22552" y="16595"/>
                    <a:pt x="22552" y="16572"/>
                    <a:pt x="22529" y="16549"/>
                  </a:cubicBezTo>
                  <a:cubicBezTo>
                    <a:pt x="22529" y="16526"/>
                    <a:pt x="22529" y="16526"/>
                    <a:pt x="22529" y="16503"/>
                  </a:cubicBezTo>
                  <a:cubicBezTo>
                    <a:pt x="22506" y="16435"/>
                    <a:pt x="22483" y="16344"/>
                    <a:pt x="22461" y="16275"/>
                  </a:cubicBezTo>
                  <a:lnTo>
                    <a:pt x="22438" y="16161"/>
                  </a:lnTo>
                  <a:cubicBezTo>
                    <a:pt x="22415" y="16001"/>
                    <a:pt x="22369" y="15819"/>
                    <a:pt x="22324" y="15636"/>
                  </a:cubicBezTo>
                  <a:cubicBezTo>
                    <a:pt x="22278" y="15522"/>
                    <a:pt x="22232" y="15385"/>
                    <a:pt x="22210" y="15271"/>
                  </a:cubicBezTo>
                  <a:lnTo>
                    <a:pt x="22187" y="15202"/>
                  </a:lnTo>
                  <a:cubicBezTo>
                    <a:pt x="22141" y="15088"/>
                    <a:pt x="22118" y="14951"/>
                    <a:pt x="22073" y="14837"/>
                  </a:cubicBezTo>
                  <a:lnTo>
                    <a:pt x="22073" y="14791"/>
                  </a:lnTo>
                  <a:lnTo>
                    <a:pt x="22050" y="14769"/>
                  </a:lnTo>
                  <a:lnTo>
                    <a:pt x="22027" y="14677"/>
                  </a:lnTo>
                  <a:lnTo>
                    <a:pt x="22027" y="14632"/>
                  </a:lnTo>
                  <a:cubicBezTo>
                    <a:pt x="22004" y="14563"/>
                    <a:pt x="21981" y="14518"/>
                    <a:pt x="21981" y="14449"/>
                  </a:cubicBezTo>
                  <a:cubicBezTo>
                    <a:pt x="21958" y="14381"/>
                    <a:pt x="21936" y="14289"/>
                    <a:pt x="21913" y="14221"/>
                  </a:cubicBezTo>
                  <a:cubicBezTo>
                    <a:pt x="21890" y="14084"/>
                    <a:pt x="21844" y="13947"/>
                    <a:pt x="21799" y="13810"/>
                  </a:cubicBezTo>
                  <a:lnTo>
                    <a:pt x="21753" y="13605"/>
                  </a:lnTo>
                  <a:lnTo>
                    <a:pt x="21707" y="13468"/>
                  </a:lnTo>
                  <a:cubicBezTo>
                    <a:pt x="21662" y="13331"/>
                    <a:pt x="21639" y="13217"/>
                    <a:pt x="21593" y="13080"/>
                  </a:cubicBezTo>
                  <a:lnTo>
                    <a:pt x="21593" y="13057"/>
                  </a:lnTo>
                  <a:lnTo>
                    <a:pt x="21593" y="13034"/>
                  </a:lnTo>
                  <a:cubicBezTo>
                    <a:pt x="21548" y="12874"/>
                    <a:pt x="21502" y="12692"/>
                    <a:pt x="21456" y="12532"/>
                  </a:cubicBezTo>
                  <a:cubicBezTo>
                    <a:pt x="21433" y="12440"/>
                    <a:pt x="21411" y="12349"/>
                    <a:pt x="21365" y="12258"/>
                  </a:cubicBezTo>
                  <a:cubicBezTo>
                    <a:pt x="21342" y="12167"/>
                    <a:pt x="21319" y="12075"/>
                    <a:pt x="21297" y="11984"/>
                  </a:cubicBezTo>
                  <a:lnTo>
                    <a:pt x="21274" y="11938"/>
                  </a:lnTo>
                  <a:lnTo>
                    <a:pt x="21274" y="11915"/>
                  </a:lnTo>
                  <a:cubicBezTo>
                    <a:pt x="21228" y="11779"/>
                    <a:pt x="21205" y="11642"/>
                    <a:pt x="21182" y="11527"/>
                  </a:cubicBezTo>
                  <a:lnTo>
                    <a:pt x="21160" y="11482"/>
                  </a:lnTo>
                  <a:lnTo>
                    <a:pt x="21160" y="11459"/>
                  </a:lnTo>
                  <a:lnTo>
                    <a:pt x="21114" y="11276"/>
                  </a:lnTo>
                  <a:cubicBezTo>
                    <a:pt x="21091" y="11185"/>
                    <a:pt x="21068" y="11071"/>
                    <a:pt x="21045" y="10980"/>
                  </a:cubicBezTo>
                  <a:lnTo>
                    <a:pt x="21045" y="10911"/>
                  </a:lnTo>
                  <a:cubicBezTo>
                    <a:pt x="21023" y="10843"/>
                    <a:pt x="21000" y="10774"/>
                    <a:pt x="20977" y="10706"/>
                  </a:cubicBezTo>
                  <a:lnTo>
                    <a:pt x="20931" y="10546"/>
                  </a:lnTo>
                  <a:lnTo>
                    <a:pt x="20908" y="10455"/>
                  </a:lnTo>
                  <a:cubicBezTo>
                    <a:pt x="20863" y="10318"/>
                    <a:pt x="20840" y="10158"/>
                    <a:pt x="20794" y="9998"/>
                  </a:cubicBezTo>
                  <a:lnTo>
                    <a:pt x="20749" y="9861"/>
                  </a:lnTo>
                  <a:lnTo>
                    <a:pt x="20726" y="9770"/>
                  </a:lnTo>
                  <a:lnTo>
                    <a:pt x="20726" y="9747"/>
                  </a:lnTo>
                  <a:lnTo>
                    <a:pt x="20703" y="9633"/>
                  </a:lnTo>
                  <a:lnTo>
                    <a:pt x="20680" y="9587"/>
                  </a:lnTo>
                  <a:cubicBezTo>
                    <a:pt x="20657" y="9450"/>
                    <a:pt x="20612" y="9336"/>
                    <a:pt x="20589" y="9199"/>
                  </a:cubicBezTo>
                  <a:cubicBezTo>
                    <a:pt x="20520" y="9017"/>
                    <a:pt x="20475" y="8811"/>
                    <a:pt x="20429" y="8629"/>
                  </a:cubicBezTo>
                  <a:cubicBezTo>
                    <a:pt x="20384" y="8469"/>
                    <a:pt x="20361" y="8332"/>
                    <a:pt x="20315" y="8172"/>
                  </a:cubicBezTo>
                  <a:lnTo>
                    <a:pt x="20315" y="8149"/>
                  </a:lnTo>
                  <a:lnTo>
                    <a:pt x="20292" y="8081"/>
                  </a:lnTo>
                  <a:lnTo>
                    <a:pt x="20269" y="8035"/>
                  </a:lnTo>
                  <a:lnTo>
                    <a:pt x="20269" y="8012"/>
                  </a:lnTo>
                  <a:cubicBezTo>
                    <a:pt x="20247" y="7898"/>
                    <a:pt x="20224" y="7784"/>
                    <a:pt x="20178" y="7693"/>
                  </a:cubicBezTo>
                  <a:cubicBezTo>
                    <a:pt x="20155" y="7602"/>
                    <a:pt x="20132" y="7510"/>
                    <a:pt x="20087" y="7419"/>
                  </a:cubicBezTo>
                  <a:lnTo>
                    <a:pt x="20087" y="7373"/>
                  </a:lnTo>
                  <a:lnTo>
                    <a:pt x="20064" y="7282"/>
                  </a:lnTo>
                  <a:cubicBezTo>
                    <a:pt x="20018" y="7213"/>
                    <a:pt x="19995" y="7122"/>
                    <a:pt x="19973" y="7031"/>
                  </a:cubicBezTo>
                  <a:lnTo>
                    <a:pt x="19904" y="6825"/>
                  </a:lnTo>
                  <a:lnTo>
                    <a:pt x="19904" y="6757"/>
                  </a:lnTo>
                  <a:lnTo>
                    <a:pt x="19881" y="6688"/>
                  </a:lnTo>
                  <a:cubicBezTo>
                    <a:pt x="19813" y="6437"/>
                    <a:pt x="19744" y="6209"/>
                    <a:pt x="19676" y="5981"/>
                  </a:cubicBezTo>
                  <a:cubicBezTo>
                    <a:pt x="19653" y="5867"/>
                    <a:pt x="19607" y="5775"/>
                    <a:pt x="19585" y="5661"/>
                  </a:cubicBezTo>
                  <a:cubicBezTo>
                    <a:pt x="19539" y="5547"/>
                    <a:pt x="19516" y="5433"/>
                    <a:pt x="19471" y="5319"/>
                  </a:cubicBezTo>
                  <a:lnTo>
                    <a:pt x="19448" y="5182"/>
                  </a:lnTo>
                  <a:lnTo>
                    <a:pt x="19379" y="4999"/>
                  </a:lnTo>
                  <a:lnTo>
                    <a:pt x="19379" y="4931"/>
                  </a:lnTo>
                  <a:lnTo>
                    <a:pt x="19334" y="4840"/>
                  </a:lnTo>
                  <a:lnTo>
                    <a:pt x="19334" y="4862"/>
                  </a:lnTo>
                  <a:cubicBezTo>
                    <a:pt x="19334" y="4748"/>
                    <a:pt x="19288" y="4657"/>
                    <a:pt x="19265" y="4543"/>
                  </a:cubicBezTo>
                  <a:lnTo>
                    <a:pt x="19242" y="4474"/>
                  </a:lnTo>
                  <a:cubicBezTo>
                    <a:pt x="19219" y="4383"/>
                    <a:pt x="19197" y="4315"/>
                    <a:pt x="19174" y="4246"/>
                  </a:cubicBezTo>
                  <a:cubicBezTo>
                    <a:pt x="19151" y="4201"/>
                    <a:pt x="19151" y="4155"/>
                    <a:pt x="19128" y="4109"/>
                  </a:cubicBezTo>
                  <a:lnTo>
                    <a:pt x="19128" y="4086"/>
                  </a:lnTo>
                  <a:cubicBezTo>
                    <a:pt x="19105" y="4041"/>
                    <a:pt x="19105" y="3995"/>
                    <a:pt x="19082" y="3927"/>
                  </a:cubicBezTo>
                  <a:cubicBezTo>
                    <a:pt x="19060" y="3835"/>
                    <a:pt x="19014" y="3744"/>
                    <a:pt x="18991" y="3653"/>
                  </a:cubicBezTo>
                  <a:cubicBezTo>
                    <a:pt x="18968" y="3561"/>
                    <a:pt x="18946" y="3470"/>
                    <a:pt x="18923" y="3402"/>
                  </a:cubicBezTo>
                  <a:cubicBezTo>
                    <a:pt x="18900" y="3288"/>
                    <a:pt x="18854" y="3151"/>
                    <a:pt x="18831" y="3036"/>
                  </a:cubicBezTo>
                  <a:cubicBezTo>
                    <a:pt x="18809" y="2991"/>
                    <a:pt x="18786" y="2922"/>
                    <a:pt x="18763" y="2854"/>
                  </a:cubicBezTo>
                  <a:lnTo>
                    <a:pt x="18763" y="2831"/>
                  </a:lnTo>
                  <a:cubicBezTo>
                    <a:pt x="18740" y="2717"/>
                    <a:pt x="18694" y="2626"/>
                    <a:pt x="18672" y="2511"/>
                  </a:cubicBezTo>
                  <a:lnTo>
                    <a:pt x="18626" y="2375"/>
                  </a:lnTo>
                  <a:lnTo>
                    <a:pt x="18626" y="2352"/>
                  </a:lnTo>
                  <a:cubicBezTo>
                    <a:pt x="18603" y="2215"/>
                    <a:pt x="18557" y="2078"/>
                    <a:pt x="18512" y="1941"/>
                  </a:cubicBezTo>
                  <a:lnTo>
                    <a:pt x="18512" y="1918"/>
                  </a:lnTo>
                  <a:lnTo>
                    <a:pt x="18512" y="1895"/>
                  </a:lnTo>
                  <a:cubicBezTo>
                    <a:pt x="18489" y="1804"/>
                    <a:pt x="18466" y="1735"/>
                    <a:pt x="18443" y="1644"/>
                  </a:cubicBezTo>
                  <a:lnTo>
                    <a:pt x="18443" y="1576"/>
                  </a:lnTo>
                  <a:cubicBezTo>
                    <a:pt x="18421" y="1484"/>
                    <a:pt x="18398" y="1393"/>
                    <a:pt x="18375" y="1302"/>
                  </a:cubicBezTo>
                  <a:lnTo>
                    <a:pt x="18352" y="1210"/>
                  </a:lnTo>
                  <a:lnTo>
                    <a:pt x="18329" y="1188"/>
                  </a:lnTo>
                  <a:cubicBezTo>
                    <a:pt x="18284" y="1028"/>
                    <a:pt x="18238" y="845"/>
                    <a:pt x="18192" y="685"/>
                  </a:cubicBezTo>
                  <a:lnTo>
                    <a:pt x="18169" y="594"/>
                  </a:lnTo>
                  <a:cubicBezTo>
                    <a:pt x="18169" y="571"/>
                    <a:pt x="18147" y="526"/>
                    <a:pt x="18147" y="503"/>
                  </a:cubicBezTo>
                  <a:cubicBezTo>
                    <a:pt x="18169" y="434"/>
                    <a:pt x="18192" y="366"/>
                    <a:pt x="18147" y="320"/>
                  </a:cubicBezTo>
                  <a:lnTo>
                    <a:pt x="18124" y="297"/>
                  </a:lnTo>
                  <a:cubicBezTo>
                    <a:pt x="18078" y="275"/>
                    <a:pt x="18055" y="229"/>
                    <a:pt x="18033" y="206"/>
                  </a:cubicBezTo>
                  <a:cubicBezTo>
                    <a:pt x="17987" y="183"/>
                    <a:pt x="17941" y="160"/>
                    <a:pt x="17873" y="138"/>
                  </a:cubicBezTo>
                  <a:cubicBezTo>
                    <a:pt x="17804" y="92"/>
                    <a:pt x="17713" y="69"/>
                    <a:pt x="17576" y="46"/>
                  </a:cubicBezTo>
                  <a:cubicBezTo>
                    <a:pt x="17508" y="24"/>
                    <a:pt x="17416" y="24"/>
                    <a:pt x="173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4" name="Google Shape;2674;p11"/>
            <p:cNvSpPr/>
            <p:nvPr/>
          </p:nvSpPr>
          <p:spPr>
            <a:xfrm>
              <a:off x="5955850" y="3356500"/>
              <a:ext cx="45100" cy="105750"/>
            </a:xfrm>
            <a:custGeom>
              <a:avLst/>
              <a:gdLst/>
              <a:ahLst/>
              <a:cxnLst/>
              <a:rect l="l" t="t" r="r" b="b"/>
              <a:pathLst>
                <a:path w="1804" h="4230" extrusionOk="0">
                  <a:moveTo>
                    <a:pt x="434" y="1"/>
                  </a:moveTo>
                  <a:cubicBezTo>
                    <a:pt x="411" y="1"/>
                    <a:pt x="389" y="24"/>
                    <a:pt x="389" y="24"/>
                  </a:cubicBezTo>
                  <a:lnTo>
                    <a:pt x="366" y="24"/>
                  </a:lnTo>
                  <a:cubicBezTo>
                    <a:pt x="297" y="24"/>
                    <a:pt x="229" y="46"/>
                    <a:pt x="183" y="92"/>
                  </a:cubicBezTo>
                  <a:cubicBezTo>
                    <a:pt x="160" y="92"/>
                    <a:pt x="138" y="115"/>
                    <a:pt x="115" y="115"/>
                  </a:cubicBezTo>
                  <a:cubicBezTo>
                    <a:pt x="92" y="138"/>
                    <a:pt x="69" y="160"/>
                    <a:pt x="46" y="183"/>
                  </a:cubicBezTo>
                  <a:cubicBezTo>
                    <a:pt x="23" y="229"/>
                    <a:pt x="1" y="275"/>
                    <a:pt x="23" y="343"/>
                  </a:cubicBezTo>
                  <a:cubicBezTo>
                    <a:pt x="23" y="366"/>
                    <a:pt x="46" y="412"/>
                    <a:pt x="46" y="434"/>
                  </a:cubicBezTo>
                  <a:cubicBezTo>
                    <a:pt x="69" y="457"/>
                    <a:pt x="69" y="457"/>
                    <a:pt x="92" y="457"/>
                  </a:cubicBezTo>
                  <a:cubicBezTo>
                    <a:pt x="92" y="480"/>
                    <a:pt x="92" y="503"/>
                    <a:pt x="92" y="526"/>
                  </a:cubicBezTo>
                  <a:cubicBezTo>
                    <a:pt x="115" y="549"/>
                    <a:pt x="115" y="571"/>
                    <a:pt x="115" y="571"/>
                  </a:cubicBezTo>
                  <a:cubicBezTo>
                    <a:pt x="115" y="594"/>
                    <a:pt x="115" y="594"/>
                    <a:pt x="115" y="594"/>
                  </a:cubicBezTo>
                  <a:cubicBezTo>
                    <a:pt x="138" y="685"/>
                    <a:pt x="160" y="754"/>
                    <a:pt x="183" y="845"/>
                  </a:cubicBezTo>
                  <a:cubicBezTo>
                    <a:pt x="206" y="891"/>
                    <a:pt x="229" y="959"/>
                    <a:pt x="252" y="1028"/>
                  </a:cubicBezTo>
                  <a:cubicBezTo>
                    <a:pt x="229" y="1051"/>
                    <a:pt x="206" y="1096"/>
                    <a:pt x="229" y="1119"/>
                  </a:cubicBezTo>
                  <a:cubicBezTo>
                    <a:pt x="229" y="1142"/>
                    <a:pt x="229" y="1142"/>
                    <a:pt x="229" y="1142"/>
                  </a:cubicBezTo>
                  <a:cubicBezTo>
                    <a:pt x="229" y="1142"/>
                    <a:pt x="229" y="1165"/>
                    <a:pt x="229" y="1165"/>
                  </a:cubicBezTo>
                  <a:cubicBezTo>
                    <a:pt x="229" y="1165"/>
                    <a:pt x="229" y="1188"/>
                    <a:pt x="229" y="1188"/>
                  </a:cubicBezTo>
                  <a:cubicBezTo>
                    <a:pt x="320" y="1507"/>
                    <a:pt x="411" y="1804"/>
                    <a:pt x="503" y="2123"/>
                  </a:cubicBezTo>
                  <a:cubicBezTo>
                    <a:pt x="548" y="2329"/>
                    <a:pt x="617" y="2534"/>
                    <a:pt x="663" y="2717"/>
                  </a:cubicBezTo>
                  <a:cubicBezTo>
                    <a:pt x="731" y="2922"/>
                    <a:pt x="799" y="3128"/>
                    <a:pt x="868" y="3310"/>
                  </a:cubicBezTo>
                  <a:cubicBezTo>
                    <a:pt x="936" y="3516"/>
                    <a:pt x="1005" y="3721"/>
                    <a:pt x="1073" y="3927"/>
                  </a:cubicBezTo>
                  <a:cubicBezTo>
                    <a:pt x="1119" y="3995"/>
                    <a:pt x="1142" y="4064"/>
                    <a:pt x="1165" y="4132"/>
                  </a:cubicBezTo>
                  <a:cubicBezTo>
                    <a:pt x="1187" y="4155"/>
                    <a:pt x="1187" y="4178"/>
                    <a:pt x="1233" y="4201"/>
                  </a:cubicBezTo>
                  <a:cubicBezTo>
                    <a:pt x="1256" y="4223"/>
                    <a:pt x="1279" y="4223"/>
                    <a:pt x="1302" y="4223"/>
                  </a:cubicBezTo>
                  <a:cubicBezTo>
                    <a:pt x="1314" y="4227"/>
                    <a:pt x="1327" y="4229"/>
                    <a:pt x="1340" y="4229"/>
                  </a:cubicBezTo>
                  <a:cubicBezTo>
                    <a:pt x="1400" y="4229"/>
                    <a:pt x="1465" y="4188"/>
                    <a:pt x="1484" y="4132"/>
                  </a:cubicBezTo>
                  <a:cubicBezTo>
                    <a:pt x="1484" y="4109"/>
                    <a:pt x="1484" y="4109"/>
                    <a:pt x="1484" y="4109"/>
                  </a:cubicBezTo>
                  <a:cubicBezTo>
                    <a:pt x="1507" y="4086"/>
                    <a:pt x="1507" y="4064"/>
                    <a:pt x="1507" y="4041"/>
                  </a:cubicBezTo>
                  <a:cubicBezTo>
                    <a:pt x="1507" y="3995"/>
                    <a:pt x="1507" y="3972"/>
                    <a:pt x="1507" y="3949"/>
                  </a:cubicBezTo>
                  <a:cubicBezTo>
                    <a:pt x="1534" y="3976"/>
                    <a:pt x="1568" y="3987"/>
                    <a:pt x="1606" y="3987"/>
                  </a:cubicBezTo>
                  <a:cubicBezTo>
                    <a:pt x="1633" y="3987"/>
                    <a:pt x="1661" y="3982"/>
                    <a:pt x="1690" y="3972"/>
                  </a:cubicBezTo>
                  <a:cubicBezTo>
                    <a:pt x="1712" y="3972"/>
                    <a:pt x="1735" y="3949"/>
                    <a:pt x="1758" y="3927"/>
                  </a:cubicBezTo>
                  <a:cubicBezTo>
                    <a:pt x="1804" y="3881"/>
                    <a:pt x="1804" y="3835"/>
                    <a:pt x="1804" y="3790"/>
                  </a:cubicBezTo>
                  <a:cubicBezTo>
                    <a:pt x="1804" y="3698"/>
                    <a:pt x="1758" y="3630"/>
                    <a:pt x="1758" y="3561"/>
                  </a:cubicBezTo>
                  <a:cubicBezTo>
                    <a:pt x="1735" y="3516"/>
                    <a:pt x="1712" y="3447"/>
                    <a:pt x="1690" y="3379"/>
                  </a:cubicBezTo>
                  <a:cubicBezTo>
                    <a:pt x="1667" y="3265"/>
                    <a:pt x="1644" y="3151"/>
                    <a:pt x="1598" y="3036"/>
                  </a:cubicBezTo>
                  <a:cubicBezTo>
                    <a:pt x="1576" y="2945"/>
                    <a:pt x="1530" y="2831"/>
                    <a:pt x="1507" y="2740"/>
                  </a:cubicBezTo>
                  <a:cubicBezTo>
                    <a:pt x="1461" y="2626"/>
                    <a:pt x="1439" y="2534"/>
                    <a:pt x="1393" y="2420"/>
                  </a:cubicBezTo>
                  <a:cubicBezTo>
                    <a:pt x="1347" y="2238"/>
                    <a:pt x="1302" y="2055"/>
                    <a:pt x="1233" y="1850"/>
                  </a:cubicBezTo>
                  <a:cubicBezTo>
                    <a:pt x="1187" y="1667"/>
                    <a:pt x="1119" y="1462"/>
                    <a:pt x="1073" y="1279"/>
                  </a:cubicBezTo>
                  <a:cubicBezTo>
                    <a:pt x="1073" y="1256"/>
                    <a:pt x="1051" y="1233"/>
                    <a:pt x="1051" y="1210"/>
                  </a:cubicBezTo>
                  <a:cubicBezTo>
                    <a:pt x="1028" y="1165"/>
                    <a:pt x="1028" y="1165"/>
                    <a:pt x="1005" y="1142"/>
                  </a:cubicBezTo>
                  <a:cubicBezTo>
                    <a:pt x="1005" y="1119"/>
                    <a:pt x="982" y="1096"/>
                    <a:pt x="982" y="1096"/>
                  </a:cubicBezTo>
                  <a:cubicBezTo>
                    <a:pt x="982" y="1051"/>
                    <a:pt x="959" y="1005"/>
                    <a:pt x="959" y="982"/>
                  </a:cubicBezTo>
                  <a:cubicBezTo>
                    <a:pt x="959" y="959"/>
                    <a:pt x="936" y="937"/>
                    <a:pt x="936" y="914"/>
                  </a:cubicBezTo>
                  <a:cubicBezTo>
                    <a:pt x="936" y="868"/>
                    <a:pt x="914" y="845"/>
                    <a:pt x="914" y="800"/>
                  </a:cubicBezTo>
                  <a:cubicBezTo>
                    <a:pt x="891" y="777"/>
                    <a:pt x="868" y="731"/>
                    <a:pt x="822" y="708"/>
                  </a:cubicBezTo>
                  <a:cubicBezTo>
                    <a:pt x="822" y="685"/>
                    <a:pt x="799" y="640"/>
                    <a:pt x="799" y="594"/>
                  </a:cubicBezTo>
                  <a:cubicBezTo>
                    <a:pt x="777" y="526"/>
                    <a:pt x="777" y="457"/>
                    <a:pt x="754" y="412"/>
                  </a:cubicBezTo>
                  <a:cubicBezTo>
                    <a:pt x="754" y="343"/>
                    <a:pt x="731" y="275"/>
                    <a:pt x="731" y="229"/>
                  </a:cubicBezTo>
                  <a:cubicBezTo>
                    <a:pt x="708" y="160"/>
                    <a:pt x="685" y="92"/>
                    <a:pt x="640" y="69"/>
                  </a:cubicBezTo>
                  <a:cubicBezTo>
                    <a:pt x="594" y="46"/>
                    <a:pt x="571" y="24"/>
                    <a:pt x="526" y="24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DEB3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5" name="Google Shape;2675;p11"/>
            <p:cNvSpPr/>
            <p:nvPr/>
          </p:nvSpPr>
          <p:spPr>
            <a:xfrm>
              <a:off x="5979250" y="3443800"/>
              <a:ext cx="83325" cy="261200"/>
            </a:xfrm>
            <a:custGeom>
              <a:avLst/>
              <a:gdLst/>
              <a:ahLst/>
              <a:cxnLst/>
              <a:rect l="l" t="t" r="r" b="b"/>
              <a:pathLst>
                <a:path w="3333" h="10448" extrusionOk="0">
                  <a:moveTo>
                    <a:pt x="69" y="1"/>
                  </a:moveTo>
                  <a:cubicBezTo>
                    <a:pt x="23" y="1"/>
                    <a:pt x="0" y="47"/>
                    <a:pt x="0" y="115"/>
                  </a:cubicBezTo>
                  <a:cubicBezTo>
                    <a:pt x="46" y="298"/>
                    <a:pt x="115" y="480"/>
                    <a:pt x="160" y="663"/>
                  </a:cubicBezTo>
                  <a:cubicBezTo>
                    <a:pt x="160" y="663"/>
                    <a:pt x="160" y="686"/>
                    <a:pt x="160" y="709"/>
                  </a:cubicBezTo>
                  <a:cubicBezTo>
                    <a:pt x="183" y="777"/>
                    <a:pt x="206" y="823"/>
                    <a:pt x="206" y="891"/>
                  </a:cubicBezTo>
                  <a:cubicBezTo>
                    <a:pt x="229" y="960"/>
                    <a:pt x="251" y="1028"/>
                    <a:pt x="274" y="1097"/>
                  </a:cubicBezTo>
                  <a:cubicBezTo>
                    <a:pt x="297" y="1188"/>
                    <a:pt x="320" y="1256"/>
                    <a:pt x="343" y="1348"/>
                  </a:cubicBezTo>
                  <a:cubicBezTo>
                    <a:pt x="343" y="1348"/>
                    <a:pt x="343" y="1370"/>
                    <a:pt x="343" y="1393"/>
                  </a:cubicBezTo>
                  <a:cubicBezTo>
                    <a:pt x="320" y="1416"/>
                    <a:pt x="343" y="1439"/>
                    <a:pt x="343" y="1485"/>
                  </a:cubicBezTo>
                  <a:cubicBezTo>
                    <a:pt x="343" y="1507"/>
                    <a:pt x="366" y="1530"/>
                    <a:pt x="366" y="1576"/>
                  </a:cubicBezTo>
                  <a:cubicBezTo>
                    <a:pt x="366" y="1644"/>
                    <a:pt x="388" y="1736"/>
                    <a:pt x="411" y="1804"/>
                  </a:cubicBezTo>
                  <a:cubicBezTo>
                    <a:pt x="434" y="1895"/>
                    <a:pt x="457" y="1987"/>
                    <a:pt x="503" y="2078"/>
                  </a:cubicBezTo>
                  <a:cubicBezTo>
                    <a:pt x="548" y="2261"/>
                    <a:pt x="594" y="2420"/>
                    <a:pt x="640" y="2580"/>
                  </a:cubicBezTo>
                  <a:cubicBezTo>
                    <a:pt x="640" y="2603"/>
                    <a:pt x="640" y="2626"/>
                    <a:pt x="640" y="2649"/>
                  </a:cubicBezTo>
                  <a:cubicBezTo>
                    <a:pt x="685" y="2854"/>
                    <a:pt x="731" y="3037"/>
                    <a:pt x="776" y="3242"/>
                  </a:cubicBezTo>
                  <a:cubicBezTo>
                    <a:pt x="845" y="3448"/>
                    <a:pt x="891" y="3653"/>
                    <a:pt x="959" y="3881"/>
                  </a:cubicBezTo>
                  <a:cubicBezTo>
                    <a:pt x="982" y="3973"/>
                    <a:pt x="1005" y="4064"/>
                    <a:pt x="1028" y="4155"/>
                  </a:cubicBezTo>
                  <a:cubicBezTo>
                    <a:pt x="1073" y="4269"/>
                    <a:pt x="1096" y="4361"/>
                    <a:pt x="1142" y="4475"/>
                  </a:cubicBezTo>
                  <a:cubicBezTo>
                    <a:pt x="1142" y="4520"/>
                    <a:pt x="1164" y="4566"/>
                    <a:pt x="1187" y="4589"/>
                  </a:cubicBezTo>
                  <a:cubicBezTo>
                    <a:pt x="1210" y="4657"/>
                    <a:pt x="1233" y="4703"/>
                    <a:pt x="1256" y="4771"/>
                  </a:cubicBezTo>
                  <a:cubicBezTo>
                    <a:pt x="1256" y="4794"/>
                    <a:pt x="1256" y="4840"/>
                    <a:pt x="1279" y="4863"/>
                  </a:cubicBezTo>
                  <a:cubicBezTo>
                    <a:pt x="1279" y="4977"/>
                    <a:pt x="1301" y="5068"/>
                    <a:pt x="1324" y="5159"/>
                  </a:cubicBezTo>
                  <a:cubicBezTo>
                    <a:pt x="1347" y="5319"/>
                    <a:pt x="1370" y="5479"/>
                    <a:pt x="1416" y="5639"/>
                  </a:cubicBezTo>
                  <a:cubicBezTo>
                    <a:pt x="1438" y="5776"/>
                    <a:pt x="1461" y="5913"/>
                    <a:pt x="1507" y="6050"/>
                  </a:cubicBezTo>
                  <a:cubicBezTo>
                    <a:pt x="1530" y="6118"/>
                    <a:pt x="1553" y="6209"/>
                    <a:pt x="1575" y="6278"/>
                  </a:cubicBezTo>
                  <a:cubicBezTo>
                    <a:pt x="1598" y="6346"/>
                    <a:pt x="1644" y="6438"/>
                    <a:pt x="1667" y="6529"/>
                  </a:cubicBezTo>
                  <a:cubicBezTo>
                    <a:pt x="1667" y="6552"/>
                    <a:pt x="1667" y="6597"/>
                    <a:pt x="1689" y="6620"/>
                  </a:cubicBezTo>
                  <a:cubicBezTo>
                    <a:pt x="1689" y="6643"/>
                    <a:pt x="1712" y="6666"/>
                    <a:pt x="1735" y="6689"/>
                  </a:cubicBezTo>
                  <a:cubicBezTo>
                    <a:pt x="1781" y="6871"/>
                    <a:pt x="1804" y="7031"/>
                    <a:pt x="1872" y="7214"/>
                  </a:cubicBezTo>
                  <a:cubicBezTo>
                    <a:pt x="1895" y="7282"/>
                    <a:pt x="1895" y="7351"/>
                    <a:pt x="1918" y="7419"/>
                  </a:cubicBezTo>
                  <a:cubicBezTo>
                    <a:pt x="1941" y="7442"/>
                    <a:pt x="1941" y="7465"/>
                    <a:pt x="1941" y="7488"/>
                  </a:cubicBezTo>
                  <a:cubicBezTo>
                    <a:pt x="1963" y="7533"/>
                    <a:pt x="1963" y="7579"/>
                    <a:pt x="1986" y="7602"/>
                  </a:cubicBezTo>
                  <a:cubicBezTo>
                    <a:pt x="1986" y="7625"/>
                    <a:pt x="1986" y="7625"/>
                    <a:pt x="1986" y="7647"/>
                  </a:cubicBezTo>
                  <a:cubicBezTo>
                    <a:pt x="2055" y="7899"/>
                    <a:pt x="2123" y="8150"/>
                    <a:pt x="2192" y="8401"/>
                  </a:cubicBezTo>
                  <a:cubicBezTo>
                    <a:pt x="2237" y="8538"/>
                    <a:pt x="2283" y="8675"/>
                    <a:pt x="2329" y="8812"/>
                  </a:cubicBezTo>
                  <a:cubicBezTo>
                    <a:pt x="2329" y="8903"/>
                    <a:pt x="2351" y="8994"/>
                    <a:pt x="2397" y="9063"/>
                  </a:cubicBezTo>
                  <a:cubicBezTo>
                    <a:pt x="2397" y="9108"/>
                    <a:pt x="2420" y="9154"/>
                    <a:pt x="2420" y="9200"/>
                  </a:cubicBezTo>
                  <a:cubicBezTo>
                    <a:pt x="2443" y="9268"/>
                    <a:pt x="2466" y="9314"/>
                    <a:pt x="2466" y="9359"/>
                  </a:cubicBezTo>
                  <a:cubicBezTo>
                    <a:pt x="2511" y="9542"/>
                    <a:pt x="2557" y="9702"/>
                    <a:pt x="2602" y="9861"/>
                  </a:cubicBezTo>
                  <a:cubicBezTo>
                    <a:pt x="2625" y="9953"/>
                    <a:pt x="2648" y="10021"/>
                    <a:pt x="2671" y="10113"/>
                  </a:cubicBezTo>
                  <a:cubicBezTo>
                    <a:pt x="2694" y="10158"/>
                    <a:pt x="2717" y="10204"/>
                    <a:pt x="2717" y="10227"/>
                  </a:cubicBezTo>
                  <a:cubicBezTo>
                    <a:pt x="2739" y="10295"/>
                    <a:pt x="2762" y="10364"/>
                    <a:pt x="2808" y="10409"/>
                  </a:cubicBezTo>
                  <a:cubicBezTo>
                    <a:pt x="2835" y="10436"/>
                    <a:pt x="2861" y="10447"/>
                    <a:pt x="2893" y="10447"/>
                  </a:cubicBezTo>
                  <a:cubicBezTo>
                    <a:pt x="2915" y="10447"/>
                    <a:pt x="2939" y="10442"/>
                    <a:pt x="2968" y="10432"/>
                  </a:cubicBezTo>
                  <a:cubicBezTo>
                    <a:pt x="2991" y="10432"/>
                    <a:pt x="3013" y="10409"/>
                    <a:pt x="3036" y="10386"/>
                  </a:cubicBezTo>
                  <a:cubicBezTo>
                    <a:pt x="3059" y="10364"/>
                    <a:pt x="3082" y="10341"/>
                    <a:pt x="3082" y="10318"/>
                  </a:cubicBezTo>
                  <a:cubicBezTo>
                    <a:pt x="3082" y="10295"/>
                    <a:pt x="3082" y="10272"/>
                    <a:pt x="3082" y="10250"/>
                  </a:cubicBezTo>
                  <a:cubicBezTo>
                    <a:pt x="3082" y="10227"/>
                    <a:pt x="3082" y="10204"/>
                    <a:pt x="3082" y="10181"/>
                  </a:cubicBezTo>
                  <a:cubicBezTo>
                    <a:pt x="3150" y="10158"/>
                    <a:pt x="3196" y="10113"/>
                    <a:pt x="3219" y="10044"/>
                  </a:cubicBezTo>
                  <a:cubicBezTo>
                    <a:pt x="3219" y="10044"/>
                    <a:pt x="3219" y="10044"/>
                    <a:pt x="3219" y="10021"/>
                  </a:cubicBezTo>
                  <a:cubicBezTo>
                    <a:pt x="3287" y="9998"/>
                    <a:pt x="3333" y="9930"/>
                    <a:pt x="3310" y="9861"/>
                  </a:cubicBezTo>
                  <a:cubicBezTo>
                    <a:pt x="3310" y="9816"/>
                    <a:pt x="3310" y="9793"/>
                    <a:pt x="3310" y="9747"/>
                  </a:cubicBezTo>
                  <a:cubicBezTo>
                    <a:pt x="3310" y="9702"/>
                    <a:pt x="3333" y="9656"/>
                    <a:pt x="3310" y="9610"/>
                  </a:cubicBezTo>
                  <a:cubicBezTo>
                    <a:pt x="3264" y="9473"/>
                    <a:pt x="3242" y="9314"/>
                    <a:pt x="3196" y="9177"/>
                  </a:cubicBezTo>
                  <a:cubicBezTo>
                    <a:pt x="3150" y="9017"/>
                    <a:pt x="3105" y="8880"/>
                    <a:pt x="3059" y="8720"/>
                  </a:cubicBezTo>
                  <a:cubicBezTo>
                    <a:pt x="3059" y="8697"/>
                    <a:pt x="3036" y="8675"/>
                    <a:pt x="3036" y="8629"/>
                  </a:cubicBezTo>
                  <a:cubicBezTo>
                    <a:pt x="3036" y="8606"/>
                    <a:pt x="3013" y="8560"/>
                    <a:pt x="2968" y="8538"/>
                  </a:cubicBezTo>
                  <a:cubicBezTo>
                    <a:pt x="2922" y="8401"/>
                    <a:pt x="2876" y="8264"/>
                    <a:pt x="2854" y="8127"/>
                  </a:cubicBezTo>
                  <a:cubicBezTo>
                    <a:pt x="2876" y="8081"/>
                    <a:pt x="2899" y="8013"/>
                    <a:pt x="2876" y="7944"/>
                  </a:cubicBezTo>
                  <a:cubicBezTo>
                    <a:pt x="2854" y="7876"/>
                    <a:pt x="2831" y="7807"/>
                    <a:pt x="2808" y="7739"/>
                  </a:cubicBezTo>
                  <a:cubicBezTo>
                    <a:pt x="2785" y="7647"/>
                    <a:pt x="2762" y="7556"/>
                    <a:pt x="2739" y="7465"/>
                  </a:cubicBezTo>
                  <a:cubicBezTo>
                    <a:pt x="2671" y="7282"/>
                    <a:pt x="2625" y="7122"/>
                    <a:pt x="2580" y="6940"/>
                  </a:cubicBezTo>
                  <a:cubicBezTo>
                    <a:pt x="2557" y="6849"/>
                    <a:pt x="2534" y="6757"/>
                    <a:pt x="2511" y="6689"/>
                  </a:cubicBezTo>
                  <a:cubicBezTo>
                    <a:pt x="2488" y="6620"/>
                    <a:pt x="2488" y="6529"/>
                    <a:pt x="2466" y="6461"/>
                  </a:cubicBezTo>
                  <a:cubicBezTo>
                    <a:pt x="2466" y="6415"/>
                    <a:pt x="2443" y="6346"/>
                    <a:pt x="2420" y="6278"/>
                  </a:cubicBezTo>
                  <a:cubicBezTo>
                    <a:pt x="2420" y="6255"/>
                    <a:pt x="2397" y="6232"/>
                    <a:pt x="2397" y="6209"/>
                  </a:cubicBezTo>
                  <a:cubicBezTo>
                    <a:pt x="2374" y="6095"/>
                    <a:pt x="2351" y="5981"/>
                    <a:pt x="2329" y="5867"/>
                  </a:cubicBezTo>
                  <a:cubicBezTo>
                    <a:pt x="2329" y="5867"/>
                    <a:pt x="2329" y="5867"/>
                    <a:pt x="2329" y="5844"/>
                  </a:cubicBezTo>
                  <a:cubicBezTo>
                    <a:pt x="2306" y="5821"/>
                    <a:pt x="2306" y="5799"/>
                    <a:pt x="2283" y="5753"/>
                  </a:cubicBezTo>
                  <a:cubicBezTo>
                    <a:pt x="2260" y="5730"/>
                    <a:pt x="2237" y="5707"/>
                    <a:pt x="2192" y="5684"/>
                  </a:cubicBezTo>
                  <a:cubicBezTo>
                    <a:pt x="2146" y="5525"/>
                    <a:pt x="2100" y="5342"/>
                    <a:pt x="2055" y="5159"/>
                  </a:cubicBezTo>
                  <a:cubicBezTo>
                    <a:pt x="2009" y="4977"/>
                    <a:pt x="1941" y="4771"/>
                    <a:pt x="1895" y="4566"/>
                  </a:cubicBezTo>
                  <a:cubicBezTo>
                    <a:pt x="1918" y="4543"/>
                    <a:pt x="1941" y="4498"/>
                    <a:pt x="1941" y="4452"/>
                  </a:cubicBezTo>
                  <a:cubicBezTo>
                    <a:pt x="1941" y="4429"/>
                    <a:pt x="1941" y="4429"/>
                    <a:pt x="1918" y="4406"/>
                  </a:cubicBezTo>
                  <a:cubicBezTo>
                    <a:pt x="1918" y="4338"/>
                    <a:pt x="1895" y="4269"/>
                    <a:pt x="1872" y="4201"/>
                  </a:cubicBezTo>
                  <a:cubicBezTo>
                    <a:pt x="1849" y="4155"/>
                    <a:pt x="1826" y="4087"/>
                    <a:pt x="1804" y="4041"/>
                  </a:cubicBezTo>
                  <a:cubicBezTo>
                    <a:pt x="1804" y="4041"/>
                    <a:pt x="1804" y="4018"/>
                    <a:pt x="1804" y="3995"/>
                  </a:cubicBezTo>
                  <a:cubicBezTo>
                    <a:pt x="1781" y="3973"/>
                    <a:pt x="1781" y="3927"/>
                    <a:pt x="1781" y="3904"/>
                  </a:cubicBezTo>
                  <a:cubicBezTo>
                    <a:pt x="1712" y="3721"/>
                    <a:pt x="1689" y="3562"/>
                    <a:pt x="1644" y="3402"/>
                  </a:cubicBezTo>
                  <a:cubicBezTo>
                    <a:pt x="1621" y="3265"/>
                    <a:pt x="1575" y="3128"/>
                    <a:pt x="1553" y="3014"/>
                  </a:cubicBezTo>
                  <a:cubicBezTo>
                    <a:pt x="1553" y="2991"/>
                    <a:pt x="1553" y="2945"/>
                    <a:pt x="1530" y="2923"/>
                  </a:cubicBezTo>
                  <a:cubicBezTo>
                    <a:pt x="1530" y="2900"/>
                    <a:pt x="1530" y="2854"/>
                    <a:pt x="1530" y="2831"/>
                  </a:cubicBezTo>
                  <a:cubicBezTo>
                    <a:pt x="1507" y="2786"/>
                    <a:pt x="1507" y="2717"/>
                    <a:pt x="1484" y="2672"/>
                  </a:cubicBezTo>
                  <a:cubicBezTo>
                    <a:pt x="1484" y="2649"/>
                    <a:pt x="1484" y="2626"/>
                    <a:pt x="1461" y="2603"/>
                  </a:cubicBezTo>
                  <a:cubicBezTo>
                    <a:pt x="1461" y="2580"/>
                    <a:pt x="1461" y="2580"/>
                    <a:pt x="1461" y="2557"/>
                  </a:cubicBezTo>
                  <a:cubicBezTo>
                    <a:pt x="1438" y="2535"/>
                    <a:pt x="1438" y="2489"/>
                    <a:pt x="1438" y="2466"/>
                  </a:cubicBezTo>
                  <a:cubicBezTo>
                    <a:pt x="1438" y="2398"/>
                    <a:pt x="1416" y="2306"/>
                    <a:pt x="1393" y="2238"/>
                  </a:cubicBezTo>
                  <a:cubicBezTo>
                    <a:pt x="1393" y="2192"/>
                    <a:pt x="1370" y="2147"/>
                    <a:pt x="1324" y="2124"/>
                  </a:cubicBezTo>
                  <a:cubicBezTo>
                    <a:pt x="1324" y="2101"/>
                    <a:pt x="1301" y="2055"/>
                    <a:pt x="1301" y="2032"/>
                  </a:cubicBezTo>
                  <a:cubicBezTo>
                    <a:pt x="1279" y="1941"/>
                    <a:pt x="1256" y="1873"/>
                    <a:pt x="1233" y="1781"/>
                  </a:cubicBezTo>
                  <a:cubicBezTo>
                    <a:pt x="1187" y="1622"/>
                    <a:pt x="1142" y="1485"/>
                    <a:pt x="1096" y="1325"/>
                  </a:cubicBezTo>
                  <a:cubicBezTo>
                    <a:pt x="1050" y="1256"/>
                    <a:pt x="1028" y="1165"/>
                    <a:pt x="1005" y="1074"/>
                  </a:cubicBezTo>
                  <a:cubicBezTo>
                    <a:pt x="982" y="1005"/>
                    <a:pt x="936" y="914"/>
                    <a:pt x="913" y="823"/>
                  </a:cubicBezTo>
                  <a:cubicBezTo>
                    <a:pt x="891" y="709"/>
                    <a:pt x="845" y="572"/>
                    <a:pt x="822" y="457"/>
                  </a:cubicBezTo>
                  <a:cubicBezTo>
                    <a:pt x="822" y="435"/>
                    <a:pt x="822" y="412"/>
                    <a:pt x="822" y="389"/>
                  </a:cubicBezTo>
                  <a:cubicBezTo>
                    <a:pt x="799" y="343"/>
                    <a:pt x="799" y="252"/>
                    <a:pt x="754" y="229"/>
                  </a:cubicBezTo>
                  <a:cubicBezTo>
                    <a:pt x="731" y="206"/>
                    <a:pt x="731" y="206"/>
                    <a:pt x="708" y="206"/>
                  </a:cubicBezTo>
                  <a:cubicBezTo>
                    <a:pt x="662" y="184"/>
                    <a:pt x="617" y="184"/>
                    <a:pt x="571" y="184"/>
                  </a:cubicBezTo>
                  <a:cubicBezTo>
                    <a:pt x="548" y="206"/>
                    <a:pt x="525" y="206"/>
                    <a:pt x="503" y="229"/>
                  </a:cubicBezTo>
                  <a:cubicBezTo>
                    <a:pt x="480" y="184"/>
                    <a:pt x="434" y="161"/>
                    <a:pt x="388" y="161"/>
                  </a:cubicBezTo>
                  <a:cubicBezTo>
                    <a:pt x="320" y="161"/>
                    <a:pt x="251" y="229"/>
                    <a:pt x="251" y="298"/>
                  </a:cubicBezTo>
                  <a:cubicBezTo>
                    <a:pt x="251" y="290"/>
                    <a:pt x="251" y="282"/>
                    <a:pt x="251" y="275"/>
                  </a:cubicBezTo>
                  <a:cubicBezTo>
                    <a:pt x="229" y="252"/>
                    <a:pt x="229" y="206"/>
                    <a:pt x="206" y="184"/>
                  </a:cubicBezTo>
                  <a:cubicBezTo>
                    <a:pt x="206" y="138"/>
                    <a:pt x="183" y="69"/>
                    <a:pt x="160" y="24"/>
                  </a:cubicBezTo>
                  <a:cubicBezTo>
                    <a:pt x="160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DEB3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6" name="Google Shape;2676;p11"/>
            <p:cNvSpPr/>
            <p:nvPr/>
          </p:nvSpPr>
          <p:spPr>
            <a:xfrm>
              <a:off x="6048875" y="3685750"/>
              <a:ext cx="91325" cy="293350"/>
            </a:xfrm>
            <a:custGeom>
              <a:avLst/>
              <a:gdLst/>
              <a:ahLst/>
              <a:cxnLst/>
              <a:rect l="l" t="t" r="r" b="b"/>
              <a:pathLst>
                <a:path w="3653" h="11734" extrusionOk="0">
                  <a:moveTo>
                    <a:pt x="297" y="1"/>
                  </a:moveTo>
                  <a:cubicBezTo>
                    <a:pt x="251" y="1"/>
                    <a:pt x="228" y="1"/>
                    <a:pt x="206" y="24"/>
                  </a:cubicBezTo>
                  <a:cubicBezTo>
                    <a:pt x="160" y="47"/>
                    <a:pt x="137" y="115"/>
                    <a:pt x="137" y="161"/>
                  </a:cubicBezTo>
                  <a:cubicBezTo>
                    <a:pt x="137" y="206"/>
                    <a:pt x="160" y="275"/>
                    <a:pt x="160" y="343"/>
                  </a:cubicBezTo>
                  <a:cubicBezTo>
                    <a:pt x="148" y="332"/>
                    <a:pt x="137" y="326"/>
                    <a:pt x="126" y="326"/>
                  </a:cubicBezTo>
                  <a:cubicBezTo>
                    <a:pt x="114" y="326"/>
                    <a:pt x="103" y="332"/>
                    <a:pt x="91" y="343"/>
                  </a:cubicBezTo>
                  <a:cubicBezTo>
                    <a:pt x="23" y="343"/>
                    <a:pt x="0" y="412"/>
                    <a:pt x="0" y="480"/>
                  </a:cubicBezTo>
                  <a:cubicBezTo>
                    <a:pt x="0" y="503"/>
                    <a:pt x="0" y="526"/>
                    <a:pt x="0" y="572"/>
                  </a:cubicBezTo>
                  <a:cubicBezTo>
                    <a:pt x="0" y="594"/>
                    <a:pt x="0" y="617"/>
                    <a:pt x="0" y="663"/>
                  </a:cubicBezTo>
                  <a:cubicBezTo>
                    <a:pt x="23" y="731"/>
                    <a:pt x="23" y="800"/>
                    <a:pt x="46" y="868"/>
                  </a:cubicBezTo>
                  <a:cubicBezTo>
                    <a:pt x="46" y="914"/>
                    <a:pt x="69" y="960"/>
                    <a:pt x="69" y="982"/>
                  </a:cubicBezTo>
                  <a:cubicBezTo>
                    <a:pt x="91" y="1096"/>
                    <a:pt x="114" y="1188"/>
                    <a:pt x="137" y="1279"/>
                  </a:cubicBezTo>
                  <a:cubicBezTo>
                    <a:pt x="160" y="1393"/>
                    <a:pt x="183" y="1507"/>
                    <a:pt x="206" y="1621"/>
                  </a:cubicBezTo>
                  <a:cubicBezTo>
                    <a:pt x="251" y="1736"/>
                    <a:pt x="274" y="1850"/>
                    <a:pt x="297" y="1964"/>
                  </a:cubicBezTo>
                  <a:cubicBezTo>
                    <a:pt x="365" y="2146"/>
                    <a:pt x="411" y="2329"/>
                    <a:pt x="479" y="2534"/>
                  </a:cubicBezTo>
                  <a:lnTo>
                    <a:pt x="571" y="2808"/>
                  </a:lnTo>
                  <a:cubicBezTo>
                    <a:pt x="594" y="2900"/>
                    <a:pt x="616" y="2991"/>
                    <a:pt x="639" y="3082"/>
                  </a:cubicBezTo>
                  <a:cubicBezTo>
                    <a:pt x="639" y="3105"/>
                    <a:pt x="639" y="3128"/>
                    <a:pt x="639" y="3151"/>
                  </a:cubicBezTo>
                  <a:cubicBezTo>
                    <a:pt x="662" y="3174"/>
                    <a:pt x="662" y="3219"/>
                    <a:pt x="662" y="3242"/>
                  </a:cubicBezTo>
                  <a:cubicBezTo>
                    <a:pt x="662" y="3288"/>
                    <a:pt x="685" y="3311"/>
                    <a:pt x="685" y="3356"/>
                  </a:cubicBezTo>
                  <a:cubicBezTo>
                    <a:pt x="708" y="3425"/>
                    <a:pt x="708" y="3493"/>
                    <a:pt x="731" y="3562"/>
                  </a:cubicBezTo>
                  <a:cubicBezTo>
                    <a:pt x="753" y="3676"/>
                    <a:pt x="776" y="3767"/>
                    <a:pt x="799" y="3881"/>
                  </a:cubicBezTo>
                  <a:cubicBezTo>
                    <a:pt x="867" y="4064"/>
                    <a:pt x="913" y="4246"/>
                    <a:pt x="982" y="4429"/>
                  </a:cubicBezTo>
                  <a:cubicBezTo>
                    <a:pt x="1004" y="4520"/>
                    <a:pt x="1027" y="4589"/>
                    <a:pt x="1050" y="4657"/>
                  </a:cubicBezTo>
                  <a:cubicBezTo>
                    <a:pt x="1073" y="4749"/>
                    <a:pt x="1096" y="4817"/>
                    <a:pt x="1119" y="4908"/>
                  </a:cubicBezTo>
                  <a:cubicBezTo>
                    <a:pt x="1187" y="5114"/>
                    <a:pt x="1233" y="5296"/>
                    <a:pt x="1301" y="5502"/>
                  </a:cubicBezTo>
                  <a:cubicBezTo>
                    <a:pt x="1301" y="5593"/>
                    <a:pt x="1324" y="5684"/>
                    <a:pt x="1347" y="5776"/>
                  </a:cubicBezTo>
                  <a:lnTo>
                    <a:pt x="1392" y="5981"/>
                  </a:lnTo>
                  <a:cubicBezTo>
                    <a:pt x="1415" y="6072"/>
                    <a:pt x="1461" y="6187"/>
                    <a:pt x="1484" y="6278"/>
                  </a:cubicBezTo>
                  <a:cubicBezTo>
                    <a:pt x="1507" y="6392"/>
                    <a:pt x="1552" y="6483"/>
                    <a:pt x="1575" y="6575"/>
                  </a:cubicBezTo>
                  <a:cubicBezTo>
                    <a:pt x="1621" y="6689"/>
                    <a:pt x="1644" y="6780"/>
                    <a:pt x="1689" y="6894"/>
                  </a:cubicBezTo>
                  <a:cubicBezTo>
                    <a:pt x="1712" y="7031"/>
                    <a:pt x="1758" y="7191"/>
                    <a:pt x="1780" y="7351"/>
                  </a:cubicBezTo>
                  <a:cubicBezTo>
                    <a:pt x="1895" y="7761"/>
                    <a:pt x="2009" y="8172"/>
                    <a:pt x="2123" y="8583"/>
                  </a:cubicBezTo>
                  <a:cubicBezTo>
                    <a:pt x="2146" y="8674"/>
                    <a:pt x="2168" y="8789"/>
                    <a:pt x="2191" y="8880"/>
                  </a:cubicBezTo>
                  <a:cubicBezTo>
                    <a:pt x="2214" y="8971"/>
                    <a:pt x="2237" y="9063"/>
                    <a:pt x="2283" y="9154"/>
                  </a:cubicBezTo>
                  <a:cubicBezTo>
                    <a:pt x="2283" y="9177"/>
                    <a:pt x="2283" y="9199"/>
                    <a:pt x="2305" y="9222"/>
                  </a:cubicBezTo>
                  <a:cubicBezTo>
                    <a:pt x="2305" y="9268"/>
                    <a:pt x="2328" y="9314"/>
                    <a:pt x="2328" y="9359"/>
                  </a:cubicBezTo>
                  <a:cubicBezTo>
                    <a:pt x="2351" y="9451"/>
                    <a:pt x="2374" y="9542"/>
                    <a:pt x="2397" y="9656"/>
                  </a:cubicBezTo>
                  <a:cubicBezTo>
                    <a:pt x="2397" y="9679"/>
                    <a:pt x="2420" y="9702"/>
                    <a:pt x="2420" y="9747"/>
                  </a:cubicBezTo>
                  <a:cubicBezTo>
                    <a:pt x="2442" y="9816"/>
                    <a:pt x="2465" y="9861"/>
                    <a:pt x="2465" y="9930"/>
                  </a:cubicBezTo>
                  <a:cubicBezTo>
                    <a:pt x="2488" y="10021"/>
                    <a:pt x="2511" y="10112"/>
                    <a:pt x="2534" y="10181"/>
                  </a:cubicBezTo>
                  <a:cubicBezTo>
                    <a:pt x="2602" y="10364"/>
                    <a:pt x="2648" y="10523"/>
                    <a:pt x="2693" y="10683"/>
                  </a:cubicBezTo>
                  <a:cubicBezTo>
                    <a:pt x="2716" y="10774"/>
                    <a:pt x="2739" y="10843"/>
                    <a:pt x="2762" y="10911"/>
                  </a:cubicBezTo>
                  <a:cubicBezTo>
                    <a:pt x="2785" y="10957"/>
                    <a:pt x="2808" y="11003"/>
                    <a:pt x="2808" y="11048"/>
                  </a:cubicBezTo>
                  <a:cubicBezTo>
                    <a:pt x="2830" y="11094"/>
                    <a:pt x="2830" y="11117"/>
                    <a:pt x="2830" y="11140"/>
                  </a:cubicBezTo>
                  <a:cubicBezTo>
                    <a:pt x="2808" y="11208"/>
                    <a:pt x="2808" y="11299"/>
                    <a:pt x="2830" y="11391"/>
                  </a:cubicBezTo>
                  <a:cubicBezTo>
                    <a:pt x="2830" y="11391"/>
                    <a:pt x="2830" y="11414"/>
                    <a:pt x="2830" y="11414"/>
                  </a:cubicBezTo>
                  <a:lnTo>
                    <a:pt x="2830" y="11436"/>
                  </a:lnTo>
                  <a:cubicBezTo>
                    <a:pt x="2830" y="11459"/>
                    <a:pt x="2853" y="11482"/>
                    <a:pt x="2853" y="11505"/>
                  </a:cubicBezTo>
                  <a:cubicBezTo>
                    <a:pt x="2853" y="11528"/>
                    <a:pt x="2876" y="11573"/>
                    <a:pt x="2899" y="11596"/>
                  </a:cubicBezTo>
                  <a:cubicBezTo>
                    <a:pt x="2967" y="11687"/>
                    <a:pt x="3082" y="11733"/>
                    <a:pt x="3196" y="11733"/>
                  </a:cubicBezTo>
                  <a:cubicBezTo>
                    <a:pt x="3241" y="11710"/>
                    <a:pt x="3287" y="11710"/>
                    <a:pt x="3333" y="11687"/>
                  </a:cubicBezTo>
                  <a:cubicBezTo>
                    <a:pt x="3355" y="11665"/>
                    <a:pt x="3355" y="11642"/>
                    <a:pt x="3378" y="11619"/>
                  </a:cubicBezTo>
                  <a:lnTo>
                    <a:pt x="3492" y="11619"/>
                  </a:lnTo>
                  <a:cubicBezTo>
                    <a:pt x="3538" y="11619"/>
                    <a:pt x="3584" y="11596"/>
                    <a:pt x="3606" y="11550"/>
                  </a:cubicBezTo>
                  <a:cubicBezTo>
                    <a:pt x="3629" y="11528"/>
                    <a:pt x="3652" y="11482"/>
                    <a:pt x="3652" y="11436"/>
                  </a:cubicBezTo>
                  <a:cubicBezTo>
                    <a:pt x="3652" y="11414"/>
                    <a:pt x="3652" y="11368"/>
                    <a:pt x="3629" y="11345"/>
                  </a:cubicBezTo>
                  <a:cubicBezTo>
                    <a:pt x="3629" y="11322"/>
                    <a:pt x="3629" y="11322"/>
                    <a:pt x="3629" y="11322"/>
                  </a:cubicBezTo>
                  <a:cubicBezTo>
                    <a:pt x="3629" y="11277"/>
                    <a:pt x="3606" y="11231"/>
                    <a:pt x="3606" y="11185"/>
                  </a:cubicBezTo>
                  <a:cubicBezTo>
                    <a:pt x="3584" y="11140"/>
                    <a:pt x="3584" y="11117"/>
                    <a:pt x="3561" y="11071"/>
                  </a:cubicBezTo>
                  <a:cubicBezTo>
                    <a:pt x="3538" y="11048"/>
                    <a:pt x="3538" y="11025"/>
                    <a:pt x="3515" y="11025"/>
                  </a:cubicBezTo>
                  <a:cubicBezTo>
                    <a:pt x="3515" y="10980"/>
                    <a:pt x="3515" y="10957"/>
                    <a:pt x="3515" y="10934"/>
                  </a:cubicBezTo>
                  <a:cubicBezTo>
                    <a:pt x="3492" y="10843"/>
                    <a:pt x="3470" y="10752"/>
                    <a:pt x="3447" y="10660"/>
                  </a:cubicBezTo>
                  <a:cubicBezTo>
                    <a:pt x="3378" y="10500"/>
                    <a:pt x="3333" y="10341"/>
                    <a:pt x="3287" y="10158"/>
                  </a:cubicBezTo>
                  <a:cubicBezTo>
                    <a:pt x="3241" y="9976"/>
                    <a:pt x="3173" y="9793"/>
                    <a:pt x="3127" y="9610"/>
                  </a:cubicBezTo>
                  <a:cubicBezTo>
                    <a:pt x="3104" y="9519"/>
                    <a:pt x="3082" y="9428"/>
                    <a:pt x="3059" y="9336"/>
                  </a:cubicBezTo>
                  <a:cubicBezTo>
                    <a:pt x="3059" y="9291"/>
                    <a:pt x="3036" y="9222"/>
                    <a:pt x="3013" y="9177"/>
                  </a:cubicBezTo>
                  <a:cubicBezTo>
                    <a:pt x="3013" y="9131"/>
                    <a:pt x="3013" y="9085"/>
                    <a:pt x="2990" y="9040"/>
                  </a:cubicBezTo>
                  <a:cubicBezTo>
                    <a:pt x="2990" y="9017"/>
                    <a:pt x="2967" y="8994"/>
                    <a:pt x="2967" y="8971"/>
                  </a:cubicBezTo>
                  <a:cubicBezTo>
                    <a:pt x="2967" y="8948"/>
                    <a:pt x="2967" y="8926"/>
                    <a:pt x="2967" y="8903"/>
                  </a:cubicBezTo>
                  <a:cubicBezTo>
                    <a:pt x="2945" y="8834"/>
                    <a:pt x="2922" y="8743"/>
                    <a:pt x="2899" y="8652"/>
                  </a:cubicBezTo>
                  <a:cubicBezTo>
                    <a:pt x="2876" y="8583"/>
                    <a:pt x="2853" y="8492"/>
                    <a:pt x="2830" y="8423"/>
                  </a:cubicBezTo>
                  <a:cubicBezTo>
                    <a:pt x="2762" y="8218"/>
                    <a:pt x="2716" y="8035"/>
                    <a:pt x="2648" y="7853"/>
                  </a:cubicBezTo>
                  <a:cubicBezTo>
                    <a:pt x="2648" y="7807"/>
                    <a:pt x="2625" y="7761"/>
                    <a:pt x="2625" y="7739"/>
                  </a:cubicBezTo>
                  <a:cubicBezTo>
                    <a:pt x="2625" y="7693"/>
                    <a:pt x="2602" y="7647"/>
                    <a:pt x="2602" y="7602"/>
                  </a:cubicBezTo>
                  <a:cubicBezTo>
                    <a:pt x="2579" y="7533"/>
                    <a:pt x="2557" y="7442"/>
                    <a:pt x="2557" y="7373"/>
                  </a:cubicBezTo>
                  <a:cubicBezTo>
                    <a:pt x="2534" y="7305"/>
                    <a:pt x="2534" y="7236"/>
                    <a:pt x="2511" y="7168"/>
                  </a:cubicBezTo>
                  <a:cubicBezTo>
                    <a:pt x="2511" y="7145"/>
                    <a:pt x="2488" y="7122"/>
                    <a:pt x="2465" y="7122"/>
                  </a:cubicBezTo>
                  <a:cubicBezTo>
                    <a:pt x="2465" y="7054"/>
                    <a:pt x="2442" y="7008"/>
                    <a:pt x="2442" y="6940"/>
                  </a:cubicBezTo>
                  <a:lnTo>
                    <a:pt x="2420" y="6848"/>
                  </a:lnTo>
                  <a:cubicBezTo>
                    <a:pt x="2420" y="6803"/>
                    <a:pt x="2397" y="6757"/>
                    <a:pt x="2397" y="6689"/>
                  </a:cubicBezTo>
                  <a:cubicBezTo>
                    <a:pt x="2374" y="6643"/>
                    <a:pt x="2328" y="6597"/>
                    <a:pt x="2260" y="6597"/>
                  </a:cubicBezTo>
                  <a:cubicBezTo>
                    <a:pt x="2237" y="6552"/>
                    <a:pt x="2237" y="6506"/>
                    <a:pt x="2214" y="6483"/>
                  </a:cubicBezTo>
                  <a:cubicBezTo>
                    <a:pt x="2146" y="6164"/>
                    <a:pt x="2077" y="5844"/>
                    <a:pt x="1986" y="5525"/>
                  </a:cubicBezTo>
                  <a:cubicBezTo>
                    <a:pt x="1986" y="5502"/>
                    <a:pt x="1986" y="5479"/>
                    <a:pt x="1986" y="5456"/>
                  </a:cubicBezTo>
                  <a:cubicBezTo>
                    <a:pt x="1986" y="5388"/>
                    <a:pt x="1963" y="5319"/>
                    <a:pt x="1940" y="5251"/>
                  </a:cubicBezTo>
                  <a:cubicBezTo>
                    <a:pt x="1940" y="5251"/>
                    <a:pt x="1940" y="5228"/>
                    <a:pt x="1940" y="5228"/>
                  </a:cubicBezTo>
                  <a:cubicBezTo>
                    <a:pt x="1963" y="5182"/>
                    <a:pt x="1963" y="5137"/>
                    <a:pt x="1940" y="5114"/>
                  </a:cubicBezTo>
                  <a:cubicBezTo>
                    <a:pt x="1917" y="4977"/>
                    <a:pt x="1895" y="4840"/>
                    <a:pt x="1849" y="4726"/>
                  </a:cubicBezTo>
                  <a:cubicBezTo>
                    <a:pt x="1826" y="4589"/>
                    <a:pt x="1780" y="4452"/>
                    <a:pt x="1735" y="4315"/>
                  </a:cubicBezTo>
                  <a:cubicBezTo>
                    <a:pt x="1712" y="4201"/>
                    <a:pt x="1666" y="4064"/>
                    <a:pt x="1644" y="3950"/>
                  </a:cubicBezTo>
                  <a:cubicBezTo>
                    <a:pt x="1621" y="3881"/>
                    <a:pt x="1621" y="3813"/>
                    <a:pt x="1598" y="3767"/>
                  </a:cubicBezTo>
                  <a:cubicBezTo>
                    <a:pt x="1575" y="3699"/>
                    <a:pt x="1575" y="3630"/>
                    <a:pt x="1552" y="3562"/>
                  </a:cubicBezTo>
                  <a:cubicBezTo>
                    <a:pt x="1529" y="3516"/>
                    <a:pt x="1529" y="3493"/>
                    <a:pt x="1507" y="3470"/>
                  </a:cubicBezTo>
                  <a:cubicBezTo>
                    <a:pt x="1461" y="3311"/>
                    <a:pt x="1415" y="3151"/>
                    <a:pt x="1392" y="2968"/>
                  </a:cubicBezTo>
                  <a:cubicBezTo>
                    <a:pt x="1370" y="2945"/>
                    <a:pt x="1370" y="2923"/>
                    <a:pt x="1370" y="2900"/>
                  </a:cubicBezTo>
                  <a:cubicBezTo>
                    <a:pt x="1370" y="2900"/>
                    <a:pt x="1370" y="2877"/>
                    <a:pt x="1370" y="2877"/>
                  </a:cubicBezTo>
                  <a:cubicBezTo>
                    <a:pt x="1392" y="2808"/>
                    <a:pt x="1370" y="2740"/>
                    <a:pt x="1347" y="2671"/>
                  </a:cubicBezTo>
                  <a:cubicBezTo>
                    <a:pt x="1324" y="2626"/>
                    <a:pt x="1301" y="2557"/>
                    <a:pt x="1278" y="2512"/>
                  </a:cubicBezTo>
                  <a:cubicBezTo>
                    <a:pt x="1255" y="2420"/>
                    <a:pt x="1210" y="2306"/>
                    <a:pt x="1187" y="2215"/>
                  </a:cubicBezTo>
                  <a:cubicBezTo>
                    <a:pt x="1141" y="2078"/>
                    <a:pt x="1096" y="1964"/>
                    <a:pt x="1050" y="1827"/>
                  </a:cubicBezTo>
                  <a:cubicBezTo>
                    <a:pt x="1027" y="1781"/>
                    <a:pt x="1027" y="1736"/>
                    <a:pt x="1004" y="1690"/>
                  </a:cubicBezTo>
                  <a:cubicBezTo>
                    <a:pt x="959" y="1507"/>
                    <a:pt x="913" y="1302"/>
                    <a:pt x="867" y="1119"/>
                  </a:cubicBezTo>
                  <a:cubicBezTo>
                    <a:pt x="822" y="937"/>
                    <a:pt x="776" y="731"/>
                    <a:pt x="731" y="549"/>
                  </a:cubicBezTo>
                  <a:cubicBezTo>
                    <a:pt x="708" y="526"/>
                    <a:pt x="708" y="503"/>
                    <a:pt x="685" y="480"/>
                  </a:cubicBezTo>
                  <a:cubicBezTo>
                    <a:pt x="685" y="457"/>
                    <a:pt x="662" y="457"/>
                    <a:pt x="639" y="457"/>
                  </a:cubicBezTo>
                  <a:lnTo>
                    <a:pt x="594" y="252"/>
                  </a:lnTo>
                  <a:cubicBezTo>
                    <a:pt x="594" y="252"/>
                    <a:pt x="594" y="229"/>
                    <a:pt x="594" y="229"/>
                  </a:cubicBezTo>
                  <a:cubicBezTo>
                    <a:pt x="571" y="206"/>
                    <a:pt x="571" y="161"/>
                    <a:pt x="571" y="138"/>
                  </a:cubicBezTo>
                  <a:cubicBezTo>
                    <a:pt x="548" y="92"/>
                    <a:pt x="525" y="69"/>
                    <a:pt x="479" y="47"/>
                  </a:cubicBezTo>
                  <a:cubicBezTo>
                    <a:pt x="457" y="24"/>
                    <a:pt x="411" y="24"/>
                    <a:pt x="388" y="24"/>
                  </a:cubicBezTo>
                  <a:lnTo>
                    <a:pt x="365" y="24"/>
                  </a:lnTo>
                  <a:cubicBezTo>
                    <a:pt x="342" y="1"/>
                    <a:pt x="320" y="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7" name="Google Shape;2677;p11"/>
            <p:cNvSpPr/>
            <p:nvPr/>
          </p:nvSpPr>
          <p:spPr>
            <a:xfrm>
              <a:off x="5984375" y="3357075"/>
              <a:ext cx="197475" cy="606600"/>
            </a:xfrm>
            <a:custGeom>
              <a:avLst/>
              <a:gdLst/>
              <a:ahLst/>
              <a:cxnLst/>
              <a:rect l="l" t="t" r="r" b="b"/>
              <a:pathLst>
                <a:path w="7899" h="24264" extrusionOk="0">
                  <a:moveTo>
                    <a:pt x="845" y="1"/>
                  </a:moveTo>
                  <a:cubicBezTo>
                    <a:pt x="731" y="1"/>
                    <a:pt x="640" y="23"/>
                    <a:pt x="571" y="46"/>
                  </a:cubicBezTo>
                  <a:cubicBezTo>
                    <a:pt x="457" y="69"/>
                    <a:pt x="343" y="92"/>
                    <a:pt x="252" y="115"/>
                  </a:cubicBezTo>
                  <a:cubicBezTo>
                    <a:pt x="229" y="115"/>
                    <a:pt x="206" y="115"/>
                    <a:pt x="183" y="137"/>
                  </a:cubicBezTo>
                  <a:lnTo>
                    <a:pt x="115" y="137"/>
                  </a:lnTo>
                  <a:cubicBezTo>
                    <a:pt x="46" y="160"/>
                    <a:pt x="1" y="252"/>
                    <a:pt x="24" y="343"/>
                  </a:cubicBezTo>
                  <a:cubicBezTo>
                    <a:pt x="69" y="503"/>
                    <a:pt x="92" y="685"/>
                    <a:pt x="138" y="845"/>
                  </a:cubicBezTo>
                  <a:cubicBezTo>
                    <a:pt x="161" y="936"/>
                    <a:pt x="183" y="1050"/>
                    <a:pt x="206" y="1142"/>
                  </a:cubicBezTo>
                  <a:cubicBezTo>
                    <a:pt x="275" y="1439"/>
                    <a:pt x="366" y="1735"/>
                    <a:pt x="435" y="2032"/>
                  </a:cubicBezTo>
                  <a:cubicBezTo>
                    <a:pt x="571" y="2580"/>
                    <a:pt x="708" y="3105"/>
                    <a:pt x="868" y="3630"/>
                  </a:cubicBezTo>
                  <a:lnTo>
                    <a:pt x="937" y="3881"/>
                  </a:lnTo>
                  <a:cubicBezTo>
                    <a:pt x="1165" y="4748"/>
                    <a:pt x="1393" y="5593"/>
                    <a:pt x="1621" y="6460"/>
                  </a:cubicBezTo>
                  <a:lnTo>
                    <a:pt x="1895" y="7464"/>
                  </a:lnTo>
                  <a:lnTo>
                    <a:pt x="2945" y="11368"/>
                  </a:lnTo>
                  <a:lnTo>
                    <a:pt x="3972" y="15293"/>
                  </a:lnTo>
                  <a:lnTo>
                    <a:pt x="4497" y="17211"/>
                  </a:lnTo>
                  <a:lnTo>
                    <a:pt x="5022" y="19128"/>
                  </a:lnTo>
                  <a:cubicBezTo>
                    <a:pt x="5319" y="20269"/>
                    <a:pt x="5639" y="21411"/>
                    <a:pt x="5935" y="22529"/>
                  </a:cubicBezTo>
                  <a:lnTo>
                    <a:pt x="6004" y="22803"/>
                  </a:lnTo>
                  <a:cubicBezTo>
                    <a:pt x="6118" y="23168"/>
                    <a:pt x="6209" y="23465"/>
                    <a:pt x="6301" y="23784"/>
                  </a:cubicBezTo>
                  <a:lnTo>
                    <a:pt x="6323" y="23830"/>
                  </a:lnTo>
                  <a:cubicBezTo>
                    <a:pt x="6346" y="23876"/>
                    <a:pt x="6369" y="23944"/>
                    <a:pt x="6369" y="23990"/>
                  </a:cubicBezTo>
                  <a:cubicBezTo>
                    <a:pt x="6369" y="23990"/>
                    <a:pt x="6392" y="24013"/>
                    <a:pt x="6392" y="24036"/>
                  </a:cubicBezTo>
                  <a:lnTo>
                    <a:pt x="6392" y="24058"/>
                  </a:lnTo>
                  <a:lnTo>
                    <a:pt x="6415" y="24081"/>
                  </a:lnTo>
                  <a:cubicBezTo>
                    <a:pt x="6415" y="24081"/>
                    <a:pt x="6415" y="24104"/>
                    <a:pt x="6415" y="24104"/>
                  </a:cubicBezTo>
                  <a:lnTo>
                    <a:pt x="6438" y="24127"/>
                  </a:lnTo>
                  <a:cubicBezTo>
                    <a:pt x="6438" y="24150"/>
                    <a:pt x="6438" y="24150"/>
                    <a:pt x="6438" y="24150"/>
                  </a:cubicBezTo>
                  <a:cubicBezTo>
                    <a:pt x="6438" y="24218"/>
                    <a:pt x="6506" y="24264"/>
                    <a:pt x="6552" y="24264"/>
                  </a:cubicBezTo>
                  <a:cubicBezTo>
                    <a:pt x="6575" y="24264"/>
                    <a:pt x="6575" y="24264"/>
                    <a:pt x="6597" y="24241"/>
                  </a:cubicBezTo>
                  <a:cubicBezTo>
                    <a:pt x="6620" y="24241"/>
                    <a:pt x="6666" y="24218"/>
                    <a:pt x="6666" y="24172"/>
                  </a:cubicBezTo>
                  <a:cubicBezTo>
                    <a:pt x="6689" y="24195"/>
                    <a:pt x="6711" y="24195"/>
                    <a:pt x="6734" y="24218"/>
                  </a:cubicBezTo>
                  <a:lnTo>
                    <a:pt x="6780" y="24218"/>
                  </a:lnTo>
                  <a:cubicBezTo>
                    <a:pt x="6826" y="24218"/>
                    <a:pt x="6871" y="24195"/>
                    <a:pt x="6917" y="24172"/>
                  </a:cubicBezTo>
                  <a:cubicBezTo>
                    <a:pt x="6985" y="24150"/>
                    <a:pt x="7054" y="24127"/>
                    <a:pt x="7100" y="24104"/>
                  </a:cubicBezTo>
                  <a:lnTo>
                    <a:pt x="7168" y="24058"/>
                  </a:lnTo>
                  <a:lnTo>
                    <a:pt x="7236" y="24013"/>
                  </a:lnTo>
                  <a:cubicBezTo>
                    <a:pt x="7305" y="23990"/>
                    <a:pt x="7351" y="23944"/>
                    <a:pt x="7396" y="23899"/>
                  </a:cubicBezTo>
                  <a:cubicBezTo>
                    <a:pt x="7442" y="23876"/>
                    <a:pt x="7488" y="23830"/>
                    <a:pt x="7533" y="23784"/>
                  </a:cubicBezTo>
                  <a:lnTo>
                    <a:pt x="7579" y="23739"/>
                  </a:lnTo>
                  <a:cubicBezTo>
                    <a:pt x="7602" y="23693"/>
                    <a:pt x="7624" y="23670"/>
                    <a:pt x="7670" y="23625"/>
                  </a:cubicBezTo>
                  <a:cubicBezTo>
                    <a:pt x="7693" y="23579"/>
                    <a:pt x="7716" y="23533"/>
                    <a:pt x="7739" y="23488"/>
                  </a:cubicBezTo>
                  <a:cubicBezTo>
                    <a:pt x="7807" y="23374"/>
                    <a:pt x="7853" y="23237"/>
                    <a:pt x="7876" y="23054"/>
                  </a:cubicBezTo>
                  <a:cubicBezTo>
                    <a:pt x="7898" y="22986"/>
                    <a:pt x="7898" y="22894"/>
                    <a:pt x="7898" y="22803"/>
                  </a:cubicBezTo>
                  <a:cubicBezTo>
                    <a:pt x="7898" y="22712"/>
                    <a:pt x="7898" y="22620"/>
                    <a:pt x="7898" y="22529"/>
                  </a:cubicBezTo>
                  <a:cubicBezTo>
                    <a:pt x="7898" y="22415"/>
                    <a:pt x="7898" y="22324"/>
                    <a:pt x="7876" y="22232"/>
                  </a:cubicBezTo>
                  <a:cubicBezTo>
                    <a:pt x="7876" y="22164"/>
                    <a:pt x="7853" y="22095"/>
                    <a:pt x="7853" y="22027"/>
                  </a:cubicBezTo>
                  <a:cubicBezTo>
                    <a:pt x="7830" y="22004"/>
                    <a:pt x="7830" y="21958"/>
                    <a:pt x="7807" y="21913"/>
                  </a:cubicBezTo>
                  <a:lnTo>
                    <a:pt x="7784" y="21844"/>
                  </a:lnTo>
                  <a:cubicBezTo>
                    <a:pt x="7784" y="21799"/>
                    <a:pt x="7761" y="21730"/>
                    <a:pt x="7739" y="21662"/>
                  </a:cubicBezTo>
                  <a:lnTo>
                    <a:pt x="7739" y="21616"/>
                  </a:lnTo>
                  <a:cubicBezTo>
                    <a:pt x="7693" y="21479"/>
                    <a:pt x="7670" y="21342"/>
                    <a:pt x="7624" y="21205"/>
                  </a:cubicBezTo>
                  <a:cubicBezTo>
                    <a:pt x="7579" y="21045"/>
                    <a:pt x="7533" y="20886"/>
                    <a:pt x="7488" y="20703"/>
                  </a:cubicBezTo>
                  <a:cubicBezTo>
                    <a:pt x="7419" y="20498"/>
                    <a:pt x="7373" y="20292"/>
                    <a:pt x="7305" y="20064"/>
                  </a:cubicBezTo>
                  <a:cubicBezTo>
                    <a:pt x="7259" y="19927"/>
                    <a:pt x="7214" y="19767"/>
                    <a:pt x="7168" y="19607"/>
                  </a:cubicBezTo>
                  <a:lnTo>
                    <a:pt x="7168" y="19562"/>
                  </a:lnTo>
                  <a:cubicBezTo>
                    <a:pt x="7100" y="19356"/>
                    <a:pt x="7054" y="19174"/>
                    <a:pt x="7008" y="18968"/>
                  </a:cubicBezTo>
                  <a:cubicBezTo>
                    <a:pt x="6963" y="18854"/>
                    <a:pt x="6940" y="18717"/>
                    <a:pt x="6894" y="18603"/>
                  </a:cubicBezTo>
                  <a:cubicBezTo>
                    <a:pt x="6826" y="18329"/>
                    <a:pt x="6757" y="18055"/>
                    <a:pt x="6666" y="17781"/>
                  </a:cubicBezTo>
                  <a:cubicBezTo>
                    <a:pt x="6643" y="17713"/>
                    <a:pt x="6620" y="17644"/>
                    <a:pt x="6597" y="17553"/>
                  </a:cubicBezTo>
                  <a:lnTo>
                    <a:pt x="6575" y="17485"/>
                  </a:lnTo>
                  <a:cubicBezTo>
                    <a:pt x="6552" y="17393"/>
                    <a:pt x="6529" y="17279"/>
                    <a:pt x="6506" y="17188"/>
                  </a:cubicBezTo>
                  <a:cubicBezTo>
                    <a:pt x="6460" y="17051"/>
                    <a:pt x="6438" y="16914"/>
                    <a:pt x="6392" y="16777"/>
                  </a:cubicBezTo>
                  <a:lnTo>
                    <a:pt x="6323" y="16549"/>
                  </a:lnTo>
                  <a:cubicBezTo>
                    <a:pt x="6301" y="16458"/>
                    <a:pt x="6278" y="16343"/>
                    <a:pt x="6255" y="16252"/>
                  </a:cubicBezTo>
                  <a:cubicBezTo>
                    <a:pt x="6232" y="16161"/>
                    <a:pt x="6186" y="16070"/>
                    <a:pt x="6164" y="15955"/>
                  </a:cubicBezTo>
                  <a:cubicBezTo>
                    <a:pt x="6141" y="15841"/>
                    <a:pt x="6118" y="15727"/>
                    <a:pt x="6072" y="15613"/>
                  </a:cubicBezTo>
                  <a:cubicBezTo>
                    <a:pt x="6050" y="15522"/>
                    <a:pt x="6027" y="15408"/>
                    <a:pt x="6004" y="15316"/>
                  </a:cubicBezTo>
                  <a:cubicBezTo>
                    <a:pt x="5958" y="15088"/>
                    <a:pt x="5890" y="14883"/>
                    <a:pt x="5844" y="14677"/>
                  </a:cubicBezTo>
                  <a:cubicBezTo>
                    <a:pt x="5821" y="14563"/>
                    <a:pt x="5776" y="14449"/>
                    <a:pt x="5753" y="14358"/>
                  </a:cubicBezTo>
                  <a:cubicBezTo>
                    <a:pt x="5730" y="14243"/>
                    <a:pt x="5684" y="14129"/>
                    <a:pt x="5662" y="14038"/>
                  </a:cubicBezTo>
                  <a:cubicBezTo>
                    <a:pt x="5593" y="13741"/>
                    <a:pt x="5502" y="13445"/>
                    <a:pt x="5433" y="13171"/>
                  </a:cubicBezTo>
                  <a:lnTo>
                    <a:pt x="5319" y="12714"/>
                  </a:lnTo>
                  <a:cubicBezTo>
                    <a:pt x="5296" y="12646"/>
                    <a:pt x="5273" y="12577"/>
                    <a:pt x="5273" y="12509"/>
                  </a:cubicBezTo>
                  <a:lnTo>
                    <a:pt x="5228" y="12372"/>
                  </a:lnTo>
                  <a:lnTo>
                    <a:pt x="5205" y="12281"/>
                  </a:lnTo>
                  <a:cubicBezTo>
                    <a:pt x="5182" y="12189"/>
                    <a:pt x="5159" y="12121"/>
                    <a:pt x="5137" y="12052"/>
                  </a:cubicBezTo>
                  <a:cubicBezTo>
                    <a:pt x="5091" y="11847"/>
                    <a:pt x="5022" y="11641"/>
                    <a:pt x="4977" y="11436"/>
                  </a:cubicBezTo>
                  <a:cubicBezTo>
                    <a:pt x="4931" y="11276"/>
                    <a:pt x="4908" y="11116"/>
                    <a:pt x="4863" y="10957"/>
                  </a:cubicBezTo>
                  <a:lnTo>
                    <a:pt x="4817" y="10797"/>
                  </a:lnTo>
                  <a:cubicBezTo>
                    <a:pt x="4794" y="10637"/>
                    <a:pt x="4748" y="10477"/>
                    <a:pt x="4703" y="10318"/>
                  </a:cubicBezTo>
                  <a:lnTo>
                    <a:pt x="4657" y="10181"/>
                  </a:lnTo>
                  <a:lnTo>
                    <a:pt x="4589" y="9884"/>
                  </a:lnTo>
                  <a:cubicBezTo>
                    <a:pt x="4520" y="9541"/>
                    <a:pt x="4429" y="9222"/>
                    <a:pt x="4338" y="8902"/>
                  </a:cubicBezTo>
                  <a:lnTo>
                    <a:pt x="4292" y="8720"/>
                  </a:lnTo>
                  <a:cubicBezTo>
                    <a:pt x="4246" y="8583"/>
                    <a:pt x="4201" y="8423"/>
                    <a:pt x="4155" y="8263"/>
                  </a:cubicBezTo>
                  <a:lnTo>
                    <a:pt x="4132" y="8103"/>
                  </a:lnTo>
                  <a:cubicBezTo>
                    <a:pt x="4087" y="7944"/>
                    <a:pt x="4064" y="7807"/>
                    <a:pt x="4018" y="7647"/>
                  </a:cubicBezTo>
                  <a:cubicBezTo>
                    <a:pt x="3972" y="7487"/>
                    <a:pt x="3927" y="7350"/>
                    <a:pt x="3881" y="7190"/>
                  </a:cubicBezTo>
                  <a:lnTo>
                    <a:pt x="3835" y="6985"/>
                  </a:lnTo>
                  <a:cubicBezTo>
                    <a:pt x="3790" y="6894"/>
                    <a:pt x="3767" y="6780"/>
                    <a:pt x="3744" y="6665"/>
                  </a:cubicBezTo>
                  <a:cubicBezTo>
                    <a:pt x="3721" y="6620"/>
                    <a:pt x="3699" y="6551"/>
                    <a:pt x="3676" y="6483"/>
                  </a:cubicBezTo>
                  <a:cubicBezTo>
                    <a:pt x="3676" y="6437"/>
                    <a:pt x="3653" y="6392"/>
                    <a:pt x="3630" y="6346"/>
                  </a:cubicBezTo>
                  <a:cubicBezTo>
                    <a:pt x="3584" y="6163"/>
                    <a:pt x="3539" y="5981"/>
                    <a:pt x="3470" y="5730"/>
                  </a:cubicBezTo>
                  <a:cubicBezTo>
                    <a:pt x="3402" y="5501"/>
                    <a:pt x="3356" y="5296"/>
                    <a:pt x="3311" y="5091"/>
                  </a:cubicBezTo>
                  <a:cubicBezTo>
                    <a:pt x="3265" y="4885"/>
                    <a:pt x="3219" y="4703"/>
                    <a:pt x="3174" y="4497"/>
                  </a:cubicBezTo>
                  <a:lnTo>
                    <a:pt x="3174" y="4474"/>
                  </a:lnTo>
                  <a:cubicBezTo>
                    <a:pt x="3105" y="4246"/>
                    <a:pt x="3037" y="4041"/>
                    <a:pt x="2968" y="3812"/>
                  </a:cubicBezTo>
                  <a:cubicBezTo>
                    <a:pt x="2900" y="3584"/>
                    <a:pt x="2831" y="3379"/>
                    <a:pt x="2763" y="3173"/>
                  </a:cubicBezTo>
                  <a:cubicBezTo>
                    <a:pt x="2740" y="3105"/>
                    <a:pt x="2717" y="3059"/>
                    <a:pt x="2717" y="2991"/>
                  </a:cubicBezTo>
                  <a:cubicBezTo>
                    <a:pt x="2694" y="2945"/>
                    <a:pt x="2671" y="2899"/>
                    <a:pt x="2649" y="2854"/>
                  </a:cubicBezTo>
                  <a:cubicBezTo>
                    <a:pt x="2626" y="2762"/>
                    <a:pt x="2603" y="2671"/>
                    <a:pt x="2580" y="2580"/>
                  </a:cubicBezTo>
                  <a:lnTo>
                    <a:pt x="2557" y="2511"/>
                  </a:lnTo>
                  <a:cubicBezTo>
                    <a:pt x="2534" y="2443"/>
                    <a:pt x="2512" y="2352"/>
                    <a:pt x="2489" y="2260"/>
                  </a:cubicBezTo>
                  <a:lnTo>
                    <a:pt x="2466" y="2192"/>
                  </a:lnTo>
                  <a:lnTo>
                    <a:pt x="2443" y="2100"/>
                  </a:lnTo>
                  <a:cubicBezTo>
                    <a:pt x="2420" y="2032"/>
                    <a:pt x="2397" y="1963"/>
                    <a:pt x="2375" y="1918"/>
                  </a:cubicBezTo>
                  <a:lnTo>
                    <a:pt x="2375" y="1849"/>
                  </a:lnTo>
                  <a:cubicBezTo>
                    <a:pt x="2352" y="1758"/>
                    <a:pt x="2329" y="1690"/>
                    <a:pt x="2306" y="1621"/>
                  </a:cubicBezTo>
                  <a:lnTo>
                    <a:pt x="2283" y="1484"/>
                  </a:lnTo>
                  <a:cubicBezTo>
                    <a:pt x="2283" y="1416"/>
                    <a:pt x="2261" y="1370"/>
                    <a:pt x="2238" y="1302"/>
                  </a:cubicBezTo>
                  <a:cubicBezTo>
                    <a:pt x="2215" y="1165"/>
                    <a:pt x="2192" y="1073"/>
                    <a:pt x="2146" y="982"/>
                  </a:cubicBezTo>
                  <a:cubicBezTo>
                    <a:pt x="2124" y="868"/>
                    <a:pt x="2078" y="777"/>
                    <a:pt x="2032" y="685"/>
                  </a:cubicBezTo>
                  <a:cubicBezTo>
                    <a:pt x="1964" y="548"/>
                    <a:pt x="1895" y="411"/>
                    <a:pt x="1781" y="297"/>
                  </a:cubicBezTo>
                  <a:cubicBezTo>
                    <a:pt x="1667" y="183"/>
                    <a:pt x="1530" y="115"/>
                    <a:pt x="1348" y="46"/>
                  </a:cubicBezTo>
                  <a:cubicBezTo>
                    <a:pt x="1233" y="1"/>
                    <a:pt x="1096" y="1"/>
                    <a:pt x="95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8" name="Google Shape;2678;p11"/>
            <p:cNvSpPr/>
            <p:nvPr/>
          </p:nvSpPr>
          <p:spPr>
            <a:xfrm>
              <a:off x="5950150" y="3396450"/>
              <a:ext cx="147825" cy="528300"/>
            </a:xfrm>
            <a:custGeom>
              <a:avLst/>
              <a:gdLst/>
              <a:ahLst/>
              <a:cxnLst/>
              <a:rect l="l" t="t" r="r" b="b"/>
              <a:pathLst>
                <a:path w="5913" h="21132" extrusionOk="0">
                  <a:moveTo>
                    <a:pt x="92" y="0"/>
                  </a:moveTo>
                  <a:cubicBezTo>
                    <a:pt x="23" y="0"/>
                    <a:pt x="0" y="69"/>
                    <a:pt x="23" y="137"/>
                  </a:cubicBezTo>
                  <a:cubicBezTo>
                    <a:pt x="92" y="388"/>
                    <a:pt x="160" y="662"/>
                    <a:pt x="206" y="913"/>
                  </a:cubicBezTo>
                  <a:cubicBezTo>
                    <a:pt x="274" y="1187"/>
                    <a:pt x="343" y="1461"/>
                    <a:pt x="411" y="1735"/>
                  </a:cubicBezTo>
                  <a:cubicBezTo>
                    <a:pt x="548" y="2306"/>
                    <a:pt x="685" y="2876"/>
                    <a:pt x="845" y="3447"/>
                  </a:cubicBezTo>
                  <a:cubicBezTo>
                    <a:pt x="1142" y="4657"/>
                    <a:pt x="1461" y="5867"/>
                    <a:pt x="1804" y="7076"/>
                  </a:cubicBezTo>
                  <a:cubicBezTo>
                    <a:pt x="2443" y="9519"/>
                    <a:pt x="3105" y="11984"/>
                    <a:pt x="3766" y="14449"/>
                  </a:cubicBezTo>
                  <a:cubicBezTo>
                    <a:pt x="4063" y="15567"/>
                    <a:pt x="4383" y="16709"/>
                    <a:pt x="4680" y="17827"/>
                  </a:cubicBezTo>
                  <a:cubicBezTo>
                    <a:pt x="4816" y="18375"/>
                    <a:pt x="4976" y="18923"/>
                    <a:pt x="5113" y="19448"/>
                  </a:cubicBezTo>
                  <a:cubicBezTo>
                    <a:pt x="5182" y="19744"/>
                    <a:pt x="5273" y="20064"/>
                    <a:pt x="5364" y="20361"/>
                  </a:cubicBezTo>
                  <a:cubicBezTo>
                    <a:pt x="5410" y="20566"/>
                    <a:pt x="5456" y="20771"/>
                    <a:pt x="5524" y="20977"/>
                  </a:cubicBezTo>
                  <a:cubicBezTo>
                    <a:pt x="5552" y="21076"/>
                    <a:pt x="5634" y="21132"/>
                    <a:pt x="5713" y="21132"/>
                  </a:cubicBezTo>
                  <a:cubicBezTo>
                    <a:pt x="5762" y="21132"/>
                    <a:pt x="5809" y="21111"/>
                    <a:pt x="5844" y="21068"/>
                  </a:cubicBezTo>
                  <a:cubicBezTo>
                    <a:pt x="5889" y="21023"/>
                    <a:pt x="5912" y="20954"/>
                    <a:pt x="5889" y="20886"/>
                  </a:cubicBezTo>
                  <a:cubicBezTo>
                    <a:pt x="5844" y="20680"/>
                    <a:pt x="5775" y="20452"/>
                    <a:pt x="5729" y="20246"/>
                  </a:cubicBezTo>
                  <a:cubicBezTo>
                    <a:pt x="5638" y="19950"/>
                    <a:pt x="5570" y="19653"/>
                    <a:pt x="5478" y="19356"/>
                  </a:cubicBezTo>
                  <a:cubicBezTo>
                    <a:pt x="5341" y="18786"/>
                    <a:pt x="5182" y="18238"/>
                    <a:pt x="5045" y="17690"/>
                  </a:cubicBezTo>
                  <a:cubicBezTo>
                    <a:pt x="4725" y="16526"/>
                    <a:pt x="4428" y="15385"/>
                    <a:pt x="4109" y="14221"/>
                  </a:cubicBezTo>
                  <a:cubicBezTo>
                    <a:pt x="3447" y="11778"/>
                    <a:pt x="2785" y="9313"/>
                    <a:pt x="2123" y="6848"/>
                  </a:cubicBezTo>
                  <a:cubicBezTo>
                    <a:pt x="1826" y="5684"/>
                    <a:pt x="1507" y="4497"/>
                    <a:pt x="1164" y="3333"/>
                  </a:cubicBezTo>
                  <a:cubicBezTo>
                    <a:pt x="1027" y="2762"/>
                    <a:pt x="868" y="2215"/>
                    <a:pt x="708" y="1667"/>
                  </a:cubicBezTo>
                  <a:cubicBezTo>
                    <a:pt x="617" y="1393"/>
                    <a:pt x="548" y="1119"/>
                    <a:pt x="457" y="845"/>
                  </a:cubicBezTo>
                  <a:cubicBezTo>
                    <a:pt x="411" y="731"/>
                    <a:pt x="388" y="617"/>
                    <a:pt x="343" y="503"/>
                  </a:cubicBezTo>
                  <a:cubicBezTo>
                    <a:pt x="297" y="366"/>
                    <a:pt x="274" y="206"/>
                    <a:pt x="229" y="69"/>
                  </a:cubicBezTo>
                  <a:cubicBezTo>
                    <a:pt x="229" y="23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9" name="Google Shape;2679;p11"/>
            <p:cNvSpPr/>
            <p:nvPr/>
          </p:nvSpPr>
          <p:spPr>
            <a:xfrm>
              <a:off x="6024325" y="3739975"/>
              <a:ext cx="63375" cy="212300"/>
            </a:xfrm>
            <a:custGeom>
              <a:avLst/>
              <a:gdLst/>
              <a:ahLst/>
              <a:cxnLst/>
              <a:rect l="l" t="t" r="r" b="b"/>
              <a:pathLst>
                <a:path w="2535" h="8492" extrusionOk="0">
                  <a:moveTo>
                    <a:pt x="69" y="0"/>
                  </a:moveTo>
                  <a:cubicBezTo>
                    <a:pt x="23" y="0"/>
                    <a:pt x="1" y="69"/>
                    <a:pt x="1" y="114"/>
                  </a:cubicBezTo>
                  <a:cubicBezTo>
                    <a:pt x="160" y="685"/>
                    <a:pt x="275" y="1256"/>
                    <a:pt x="411" y="1826"/>
                  </a:cubicBezTo>
                  <a:cubicBezTo>
                    <a:pt x="548" y="2374"/>
                    <a:pt x="685" y="2922"/>
                    <a:pt x="845" y="3470"/>
                  </a:cubicBezTo>
                  <a:cubicBezTo>
                    <a:pt x="1119" y="4565"/>
                    <a:pt x="1416" y="5661"/>
                    <a:pt x="1690" y="6757"/>
                  </a:cubicBezTo>
                  <a:cubicBezTo>
                    <a:pt x="1781" y="7030"/>
                    <a:pt x="1849" y="7327"/>
                    <a:pt x="1918" y="7601"/>
                  </a:cubicBezTo>
                  <a:cubicBezTo>
                    <a:pt x="1964" y="7738"/>
                    <a:pt x="2009" y="7898"/>
                    <a:pt x="2032" y="8058"/>
                  </a:cubicBezTo>
                  <a:cubicBezTo>
                    <a:pt x="2055" y="8149"/>
                    <a:pt x="2101" y="8240"/>
                    <a:pt x="2123" y="8331"/>
                  </a:cubicBezTo>
                  <a:cubicBezTo>
                    <a:pt x="2123" y="8354"/>
                    <a:pt x="2123" y="8377"/>
                    <a:pt x="2146" y="8400"/>
                  </a:cubicBezTo>
                  <a:cubicBezTo>
                    <a:pt x="2169" y="8446"/>
                    <a:pt x="2237" y="8491"/>
                    <a:pt x="2306" y="8491"/>
                  </a:cubicBezTo>
                  <a:cubicBezTo>
                    <a:pt x="2420" y="8491"/>
                    <a:pt x="2534" y="8354"/>
                    <a:pt x="2489" y="8240"/>
                  </a:cubicBezTo>
                  <a:cubicBezTo>
                    <a:pt x="2443" y="8035"/>
                    <a:pt x="2374" y="7852"/>
                    <a:pt x="2329" y="7647"/>
                  </a:cubicBezTo>
                  <a:cubicBezTo>
                    <a:pt x="2260" y="7418"/>
                    <a:pt x="2215" y="7190"/>
                    <a:pt x="2146" y="6985"/>
                  </a:cubicBezTo>
                  <a:cubicBezTo>
                    <a:pt x="2009" y="6460"/>
                    <a:pt x="1872" y="5935"/>
                    <a:pt x="1735" y="5410"/>
                  </a:cubicBezTo>
                  <a:cubicBezTo>
                    <a:pt x="1416" y="4291"/>
                    <a:pt x="1119" y="3173"/>
                    <a:pt x="777" y="2055"/>
                  </a:cubicBezTo>
                  <a:cubicBezTo>
                    <a:pt x="685" y="1735"/>
                    <a:pt x="594" y="1393"/>
                    <a:pt x="503" y="1073"/>
                  </a:cubicBezTo>
                  <a:cubicBezTo>
                    <a:pt x="389" y="731"/>
                    <a:pt x="297" y="388"/>
                    <a:pt x="206" y="69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0" name="Google Shape;2680;p11"/>
            <p:cNvSpPr/>
            <p:nvPr/>
          </p:nvSpPr>
          <p:spPr>
            <a:xfrm>
              <a:off x="5616900" y="3472925"/>
              <a:ext cx="164925" cy="568350"/>
            </a:xfrm>
            <a:custGeom>
              <a:avLst/>
              <a:gdLst/>
              <a:ahLst/>
              <a:cxnLst/>
              <a:rect l="l" t="t" r="r" b="b"/>
              <a:pathLst>
                <a:path w="6597" h="22734" extrusionOk="0">
                  <a:moveTo>
                    <a:pt x="206" y="0"/>
                  </a:moveTo>
                  <a:cubicBezTo>
                    <a:pt x="206" y="0"/>
                    <a:pt x="183" y="23"/>
                    <a:pt x="160" y="23"/>
                  </a:cubicBezTo>
                  <a:cubicBezTo>
                    <a:pt x="69" y="46"/>
                    <a:pt x="0" y="137"/>
                    <a:pt x="23" y="251"/>
                  </a:cubicBezTo>
                  <a:cubicBezTo>
                    <a:pt x="685" y="2648"/>
                    <a:pt x="1347" y="5022"/>
                    <a:pt x="2009" y="7418"/>
                  </a:cubicBezTo>
                  <a:cubicBezTo>
                    <a:pt x="2648" y="9769"/>
                    <a:pt x="3310" y="12097"/>
                    <a:pt x="3949" y="14448"/>
                  </a:cubicBezTo>
                  <a:cubicBezTo>
                    <a:pt x="4588" y="16754"/>
                    <a:pt x="5227" y="19059"/>
                    <a:pt x="5866" y="21364"/>
                  </a:cubicBezTo>
                  <a:cubicBezTo>
                    <a:pt x="5935" y="21661"/>
                    <a:pt x="6026" y="21958"/>
                    <a:pt x="6118" y="22232"/>
                  </a:cubicBezTo>
                  <a:cubicBezTo>
                    <a:pt x="6118" y="22300"/>
                    <a:pt x="6140" y="22369"/>
                    <a:pt x="6163" y="22437"/>
                  </a:cubicBezTo>
                  <a:cubicBezTo>
                    <a:pt x="6163" y="22460"/>
                    <a:pt x="6186" y="22483"/>
                    <a:pt x="6186" y="22506"/>
                  </a:cubicBezTo>
                  <a:cubicBezTo>
                    <a:pt x="6186" y="22529"/>
                    <a:pt x="6186" y="22529"/>
                    <a:pt x="6186" y="22551"/>
                  </a:cubicBezTo>
                  <a:cubicBezTo>
                    <a:pt x="6209" y="22597"/>
                    <a:pt x="6232" y="22643"/>
                    <a:pt x="6254" y="22666"/>
                  </a:cubicBezTo>
                  <a:cubicBezTo>
                    <a:pt x="6300" y="22734"/>
                    <a:pt x="6369" y="22734"/>
                    <a:pt x="6437" y="22734"/>
                  </a:cubicBezTo>
                  <a:cubicBezTo>
                    <a:pt x="6460" y="22711"/>
                    <a:pt x="6506" y="22711"/>
                    <a:pt x="6528" y="22688"/>
                  </a:cubicBezTo>
                  <a:cubicBezTo>
                    <a:pt x="6551" y="22643"/>
                    <a:pt x="6574" y="22597"/>
                    <a:pt x="6574" y="22551"/>
                  </a:cubicBezTo>
                  <a:cubicBezTo>
                    <a:pt x="6597" y="22483"/>
                    <a:pt x="6551" y="22392"/>
                    <a:pt x="6528" y="22346"/>
                  </a:cubicBezTo>
                  <a:cubicBezTo>
                    <a:pt x="6506" y="22232"/>
                    <a:pt x="6483" y="22141"/>
                    <a:pt x="6460" y="22049"/>
                  </a:cubicBezTo>
                  <a:cubicBezTo>
                    <a:pt x="6346" y="21684"/>
                    <a:pt x="6254" y="21319"/>
                    <a:pt x="6163" y="20954"/>
                  </a:cubicBezTo>
                  <a:cubicBezTo>
                    <a:pt x="5844" y="19835"/>
                    <a:pt x="5524" y="18717"/>
                    <a:pt x="5227" y="17598"/>
                  </a:cubicBezTo>
                  <a:cubicBezTo>
                    <a:pt x="4565" y="15247"/>
                    <a:pt x="3926" y="12896"/>
                    <a:pt x="3287" y="10545"/>
                  </a:cubicBezTo>
                  <a:cubicBezTo>
                    <a:pt x="2602" y="8103"/>
                    <a:pt x="1918" y="5638"/>
                    <a:pt x="1233" y="3173"/>
                  </a:cubicBezTo>
                  <a:cubicBezTo>
                    <a:pt x="959" y="2168"/>
                    <a:pt x="685" y="1164"/>
                    <a:pt x="411" y="160"/>
                  </a:cubicBezTo>
                  <a:cubicBezTo>
                    <a:pt x="388" y="69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1" name="Google Shape;2681;p11"/>
            <p:cNvSpPr/>
            <p:nvPr/>
          </p:nvSpPr>
          <p:spPr>
            <a:xfrm>
              <a:off x="5578675" y="3467775"/>
              <a:ext cx="166650" cy="603175"/>
            </a:xfrm>
            <a:custGeom>
              <a:avLst/>
              <a:gdLst/>
              <a:ahLst/>
              <a:cxnLst/>
              <a:rect l="l" t="t" r="r" b="b"/>
              <a:pathLst>
                <a:path w="6666" h="24127" extrusionOk="0">
                  <a:moveTo>
                    <a:pt x="91" y="1"/>
                  </a:moveTo>
                  <a:cubicBezTo>
                    <a:pt x="46" y="23"/>
                    <a:pt x="0" y="69"/>
                    <a:pt x="23" y="115"/>
                  </a:cubicBezTo>
                  <a:cubicBezTo>
                    <a:pt x="708" y="2671"/>
                    <a:pt x="1392" y="5250"/>
                    <a:pt x="2100" y="7807"/>
                  </a:cubicBezTo>
                  <a:cubicBezTo>
                    <a:pt x="2853" y="10614"/>
                    <a:pt x="3606" y="13445"/>
                    <a:pt x="4383" y="16275"/>
                  </a:cubicBezTo>
                  <a:cubicBezTo>
                    <a:pt x="4999" y="18603"/>
                    <a:pt x="5638" y="20954"/>
                    <a:pt x="6277" y="23282"/>
                  </a:cubicBezTo>
                  <a:cubicBezTo>
                    <a:pt x="6323" y="23511"/>
                    <a:pt x="6391" y="23716"/>
                    <a:pt x="6437" y="23944"/>
                  </a:cubicBezTo>
                  <a:cubicBezTo>
                    <a:pt x="6460" y="23967"/>
                    <a:pt x="6460" y="23967"/>
                    <a:pt x="6460" y="23990"/>
                  </a:cubicBezTo>
                  <a:cubicBezTo>
                    <a:pt x="6460" y="24013"/>
                    <a:pt x="6460" y="24036"/>
                    <a:pt x="6482" y="24058"/>
                  </a:cubicBezTo>
                  <a:cubicBezTo>
                    <a:pt x="6482" y="24104"/>
                    <a:pt x="6551" y="24127"/>
                    <a:pt x="6597" y="24127"/>
                  </a:cubicBezTo>
                  <a:cubicBezTo>
                    <a:pt x="6642" y="24104"/>
                    <a:pt x="6665" y="24058"/>
                    <a:pt x="6665" y="24013"/>
                  </a:cubicBezTo>
                  <a:cubicBezTo>
                    <a:pt x="6254" y="22461"/>
                    <a:pt x="5843" y="20931"/>
                    <a:pt x="5410" y="19379"/>
                  </a:cubicBezTo>
                  <a:cubicBezTo>
                    <a:pt x="4679" y="16617"/>
                    <a:pt x="3926" y="13856"/>
                    <a:pt x="3196" y="11117"/>
                  </a:cubicBezTo>
                  <a:cubicBezTo>
                    <a:pt x="2465" y="8400"/>
                    <a:pt x="1735" y="5707"/>
                    <a:pt x="1004" y="3014"/>
                  </a:cubicBezTo>
                  <a:cubicBezTo>
                    <a:pt x="730" y="2032"/>
                    <a:pt x="479" y="1051"/>
                    <a:pt x="205" y="69"/>
                  </a:cubicBezTo>
                  <a:cubicBezTo>
                    <a:pt x="205" y="23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2" name="Google Shape;2682;p11"/>
            <p:cNvSpPr/>
            <p:nvPr/>
          </p:nvSpPr>
          <p:spPr>
            <a:xfrm>
              <a:off x="6034025" y="3371350"/>
              <a:ext cx="151825" cy="546825"/>
            </a:xfrm>
            <a:custGeom>
              <a:avLst/>
              <a:gdLst/>
              <a:ahLst/>
              <a:cxnLst/>
              <a:rect l="l" t="t" r="r" b="b"/>
              <a:pathLst>
                <a:path w="6073" h="21873" extrusionOk="0">
                  <a:moveTo>
                    <a:pt x="92" y="0"/>
                  </a:moveTo>
                  <a:cubicBezTo>
                    <a:pt x="46" y="23"/>
                    <a:pt x="1" y="69"/>
                    <a:pt x="23" y="137"/>
                  </a:cubicBezTo>
                  <a:cubicBezTo>
                    <a:pt x="685" y="2602"/>
                    <a:pt x="1347" y="5067"/>
                    <a:pt x="2009" y="7532"/>
                  </a:cubicBezTo>
                  <a:cubicBezTo>
                    <a:pt x="2717" y="10112"/>
                    <a:pt x="3402" y="12691"/>
                    <a:pt x="4109" y="15270"/>
                  </a:cubicBezTo>
                  <a:cubicBezTo>
                    <a:pt x="4634" y="17233"/>
                    <a:pt x="5159" y="19196"/>
                    <a:pt x="5684" y="21182"/>
                  </a:cubicBezTo>
                  <a:cubicBezTo>
                    <a:pt x="5753" y="21387"/>
                    <a:pt x="5798" y="21593"/>
                    <a:pt x="5867" y="21798"/>
                  </a:cubicBezTo>
                  <a:cubicBezTo>
                    <a:pt x="5867" y="21836"/>
                    <a:pt x="5912" y="21873"/>
                    <a:pt x="5954" y="21873"/>
                  </a:cubicBezTo>
                  <a:cubicBezTo>
                    <a:pt x="5963" y="21873"/>
                    <a:pt x="5972" y="21871"/>
                    <a:pt x="5981" y="21867"/>
                  </a:cubicBezTo>
                  <a:cubicBezTo>
                    <a:pt x="6027" y="21844"/>
                    <a:pt x="6072" y="21798"/>
                    <a:pt x="6049" y="21753"/>
                  </a:cubicBezTo>
                  <a:cubicBezTo>
                    <a:pt x="5661" y="20269"/>
                    <a:pt x="5250" y="18785"/>
                    <a:pt x="4862" y="17302"/>
                  </a:cubicBezTo>
                  <a:cubicBezTo>
                    <a:pt x="4178" y="14814"/>
                    <a:pt x="3516" y="12303"/>
                    <a:pt x="2831" y="9792"/>
                  </a:cubicBezTo>
                  <a:cubicBezTo>
                    <a:pt x="2146" y="7281"/>
                    <a:pt x="1461" y="4748"/>
                    <a:pt x="800" y="2214"/>
                  </a:cubicBezTo>
                  <a:cubicBezTo>
                    <a:pt x="594" y="1507"/>
                    <a:pt x="411" y="799"/>
                    <a:pt x="206" y="69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3" name="Google Shape;2683;p11"/>
            <p:cNvSpPr/>
            <p:nvPr/>
          </p:nvSpPr>
          <p:spPr>
            <a:xfrm>
              <a:off x="6136750" y="3959100"/>
              <a:ext cx="22275" cy="9725"/>
            </a:xfrm>
            <a:custGeom>
              <a:avLst/>
              <a:gdLst/>
              <a:ahLst/>
              <a:cxnLst/>
              <a:rect l="l" t="t" r="r" b="b"/>
              <a:pathLst>
                <a:path w="891" h="389" extrusionOk="0">
                  <a:moveTo>
                    <a:pt x="753" y="0"/>
                  </a:moveTo>
                  <a:cubicBezTo>
                    <a:pt x="502" y="69"/>
                    <a:pt x="251" y="137"/>
                    <a:pt x="0" y="206"/>
                  </a:cubicBezTo>
                  <a:cubicBezTo>
                    <a:pt x="23" y="251"/>
                    <a:pt x="46" y="320"/>
                    <a:pt x="69" y="365"/>
                  </a:cubicBezTo>
                  <a:cubicBezTo>
                    <a:pt x="69" y="365"/>
                    <a:pt x="69" y="388"/>
                    <a:pt x="91" y="388"/>
                  </a:cubicBezTo>
                  <a:cubicBezTo>
                    <a:pt x="320" y="320"/>
                    <a:pt x="571" y="251"/>
                    <a:pt x="822" y="183"/>
                  </a:cubicBezTo>
                  <a:cubicBezTo>
                    <a:pt x="868" y="183"/>
                    <a:pt x="890" y="114"/>
                    <a:pt x="890" y="69"/>
                  </a:cubicBezTo>
                  <a:cubicBezTo>
                    <a:pt x="868" y="23"/>
                    <a:pt x="822" y="0"/>
                    <a:pt x="7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4" name="Google Shape;2684;p11"/>
            <p:cNvSpPr/>
            <p:nvPr/>
          </p:nvSpPr>
          <p:spPr>
            <a:xfrm>
              <a:off x="5741875" y="3968800"/>
              <a:ext cx="378925" cy="103450"/>
            </a:xfrm>
            <a:custGeom>
              <a:avLst/>
              <a:gdLst/>
              <a:ahLst/>
              <a:cxnLst/>
              <a:rect l="l" t="t" r="r" b="b"/>
              <a:pathLst>
                <a:path w="15157" h="4138" extrusionOk="0">
                  <a:moveTo>
                    <a:pt x="15133" y="0"/>
                  </a:moveTo>
                  <a:cubicBezTo>
                    <a:pt x="13376" y="457"/>
                    <a:pt x="11618" y="913"/>
                    <a:pt x="9861" y="1370"/>
                  </a:cubicBezTo>
                  <a:cubicBezTo>
                    <a:pt x="7692" y="1940"/>
                    <a:pt x="5501" y="2534"/>
                    <a:pt x="3310" y="3104"/>
                  </a:cubicBezTo>
                  <a:cubicBezTo>
                    <a:pt x="2237" y="3378"/>
                    <a:pt x="1164" y="3652"/>
                    <a:pt x="91" y="3949"/>
                  </a:cubicBezTo>
                  <a:cubicBezTo>
                    <a:pt x="46" y="3949"/>
                    <a:pt x="0" y="4017"/>
                    <a:pt x="23" y="4063"/>
                  </a:cubicBezTo>
                  <a:cubicBezTo>
                    <a:pt x="23" y="4100"/>
                    <a:pt x="69" y="4138"/>
                    <a:pt x="110" y="4138"/>
                  </a:cubicBezTo>
                  <a:cubicBezTo>
                    <a:pt x="120" y="4138"/>
                    <a:pt x="129" y="4136"/>
                    <a:pt x="137" y="4132"/>
                  </a:cubicBezTo>
                  <a:lnTo>
                    <a:pt x="4451" y="2990"/>
                  </a:lnTo>
                  <a:cubicBezTo>
                    <a:pt x="6665" y="2420"/>
                    <a:pt x="8879" y="1826"/>
                    <a:pt x="11093" y="1256"/>
                  </a:cubicBezTo>
                  <a:cubicBezTo>
                    <a:pt x="12463" y="890"/>
                    <a:pt x="13809" y="548"/>
                    <a:pt x="15156" y="183"/>
                  </a:cubicBezTo>
                  <a:cubicBezTo>
                    <a:pt x="15156" y="137"/>
                    <a:pt x="15156" y="114"/>
                    <a:pt x="15156" y="69"/>
                  </a:cubicBezTo>
                  <a:cubicBezTo>
                    <a:pt x="15133" y="46"/>
                    <a:pt x="15133" y="23"/>
                    <a:pt x="151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5" name="Google Shape;2685;p11"/>
            <p:cNvSpPr/>
            <p:nvPr/>
          </p:nvSpPr>
          <p:spPr>
            <a:xfrm>
              <a:off x="5974100" y="3357075"/>
              <a:ext cx="19450" cy="9150"/>
            </a:xfrm>
            <a:custGeom>
              <a:avLst/>
              <a:gdLst/>
              <a:ahLst/>
              <a:cxnLst/>
              <a:rect l="l" t="t" r="r" b="b"/>
              <a:pathLst>
                <a:path w="778" h="366" extrusionOk="0">
                  <a:moveTo>
                    <a:pt x="640" y="1"/>
                  </a:moveTo>
                  <a:cubicBezTo>
                    <a:pt x="435" y="69"/>
                    <a:pt x="229" y="115"/>
                    <a:pt x="1" y="183"/>
                  </a:cubicBezTo>
                  <a:cubicBezTo>
                    <a:pt x="24" y="229"/>
                    <a:pt x="24" y="297"/>
                    <a:pt x="47" y="366"/>
                  </a:cubicBezTo>
                  <a:cubicBezTo>
                    <a:pt x="252" y="320"/>
                    <a:pt x="480" y="252"/>
                    <a:pt x="686" y="206"/>
                  </a:cubicBezTo>
                  <a:cubicBezTo>
                    <a:pt x="754" y="183"/>
                    <a:pt x="777" y="137"/>
                    <a:pt x="754" y="69"/>
                  </a:cubicBezTo>
                  <a:cubicBezTo>
                    <a:pt x="754" y="23"/>
                    <a:pt x="709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6" name="Google Shape;2686;p11"/>
            <p:cNvSpPr/>
            <p:nvPr/>
          </p:nvSpPr>
          <p:spPr>
            <a:xfrm>
              <a:off x="5578675" y="3365625"/>
              <a:ext cx="379475" cy="104050"/>
            </a:xfrm>
            <a:custGeom>
              <a:avLst/>
              <a:gdLst/>
              <a:ahLst/>
              <a:cxnLst/>
              <a:rect l="l" t="t" r="r" b="b"/>
              <a:pathLst>
                <a:path w="15179" h="4162" extrusionOk="0">
                  <a:moveTo>
                    <a:pt x="15156" y="1"/>
                  </a:moveTo>
                  <a:cubicBezTo>
                    <a:pt x="13490" y="435"/>
                    <a:pt x="11846" y="868"/>
                    <a:pt x="10203" y="1302"/>
                  </a:cubicBezTo>
                  <a:cubicBezTo>
                    <a:pt x="8080" y="1873"/>
                    <a:pt x="5935" y="2443"/>
                    <a:pt x="3812" y="2991"/>
                  </a:cubicBezTo>
                  <a:cubicBezTo>
                    <a:pt x="2579" y="3311"/>
                    <a:pt x="1347" y="3630"/>
                    <a:pt x="114" y="3972"/>
                  </a:cubicBezTo>
                  <a:lnTo>
                    <a:pt x="91" y="3972"/>
                  </a:lnTo>
                  <a:cubicBezTo>
                    <a:pt x="46" y="3972"/>
                    <a:pt x="0" y="4041"/>
                    <a:pt x="23" y="4087"/>
                  </a:cubicBezTo>
                  <a:cubicBezTo>
                    <a:pt x="42" y="4124"/>
                    <a:pt x="75" y="4161"/>
                    <a:pt x="112" y="4161"/>
                  </a:cubicBezTo>
                  <a:cubicBezTo>
                    <a:pt x="120" y="4161"/>
                    <a:pt x="129" y="4159"/>
                    <a:pt x="137" y="4155"/>
                  </a:cubicBezTo>
                  <a:lnTo>
                    <a:pt x="160" y="4155"/>
                  </a:lnTo>
                  <a:cubicBezTo>
                    <a:pt x="1552" y="3790"/>
                    <a:pt x="2922" y="3425"/>
                    <a:pt x="4291" y="3059"/>
                  </a:cubicBezTo>
                  <a:cubicBezTo>
                    <a:pt x="6460" y="2489"/>
                    <a:pt x="8605" y="1941"/>
                    <a:pt x="10751" y="1370"/>
                  </a:cubicBezTo>
                  <a:cubicBezTo>
                    <a:pt x="12234" y="982"/>
                    <a:pt x="13718" y="594"/>
                    <a:pt x="15179" y="206"/>
                  </a:cubicBezTo>
                  <a:cubicBezTo>
                    <a:pt x="15179" y="184"/>
                    <a:pt x="15179" y="161"/>
                    <a:pt x="15179" y="138"/>
                  </a:cubicBezTo>
                  <a:cubicBezTo>
                    <a:pt x="15179" y="115"/>
                    <a:pt x="15179" y="115"/>
                    <a:pt x="15156" y="92"/>
                  </a:cubicBezTo>
                  <a:cubicBezTo>
                    <a:pt x="15156" y="92"/>
                    <a:pt x="15156" y="69"/>
                    <a:pt x="15156" y="47"/>
                  </a:cubicBezTo>
                  <a:cubicBezTo>
                    <a:pt x="15156" y="47"/>
                    <a:pt x="15156" y="24"/>
                    <a:pt x="151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7" name="Google Shape;2687;p11"/>
            <p:cNvSpPr/>
            <p:nvPr/>
          </p:nvSpPr>
          <p:spPr>
            <a:xfrm>
              <a:off x="5579800" y="3466625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46" y="1"/>
                  </a:moveTo>
                  <a:cubicBezTo>
                    <a:pt x="24" y="1"/>
                    <a:pt x="1" y="24"/>
                    <a:pt x="1" y="47"/>
                  </a:cubicBezTo>
                  <a:cubicBezTo>
                    <a:pt x="1" y="47"/>
                    <a:pt x="1" y="69"/>
                    <a:pt x="1" y="69"/>
                  </a:cubicBezTo>
                  <a:cubicBezTo>
                    <a:pt x="1" y="92"/>
                    <a:pt x="1" y="92"/>
                    <a:pt x="1" y="115"/>
                  </a:cubicBezTo>
                  <a:cubicBezTo>
                    <a:pt x="1" y="138"/>
                    <a:pt x="1" y="138"/>
                    <a:pt x="1" y="161"/>
                  </a:cubicBezTo>
                  <a:cubicBezTo>
                    <a:pt x="1" y="184"/>
                    <a:pt x="24" y="184"/>
                    <a:pt x="24" y="206"/>
                  </a:cubicBezTo>
                  <a:cubicBezTo>
                    <a:pt x="24" y="229"/>
                    <a:pt x="46" y="229"/>
                    <a:pt x="46" y="229"/>
                  </a:cubicBezTo>
                  <a:lnTo>
                    <a:pt x="92" y="229"/>
                  </a:lnTo>
                  <a:cubicBezTo>
                    <a:pt x="92" y="229"/>
                    <a:pt x="115" y="206"/>
                    <a:pt x="115" y="206"/>
                  </a:cubicBezTo>
                  <a:cubicBezTo>
                    <a:pt x="115" y="184"/>
                    <a:pt x="115" y="184"/>
                    <a:pt x="115" y="161"/>
                  </a:cubicBezTo>
                  <a:cubicBezTo>
                    <a:pt x="92" y="161"/>
                    <a:pt x="92" y="138"/>
                    <a:pt x="92" y="138"/>
                  </a:cubicBezTo>
                  <a:cubicBezTo>
                    <a:pt x="92" y="138"/>
                    <a:pt x="92" y="115"/>
                    <a:pt x="92" y="115"/>
                  </a:cubicBezTo>
                  <a:cubicBezTo>
                    <a:pt x="92" y="115"/>
                    <a:pt x="92" y="92"/>
                    <a:pt x="92" y="92"/>
                  </a:cubicBezTo>
                  <a:cubicBezTo>
                    <a:pt x="92" y="92"/>
                    <a:pt x="92" y="69"/>
                    <a:pt x="92" y="69"/>
                  </a:cubicBezTo>
                  <a:cubicBezTo>
                    <a:pt x="115" y="47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8" name="Google Shape;2688;p11"/>
            <p:cNvSpPr/>
            <p:nvPr/>
          </p:nvSpPr>
          <p:spPr>
            <a:xfrm>
              <a:off x="5579225" y="3466625"/>
              <a:ext cx="3450" cy="5975"/>
            </a:xfrm>
            <a:custGeom>
              <a:avLst/>
              <a:gdLst/>
              <a:ahLst/>
              <a:cxnLst/>
              <a:rect l="l" t="t" r="r" b="b"/>
              <a:pathLst>
                <a:path w="138" h="239" extrusionOk="0">
                  <a:moveTo>
                    <a:pt x="69" y="1"/>
                  </a:moveTo>
                  <a:cubicBezTo>
                    <a:pt x="47" y="1"/>
                    <a:pt x="47" y="24"/>
                    <a:pt x="47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69"/>
                    <a:pt x="1" y="92"/>
                    <a:pt x="1" y="92"/>
                  </a:cubicBezTo>
                  <a:cubicBezTo>
                    <a:pt x="1" y="115"/>
                    <a:pt x="1" y="138"/>
                    <a:pt x="1" y="138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84"/>
                    <a:pt x="24" y="206"/>
                    <a:pt x="24" y="206"/>
                  </a:cubicBezTo>
                  <a:cubicBezTo>
                    <a:pt x="24" y="223"/>
                    <a:pt x="47" y="239"/>
                    <a:pt x="68" y="239"/>
                  </a:cubicBezTo>
                  <a:cubicBezTo>
                    <a:pt x="77" y="239"/>
                    <a:pt x="85" y="236"/>
                    <a:pt x="92" y="229"/>
                  </a:cubicBezTo>
                  <a:cubicBezTo>
                    <a:pt x="115" y="206"/>
                    <a:pt x="115" y="184"/>
                    <a:pt x="115" y="161"/>
                  </a:cubicBezTo>
                  <a:cubicBezTo>
                    <a:pt x="92" y="161"/>
                    <a:pt x="92" y="161"/>
                    <a:pt x="92" y="138"/>
                  </a:cubicBezTo>
                  <a:cubicBezTo>
                    <a:pt x="92" y="115"/>
                    <a:pt x="92" y="115"/>
                    <a:pt x="92" y="115"/>
                  </a:cubicBezTo>
                  <a:cubicBezTo>
                    <a:pt x="92" y="115"/>
                    <a:pt x="92" y="92"/>
                    <a:pt x="92" y="92"/>
                  </a:cubicBezTo>
                  <a:cubicBezTo>
                    <a:pt x="115" y="92"/>
                    <a:pt x="115" y="92"/>
                    <a:pt x="115" y="69"/>
                  </a:cubicBezTo>
                  <a:cubicBezTo>
                    <a:pt x="138" y="69"/>
                    <a:pt x="138" y="47"/>
                    <a:pt x="115" y="47"/>
                  </a:cubicBezTo>
                  <a:cubicBezTo>
                    <a:pt x="115" y="24"/>
                    <a:pt x="115" y="24"/>
                    <a:pt x="92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9" name="Google Shape;2689;p11"/>
            <p:cNvSpPr/>
            <p:nvPr/>
          </p:nvSpPr>
          <p:spPr>
            <a:xfrm>
              <a:off x="5578675" y="3466075"/>
              <a:ext cx="3425" cy="5725"/>
            </a:xfrm>
            <a:custGeom>
              <a:avLst/>
              <a:gdLst/>
              <a:ahLst/>
              <a:cxnLst/>
              <a:rect l="l" t="t" r="r" b="b"/>
              <a:pathLst>
                <a:path w="137" h="229" extrusionOk="0">
                  <a:moveTo>
                    <a:pt x="69" y="0"/>
                  </a:moveTo>
                  <a:cubicBezTo>
                    <a:pt x="69" y="23"/>
                    <a:pt x="46" y="23"/>
                    <a:pt x="46" y="23"/>
                  </a:cubicBezTo>
                  <a:cubicBezTo>
                    <a:pt x="46" y="46"/>
                    <a:pt x="23" y="46"/>
                    <a:pt x="23" y="69"/>
                  </a:cubicBezTo>
                  <a:cubicBezTo>
                    <a:pt x="23" y="69"/>
                    <a:pt x="23" y="91"/>
                    <a:pt x="23" y="91"/>
                  </a:cubicBezTo>
                  <a:cubicBezTo>
                    <a:pt x="23" y="114"/>
                    <a:pt x="0" y="137"/>
                    <a:pt x="23" y="137"/>
                  </a:cubicBezTo>
                  <a:cubicBezTo>
                    <a:pt x="23" y="160"/>
                    <a:pt x="23" y="183"/>
                    <a:pt x="23" y="183"/>
                  </a:cubicBezTo>
                  <a:cubicBezTo>
                    <a:pt x="23" y="206"/>
                    <a:pt x="46" y="206"/>
                    <a:pt x="46" y="228"/>
                  </a:cubicBezTo>
                  <a:lnTo>
                    <a:pt x="91" y="228"/>
                  </a:lnTo>
                  <a:cubicBezTo>
                    <a:pt x="91" y="228"/>
                    <a:pt x="114" y="206"/>
                    <a:pt x="114" y="206"/>
                  </a:cubicBezTo>
                  <a:cubicBezTo>
                    <a:pt x="114" y="206"/>
                    <a:pt x="114" y="183"/>
                    <a:pt x="114" y="160"/>
                  </a:cubicBezTo>
                  <a:cubicBezTo>
                    <a:pt x="114" y="160"/>
                    <a:pt x="114" y="137"/>
                    <a:pt x="114" y="114"/>
                  </a:cubicBezTo>
                  <a:lnTo>
                    <a:pt x="114" y="91"/>
                  </a:lnTo>
                  <a:lnTo>
                    <a:pt x="137" y="91"/>
                  </a:lnTo>
                  <a:cubicBezTo>
                    <a:pt x="137" y="69"/>
                    <a:pt x="137" y="23"/>
                    <a:pt x="114" y="23"/>
                  </a:cubicBezTo>
                  <a:cubicBezTo>
                    <a:pt x="114" y="0"/>
                    <a:pt x="91" y="0"/>
                    <a:pt x="91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0" name="Google Shape;2690;p11"/>
            <p:cNvSpPr/>
            <p:nvPr/>
          </p:nvSpPr>
          <p:spPr>
            <a:xfrm>
              <a:off x="5578675" y="3466075"/>
              <a:ext cx="3425" cy="4575"/>
            </a:xfrm>
            <a:custGeom>
              <a:avLst/>
              <a:gdLst/>
              <a:ahLst/>
              <a:cxnLst/>
              <a:rect l="l" t="t" r="r" b="b"/>
              <a:pathLst>
                <a:path w="137" h="183" extrusionOk="0">
                  <a:moveTo>
                    <a:pt x="69" y="0"/>
                  </a:moveTo>
                  <a:cubicBezTo>
                    <a:pt x="69" y="23"/>
                    <a:pt x="46" y="23"/>
                    <a:pt x="46" y="23"/>
                  </a:cubicBezTo>
                  <a:cubicBezTo>
                    <a:pt x="46" y="23"/>
                    <a:pt x="46" y="23"/>
                    <a:pt x="23" y="46"/>
                  </a:cubicBezTo>
                  <a:cubicBezTo>
                    <a:pt x="23" y="46"/>
                    <a:pt x="23" y="46"/>
                    <a:pt x="23" y="69"/>
                  </a:cubicBezTo>
                  <a:cubicBezTo>
                    <a:pt x="0" y="69"/>
                    <a:pt x="0" y="91"/>
                    <a:pt x="0" y="91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lnTo>
                    <a:pt x="69" y="183"/>
                  </a:lnTo>
                  <a:cubicBezTo>
                    <a:pt x="91" y="183"/>
                    <a:pt x="91" y="183"/>
                    <a:pt x="114" y="160"/>
                  </a:cubicBezTo>
                  <a:cubicBezTo>
                    <a:pt x="114" y="160"/>
                    <a:pt x="114" y="137"/>
                    <a:pt x="114" y="137"/>
                  </a:cubicBezTo>
                  <a:cubicBezTo>
                    <a:pt x="114" y="114"/>
                    <a:pt x="114" y="114"/>
                    <a:pt x="114" y="114"/>
                  </a:cubicBezTo>
                  <a:cubicBezTo>
                    <a:pt x="114" y="114"/>
                    <a:pt x="114" y="91"/>
                    <a:pt x="114" y="91"/>
                  </a:cubicBezTo>
                  <a:cubicBezTo>
                    <a:pt x="137" y="91"/>
                    <a:pt x="137" y="69"/>
                    <a:pt x="137" y="69"/>
                  </a:cubicBezTo>
                  <a:cubicBezTo>
                    <a:pt x="137" y="46"/>
                    <a:pt x="137" y="46"/>
                    <a:pt x="137" y="23"/>
                  </a:cubicBezTo>
                  <a:cubicBezTo>
                    <a:pt x="137" y="23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1" name="Google Shape;2691;p11"/>
            <p:cNvSpPr/>
            <p:nvPr/>
          </p:nvSpPr>
          <p:spPr>
            <a:xfrm>
              <a:off x="5578675" y="3465500"/>
              <a:ext cx="3425" cy="4575"/>
            </a:xfrm>
            <a:custGeom>
              <a:avLst/>
              <a:gdLst/>
              <a:ahLst/>
              <a:cxnLst/>
              <a:rect l="l" t="t" r="r" b="b"/>
              <a:pathLst>
                <a:path w="137" h="183" extrusionOk="0">
                  <a:moveTo>
                    <a:pt x="69" y="0"/>
                  </a:moveTo>
                  <a:cubicBezTo>
                    <a:pt x="69" y="0"/>
                    <a:pt x="69" y="0"/>
                    <a:pt x="69" y="23"/>
                  </a:cubicBezTo>
                  <a:lnTo>
                    <a:pt x="46" y="23"/>
                  </a:lnTo>
                  <a:cubicBezTo>
                    <a:pt x="23" y="46"/>
                    <a:pt x="23" y="46"/>
                    <a:pt x="23" y="69"/>
                  </a:cubicBezTo>
                  <a:cubicBezTo>
                    <a:pt x="23" y="69"/>
                    <a:pt x="0" y="92"/>
                    <a:pt x="0" y="92"/>
                  </a:cubicBezTo>
                  <a:cubicBezTo>
                    <a:pt x="0" y="114"/>
                    <a:pt x="0" y="114"/>
                    <a:pt x="0" y="137"/>
                  </a:cubicBezTo>
                  <a:cubicBezTo>
                    <a:pt x="0" y="160"/>
                    <a:pt x="0" y="160"/>
                    <a:pt x="23" y="183"/>
                  </a:cubicBezTo>
                  <a:lnTo>
                    <a:pt x="91" y="183"/>
                  </a:lnTo>
                  <a:cubicBezTo>
                    <a:pt x="91" y="160"/>
                    <a:pt x="114" y="160"/>
                    <a:pt x="114" y="137"/>
                  </a:cubicBezTo>
                  <a:cubicBezTo>
                    <a:pt x="114" y="137"/>
                    <a:pt x="114" y="114"/>
                    <a:pt x="91" y="114"/>
                  </a:cubicBezTo>
                  <a:lnTo>
                    <a:pt x="114" y="114"/>
                  </a:lnTo>
                  <a:cubicBezTo>
                    <a:pt x="114" y="92"/>
                    <a:pt x="114" y="92"/>
                    <a:pt x="114" y="92"/>
                  </a:cubicBezTo>
                  <a:cubicBezTo>
                    <a:pt x="137" y="69"/>
                    <a:pt x="137" y="23"/>
                    <a:pt x="114" y="23"/>
                  </a:cubicBezTo>
                  <a:cubicBezTo>
                    <a:pt x="91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2" name="Google Shape;2692;p11"/>
            <p:cNvSpPr/>
            <p:nvPr/>
          </p:nvSpPr>
          <p:spPr>
            <a:xfrm>
              <a:off x="5578675" y="3465500"/>
              <a:ext cx="3425" cy="4575"/>
            </a:xfrm>
            <a:custGeom>
              <a:avLst/>
              <a:gdLst/>
              <a:ahLst/>
              <a:cxnLst/>
              <a:rect l="l" t="t" r="r" b="b"/>
              <a:pathLst>
                <a:path w="137" h="183" extrusionOk="0">
                  <a:moveTo>
                    <a:pt x="91" y="0"/>
                  </a:moveTo>
                  <a:cubicBezTo>
                    <a:pt x="69" y="0"/>
                    <a:pt x="46" y="23"/>
                    <a:pt x="46" y="23"/>
                  </a:cubicBezTo>
                  <a:cubicBezTo>
                    <a:pt x="23" y="46"/>
                    <a:pt x="23" y="46"/>
                    <a:pt x="23" y="69"/>
                  </a:cubicBezTo>
                  <a:cubicBezTo>
                    <a:pt x="23" y="69"/>
                    <a:pt x="23" y="69"/>
                    <a:pt x="23" y="92"/>
                  </a:cubicBezTo>
                  <a:cubicBezTo>
                    <a:pt x="0" y="92"/>
                    <a:pt x="0" y="114"/>
                    <a:pt x="0" y="114"/>
                  </a:cubicBezTo>
                  <a:cubicBezTo>
                    <a:pt x="0" y="160"/>
                    <a:pt x="23" y="183"/>
                    <a:pt x="46" y="183"/>
                  </a:cubicBezTo>
                  <a:cubicBezTo>
                    <a:pt x="91" y="183"/>
                    <a:pt x="114" y="160"/>
                    <a:pt x="114" y="137"/>
                  </a:cubicBezTo>
                  <a:cubicBezTo>
                    <a:pt x="114" y="114"/>
                    <a:pt x="114" y="114"/>
                    <a:pt x="114" y="114"/>
                  </a:cubicBezTo>
                  <a:cubicBezTo>
                    <a:pt x="114" y="114"/>
                    <a:pt x="114" y="92"/>
                    <a:pt x="114" y="92"/>
                  </a:cubicBezTo>
                  <a:cubicBezTo>
                    <a:pt x="114" y="92"/>
                    <a:pt x="114" y="92"/>
                    <a:pt x="114" y="69"/>
                  </a:cubicBezTo>
                  <a:cubicBezTo>
                    <a:pt x="137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3" name="Google Shape;2693;p11"/>
            <p:cNvSpPr/>
            <p:nvPr/>
          </p:nvSpPr>
          <p:spPr>
            <a:xfrm>
              <a:off x="5741300" y="4068075"/>
              <a:ext cx="4575" cy="4025"/>
            </a:xfrm>
            <a:custGeom>
              <a:avLst/>
              <a:gdLst/>
              <a:ahLst/>
              <a:cxnLst/>
              <a:rect l="l" t="t" r="r" b="b"/>
              <a:pathLst>
                <a:path w="183" h="161" extrusionOk="0">
                  <a:moveTo>
                    <a:pt x="23" y="1"/>
                  </a:moveTo>
                  <a:cubicBezTo>
                    <a:pt x="0" y="1"/>
                    <a:pt x="0" y="24"/>
                    <a:pt x="0" y="69"/>
                  </a:cubicBezTo>
                  <a:cubicBezTo>
                    <a:pt x="0" y="69"/>
                    <a:pt x="0" y="92"/>
                    <a:pt x="23" y="92"/>
                  </a:cubicBezTo>
                  <a:cubicBezTo>
                    <a:pt x="23" y="92"/>
                    <a:pt x="23" y="115"/>
                    <a:pt x="23" y="115"/>
                  </a:cubicBezTo>
                  <a:cubicBezTo>
                    <a:pt x="46" y="115"/>
                    <a:pt x="46" y="138"/>
                    <a:pt x="46" y="138"/>
                  </a:cubicBezTo>
                  <a:cubicBezTo>
                    <a:pt x="69" y="138"/>
                    <a:pt x="69" y="138"/>
                    <a:pt x="92" y="161"/>
                  </a:cubicBezTo>
                  <a:lnTo>
                    <a:pt x="137" y="161"/>
                  </a:lnTo>
                  <a:cubicBezTo>
                    <a:pt x="160" y="161"/>
                    <a:pt x="183" y="115"/>
                    <a:pt x="183" y="92"/>
                  </a:cubicBezTo>
                  <a:cubicBezTo>
                    <a:pt x="160" y="69"/>
                    <a:pt x="137" y="46"/>
                    <a:pt x="114" y="46"/>
                  </a:cubicBezTo>
                  <a:lnTo>
                    <a:pt x="92" y="46"/>
                  </a:lnTo>
                  <a:cubicBezTo>
                    <a:pt x="92" y="46"/>
                    <a:pt x="92" y="24"/>
                    <a:pt x="92" y="24"/>
                  </a:cubicBezTo>
                  <a:cubicBezTo>
                    <a:pt x="92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4" name="Google Shape;2694;p11"/>
            <p:cNvSpPr/>
            <p:nvPr/>
          </p:nvSpPr>
          <p:spPr>
            <a:xfrm>
              <a:off x="5740725" y="406750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23" y="1"/>
                  </a:moveTo>
                  <a:cubicBezTo>
                    <a:pt x="0" y="24"/>
                    <a:pt x="0" y="47"/>
                    <a:pt x="0" y="69"/>
                  </a:cubicBezTo>
                  <a:cubicBezTo>
                    <a:pt x="0" y="69"/>
                    <a:pt x="23" y="92"/>
                    <a:pt x="23" y="115"/>
                  </a:cubicBezTo>
                  <a:lnTo>
                    <a:pt x="46" y="115"/>
                  </a:lnTo>
                  <a:cubicBezTo>
                    <a:pt x="46" y="138"/>
                    <a:pt x="46" y="138"/>
                    <a:pt x="69" y="138"/>
                  </a:cubicBezTo>
                  <a:cubicBezTo>
                    <a:pt x="69" y="161"/>
                    <a:pt x="92" y="161"/>
                    <a:pt x="92" y="161"/>
                  </a:cubicBezTo>
                  <a:cubicBezTo>
                    <a:pt x="115" y="161"/>
                    <a:pt x="137" y="138"/>
                    <a:pt x="137" y="138"/>
                  </a:cubicBezTo>
                  <a:cubicBezTo>
                    <a:pt x="137" y="138"/>
                    <a:pt x="137" y="115"/>
                    <a:pt x="137" y="115"/>
                  </a:cubicBezTo>
                  <a:cubicBezTo>
                    <a:pt x="137" y="92"/>
                    <a:pt x="137" y="69"/>
                    <a:pt x="137" y="69"/>
                  </a:cubicBezTo>
                  <a:lnTo>
                    <a:pt x="115" y="69"/>
                  </a:lnTo>
                  <a:cubicBezTo>
                    <a:pt x="115" y="47"/>
                    <a:pt x="115" y="47"/>
                    <a:pt x="115" y="47"/>
                  </a:cubicBezTo>
                  <a:cubicBezTo>
                    <a:pt x="92" y="47"/>
                    <a:pt x="92" y="47"/>
                    <a:pt x="92" y="24"/>
                  </a:cubicBezTo>
                  <a:cubicBezTo>
                    <a:pt x="92" y="24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5" name="Google Shape;2695;p11"/>
            <p:cNvSpPr/>
            <p:nvPr/>
          </p:nvSpPr>
          <p:spPr>
            <a:xfrm>
              <a:off x="5740725" y="4067500"/>
              <a:ext cx="4600" cy="4600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46" y="1"/>
                  </a:moveTo>
                  <a:cubicBezTo>
                    <a:pt x="0" y="24"/>
                    <a:pt x="0" y="47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23" y="115"/>
                    <a:pt x="23" y="138"/>
                    <a:pt x="46" y="138"/>
                  </a:cubicBezTo>
                  <a:cubicBezTo>
                    <a:pt x="46" y="138"/>
                    <a:pt x="46" y="161"/>
                    <a:pt x="69" y="161"/>
                  </a:cubicBezTo>
                  <a:lnTo>
                    <a:pt x="92" y="161"/>
                  </a:lnTo>
                  <a:cubicBezTo>
                    <a:pt x="92" y="161"/>
                    <a:pt x="115" y="161"/>
                    <a:pt x="115" y="184"/>
                  </a:cubicBezTo>
                  <a:cubicBezTo>
                    <a:pt x="137" y="184"/>
                    <a:pt x="160" y="161"/>
                    <a:pt x="160" y="138"/>
                  </a:cubicBezTo>
                  <a:cubicBezTo>
                    <a:pt x="183" y="115"/>
                    <a:pt x="160" y="92"/>
                    <a:pt x="137" y="69"/>
                  </a:cubicBezTo>
                  <a:lnTo>
                    <a:pt x="115" y="69"/>
                  </a:lnTo>
                  <a:cubicBezTo>
                    <a:pt x="115" y="47"/>
                    <a:pt x="92" y="47"/>
                    <a:pt x="92" y="47"/>
                  </a:cubicBezTo>
                  <a:cubicBezTo>
                    <a:pt x="92" y="24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6" name="Google Shape;2696;p11"/>
            <p:cNvSpPr/>
            <p:nvPr/>
          </p:nvSpPr>
          <p:spPr>
            <a:xfrm>
              <a:off x="5740725" y="4067500"/>
              <a:ext cx="4600" cy="4600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23" y="1"/>
                  </a:moveTo>
                  <a:cubicBezTo>
                    <a:pt x="0" y="24"/>
                    <a:pt x="0" y="47"/>
                    <a:pt x="0" y="69"/>
                  </a:cubicBezTo>
                  <a:cubicBezTo>
                    <a:pt x="23" y="92"/>
                    <a:pt x="23" y="115"/>
                    <a:pt x="46" y="138"/>
                  </a:cubicBezTo>
                  <a:cubicBezTo>
                    <a:pt x="46" y="138"/>
                    <a:pt x="69" y="161"/>
                    <a:pt x="69" y="161"/>
                  </a:cubicBezTo>
                  <a:lnTo>
                    <a:pt x="92" y="161"/>
                  </a:lnTo>
                  <a:cubicBezTo>
                    <a:pt x="92" y="161"/>
                    <a:pt x="115" y="184"/>
                    <a:pt x="115" y="184"/>
                  </a:cubicBezTo>
                  <a:cubicBezTo>
                    <a:pt x="160" y="184"/>
                    <a:pt x="183" y="161"/>
                    <a:pt x="183" y="138"/>
                  </a:cubicBezTo>
                  <a:cubicBezTo>
                    <a:pt x="183" y="115"/>
                    <a:pt x="160" y="69"/>
                    <a:pt x="137" y="69"/>
                  </a:cubicBezTo>
                  <a:lnTo>
                    <a:pt x="115" y="69"/>
                  </a:lnTo>
                  <a:cubicBezTo>
                    <a:pt x="115" y="69"/>
                    <a:pt x="92" y="69"/>
                    <a:pt x="92" y="47"/>
                  </a:cubicBezTo>
                  <a:cubicBezTo>
                    <a:pt x="92" y="24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7" name="Google Shape;2697;p11"/>
            <p:cNvSpPr/>
            <p:nvPr/>
          </p:nvSpPr>
          <p:spPr>
            <a:xfrm>
              <a:off x="6153850" y="3913450"/>
              <a:ext cx="33125" cy="50650"/>
            </a:xfrm>
            <a:custGeom>
              <a:avLst/>
              <a:gdLst/>
              <a:ahLst/>
              <a:cxnLst/>
              <a:rect l="l" t="t" r="r" b="b"/>
              <a:pathLst>
                <a:path w="1325" h="2026" extrusionOk="0">
                  <a:moveTo>
                    <a:pt x="860" y="1210"/>
                  </a:moveTo>
                  <a:cubicBezTo>
                    <a:pt x="845" y="1210"/>
                    <a:pt x="845" y="1213"/>
                    <a:pt x="845" y="1233"/>
                  </a:cubicBezTo>
                  <a:cubicBezTo>
                    <a:pt x="851" y="1225"/>
                    <a:pt x="856" y="1218"/>
                    <a:pt x="860" y="1210"/>
                  </a:cubicBezTo>
                  <a:close/>
                  <a:moveTo>
                    <a:pt x="1165" y="0"/>
                  </a:moveTo>
                  <a:cubicBezTo>
                    <a:pt x="1165" y="0"/>
                    <a:pt x="1142" y="0"/>
                    <a:pt x="1142" y="23"/>
                  </a:cubicBezTo>
                  <a:cubicBezTo>
                    <a:pt x="1074" y="23"/>
                    <a:pt x="1051" y="91"/>
                    <a:pt x="1074" y="137"/>
                  </a:cubicBezTo>
                  <a:cubicBezTo>
                    <a:pt x="1074" y="160"/>
                    <a:pt x="1097" y="183"/>
                    <a:pt x="1097" y="206"/>
                  </a:cubicBezTo>
                  <a:cubicBezTo>
                    <a:pt x="1119" y="297"/>
                    <a:pt x="1119" y="365"/>
                    <a:pt x="1119" y="457"/>
                  </a:cubicBezTo>
                  <a:cubicBezTo>
                    <a:pt x="1097" y="571"/>
                    <a:pt x="1074" y="685"/>
                    <a:pt x="1051" y="799"/>
                  </a:cubicBezTo>
                  <a:cubicBezTo>
                    <a:pt x="1008" y="950"/>
                    <a:pt x="944" y="1081"/>
                    <a:pt x="860" y="1210"/>
                  </a:cubicBezTo>
                  <a:lnTo>
                    <a:pt x="860" y="1210"/>
                  </a:lnTo>
                  <a:cubicBezTo>
                    <a:pt x="863" y="1210"/>
                    <a:pt x="865" y="1210"/>
                    <a:pt x="868" y="1210"/>
                  </a:cubicBezTo>
                  <a:cubicBezTo>
                    <a:pt x="777" y="1347"/>
                    <a:pt x="663" y="1461"/>
                    <a:pt x="549" y="1575"/>
                  </a:cubicBezTo>
                  <a:cubicBezTo>
                    <a:pt x="457" y="1644"/>
                    <a:pt x="389" y="1712"/>
                    <a:pt x="275" y="1758"/>
                  </a:cubicBezTo>
                  <a:cubicBezTo>
                    <a:pt x="206" y="1803"/>
                    <a:pt x="138" y="1826"/>
                    <a:pt x="69" y="1826"/>
                  </a:cubicBezTo>
                  <a:cubicBezTo>
                    <a:pt x="47" y="1849"/>
                    <a:pt x="24" y="1872"/>
                    <a:pt x="24" y="1895"/>
                  </a:cubicBezTo>
                  <a:cubicBezTo>
                    <a:pt x="1" y="1917"/>
                    <a:pt x="1" y="1940"/>
                    <a:pt x="24" y="1963"/>
                  </a:cubicBezTo>
                  <a:cubicBezTo>
                    <a:pt x="24" y="1986"/>
                    <a:pt x="47" y="2009"/>
                    <a:pt x="69" y="2009"/>
                  </a:cubicBezTo>
                  <a:cubicBezTo>
                    <a:pt x="81" y="2020"/>
                    <a:pt x="92" y="2026"/>
                    <a:pt x="104" y="2026"/>
                  </a:cubicBezTo>
                  <a:cubicBezTo>
                    <a:pt x="115" y="2026"/>
                    <a:pt x="126" y="2020"/>
                    <a:pt x="138" y="2009"/>
                  </a:cubicBezTo>
                  <a:cubicBezTo>
                    <a:pt x="184" y="2009"/>
                    <a:pt x="252" y="1986"/>
                    <a:pt x="298" y="1963"/>
                  </a:cubicBezTo>
                  <a:cubicBezTo>
                    <a:pt x="343" y="1963"/>
                    <a:pt x="389" y="1917"/>
                    <a:pt x="435" y="1895"/>
                  </a:cubicBezTo>
                  <a:cubicBezTo>
                    <a:pt x="526" y="1849"/>
                    <a:pt x="594" y="1781"/>
                    <a:pt x="663" y="1735"/>
                  </a:cubicBezTo>
                  <a:cubicBezTo>
                    <a:pt x="823" y="1575"/>
                    <a:pt x="960" y="1415"/>
                    <a:pt x="1074" y="1233"/>
                  </a:cubicBezTo>
                  <a:cubicBezTo>
                    <a:pt x="1165" y="1050"/>
                    <a:pt x="1234" y="868"/>
                    <a:pt x="1279" y="662"/>
                  </a:cubicBezTo>
                  <a:cubicBezTo>
                    <a:pt x="1325" y="479"/>
                    <a:pt x="1325" y="274"/>
                    <a:pt x="1256" y="69"/>
                  </a:cubicBezTo>
                  <a:cubicBezTo>
                    <a:pt x="1256" y="23"/>
                    <a:pt x="1211" y="0"/>
                    <a:pt x="11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8" name="Google Shape;2698;p11"/>
            <p:cNvSpPr/>
            <p:nvPr/>
          </p:nvSpPr>
          <p:spPr>
            <a:xfrm>
              <a:off x="5987800" y="3353650"/>
              <a:ext cx="51950" cy="22425"/>
            </a:xfrm>
            <a:custGeom>
              <a:avLst/>
              <a:gdLst/>
              <a:ahLst/>
              <a:cxnLst/>
              <a:rect l="l" t="t" r="r" b="b"/>
              <a:pathLst>
                <a:path w="2078" h="897" extrusionOk="0">
                  <a:moveTo>
                    <a:pt x="1028" y="1"/>
                  </a:moveTo>
                  <a:cubicBezTo>
                    <a:pt x="914" y="1"/>
                    <a:pt x="800" y="23"/>
                    <a:pt x="686" y="23"/>
                  </a:cubicBezTo>
                  <a:cubicBezTo>
                    <a:pt x="480" y="69"/>
                    <a:pt x="275" y="115"/>
                    <a:pt x="92" y="138"/>
                  </a:cubicBezTo>
                  <a:cubicBezTo>
                    <a:pt x="46" y="160"/>
                    <a:pt x="1" y="206"/>
                    <a:pt x="24" y="274"/>
                  </a:cubicBezTo>
                  <a:cubicBezTo>
                    <a:pt x="24" y="320"/>
                    <a:pt x="92" y="343"/>
                    <a:pt x="138" y="343"/>
                  </a:cubicBezTo>
                  <a:cubicBezTo>
                    <a:pt x="366" y="297"/>
                    <a:pt x="594" y="229"/>
                    <a:pt x="845" y="206"/>
                  </a:cubicBezTo>
                  <a:cubicBezTo>
                    <a:pt x="902" y="195"/>
                    <a:pt x="965" y="189"/>
                    <a:pt x="1028" y="189"/>
                  </a:cubicBezTo>
                  <a:cubicBezTo>
                    <a:pt x="1091" y="189"/>
                    <a:pt x="1153" y="195"/>
                    <a:pt x="1211" y="206"/>
                  </a:cubicBezTo>
                  <a:cubicBezTo>
                    <a:pt x="1302" y="229"/>
                    <a:pt x="1370" y="252"/>
                    <a:pt x="1462" y="274"/>
                  </a:cubicBezTo>
                  <a:cubicBezTo>
                    <a:pt x="1507" y="320"/>
                    <a:pt x="1553" y="343"/>
                    <a:pt x="1621" y="389"/>
                  </a:cubicBezTo>
                  <a:cubicBezTo>
                    <a:pt x="1667" y="434"/>
                    <a:pt x="1690" y="480"/>
                    <a:pt x="1736" y="526"/>
                  </a:cubicBezTo>
                  <a:cubicBezTo>
                    <a:pt x="1781" y="571"/>
                    <a:pt x="1804" y="617"/>
                    <a:pt x="1827" y="685"/>
                  </a:cubicBezTo>
                  <a:cubicBezTo>
                    <a:pt x="1850" y="731"/>
                    <a:pt x="1850" y="777"/>
                    <a:pt x="1872" y="822"/>
                  </a:cubicBezTo>
                  <a:cubicBezTo>
                    <a:pt x="1872" y="860"/>
                    <a:pt x="1918" y="897"/>
                    <a:pt x="1960" y="897"/>
                  </a:cubicBezTo>
                  <a:cubicBezTo>
                    <a:pt x="1969" y="897"/>
                    <a:pt x="1978" y="895"/>
                    <a:pt x="1987" y="891"/>
                  </a:cubicBezTo>
                  <a:cubicBezTo>
                    <a:pt x="2032" y="891"/>
                    <a:pt x="2078" y="822"/>
                    <a:pt x="2055" y="777"/>
                  </a:cubicBezTo>
                  <a:cubicBezTo>
                    <a:pt x="2032" y="685"/>
                    <a:pt x="2009" y="594"/>
                    <a:pt x="1964" y="503"/>
                  </a:cubicBezTo>
                  <a:cubicBezTo>
                    <a:pt x="1918" y="434"/>
                    <a:pt x="1850" y="343"/>
                    <a:pt x="1781" y="274"/>
                  </a:cubicBezTo>
                  <a:cubicBezTo>
                    <a:pt x="1644" y="138"/>
                    <a:pt x="1462" y="69"/>
                    <a:pt x="1256" y="23"/>
                  </a:cubicBezTo>
                  <a:cubicBezTo>
                    <a:pt x="1188" y="1"/>
                    <a:pt x="1096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9" name="Google Shape;2699;p11"/>
            <p:cNvSpPr/>
            <p:nvPr/>
          </p:nvSpPr>
          <p:spPr>
            <a:xfrm>
              <a:off x="5610625" y="3470050"/>
              <a:ext cx="163225" cy="575225"/>
            </a:xfrm>
            <a:custGeom>
              <a:avLst/>
              <a:gdLst/>
              <a:ahLst/>
              <a:cxnLst/>
              <a:rect l="l" t="t" r="r" b="b"/>
              <a:pathLst>
                <a:path w="6529" h="23009" extrusionOk="0">
                  <a:moveTo>
                    <a:pt x="206" y="1"/>
                  </a:moveTo>
                  <a:cubicBezTo>
                    <a:pt x="183" y="1"/>
                    <a:pt x="183" y="1"/>
                    <a:pt x="183" y="24"/>
                  </a:cubicBezTo>
                  <a:cubicBezTo>
                    <a:pt x="114" y="24"/>
                    <a:pt x="69" y="47"/>
                    <a:pt x="46" y="92"/>
                  </a:cubicBezTo>
                  <a:cubicBezTo>
                    <a:pt x="23" y="115"/>
                    <a:pt x="0" y="184"/>
                    <a:pt x="0" y="229"/>
                  </a:cubicBezTo>
                  <a:cubicBezTo>
                    <a:pt x="639" y="2535"/>
                    <a:pt x="1256" y="4840"/>
                    <a:pt x="1872" y="7145"/>
                  </a:cubicBezTo>
                  <a:cubicBezTo>
                    <a:pt x="2580" y="9702"/>
                    <a:pt x="3264" y="12281"/>
                    <a:pt x="3972" y="14837"/>
                  </a:cubicBezTo>
                  <a:cubicBezTo>
                    <a:pt x="4588" y="17120"/>
                    <a:pt x="5204" y="19402"/>
                    <a:pt x="5821" y="21685"/>
                  </a:cubicBezTo>
                  <a:cubicBezTo>
                    <a:pt x="5935" y="22073"/>
                    <a:pt x="6026" y="22438"/>
                    <a:pt x="6140" y="22826"/>
                  </a:cubicBezTo>
                  <a:cubicBezTo>
                    <a:pt x="6140" y="22895"/>
                    <a:pt x="6163" y="22917"/>
                    <a:pt x="6209" y="22963"/>
                  </a:cubicBezTo>
                  <a:cubicBezTo>
                    <a:pt x="6254" y="22986"/>
                    <a:pt x="6300" y="23009"/>
                    <a:pt x="6346" y="23009"/>
                  </a:cubicBezTo>
                  <a:cubicBezTo>
                    <a:pt x="6414" y="22986"/>
                    <a:pt x="6460" y="22963"/>
                    <a:pt x="6483" y="22917"/>
                  </a:cubicBezTo>
                  <a:cubicBezTo>
                    <a:pt x="6505" y="22895"/>
                    <a:pt x="6528" y="22826"/>
                    <a:pt x="6528" y="22781"/>
                  </a:cubicBezTo>
                  <a:cubicBezTo>
                    <a:pt x="6003" y="20863"/>
                    <a:pt x="5478" y="18946"/>
                    <a:pt x="4953" y="17029"/>
                  </a:cubicBezTo>
                  <a:cubicBezTo>
                    <a:pt x="4269" y="14449"/>
                    <a:pt x="3561" y="11870"/>
                    <a:pt x="2876" y="9291"/>
                  </a:cubicBezTo>
                  <a:cubicBezTo>
                    <a:pt x="2214" y="6940"/>
                    <a:pt x="1575" y="4566"/>
                    <a:pt x="936" y="2192"/>
                  </a:cubicBezTo>
                  <a:cubicBezTo>
                    <a:pt x="753" y="1530"/>
                    <a:pt x="571" y="845"/>
                    <a:pt x="388" y="184"/>
                  </a:cubicBezTo>
                  <a:cubicBezTo>
                    <a:pt x="388" y="138"/>
                    <a:pt x="365" y="92"/>
                    <a:pt x="320" y="47"/>
                  </a:cubicBezTo>
                  <a:cubicBezTo>
                    <a:pt x="274" y="24"/>
                    <a:pt x="251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0" name="Google Shape;2700;p11"/>
            <p:cNvSpPr/>
            <p:nvPr/>
          </p:nvSpPr>
          <p:spPr>
            <a:xfrm>
              <a:off x="5952425" y="3360500"/>
              <a:ext cx="171800" cy="619725"/>
            </a:xfrm>
            <a:custGeom>
              <a:avLst/>
              <a:gdLst/>
              <a:ahLst/>
              <a:cxnLst/>
              <a:rect l="l" t="t" r="r" b="b"/>
              <a:pathLst>
                <a:path w="6872" h="24789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23" y="46"/>
                    <a:pt x="1" y="92"/>
                    <a:pt x="23" y="115"/>
                  </a:cubicBezTo>
                  <a:cubicBezTo>
                    <a:pt x="685" y="2625"/>
                    <a:pt x="1370" y="5136"/>
                    <a:pt x="2055" y="7670"/>
                  </a:cubicBezTo>
                  <a:cubicBezTo>
                    <a:pt x="2808" y="10409"/>
                    <a:pt x="3561" y="13171"/>
                    <a:pt x="4292" y="15933"/>
                  </a:cubicBezTo>
                  <a:cubicBezTo>
                    <a:pt x="4999" y="18535"/>
                    <a:pt x="5707" y="21137"/>
                    <a:pt x="6415" y="23739"/>
                  </a:cubicBezTo>
                  <a:cubicBezTo>
                    <a:pt x="6506" y="24058"/>
                    <a:pt x="6597" y="24378"/>
                    <a:pt x="6688" y="24697"/>
                  </a:cubicBezTo>
                  <a:cubicBezTo>
                    <a:pt x="6688" y="24697"/>
                    <a:pt x="6688" y="24720"/>
                    <a:pt x="6688" y="24720"/>
                  </a:cubicBezTo>
                  <a:cubicBezTo>
                    <a:pt x="6688" y="24743"/>
                    <a:pt x="6688" y="24766"/>
                    <a:pt x="6711" y="24766"/>
                  </a:cubicBezTo>
                  <a:cubicBezTo>
                    <a:pt x="6734" y="24789"/>
                    <a:pt x="6757" y="24789"/>
                    <a:pt x="6803" y="24789"/>
                  </a:cubicBezTo>
                  <a:cubicBezTo>
                    <a:pt x="6825" y="24789"/>
                    <a:pt x="6848" y="24766"/>
                    <a:pt x="6848" y="24766"/>
                  </a:cubicBezTo>
                  <a:cubicBezTo>
                    <a:pt x="6871" y="24743"/>
                    <a:pt x="6871" y="24697"/>
                    <a:pt x="6871" y="24675"/>
                  </a:cubicBezTo>
                  <a:cubicBezTo>
                    <a:pt x="6780" y="24309"/>
                    <a:pt x="6666" y="23921"/>
                    <a:pt x="6574" y="23533"/>
                  </a:cubicBezTo>
                  <a:lnTo>
                    <a:pt x="5593" y="19973"/>
                  </a:lnTo>
                  <a:lnTo>
                    <a:pt x="3265" y="11390"/>
                  </a:lnTo>
                  <a:cubicBezTo>
                    <a:pt x="2557" y="8743"/>
                    <a:pt x="1827" y="6095"/>
                    <a:pt x="1119" y="3447"/>
                  </a:cubicBezTo>
                  <a:cubicBezTo>
                    <a:pt x="822" y="2329"/>
                    <a:pt x="503" y="1210"/>
                    <a:pt x="206" y="69"/>
                  </a:cubicBezTo>
                  <a:cubicBezTo>
                    <a:pt x="206" y="46"/>
                    <a:pt x="183" y="23"/>
                    <a:pt x="160" y="23"/>
                  </a:cubicBezTo>
                  <a:cubicBezTo>
                    <a:pt x="160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1" name="Google Shape;2701;p11"/>
            <p:cNvSpPr/>
            <p:nvPr/>
          </p:nvSpPr>
          <p:spPr>
            <a:xfrm>
              <a:off x="5971250" y="3353650"/>
              <a:ext cx="172375" cy="622025"/>
            </a:xfrm>
            <a:custGeom>
              <a:avLst/>
              <a:gdLst/>
              <a:ahLst/>
              <a:cxnLst/>
              <a:rect l="l" t="t" r="r" b="b"/>
              <a:pathLst>
                <a:path w="6895" h="24881" extrusionOk="0">
                  <a:moveTo>
                    <a:pt x="69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46"/>
                    <a:pt x="1" y="69"/>
                    <a:pt x="1" y="115"/>
                  </a:cubicBezTo>
                  <a:cubicBezTo>
                    <a:pt x="663" y="2580"/>
                    <a:pt x="1348" y="5045"/>
                    <a:pt x="2009" y="7510"/>
                  </a:cubicBezTo>
                  <a:cubicBezTo>
                    <a:pt x="2786" y="10363"/>
                    <a:pt x="3539" y="13194"/>
                    <a:pt x="4315" y="16047"/>
                  </a:cubicBezTo>
                  <a:lnTo>
                    <a:pt x="6438" y="23899"/>
                  </a:lnTo>
                  <a:cubicBezTo>
                    <a:pt x="6529" y="24195"/>
                    <a:pt x="6620" y="24492"/>
                    <a:pt x="6689" y="24789"/>
                  </a:cubicBezTo>
                  <a:cubicBezTo>
                    <a:pt x="6689" y="24812"/>
                    <a:pt x="6711" y="24834"/>
                    <a:pt x="6734" y="24857"/>
                  </a:cubicBezTo>
                  <a:cubicBezTo>
                    <a:pt x="6757" y="24880"/>
                    <a:pt x="6780" y="24880"/>
                    <a:pt x="6803" y="24880"/>
                  </a:cubicBezTo>
                  <a:cubicBezTo>
                    <a:pt x="6826" y="24880"/>
                    <a:pt x="6848" y="24857"/>
                    <a:pt x="6871" y="24834"/>
                  </a:cubicBezTo>
                  <a:cubicBezTo>
                    <a:pt x="6871" y="24812"/>
                    <a:pt x="6894" y="24789"/>
                    <a:pt x="6894" y="24766"/>
                  </a:cubicBezTo>
                  <a:cubicBezTo>
                    <a:pt x="6483" y="23328"/>
                    <a:pt x="6095" y="21867"/>
                    <a:pt x="5707" y="20429"/>
                  </a:cubicBezTo>
                  <a:cubicBezTo>
                    <a:pt x="4931" y="17530"/>
                    <a:pt x="4132" y="14654"/>
                    <a:pt x="3356" y="11756"/>
                  </a:cubicBezTo>
                  <a:cubicBezTo>
                    <a:pt x="2626" y="9017"/>
                    <a:pt x="1873" y="6300"/>
                    <a:pt x="1142" y="3561"/>
                  </a:cubicBezTo>
                  <a:cubicBezTo>
                    <a:pt x="823" y="2397"/>
                    <a:pt x="503" y="1233"/>
                    <a:pt x="183" y="69"/>
                  </a:cubicBezTo>
                  <a:cubicBezTo>
                    <a:pt x="183" y="46"/>
                    <a:pt x="183" y="23"/>
                    <a:pt x="161" y="23"/>
                  </a:cubicBezTo>
                  <a:cubicBezTo>
                    <a:pt x="138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2" name="Google Shape;2702;p11"/>
            <p:cNvSpPr/>
            <p:nvPr/>
          </p:nvSpPr>
          <p:spPr>
            <a:xfrm>
              <a:off x="6119625" y="3971650"/>
              <a:ext cx="23425" cy="9825"/>
            </a:xfrm>
            <a:custGeom>
              <a:avLst/>
              <a:gdLst/>
              <a:ahLst/>
              <a:cxnLst/>
              <a:rect l="l" t="t" r="r" b="b"/>
              <a:pathLst>
                <a:path w="937" h="393" extrusionOk="0">
                  <a:moveTo>
                    <a:pt x="822" y="0"/>
                  </a:moveTo>
                  <a:cubicBezTo>
                    <a:pt x="799" y="0"/>
                    <a:pt x="776" y="0"/>
                    <a:pt x="754" y="23"/>
                  </a:cubicBezTo>
                  <a:cubicBezTo>
                    <a:pt x="754" y="23"/>
                    <a:pt x="731" y="46"/>
                    <a:pt x="708" y="46"/>
                  </a:cubicBezTo>
                  <a:cubicBezTo>
                    <a:pt x="640" y="92"/>
                    <a:pt x="571" y="114"/>
                    <a:pt x="503" y="137"/>
                  </a:cubicBezTo>
                  <a:cubicBezTo>
                    <a:pt x="411" y="160"/>
                    <a:pt x="343" y="183"/>
                    <a:pt x="252" y="183"/>
                  </a:cubicBezTo>
                  <a:lnTo>
                    <a:pt x="115" y="183"/>
                  </a:lnTo>
                  <a:cubicBezTo>
                    <a:pt x="69" y="183"/>
                    <a:pt x="23" y="229"/>
                    <a:pt x="23" y="274"/>
                  </a:cubicBezTo>
                  <a:cubicBezTo>
                    <a:pt x="0" y="320"/>
                    <a:pt x="46" y="366"/>
                    <a:pt x="92" y="388"/>
                  </a:cubicBezTo>
                  <a:cubicBezTo>
                    <a:pt x="128" y="391"/>
                    <a:pt x="164" y="393"/>
                    <a:pt x="200" y="393"/>
                  </a:cubicBezTo>
                  <a:cubicBezTo>
                    <a:pt x="455" y="393"/>
                    <a:pt x="690" y="320"/>
                    <a:pt x="891" y="160"/>
                  </a:cubicBezTo>
                  <a:cubicBezTo>
                    <a:pt x="936" y="137"/>
                    <a:pt x="936" y="69"/>
                    <a:pt x="891" y="23"/>
                  </a:cubicBezTo>
                  <a:cubicBezTo>
                    <a:pt x="891" y="0"/>
                    <a:pt x="845" y="0"/>
                    <a:pt x="8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3" name="Google Shape;2703;p11"/>
            <p:cNvSpPr/>
            <p:nvPr/>
          </p:nvSpPr>
          <p:spPr>
            <a:xfrm>
              <a:off x="5952425" y="3353650"/>
              <a:ext cx="22850" cy="11150"/>
            </a:xfrm>
            <a:custGeom>
              <a:avLst/>
              <a:gdLst/>
              <a:ahLst/>
              <a:cxnLst/>
              <a:rect l="l" t="t" r="r" b="b"/>
              <a:pathLst>
                <a:path w="914" h="446" extrusionOk="0">
                  <a:moveTo>
                    <a:pt x="617" y="1"/>
                  </a:moveTo>
                  <a:cubicBezTo>
                    <a:pt x="548" y="23"/>
                    <a:pt x="480" y="46"/>
                    <a:pt x="411" y="69"/>
                  </a:cubicBezTo>
                  <a:cubicBezTo>
                    <a:pt x="275" y="115"/>
                    <a:pt x="138" y="183"/>
                    <a:pt x="46" y="274"/>
                  </a:cubicBezTo>
                  <a:cubicBezTo>
                    <a:pt x="1" y="297"/>
                    <a:pt x="1" y="366"/>
                    <a:pt x="23" y="411"/>
                  </a:cubicBezTo>
                  <a:cubicBezTo>
                    <a:pt x="46" y="434"/>
                    <a:pt x="69" y="446"/>
                    <a:pt x="92" y="446"/>
                  </a:cubicBezTo>
                  <a:cubicBezTo>
                    <a:pt x="115" y="446"/>
                    <a:pt x="138" y="434"/>
                    <a:pt x="160" y="411"/>
                  </a:cubicBezTo>
                  <a:cubicBezTo>
                    <a:pt x="183" y="389"/>
                    <a:pt x="229" y="366"/>
                    <a:pt x="252" y="343"/>
                  </a:cubicBezTo>
                  <a:cubicBezTo>
                    <a:pt x="343" y="297"/>
                    <a:pt x="411" y="252"/>
                    <a:pt x="503" y="229"/>
                  </a:cubicBezTo>
                  <a:cubicBezTo>
                    <a:pt x="594" y="206"/>
                    <a:pt x="685" y="183"/>
                    <a:pt x="754" y="183"/>
                  </a:cubicBezTo>
                  <a:lnTo>
                    <a:pt x="800" y="183"/>
                  </a:lnTo>
                  <a:cubicBezTo>
                    <a:pt x="822" y="183"/>
                    <a:pt x="845" y="183"/>
                    <a:pt x="868" y="160"/>
                  </a:cubicBezTo>
                  <a:cubicBezTo>
                    <a:pt x="891" y="138"/>
                    <a:pt x="914" y="115"/>
                    <a:pt x="914" y="92"/>
                  </a:cubicBezTo>
                  <a:cubicBezTo>
                    <a:pt x="914" y="46"/>
                    <a:pt x="868" y="1"/>
                    <a:pt x="8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4" name="Google Shape;2704;p11"/>
            <p:cNvSpPr/>
            <p:nvPr/>
          </p:nvSpPr>
          <p:spPr>
            <a:xfrm>
              <a:off x="5780675" y="3854675"/>
              <a:ext cx="67350" cy="57450"/>
            </a:xfrm>
            <a:custGeom>
              <a:avLst/>
              <a:gdLst/>
              <a:ahLst/>
              <a:cxnLst/>
              <a:rect l="l" t="t" r="r" b="b"/>
              <a:pathLst>
                <a:path w="2694" h="2298" extrusionOk="0">
                  <a:moveTo>
                    <a:pt x="2488" y="0"/>
                  </a:moveTo>
                  <a:cubicBezTo>
                    <a:pt x="2443" y="23"/>
                    <a:pt x="2397" y="69"/>
                    <a:pt x="2397" y="114"/>
                  </a:cubicBezTo>
                  <a:cubicBezTo>
                    <a:pt x="2397" y="137"/>
                    <a:pt x="2397" y="137"/>
                    <a:pt x="2397" y="137"/>
                  </a:cubicBezTo>
                  <a:lnTo>
                    <a:pt x="2420" y="137"/>
                  </a:lnTo>
                  <a:cubicBezTo>
                    <a:pt x="2420" y="160"/>
                    <a:pt x="2420" y="160"/>
                    <a:pt x="2420" y="160"/>
                  </a:cubicBezTo>
                  <a:cubicBezTo>
                    <a:pt x="2420" y="160"/>
                    <a:pt x="2420" y="183"/>
                    <a:pt x="2420" y="183"/>
                  </a:cubicBezTo>
                  <a:cubicBezTo>
                    <a:pt x="2420" y="206"/>
                    <a:pt x="2420" y="206"/>
                    <a:pt x="2420" y="206"/>
                  </a:cubicBezTo>
                  <a:cubicBezTo>
                    <a:pt x="2420" y="228"/>
                    <a:pt x="2420" y="228"/>
                    <a:pt x="2420" y="228"/>
                  </a:cubicBezTo>
                  <a:lnTo>
                    <a:pt x="2443" y="228"/>
                  </a:lnTo>
                  <a:cubicBezTo>
                    <a:pt x="2443" y="228"/>
                    <a:pt x="2443" y="228"/>
                    <a:pt x="2443" y="251"/>
                  </a:cubicBezTo>
                  <a:cubicBezTo>
                    <a:pt x="2443" y="251"/>
                    <a:pt x="2443" y="274"/>
                    <a:pt x="2443" y="274"/>
                  </a:cubicBezTo>
                  <a:cubicBezTo>
                    <a:pt x="2443" y="320"/>
                    <a:pt x="2465" y="343"/>
                    <a:pt x="2465" y="388"/>
                  </a:cubicBezTo>
                  <a:cubicBezTo>
                    <a:pt x="2488" y="457"/>
                    <a:pt x="2488" y="548"/>
                    <a:pt x="2488" y="639"/>
                  </a:cubicBezTo>
                  <a:cubicBezTo>
                    <a:pt x="2488" y="617"/>
                    <a:pt x="2488" y="616"/>
                    <a:pt x="2488" y="616"/>
                  </a:cubicBezTo>
                  <a:lnTo>
                    <a:pt x="2488" y="616"/>
                  </a:lnTo>
                  <a:cubicBezTo>
                    <a:pt x="2511" y="799"/>
                    <a:pt x="2488" y="959"/>
                    <a:pt x="2465" y="1141"/>
                  </a:cubicBezTo>
                  <a:cubicBezTo>
                    <a:pt x="2443" y="1278"/>
                    <a:pt x="2397" y="1415"/>
                    <a:pt x="2328" y="1529"/>
                  </a:cubicBezTo>
                  <a:cubicBezTo>
                    <a:pt x="2283" y="1621"/>
                    <a:pt x="2237" y="1712"/>
                    <a:pt x="2169" y="1803"/>
                  </a:cubicBezTo>
                  <a:cubicBezTo>
                    <a:pt x="2100" y="1849"/>
                    <a:pt x="2054" y="1917"/>
                    <a:pt x="1986" y="1963"/>
                  </a:cubicBezTo>
                  <a:cubicBezTo>
                    <a:pt x="1918" y="2009"/>
                    <a:pt x="1849" y="2032"/>
                    <a:pt x="1781" y="2054"/>
                  </a:cubicBezTo>
                  <a:cubicBezTo>
                    <a:pt x="1690" y="2077"/>
                    <a:pt x="1622" y="2100"/>
                    <a:pt x="1555" y="2100"/>
                  </a:cubicBezTo>
                  <a:lnTo>
                    <a:pt x="1555" y="2100"/>
                  </a:lnTo>
                  <a:cubicBezTo>
                    <a:pt x="1470" y="2100"/>
                    <a:pt x="1387" y="2098"/>
                    <a:pt x="1324" y="2077"/>
                  </a:cubicBezTo>
                  <a:cubicBezTo>
                    <a:pt x="1233" y="2054"/>
                    <a:pt x="1141" y="2032"/>
                    <a:pt x="1073" y="1986"/>
                  </a:cubicBezTo>
                  <a:cubicBezTo>
                    <a:pt x="959" y="1940"/>
                    <a:pt x="868" y="1872"/>
                    <a:pt x="776" y="1803"/>
                  </a:cubicBezTo>
                  <a:cubicBezTo>
                    <a:pt x="662" y="1689"/>
                    <a:pt x="548" y="1575"/>
                    <a:pt x="457" y="1438"/>
                  </a:cubicBezTo>
                  <a:cubicBezTo>
                    <a:pt x="457" y="1438"/>
                    <a:pt x="457" y="1438"/>
                    <a:pt x="457" y="1461"/>
                  </a:cubicBezTo>
                  <a:cubicBezTo>
                    <a:pt x="343" y="1278"/>
                    <a:pt x="251" y="1096"/>
                    <a:pt x="183" y="913"/>
                  </a:cubicBezTo>
                  <a:cubicBezTo>
                    <a:pt x="183" y="890"/>
                    <a:pt x="160" y="868"/>
                    <a:pt x="137" y="868"/>
                  </a:cubicBezTo>
                  <a:cubicBezTo>
                    <a:pt x="126" y="856"/>
                    <a:pt x="114" y="850"/>
                    <a:pt x="103" y="850"/>
                  </a:cubicBezTo>
                  <a:cubicBezTo>
                    <a:pt x="92" y="850"/>
                    <a:pt x="80" y="856"/>
                    <a:pt x="69" y="868"/>
                  </a:cubicBezTo>
                  <a:cubicBezTo>
                    <a:pt x="46" y="868"/>
                    <a:pt x="23" y="890"/>
                    <a:pt x="23" y="913"/>
                  </a:cubicBezTo>
                  <a:cubicBezTo>
                    <a:pt x="0" y="936"/>
                    <a:pt x="0" y="959"/>
                    <a:pt x="23" y="1004"/>
                  </a:cubicBezTo>
                  <a:cubicBezTo>
                    <a:pt x="160" y="1392"/>
                    <a:pt x="388" y="1735"/>
                    <a:pt x="708" y="2009"/>
                  </a:cubicBezTo>
                  <a:cubicBezTo>
                    <a:pt x="890" y="2146"/>
                    <a:pt x="1096" y="2237"/>
                    <a:pt x="1301" y="2283"/>
                  </a:cubicBezTo>
                  <a:cubicBezTo>
                    <a:pt x="1377" y="2292"/>
                    <a:pt x="1449" y="2298"/>
                    <a:pt x="1520" y="2298"/>
                  </a:cubicBezTo>
                  <a:cubicBezTo>
                    <a:pt x="1620" y="2298"/>
                    <a:pt x="1719" y="2287"/>
                    <a:pt x="1826" y="2260"/>
                  </a:cubicBezTo>
                  <a:cubicBezTo>
                    <a:pt x="1918" y="2214"/>
                    <a:pt x="2009" y="2169"/>
                    <a:pt x="2077" y="2123"/>
                  </a:cubicBezTo>
                  <a:cubicBezTo>
                    <a:pt x="2123" y="2100"/>
                    <a:pt x="2169" y="2054"/>
                    <a:pt x="2214" y="2032"/>
                  </a:cubicBezTo>
                  <a:cubicBezTo>
                    <a:pt x="2260" y="1986"/>
                    <a:pt x="2306" y="1940"/>
                    <a:pt x="2328" y="1895"/>
                  </a:cubicBezTo>
                  <a:cubicBezTo>
                    <a:pt x="2443" y="1758"/>
                    <a:pt x="2534" y="1575"/>
                    <a:pt x="2579" y="1415"/>
                  </a:cubicBezTo>
                  <a:cubicBezTo>
                    <a:pt x="2648" y="1233"/>
                    <a:pt x="2694" y="1027"/>
                    <a:pt x="2694" y="822"/>
                  </a:cubicBezTo>
                  <a:cubicBezTo>
                    <a:pt x="2694" y="662"/>
                    <a:pt x="2671" y="502"/>
                    <a:pt x="2648" y="365"/>
                  </a:cubicBezTo>
                  <a:cubicBezTo>
                    <a:pt x="2648" y="365"/>
                    <a:pt x="2648" y="365"/>
                    <a:pt x="2648" y="343"/>
                  </a:cubicBezTo>
                  <a:cubicBezTo>
                    <a:pt x="2648" y="320"/>
                    <a:pt x="2648" y="274"/>
                    <a:pt x="2625" y="251"/>
                  </a:cubicBezTo>
                  <a:cubicBezTo>
                    <a:pt x="2625" y="228"/>
                    <a:pt x="2625" y="228"/>
                    <a:pt x="2625" y="206"/>
                  </a:cubicBezTo>
                  <a:cubicBezTo>
                    <a:pt x="2625" y="206"/>
                    <a:pt x="2625" y="183"/>
                    <a:pt x="2625" y="183"/>
                  </a:cubicBezTo>
                  <a:cubicBezTo>
                    <a:pt x="2625" y="160"/>
                    <a:pt x="2625" y="160"/>
                    <a:pt x="2625" y="160"/>
                  </a:cubicBezTo>
                  <a:cubicBezTo>
                    <a:pt x="2602" y="160"/>
                    <a:pt x="2602" y="160"/>
                    <a:pt x="2602" y="137"/>
                  </a:cubicBezTo>
                  <a:cubicBezTo>
                    <a:pt x="2602" y="114"/>
                    <a:pt x="2602" y="114"/>
                    <a:pt x="2602" y="114"/>
                  </a:cubicBezTo>
                  <a:lnTo>
                    <a:pt x="2602" y="91"/>
                  </a:lnTo>
                  <a:cubicBezTo>
                    <a:pt x="2579" y="46"/>
                    <a:pt x="2557" y="0"/>
                    <a:pt x="24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5" name="Google Shape;2705;p11"/>
            <p:cNvSpPr/>
            <p:nvPr/>
          </p:nvSpPr>
          <p:spPr>
            <a:xfrm>
              <a:off x="5992375" y="3796450"/>
              <a:ext cx="68500" cy="57100"/>
            </a:xfrm>
            <a:custGeom>
              <a:avLst/>
              <a:gdLst/>
              <a:ahLst/>
              <a:cxnLst/>
              <a:rect l="l" t="t" r="r" b="b"/>
              <a:pathLst>
                <a:path w="2740" h="2284" extrusionOk="0">
                  <a:moveTo>
                    <a:pt x="2557" y="1"/>
                  </a:moveTo>
                  <a:cubicBezTo>
                    <a:pt x="2557" y="1"/>
                    <a:pt x="2557" y="1"/>
                    <a:pt x="2534" y="24"/>
                  </a:cubicBezTo>
                  <a:cubicBezTo>
                    <a:pt x="2488" y="24"/>
                    <a:pt x="2443" y="69"/>
                    <a:pt x="2466" y="138"/>
                  </a:cubicBezTo>
                  <a:cubicBezTo>
                    <a:pt x="2466" y="161"/>
                    <a:pt x="2466" y="161"/>
                    <a:pt x="2466" y="161"/>
                  </a:cubicBezTo>
                  <a:cubicBezTo>
                    <a:pt x="2466" y="184"/>
                    <a:pt x="2466" y="184"/>
                    <a:pt x="2488" y="184"/>
                  </a:cubicBezTo>
                  <a:cubicBezTo>
                    <a:pt x="2488" y="184"/>
                    <a:pt x="2488" y="184"/>
                    <a:pt x="2488" y="206"/>
                  </a:cubicBezTo>
                  <a:lnTo>
                    <a:pt x="2488" y="229"/>
                  </a:lnTo>
                  <a:cubicBezTo>
                    <a:pt x="2488" y="229"/>
                    <a:pt x="2488" y="252"/>
                    <a:pt x="2488" y="252"/>
                  </a:cubicBezTo>
                  <a:cubicBezTo>
                    <a:pt x="2511" y="298"/>
                    <a:pt x="2511" y="321"/>
                    <a:pt x="2511" y="366"/>
                  </a:cubicBezTo>
                  <a:cubicBezTo>
                    <a:pt x="2511" y="366"/>
                    <a:pt x="2511" y="389"/>
                    <a:pt x="2511" y="389"/>
                  </a:cubicBezTo>
                  <a:cubicBezTo>
                    <a:pt x="2534" y="435"/>
                    <a:pt x="2534" y="480"/>
                    <a:pt x="2534" y="526"/>
                  </a:cubicBezTo>
                  <a:cubicBezTo>
                    <a:pt x="2534" y="549"/>
                    <a:pt x="2534" y="572"/>
                    <a:pt x="2534" y="594"/>
                  </a:cubicBezTo>
                  <a:cubicBezTo>
                    <a:pt x="2557" y="777"/>
                    <a:pt x="2534" y="960"/>
                    <a:pt x="2511" y="1142"/>
                  </a:cubicBezTo>
                  <a:cubicBezTo>
                    <a:pt x="2488" y="1256"/>
                    <a:pt x="2443" y="1393"/>
                    <a:pt x="2374" y="1507"/>
                  </a:cubicBezTo>
                  <a:cubicBezTo>
                    <a:pt x="2329" y="1599"/>
                    <a:pt x="2283" y="1690"/>
                    <a:pt x="2214" y="1781"/>
                  </a:cubicBezTo>
                  <a:cubicBezTo>
                    <a:pt x="2169" y="1827"/>
                    <a:pt x="2100" y="1895"/>
                    <a:pt x="2032" y="1941"/>
                  </a:cubicBezTo>
                  <a:cubicBezTo>
                    <a:pt x="1963" y="1987"/>
                    <a:pt x="1895" y="2010"/>
                    <a:pt x="1826" y="2032"/>
                  </a:cubicBezTo>
                  <a:cubicBezTo>
                    <a:pt x="1758" y="2055"/>
                    <a:pt x="1689" y="2078"/>
                    <a:pt x="1621" y="2078"/>
                  </a:cubicBezTo>
                  <a:cubicBezTo>
                    <a:pt x="1530" y="2078"/>
                    <a:pt x="1461" y="2078"/>
                    <a:pt x="1370" y="2055"/>
                  </a:cubicBezTo>
                  <a:cubicBezTo>
                    <a:pt x="1279" y="2032"/>
                    <a:pt x="1187" y="2010"/>
                    <a:pt x="1119" y="1964"/>
                  </a:cubicBezTo>
                  <a:cubicBezTo>
                    <a:pt x="1005" y="1918"/>
                    <a:pt x="913" y="1850"/>
                    <a:pt x="822" y="1781"/>
                  </a:cubicBezTo>
                  <a:cubicBezTo>
                    <a:pt x="708" y="1667"/>
                    <a:pt x="594" y="1553"/>
                    <a:pt x="503" y="1416"/>
                  </a:cubicBezTo>
                  <a:cubicBezTo>
                    <a:pt x="388" y="1234"/>
                    <a:pt x="297" y="1074"/>
                    <a:pt x="251" y="868"/>
                  </a:cubicBezTo>
                  <a:cubicBezTo>
                    <a:pt x="229" y="846"/>
                    <a:pt x="206" y="800"/>
                    <a:pt x="206" y="754"/>
                  </a:cubicBezTo>
                  <a:cubicBezTo>
                    <a:pt x="206" y="731"/>
                    <a:pt x="183" y="709"/>
                    <a:pt x="160" y="686"/>
                  </a:cubicBezTo>
                  <a:cubicBezTo>
                    <a:pt x="145" y="686"/>
                    <a:pt x="130" y="676"/>
                    <a:pt x="115" y="676"/>
                  </a:cubicBezTo>
                  <a:cubicBezTo>
                    <a:pt x="107" y="676"/>
                    <a:pt x="99" y="678"/>
                    <a:pt x="92" y="686"/>
                  </a:cubicBezTo>
                  <a:cubicBezTo>
                    <a:pt x="46" y="686"/>
                    <a:pt x="0" y="731"/>
                    <a:pt x="23" y="800"/>
                  </a:cubicBezTo>
                  <a:cubicBezTo>
                    <a:pt x="69" y="982"/>
                    <a:pt x="137" y="1165"/>
                    <a:pt x="251" y="1348"/>
                  </a:cubicBezTo>
                  <a:cubicBezTo>
                    <a:pt x="343" y="1530"/>
                    <a:pt x="457" y="1690"/>
                    <a:pt x="594" y="1827"/>
                  </a:cubicBezTo>
                  <a:cubicBezTo>
                    <a:pt x="754" y="1987"/>
                    <a:pt x="913" y="2101"/>
                    <a:pt x="1119" y="2192"/>
                  </a:cubicBezTo>
                  <a:cubicBezTo>
                    <a:pt x="1256" y="2253"/>
                    <a:pt x="1403" y="2283"/>
                    <a:pt x="1547" y="2283"/>
                  </a:cubicBezTo>
                  <a:cubicBezTo>
                    <a:pt x="1618" y="2283"/>
                    <a:pt x="1689" y="2276"/>
                    <a:pt x="1758" y="2261"/>
                  </a:cubicBezTo>
                  <a:cubicBezTo>
                    <a:pt x="1872" y="2238"/>
                    <a:pt x="1963" y="2192"/>
                    <a:pt x="2077" y="2147"/>
                  </a:cubicBezTo>
                  <a:cubicBezTo>
                    <a:pt x="2146" y="2101"/>
                    <a:pt x="2214" y="2032"/>
                    <a:pt x="2283" y="1964"/>
                  </a:cubicBezTo>
                  <a:cubicBezTo>
                    <a:pt x="2420" y="1850"/>
                    <a:pt x="2511" y="1713"/>
                    <a:pt x="2580" y="1553"/>
                  </a:cubicBezTo>
                  <a:cubicBezTo>
                    <a:pt x="2671" y="1370"/>
                    <a:pt x="2717" y="1165"/>
                    <a:pt x="2739" y="960"/>
                  </a:cubicBezTo>
                  <a:cubicBezTo>
                    <a:pt x="2739" y="800"/>
                    <a:pt x="2739" y="640"/>
                    <a:pt x="2739" y="503"/>
                  </a:cubicBezTo>
                  <a:cubicBezTo>
                    <a:pt x="2739" y="503"/>
                    <a:pt x="2739" y="480"/>
                    <a:pt x="2739" y="480"/>
                  </a:cubicBezTo>
                  <a:cubicBezTo>
                    <a:pt x="2717" y="457"/>
                    <a:pt x="2717" y="412"/>
                    <a:pt x="2717" y="366"/>
                  </a:cubicBezTo>
                  <a:cubicBezTo>
                    <a:pt x="2717" y="343"/>
                    <a:pt x="2717" y="343"/>
                    <a:pt x="2717" y="321"/>
                  </a:cubicBezTo>
                  <a:lnTo>
                    <a:pt x="2694" y="321"/>
                  </a:lnTo>
                  <a:cubicBezTo>
                    <a:pt x="2694" y="275"/>
                    <a:pt x="2694" y="252"/>
                    <a:pt x="2694" y="206"/>
                  </a:cubicBezTo>
                  <a:lnTo>
                    <a:pt x="2671" y="206"/>
                  </a:lnTo>
                  <a:cubicBezTo>
                    <a:pt x="2671" y="206"/>
                    <a:pt x="2671" y="184"/>
                    <a:pt x="2671" y="184"/>
                  </a:cubicBezTo>
                  <a:cubicBezTo>
                    <a:pt x="2671" y="184"/>
                    <a:pt x="2671" y="161"/>
                    <a:pt x="2671" y="161"/>
                  </a:cubicBezTo>
                  <a:cubicBezTo>
                    <a:pt x="2671" y="161"/>
                    <a:pt x="2671" y="138"/>
                    <a:pt x="2671" y="138"/>
                  </a:cubicBezTo>
                  <a:cubicBezTo>
                    <a:pt x="2671" y="138"/>
                    <a:pt x="2671" y="115"/>
                    <a:pt x="2671" y="115"/>
                  </a:cubicBezTo>
                  <a:cubicBezTo>
                    <a:pt x="2671" y="115"/>
                    <a:pt x="2648" y="92"/>
                    <a:pt x="2648" y="92"/>
                  </a:cubicBezTo>
                  <a:cubicBezTo>
                    <a:pt x="2648" y="47"/>
                    <a:pt x="2602" y="1"/>
                    <a:pt x="25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6" name="Google Shape;2706;p11"/>
            <p:cNvSpPr/>
            <p:nvPr/>
          </p:nvSpPr>
          <p:spPr>
            <a:xfrm>
              <a:off x="5881675" y="3830125"/>
              <a:ext cx="79900" cy="66225"/>
            </a:xfrm>
            <a:custGeom>
              <a:avLst/>
              <a:gdLst/>
              <a:ahLst/>
              <a:cxnLst/>
              <a:rect l="l" t="t" r="r" b="b"/>
              <a:pathLst>
                <a:path w="3196" h="2649" extrusionOk="0">
                  <a:moveTo>
                    <a:pt x="2229" y="1536"/>
                  </a:moveTo>
                  <a:cubicBezTo>
                    <a:pt x="2283" y="1536"/>
                    <a:pt x="2340" y="1541"/>
                    <a:pt x="2397" y="1553"/>
                  </a:cubicBezTo>
                  <a:cubicBezTo>
                    <a:pt x="2488" y="1576"/>
                    <a:pt x="2580" y="1576"/>
                    <a:pt x="2648" y="1621"/>
                  </a:cubicBezTo>
                  <a:cubicBezTo>
                    <a:pt x="2694" y="1644"/>
                    <a:pt x="2739" y="1667"/>
                    <a:pt x="2785" y="1713"/>
                  </a:cubicBezTo>
                  <a:cubicBezTo>
                    <a:pt x="2808" y="1713"/>
                    <a:pt x="2808" y="1735"/>
                    <a:pt x="2831" y="1735"/>
                  </a:cubicBezTo>
                  <a:cubicBezTo>
                    <a:pt x="2785" y="1781"/>
                    <a:pt x="2762" y="1850"/>
                    <a:pt x="2716" y="1895"/>
                  </a:cubicBezTo>
                  <a:cubicBezTo>
                    <a:pt x="2625" y="2009"/>
                    <a:pt x="2534" y="2101"/>
                    <a:pt x="2420" y="2169"/>
                  </a:cubicBezTo>
                  <a:cubicBezTo>
                    <a:pt x="2306" y="2260"/>
                    <a:pt x="2192" y="2329"/>
                    <a:pt x="2077" y="2374"/>
                  </a:cubicBezTo>
                  <a:cubicBezTo>
                    <a:pt x="1940" y="2443"/>
                    <a:pt x="1803" y="2466"/>
                    <a:pt x="1667" y="2489"/>
                  </a:cubicBezTo>
                  <a:cubicBezTo>
                    <a:pt x="1609" y="2500"/>
                    <a:pt x="1552" y="2506"/>
                    <a:pt x="1495" y="2506"/>
                  </a:cubicBezTo>
                  <a:cubicBezTo>
                    <a:pt x="1438" y="2506"/>
                    <a:pt x="1381" y="2500"/>
                    <a:pt x="1324" y="2489"/>
                  </a:cubicBezTo>
                  <a:lnTo>
                    <a:pt x="1301" y="2489"/>
                  </a:lnTo>
                  <a:cubicBezTo>
                    <a:pt x="1187" y="2466"/>
                    <a:pt x="1096" y="2443"/>
                    <a:pt x="1005" y="2420"/>
                  </a:cubicBezTo>
                  <a:cubicBezTo>
                    <a:pt x="1005" y="2420"/>
                    <a:pt x="1005" y="2397"/>
                    <a:pt x="1005" y="2397"/>
                  </a:cubicBezTo>
                  <a:cubicBezTo>
                    <a:pt x="1005" y="2374"/>
                    <a:pt x="1005" y="2374"/>
                    <a:pt x="1027" y="2352"/>
                  </a:cubicBezTo>
                  <a:cubicBezTo>
                    <a:pt x="1027" y="2306"/>
                    <a:pt x="1050" y="2238"/>
                    <a:pt x="1073" y="2192"/>
                  </a:cubicBezTo>
                  <a:cubicBezTo>
                    <a:pt x="1096" y="2123"/>
                    <a:pt x="1119" y="2078"/>
                    <a:pt x="1164" y="2032"/>
                  </a:cubicBezTo>
                  <a:cubicBezTo>
                    <a:pt x="1210" y="1964"/>
                    <a:pt x="1278" y="1895"/>
                    <a:pt x="1347" y="1850"/>
                  </a:cubicBezTo>
                  <a:cubicBezTo>
                    <a:pt x="1461" y="1758"/>
                    <a:pt x="1552" y="1713"/>
                    <a:pt x="1667" y="1667"/>
                  </a:cubicBezTo>
                  <a:cubicBezTo>
                    <a:pt x="1803" y="1598"/>
                    <a:pt x="1940" y="1576"/>
                    <a:pt x="2077" y="1553"/>
                  </a:cubicBezTo>
                  <a:cubicBezTo>
                    <a:pt x="2123" y="1541"/>
                    <a:pt x="2174" y="1536"/>
                    <a:pt x="2229" y="1536"/>
                  </a:cubicBezTo>
                  <a:close/>
                  <a:moveTo>
                    <a:pt x="2465" y="1"/>
                  </a:moveTo>
                  <a:cubicBezTo>
                    <a:pt x="2374" y="1"/>
                    <a:pt x="2306" y="1"/>
                    <a:pt x="2237" y="23"/>
                  </a:cubicBezTo>
                  <a:cubicBezTo>
                    <a:pt x="2146" y="46"/>
                    <a:pt x="2055" y="69"/>
                    <a:pt x="1986" y="138"/>
                  </a:cubicBezTo>
                  <a:cubicBezTo>
                    <a:pt x="1918" y="206"/>
                    <a:pt x="1872" y="275"/>
                    <a:pt x="1826" y="343"/>
                  </a:cubicBezTo>
                  <a:lnTo>
                    <a:pt x="1781" y="412"/>
                  </a:lnTo>
                  <a:cubicBezTo>
                    <a:pt x="1758" y="457"/>
                    <a:pt x="1735" y="503"/>
                    <a:pt x="1689" y="548"/>
                  </a:cubicBezTo>
                  <a:cubicBezTo>
                    <a:pt x="1667" y="594"/>
                    <a:pt x="1621" y="640"/>
                    <a:pt x="1598" y="663"/>
                  </a:cubicBezTo>
                  <a:lnTo>
                    <a:pt x="1552" y="685"/>
                  </a:lnTo>
                  <a:lnTo>
                    <a:pt x="1484" y="685"/>
                  </a:lnTo>
                  <a:cubicBezTo>
                    <a:pt x="1370" y="663"/>
                    <a:pt x="1278" y="617"/>
                    <a:pt x="1187" y="594"/>
                  </a:cubicBezTo>
                  <a:lnTo>
                    <a:pt x="1119" y="548"/>
                  </a:lnTo>
                  <a:cubicBezTo>
                    <a:pt x="1027" y="526"/>
                    <a:pt x="913" y="480"/>
                    <a:pt x="799" y="457"/>
                  </a:cubicBezTo>
                  <a:lnTo>
                    <a:pt x="731" y="457"/>
                  </a:lnTo>
                  <a:cubicBezTo>
                    <a:pt x="594" y="457"/>
                    <a:pt x="457" y="503"/>
                    <a:pt x="320" y="617"/>
                  </a:cubicBezTo>
                  <a:cubicBezTo>
                    <a:pt x="229" y="708"/>
                    <a:pt x="137" y="800"/>
                    <a:pt x="92" y="936"/>
                  </a:cubicBezTo>
                  <a:cubicBezTo>
                    <a:pt x="0" y="1142"/>
                    <a:pt x="23" y="1416"/>
                    <a:pt x="137" y="1690"/>
                  </a:cubicBezTo>
                  <a:cubicBezTo>
                    <a:pt x="183" y="1827"/>
                    <a:pt x="251" y="1941"/>
                    <a:pt x="343" y="2078"/>
                  </a:cubicBezTo>
                  <a:cubicBezTo>
                    <a:pt x="434" y="2192"/>
                    <a:pt x="525" y="2283"/>
                    <a:pt x="639" y="2374"/>
                  </a:cubicBezTo>
                  <a:cubicBezTo>
                    <a:pt x="754" y="2443"/>
                    <a:pt x="845" y="2511"/>
                    <a:pt x="959" y="2557"/>
                  </a:cubicBezTo>
                  <a:cubicBezTo>
                    <a:pt x="1073" y="2603"/>
                    <a:pt x="1187" y="2626"/>
                    <a:pt x="1324" y="2626"/>
                  </a:cubicBezTo>
                  <a:cubicBezTo>
                    <a:pt x="1370" y="2648"/>
                    <a:pt x="1415" y="2648"/>
                    <a:pt x="1461" y="2648"/>
                  </a:cubicBezTo>
                  <a:cubicBezTo>
                    <a:pt x="1598" y="2648"/>
                    <a:pt x="1758" y="2626"/>
                    <a:pt x="1918" y="2580"/>
                  </a:cubicBezTo>
                  <a:cubicBezTo>
                    <a:pt x="2077" y="2534"/>
                    <a:pt x="2214" y="2489"/>
                    <a:pt x="2374" y="2397"/>
                  </a:cubicBezTo>
                  <a:cubicBezTo>
                    <a:pt x="2648" y="2215"/>
                    <a:pt x="2853" y="1986"/>
                    <a:pt x="3013" y="1690"/>
                  </a:cubicBezTo>
                  <a:cubicBezTo>
                    <a:pt x="3059" y="1621"/>
                    <a:pt x="3082" y="1553"/>
                    <a:pt x="3105" y="1484"/>
                  </a:cubicBezTo>
                  <a:cubicBezTo>
                    <a:pt x="3127" y="1393"/>
                    <a:pt x="3150" y="1325"/>
                    <a:pt x="3173" y="1256"/>
                  </a:cubicBezTo>
                  <a:cubicBezTo>
                    <a:pt x="3196" y="1142"/>
                    <a:pt x="3196" y="1005"/>
                    <a:pt x="3173" y="868"/>
                  </a:cubicBezTo>
                  <a:cubicBezTo>
                    <a:pt x="3127" y="526"/>
                    <a:pt x="2922" y="92"/>
                    <a:pt x="2511" y="23"/>
                  </a:cubicBezTo>
                  <a:cubicBezTo>
                    <a:pt x="2488" y="1"/>
                    <a:pt x="2465" y="1"/>
                    <a:pt x="24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7" name="Google Shape;2707;p11"/>
            <p:cNvSpPr/>
            <p:nvPr/>
          </p:nvSpPr>
          <p:spPr>
            <a:xfrm>
              <a:off x="5783525" y="3922700"/>
              <a:ext cx="33700" cy="22075"/>
            </a:xfrm>
            <a:custGeom>
              <a:avLst/>
              <a:gdLst/>
              <a:ahLst/>
              <a:cxnLst/>
              <a:rect l="l" t="t" r="r" b="b"/>
              <a:pathLst>
                <a:path w="1348" h="883" extrusionOk="0">
                  <a:moveTo>
                    <a:pt x="757" y="0"/>
                  </a:moveTo>
                  <a:cubicBezTo>
                    <a:pt x="698" y="0"/>
                    <a:pt x="635" y="6"/>
                    <a:pt x="571" y="18"/>
                  </a:cubicBezTo>
                  <a:cubicBezTo>
                    <a:pt x="229" y="109"/>
                    <a:pt x="0" y="338"/>
                    <a:pt x="46" y="566"/>
                  </a:cubicBezTo>
                  <a:cubicBezTo>
                    <a:pt x="83" y="769"/>
                    <a:pt x="299" y="882"/>
                    <a:pt x="561" y="882"/>
                  </a:cubicBezTo>
                  <a:cubicBezTo>
                    <a:pt x="623" y="882"/>
                    <a:pt x="688" y="876"/>
                    <a:pt x="754" y="863"/>
                  </a:cubicBezTo>
                  <a:cubicBezTo>
                    <a:pt x="1096" y="794"/>
                    <a:pt x="1347" y="543"/>
                    <a:pt x="1301" y="315"/>
                  </a:cubicBezTo>
                  <a:cubicBezTo>
                    <a:pt x="1264" y="127"/>
                    <a:pt x="1040" y="0"/>
                    <a:pt x="7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8" name="Google Shape;2708;p11"/>
            <p:cNvSpPr/>
            <p:nvPr/>
          </p:nvSpPr>
          <p:spPr>
            <a:xfrm>
              <a:off x="6053425" y="3847325"/>
              <a:ext cx="31425" cy="20375"/>
            </a:xfrm>
            <a:custGeom>
              <a:avLst/>
              <a:gdLst/>
              <a:ahLst/>
              <a:cxnLst/>
              <a:rect l="l" t="t" r="r" b="b"/>
              <a:pathLst>
                <a:path w="1257" h="815" extrusionOk="0">
                  <a:moveTo>
                    <a:pt x="733" y="0"/>
                  </a:moveTo>
                  <a:cubicBezTo>
                    <a:pt x="674" y="0"/>
                    <a:pt x="612" y="7"/>
                    <a:pt x="549" y="20"/>
                  </a:cubicBezTo>
                  <a:cubicBezTo>
                    <a:pt x="229" y="89"/>
                    <a:pt x="1" y="317"/>
                    <a:pt x="46" y="522"/>
                  </a:cubicBezTo>
                  <a:cubicBezTo>
                    <a:pt x="84" y="691"/>
                    <a:pt x="291" y="814"/>
                    <a:pt x="555" y="814"/>
                  </a:cubicBezTo>
                  <a:cubicBezTo>
                    <a:pt x="611" y="814"/>
                    <a:pt x="670" y="808"/>
                    <a:pt x="731" y="796"/>
                  </a:cubicBezTo>
                  <a:cubicBezTo>
                    <a:pt x="1051" y="705"/>
                    <a:pt x="1256" y="477"/>
                    <a:pt x="1210" y="271"/>
                  </a:cubicBezTo>
                  <a:cubicBezTo>
                    <a:pt x="1174" y="106"/>
                    <a:pt x="975" y="0"/>
                    <a:pt x="7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09" name="Google Shape;2709;p11"/>
          <p:cNvGrpSpPr/>
          <p:nvPr/>
        </p:nvGrpSpPr>
        <p:grpSpPr>
          <a:xfrm>
            <a:off x="10384060" y="5030760"/>
            <a:ext cx="1429553" cy="1500029"/>
            <a:chOff x="-818813" y="1823137"/>
            <a:chExt cx="1579734" cy="1657613"/>
          </a:xfrm>
        </p:grpSpPr>
        <p:sp>
          <p:nvSpPr>
            <p:cNvPr id="2710" name="Google Shape;2710;p11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1" name="Google Shape;2711;p11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2" name="Google Shape;2712;p11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3" name="Google Shape;2713;p11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4" name="Google Shape;2714;p11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5" name="Google Shape;2715;p11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6" name="Google Shape;2716;p11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7" name="Google Shape;2717;p11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8" name="Google Shape;2718;p11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9" name="Google Shape;2719;p11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0" name="Google Shape;2720;p11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1" name="Google Shape;2721;p11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2" name="Google Shape;2722;p11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3" name="Google Shape;2723;p11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4" name="Google Shape;2724;p11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5" name="Google Shape;2725;p11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6" name="Google Shape;2726;p11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7" name="Google Shape;2727;p11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8" name="Google Shape;2728;p11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9" name="Google Shape;2729;p11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0" name="Google Shape;2730;p11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1" name="Google Shape;2731;p11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2" name="Google Shape;2732;p11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3" name="Google Shape;2733;p11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4" name="Google Shape;2734;p11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5" name="Google Shape;2735;p11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6" name="Google Shape;2736;p11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7" name="Google Shape;2737;p11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8" name="Google Shape;2738;p11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9" name="Google Shape;2739;p11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0" name="Google Shape;2740;p11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1" name="Google Shape;2741;p11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2" name="Google Shape;2742;p11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3" name="Google Shape;2743;p11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4" name="Google Shape;2744;p11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5" name="Google Shape;2745;p11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6" name="Google Shape;2746;p11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7" name="Google Shape;2747;p11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8" name="Google Shape;2748;p11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9" name="Google Shape;2749;p11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0" name="Google Shape;2750;p11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1" name="Google Shape;2751;p11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2" name="Google Shape;2752;p11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3" name="Google Shape;2753;p11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4" name="Google Shape;2754;p11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5" name="Google Shape;2755;p11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6" name="Google Shape;2756;p11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7" name="Google Shape;2757;p11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8" name="Google Shape;2758;p11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9" name="Google Shape;2759;p11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0" name="Google Shape;2760;p11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1" name="Google Shape;2761;p11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2" name="Google Shape;2762;p11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3" name="Google Shape;2763;p11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4" name="Google Shape;2764;p11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5" name="Google Shape;2765;p11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6" name="Google Shape;2766;p11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7" name="Google Shape;2767;p11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8" name="Google Shape;2768;p11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9" name="Google Shape;2769;p11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0" name="Google Shape;2770;p11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1" name="Google Shape;2771;p11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72" name="Google Shape;2772;p11"/>
          <p:cNvGrpSpPr/>
          <p:nvPr/>
        </p:nvGrpSpPr>
        <p:grpSpPr>
          <a:xfrm rot="-5400000" flipH="1">
            <a:off x="403904" y="296836"/>
            <a:ext cx="521341" cy="572405"/>
            <a:chOff x="818450" y="719950"/>
            <a:chExt cx="162075" cy="177950"/>
          </a:xfrm>
        </p:grpSpPr>
        <p:sp>
          <p:nvSpPr>
            <p:cNvPr id="2773" name="Google Shape;2773;p11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4" name="Google Shape;2774;p11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5" name="Google Shape;2775;p11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76" name="Google Shape;2776;p11"/>
          <p:cNvGrpSpPr/>
          <p:nvPr/>
        </p:nvGrpSpPr>
        <p:grpSpPr>
          <a:xfrm rot="350702">
            <a:off x="11268843" y="4157246"/>
            <a:ext cx="439517" cy="565111"/>
            <a:chOff x="3526675" y="707075"/>
            <a:chExt cx="187750" cy="241400"/>
          </a:xfrm>
        </p:grpSpPr>
        <p:sp>
          <p:nvSpPr>
            <p:cNvPr id="2777" name="Google Shape;2777;p11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8" name="Google Shape;2778;p11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9" name="Google Shape;2779;p11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780" name="Google Shape;2780;p11"/>
          <p:cNvSpPr/>
          <p:nvPr/>
        </p:nvSpPr>
        <p:spPr>
          <a:xfrm rot="1258828">
            <a:off x="3059505" y="64012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81" name="Google Shape;2781;p11"/>
          <p:cNvSpPr/>
          <p:nvPr/>
        </p:nvSpPr>
        <p:spPr>
          <a:xfrm>
            <a:off x="6706430" y="66786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82" name="Google Shape;2782;p11"/>
          <p:cNvSpPr/>
          <p:nvPr/>
        </p:nvSpPr>
        <p:spPr>
          <a:xfrm>
            <a:off x="560948" y="38271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83" name="Google Shape;2783;p11"/>
          <p:cNvSpPr/>
          <p:nvPr/>
        </p:nvSpPr>
        <p:spPr>
          <a:xfrm rot="-690445">
            <a:off x="4330789" y="767355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84" name="Google Shape;2784;p11"/>
          <p:cNvSpPr/>
          <p:nvPr/>
        </p:nvSpPr>
        <p:spPr>
          <a:xfrm>
            <a:off x="8688299" y="10865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785" name="Google Shape;2785;p11"/>
          <p:cNvGrpSpPr/>
          <p:nvPr/>
        </p:nvGrpSpPr>
        <p:grpSpPr>
          <a:xfrm rot="3230776">
            <a:off x="10908619" y="548317"/>
            <a:ext cx="665187" cy="714412"/>
            <a:chOff x="539500" y="356300"/>
            <a:chExt cx="347201" cy="372894"/>
          </a:xfrm>
        </p:grpSpPr>
        <p:sp>
          <p:nvSpPr>
            <p:cNvPr id="2786" name="Google Shape;2786;p11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7" name="Google Shape;2787;p11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8" name="Google Shape;2788;p11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9" name="Google Shape;2789;p11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0" name="Google Shape;2790;p11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1" name="Google Shape;2791;p11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2" name="Google Shape;2792;p11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3" name="Google Shape;2793;p11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4" name="Google Shape;2794;p11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5" name="Google Shape;2795;p11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6" name="Google Shape;2796;p11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97" name="Google Shape;2797;p11"/>
          <p:cNvGrpSpPr/>
          <p:nvPr/>
        </p:nvGrpSpPr>
        <p:grpSpPr>
          <a:xfrm rot="-1687898">
            <a:off x="613403" y="5855408"/>
            <a:ext cx="456072" cy="557843"/>
            <a:chOff x="2019050" y="1133325"/>
            <a:chExt cx="153525" cy="187750"/>
          </a:xfrm>
        </p:grpSpPr>
        <p:sp>
          <p:nvSpPr>
            <p:cNvPr id="2798" name="Google Shape;2798;p11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9" name="Google Shape;2799;p11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0" name="Google Shape;2800;p11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1" name="Google Shape;2801;p11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802" name="Google Shape;2802;p11"/>
          <p:cNvSpPr/>
          <p:nvPr/>
        </p:nvSpPr>
        <p:spPr>
          <a:xfrm>
            <a:off x="6950097" y="6419180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03" name="Google Shape;2803;p11"/>
          <p:cNvSpPr/>
          <p:nvPr/>
        </p:nvSpPr>
        <p:spPr>
          <a:xfrm>
            <a:off x="11384948" y="26438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04" name="Google Shape;2804;p11"/>
          <p:cNvSpPr txBox="1">
            <a:spLocks noGrp="1"/>
          </p:cNvSpPr>
          <p:nvPr>
            <p:ph type="title" hasCustomPrompt="1"/>
          </p:nvPr>
        </p:nvSpPr>
        <p:spPr>
          <a:xfrm>
            <a:off x="2131000" y="2062317"/>
            <a:ext cx="7930000" cy="207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9600"/>
              <a:buNone/>
              <a:defRPr sz="14800">
                <a:solidFill>
                  <a:schemeClr val="l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9600"/>
              <a:buNone/>
              <a:defRPr sz="12800">
                <a:solidFill>
                  <a:schemeClr val="lt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9600"/>
              <a:buNone/>
              <a:defRPr sz="12800">
                <a:solidFill>
                  <a:schemeClr val="lt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9600"/>
              <a:buNone/>
              <a:defRPr sz="12800">
                <a:solidFill>
                  <a:schemeClr val="lt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9600"/>
              <a:buNone/>
              <a:defRPr sz="12800">
                <a:solidFill>
                  <a:schemeClr val="lt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9600"/>
              <a:buNone/>
              <a:defRPr sz="12800">
                <a:solidFill>
                  <a:schemeClr val="lt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9600"/>
              <a:buNone/>
              <a:defRPr sz="12800">
                <a:solidFill>
                  <a:schemeClr val="lt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9600"/>
              <a:buNone/>
              <a:defRPr sz="12800">
                <a:solidFill>
                  <a:schemeClr val="lt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9600"/>
              <a:buNone/>
              <a:defRPr sz="12800">
                <a:solidFill>
                  <a:schemeClr val="l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805" name="Google Shape;2805;p11"/>
          <p:cNvSpPr txBox="1">
            <a:spLocks noGrp="1"/>
          </p:cNvSpPr>
          <p:nvPr>
            <p:ph type="subTitle" idx="1"/>
          </p:nvPr>
        </p:nvSpPr>
        <p:spPr>
          <a:xfrm>
            <a:off x="2130984" y="4132851"/>
            <a:ext cx="7930000" cy="6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812911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36.xml"/><Relationship Id="rId18" Type="http://schemas.openxmlformats.org/officeDocument/2006/relationships/slideLayout" Target="../slideLayouts/slideLayout41.xml"/><Relationship Id="rId26" Type="http://schemas.openxmlformats.org/officeDocument/2006/relationships/slideLayout" Target="../slideLayouts/slideLayout49.xml"/><Relationship Id="rId39" Type="http://schemas.openxmlformats.org/officeDocument/2006/relationships/slideLayout" Target="../slideLayouts/slideLayout62.xml"/><Relationship Id="rId21" Type="http://schemas.openxmlformats.org/officeDocument/2006/relationships/slideLayout" Target="../slideLayouts/slideLayout44.xml"/><Relationship Id="rId34" Type="http://schemas.openxmlformats.org/officeDocument/2006/relationships/slideLayout" Target="../slideLayouts/slideLayout57.xml"/><Relationship Id="rId7" Type="http://schemas.openxmlformats.org/officeDocument/2006/relationships/slideLayout" Target="../slideLayouts/slideLayout30.xml"/><Relationship Id="rId12" Type="http://schemas.openxmlformats.org/officeDocument/2006/relationships/slideLayout" Target="../slideLayouts/slideLayout35.xml"/><Relationship Id="rId17" Type="http://schemas.openxmlformats.org/officeDocument/2006/relationships/slideLayout" Target="../slideLayouts/slideLayout40.xml"/><Relationship Id="rId25" Type="http://schemas.openxmlformats.org/officeDocument/2006/relationships/slideLayout" Target="../slideLayouts/slideLayout48.xml"/><Relationship Id="rId33" Type="http://schemas.openxmlformats.org/officeDocument/2006/relationships/slideLayout" Target="../slideLayouts/slideLayout56.xml"/><Relationship Id="rId38" Type="http://schemas.openxmlformats.org/officeDocument/2006/relationships/slideLayout" Target="../slideLayouts/slideLayout61.xml"/><Relationship Id="rId2" Type="http://schemas.openxmlformats.org/officeDocument/2006/relationships/slideLayout" Target="../slideLayouts/slideLayout25.xml"/><Relationship Id="rId16" Type="http://schemas.openxmlformats.org/officeDocument/2006/relationships/slideLayout" Target="../slideLayouts/slideLayout39.xml"/><Relationship Id="rId20" Type="http://schemas.openxmlformats.org/officeDocument/2006/relationships/slideLayout" Target="../slideLayouts/slideLayout43.xml"/><Relationship Id="rId29" Type="http://schemas.openxmlformats.org/officeDocument/2006/relationships/slideLayout" Target="../slideLayouts/slideLayout52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24" Type="http://schemas.openxmlformats.org/officeDocument/2006/relationships/slideLayout" Target="../slideLayouts/slideLayout47.xml"/><Relationship Id="rId32" Type="http://schemas.openxmlformats.org/officeDocument/2006/relationships/slideLayout" Target="../slideLayouts/slideLayout55.xml"/><Relationship Id="rId37" Type="http://schemas.openxmlformats.org/officeDocument/2006/relationships/slideLayout" Target="../slideLayouts/slideLayout60.xml"/><Relationship Id="rId40" Type="http://schemas.openxmlformats.org/officeDocument/2006/relationships/theme" Target="../theme/theme2.xml"/><Relationship Id="rId5" Type="http://schemas.openxmlformats.org/officeDocument/2006/relationships/slideLayout" Target="../slideLayouts/slideLayout28.xml"/><Relationship Id="rId15" Type="http://schemas.openxmlformats.org/officeDocument/2006/relationships/slideLayout" Target="../slideLayouts/slideLayout38.xml"/><Relationship Id="rId23" Type="http://schemas.openxmlformats.org/officeDocument/2006/relationships/slideLayout" Target="../slideLayouts/slideLayout46.xml"/><Relationship Id="rId28" Type="http://schemas.openxmlformats.org/officeDocument/2006/relationships/slideLayout" Target="../slideLayouts/slideLayout51.xml"/><Relationship Id="rId36" Type="http://schemas.openxmlformats.org/officeDocument/2006/relationships/slideLayout" Target="../slideLayouts/slideLayout59.xml"/><Relationship Id="rId10" Type="http://schemas.openxmlformats.org/officeDocument/2006/relationships/slideLayout" Target="../slideLayouts/slideLayout33.xml"/><Relationship Id="rId19" Type="http://schemas.openxmlformats.org/officeDocument/2006/relationships/slideLayout" Target="../slideLayouts/slideLayout42.xml"/><Relationship Id="rId31" Type="http://schemas.openxmlformats.org/officeDocument/2006/relationships/slideLayout" Target="../slideLayouts/slideLayout54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Relationship Id="rId14" Type="http://schemas.openxmlformats.org/officeDocument/2006/relationships/slideLayout" Target="../slideLayouts/slideLayout37.xml"/><Relationship Id="rId22" Type="http://schemas.openxmlformats.org/officeDocument/2006/relationships/slideLayout" Target="../slideLayouts/slideLayout45.xml"/><Relationship Id="rId27" Type="http://schemas.openxmlformats.org/officeDocument/2006/relationships/slideLayout" Target="../slideLayouts/slideLayout50.xml"/><Relationship Id="rId30" Type="http://schemas.openxmlformats.org/officeDocument/2006/relationships/slideLayout" Target="../slideLayouts/slideLayout53.xml"/><Relationship Id="rId35" Type="http://schemas.openxmlformats.org/officeDocument/2006/relationships/slideLayout" Target="../slideLayouts/slideLayout58.xml"/><Relationship Id="rId8" Type="http://schemas.openxmlformats.org/officeDocument/2006/relationships/slideLayout" Target="../slideLayouts/slideLayout31.xml"/><Relationship Id="rId3" Type="http://schemas.openxmlformats.org/officeDocument/2006/relationships/slideLayout" Target="../slideLayouts/slideLayout26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0.xml"/><Relationship Id="rId3" Type="http://schemas.openxmlformats.org/officeDocument/2006/relationships/slideLayout" Target="../slideLayouts/slideLayout65.xml"/><Relationship Id="rId7" Type="http://schemas.openxmlformats.org/officeDocument/2006/relationships/slideLayout" Target="../slideLayouts/slideLayout6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64.xml"/><Relationship Id="rId1" Type="http://schemas.openxmlformats.org/officeDocument/2006/relationships/slideLayout" Target="../slideLayouts/slideLayout63.xml"/><Relationship Id="rId6" Type="http://schemas.openxmlformats.org/officeDocument/2006/relationships/slideLayout" Target="../slideLayouts/slideLayout68.xml"/><Relationship Id="rId11" Type="http://schemas.openxmlformats.org/officeDocument/2006/relationships/slideLayout" Target="../slideLayouts/slideLayout73.xml"/><Relationship Id="rId5" Type="http://schemas.openxmlformats.org/officeDocument/2006/relationships/slideLayout" Target="../slideLayouts/slideLayout67.xml"/><Relationship Id="rId10" Type="http://schemas.openxmlformats.org/officeDocument/2006/relationships/slideLayout" Target="../slideLayouts/slideLayout72.xml"/><Relationship Id="rId4" Type="http://schemas.openxmlformats.org/officeDocument/2006/relationships/slideLayout" Target="../slideLayouts/slideLayout66.xml"/><Relationship Id="rId9" Type="http://schemas.openxmlformats.org/officeDocument/2006/relationships/slideLayout" Target="../slideLayouts/slideLayout7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voon"/>
              <a:buNone/>
              <a:defRPr sz="3500">
                <a:solidFill>
                  <a:schemeClr val="dk1"/>
                </a:solidFill>
                <a:latin typeface="Kavoon"/>
                <a:ea typeface="Kavoon"/>
                <a:cs typeface="Kavoon"/>
                <a:sym typeface="Kavoo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800" y="1536633"/>
            <a:ext cx="102904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1825383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1" r:id="rId10"/>
    <p:sldLayoutId id="2147483672" r:id="rId11"/>
    <p:sldLayoutId id="2147483673" r:id="rId12"/>
    <p:sldLayoutId id="2147483674" r:id="rId13"/>
    <p:sldLayoutId id="2147483675" r:id="rId14"/>
    <p:sldLayoutId id="2147483676" r:id="rId15"/>
    <p:sldLayoutId id="2147483677" r:id="rId16"/>
    <p:sldLayoutId id="2147483678" r:id="rId17"/>
    <p:sldLayoutId id="2147483679" r:id="rId18"/>
    <p:sldLayoutId id="2147483680" r:id="rId19"/>
    <p:sldLayoutId id="2147483681" r:id="rId20"/>
    <p:sldLayoutId id="2147483682" r:id="rId21"/>
    <p:sldLayoutId id="2147483683" r:id="rId22"/>
    <p:sldLayoutId id="2147483684" r:id="rId23"/>
  </p:sldLayoutIdLst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42">
          <p15:clr>
            <a:srgbClr val="EA4335"/>
          </p15:clr>
        </p15:guide>
        <p15:guide id="2" pos="449">
          <p15:clr>
            <a:srgbClr val="EA4335"/>
          </p15:clr>
        </p15:guide>
        <p15:guide id="3" pos="5311">
          <p15:clr>
            <a:srgbClr val="EA4335"/>
          </p15:clr>
        </p15:guide>
        <p15:guide id="4" orient="horz" pos="2898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 b="1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 b="1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 b="1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 b="1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 b="1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 b="1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 b="1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 b="1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 b="1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800" y="1536633"/>
            <a:ext cx="102904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●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○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■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●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○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■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●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○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■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9097940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87" r:id="rId1"/>
    <p:sldLayoutId id="2147483689" r:id="rId2"/>
    <p:sldLayoutId id="2147483690" r:id="rId3"/>
    <p:sldLayoutId id="2147483691" r:id="rId4"/>
    <p:sldLayoutId id="2147483692" r:id="rId5"/>
    <p:sldLayoutId id="2147483693" r:id="rId6"/>
    <p:sldLayoutId id="2147483694" r:id="rId7"/>
    <p:sldLayoutId id="2147483695" r:id="rId8"/>
    <p:sldLayoutId id="2147483696" r:id="rId9"/>
    <p:sldLayoutId id="2147483697" r:id="rId10"/>
    <p:sldLayoutId id="2147483698" r:id="rId11"/>
    <p:sldLayoutId id="2147483699" r:id="rId12"/>
    <p:sldLayoutId id="2147483700" r:id="rId13"/>
    <p:sldLayoutId id="2147483701" r:id="rId14"/>
    <p:sldLayoutId id="2147483702" r:id="rId15"/>
    <p:sldLayoutId id="2147483703" r:id="rId16"/>
    <p:sldLayoutId id="2147483704" r:id="rId17"/>
    <p:sldLayoutId id="2147483705" r:id="rId18"/>
    <p:sldLayoutId id="2147483706" r:id="rId19"/>
    <p:sldLayoutId id="2147483707" r:id="rId20"/>
    <p:sldLayoutId id="2147483708" r:id="rId21"/>
    <p:sldLayoutId id="2147483709" r:id="rId22"/>
    <p:sldLayoutId id="2147483710" r:id="rId23"/>
    <p:sldLayoutId id="2147483711" r:id="rId24"/>
    <p:sldLayoutId id="2147483712" r:id="rId25"/>
    <p:sldLayoutId id="2147483713" r:id="rId26"/>
    <p:sldLayoutId id="2147483714" r:id="rId27"/>
    <p:sldLayoutId id="2147483715" r:id="rId28"/>
    <p:sldLayoutId id="2147483716" r:id="rId29"/>
    <p:sldLayoutId id="2147483717" r:id="rId30"/>
    <p:sldLayoutId id="2147483718" r:id="rId31"/>
    <p:sldLayoutId id="2147483719" r:id="rId32"/>
    <p:sldLayoutId id="2147483720" r:id="rId33"/>
    <p:sldLayoutId id="2147483721" r:id="rId34"/>
    <p:sldLayoutId id="2147483722" r:id="rId35"/>
    <p:sldLayoutId id="2147483723" r:id="rId36"/>
    <p:sldLayoutId id="2147483724" r:id="rId37"/>
    <p:sldLayoutId id="2147483725" r:id="rId38"/>
    <p:sldLayoutId id="2147483726" r:id="rId39"/>
  </p:sldLayoutIdLst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685725F-5231-45AE-BC1A-D698F22F5593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2024/4/23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CEB321A-15AF-44AC-8389-DF08CA25F66C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2819875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8" r:id="rId1"/>
    <p:sldLayoutId id="2147483729" r:id="rId2"/>
    <p:sldLayoutId id="2147483730" r:id="rId3"/>
    <p:sldLayoutId id="2147483731" r:id="rId4"/>
    <p:sldLayoutId id="2147483732" r:id="rId5"/>
    <p:sldLayoutId id="2147483733" r:id="rId6"/>
    <p:sldLayoutId id="2147483734" r:id="rId7"/>
    <p:sldLayoutId id="2147483735" r:id="rId8"/>
    <p:sldLayoutId id="2147483736" r:id="rId9"/>
    <p:sldLayoutId id="2147483737" r:id="rId10"/>
    <p:sldLayoutId id="2147483738" r:id="rId11"/>
  </p:sldLayoutIdLst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4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microsoft.com/office/2007/relationships/hdphoto" Target="../media/hdphoto5.wdp"/><Relationship Id="rId18" Type="http://schemas.openxmlformats.org/officeDocument/2006/relationships/image" Target="../media/image11.png"/><Relationship Id="rId3" Type="http://schemas.openxmlformats.org/officeDocument/2006/relationships/image" Target="../media/image3.png"/><Relationship Id="rId7" Type="http://schemas.microsoft.com/office/2007/relationships/hdphoto" Target="../media/hdphoto2.wdp"/><Relationship Id="rId12" Type="http://schemas.openxmlformats.org/officeDocument/2006/relationships/image" Target="../media/image8.png"/><Relationship Id="rId17" Type="http://schemas.microsoft.com/office/2007/relationships/hdphoto" Target="../media/hdphoto7.wdp"/><Relationship Id="rId2" Type="http://schemas.openxmlformats.org/officeDocument/2006/relationships/notesSlide" Target="../notesSlides/notesSlide2.xml"/><Relationship Id="rId16" Type="http://schemas.openxmlformats.org/officeDocument/2006/relationships/image" Target="../media/image10.png"/><Relationship Id="rId1" Type="http://schemas.openxmlformats.org/officeDocument/2006/relationships/slideLayout" Target="../slideLayouts/slideLayout69.xml"/><Relationship Id="rId6" Type="http://schemas.openxmlformats.org/officeDocument/2006/relationships/image" Target="../media/image5.png"/><Relationship Id="rId11" Type="http://schemas.microsoft.com/office/2007/relationships/hdphoto" Target="../media/hdphoto4.wdp"/><Relationship Id="rId5" Type="http://schemas.microsoft.com/office/2007/relationships/hdphoto" Target="../media/hdphoto1.wdp"/><Relationship Id="rId15" Type="http://schemas.microsoft.com/office/2007/relationships/hdphoto" Target="../media/hdphoto6.wdp"/><Relationship Id="rId10" Type="http://schemas.openxmlformats.org/officeDocument/2006/relationships/image" Target="../media/image7.png"/><Relationship Id="rId19" Type="http://schemas.microsoft.com/office/2007/relationships/hdphoto" Target="../media/hdphoto8.wdp"/><Relationship Id="rId4" Type="http://schemas.openxmlformats.org/officeDocument/2006/relationships/image" Target="../media/image4.png"/><Relationship Id="rId9" Type="http://schemas.microsoft.com/office/2007/relationships/hdphoto" Target="../media/hdphoto3.wdp"/><Relationship Id="rId14" Type="http://schemas.openxmlformats.org/officeDocument/2006/relationships/image" Target="../media/image9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4.xml"/></Relationships>
</file>

<file path=ppt/slides/_rels/slide5.xml.rels><?xml version="1.0" encoding="UTF-8" standalone="yes"?>
<Relationships xmlns="http://schemas.openxmlformats.org/package/2006/relationships"><Relationship Id="rId3" Type="http://schemas.microsoft.com/office/2007/relationships/hdphoto" Target="../media/hdphoto9.wdp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Relationship Id="rId5" Type="http://schemas.microsoft.com/office/2007/relationships/hdphoto" Target="../media/hdphoto10.wdp"/><Relationship Id="rId4" Type="http://schemas.openxmlformats.org/officeDocument/2006/relationships/image" Target="../media/image13.png"/></Relationships>
</file>

<file path=ppt/slides/_rels/slide6.xml.rels><?xml version="1.0" encoding="UTF-8" standalone="yes"?>
<Relationships xmlns="http://schemas.openxmlformats.org/package/2006/relationships"><Relationship Id="rId3" Type="http://schemas.microsoft.com/office/2007/relationships/hdphoto" Target="../media/hdphoto11.wdp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1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84" name="Google Shape;7484;p29"/>
          <p:cNvSpPr txBox="1">
            <a:spLocks noGrp="1"/>
          </p:cNvSpPr>
          <p:nvPr>
            <p:ph type="ctrTitle"/>
          </p:nvPr>
        </p:nvSpPr>
        <p:spPr>
          <a:xfrm>
            <a:off x="2065307" y="3858213"/>
            <a:ext cx="9338567" cy="1303071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prstTxWarp prst="textArchUp">
              <a:avLst/>
            </a:prstTxWarp>
            <a:noAutofit/>
          </a:bodyPr>
          <a:lstStyle/>
          <a:p>
            <a:r>
              <a:rPr lang="en-US" sz="6500" b="1" dirty="0">
                <a:solidFill>
                  <a:schemeClr val="lt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BÀI HỌC STEM</a:t>
            </a:r>
            <a:br>
              <a:rPr lang="en-US" sz="6500" b="1" dirty="0">
                <a:solidFill>
                  <a:schemeClr val="lt2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6500" b="1" dirty="0" err="1">
                <a:solidFill>
                  <a:schemeClr val="lt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Lớp</a:t>
            </a:r>
            <a:r>
              <a:rPr lang="en-US" sz="6500" b="1" dirty="0">
                <a:solidFill>
                  <a:schemeClr val="lt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1</a:t>
            </a:r>
            <a:endParaRPr sz="6500" b="1" dirty="0">
              <a:solidFill>
                <a:schemeClr val="lt2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308520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Text&#10;&#10;Description automatically generated with low confidence">
            <a:extLst>
              <a:ext uri="{FF2B5EF4-FFF2-40B4-BE49-F238E27FC236}">
                <a16:creationId xmlns:a16="http://schemas.microsoft.com/office/drawing/2014/main" id="{7F5006C3-B878-F0C1-856F-2BDE8A80F58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D50F58FF-397E-79DE-2F6F-525D1700B7F4}"/>
              </a:ext>
            </a:extLst>
          </p:cNvPr>
          <p:cNvSpPr txBox="1"/>
          <p:nvPr/>
        </p:nvSpPr>
        <p:spPr>
          <a:xfrm>
            <a:off x="3566159" y="1189416"/>
            <a:ext cx="5334000" cy="11079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0" i="0" u="sng" strike="noStrike" kern="120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SVN-ToySans" panose="02000500000000000000" pitchFamily="2" charset="0"/>
                <a:ea typeface="+mn-ea"/>
                <a:cs typeface="+mn-cs"/>
              </a:rPr>
              <a:t>Hoạt</a:t>
            </a:r>
            <a:r>
              <a:rPr kumimoji="0" lang="en-US" sz="6600" b="0" i="0" u="sng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SVN-ToySans" panose="02000500000000000000" pitchFamily="2" charset="0"/>
                <a:ea typeface="+mn-ea"/>
                <a:cs typeface="+mn-cs"/>
              </a:rPr>
              <a:t> </a:t>
            </a:r>
            <a:r>
              <a:rPr kumimoji="0" lang="en-US" sz="6600" b="0" i="0" u="sng" strike="noStrike" kern="120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SVN-ToySans" panose="02000500000000000000" pitchFamily="2" charset="0"/>
                <a:ea typeface="+mn-ea"/>
                <a:cs typeface="+mn-cs"/>
              </a:rPr>
              <a:t>động</a:t>
            </a:r>
            <a:r>
              <a:rPr kumimoji="0" lang="en-US" sz="6600" b="0" i="0" u="sng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SVN-ToySans" panose="02000500000000000000" pitchFamily="2" charset="0"/>
                <a:ea typeface="+mn-ea"/>
                <a:cs typeface="+mn-cs"/>
              </a:rPr>
              <a:t> </a:t>
            </a:r>
            <a:r>
              <a:rPr lang="en-US" sz="6600" u="sng" dirty="0">
                <a:solidFill>
                  <a:srgbClr val="00B050"/>
                </a:solidFill>
                <a:latin typeface="SVN-ToySans" panose="02000500000000000000" pitchFamily="2" charset="0"/>
              </a:rPr>
              <a:t>1</a:t>
            </a:r>
            <a:endParaRPr kumimoji="0" lang="en-US" sz="6600" b="0" i="0" u="sng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36AA18A-F620-5070-CBD0-11A117C06C9B}"/>
              </a:ext>
            </a:extLst>
          </p:cNvPr>
          <p:cNvSpPr txBox="1"/>
          <p:nvPr/>
        </p:nvSpPr>
        <p:spPr>
          <a:xfrm>
            <a:off x="612504" y="2533541"/>
            <a:ext cx="11816080" cy="116955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0" noProof="0" dirty="0" err="1">
                <a:solidFill>
                  <a:srgbClr val="FF0000"/>
                </a:solidFill>
                <a:latin typeface="SVN-ToySans" panose="02000500000000000000" pitchFamily="2" charset="0"/>
              </a:rPr>
              <a:t>Khởi</a:t>
            </a:r>
            <a:r>
              <a:rPr lang="en-US" sz="7000" noProof="0" dirty="0">
                <a:solidFill>
                  <a:srgbClr val="FF0000"/>
                </a:solidFill>
                <a:latin typeface="SVN-ToySans" panose="02000500000000000000" pitchFamily="2" charset="0"/>
              </a:rPr>
              <a:t> </a:t>
            </a:r>
            <a:r>
              <a:rPr lang="en-US" sz="7000" noProof="0" dirty="0" err="1">
                <a:solidFill>
                  <a:srgbClr val="FF0000"/>
                </a:solidFill>
                <a:latin typeface="SVN-ToySans" panose="02000500000000000000" pitchFamily="2" charset="0"/>
              </a:rPr>
              <a:t>động</a:t>
            </a:r>
            <a:endParaRPr kumimoji="0" lang="en-US" sz="7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274727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repeatCount="4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26" presetClass="emph" presetSubtype="0" repeatCount="4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 tmFilter="0, 0; .2, .5; .8, .5; 1, 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250" autoRev="1" fill="hold"/>
                                        <p:tgtEl>
                                          <p:spTgt spid="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8" name="圆角矩形 17"/>
          <p:cNvSpPr/>
          <p:nvPr/>
        </p:nvSpPr>
        <p:spPr>
          <a:xfrm>
            <a:off x="529280" y="655093"/>
            <a:ext cx="11133438" cy="5654125"/>
          </a:xfrm>
          <a:prstGeom prst="roundRect">
            <a:avLst/>
          </a:prstGeom>
          <a:solidFill>
            <a:schemeClr val="bg1"/>
          </a:solidFill>
          <a:ln w="190500">
            <a:solidFill>
              <a:srgbClr val="7E430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微软雅黑 Light" panose="020B0502040204020203" pitchFamily="34" charset="-122"/>
              <a:cs typeface="+mn-cs"/>
            </a:endParaRPr>
          </a:p>
        </p:txBody>
      </p:sp>
      <p:grpSp>
        <p:nvGrpSpPr>
          <p:cNvPr id="282" name="Google Shape;9735;p58"/>
          <p:cNvGrpSpPr/>
          <p:nvPr/>
        </p:nvGrpSpPr>
        <p:grpSpPr>
          <a:xfrm>
            <a:off x="10401324" y="4913265"/>
            <a:ext cx="1919144" cy="1846041"/>
            <a:chOff x="4498075" y="2571750"/>
            <a:chExt cx="1919144" cy="1846041"/>
          </a:xfrm>
        </p:grpSpPr>
        <p:sp>
          <p:nvSpPr>
            <p:cNvPr id="283" name="Google Shape;9736;p58"/>
            <p:cNvSpPr/>
            <p:nvPr/>
          </p:nvSpPr>
          <p:spPr>
            <a:xfrm>
              <a:off x="4498075" y="2571750"/>
              <a:ext cx="1919144" cy="1846041"/>
            </a:xfrm>
            <a:custGeom>
              <a:avLst/>
              <a:gdLst/>
              <a:ahLst/>
              <a:cxnLst/>
              <a:rect l="l" t="t" r="r" b="b"/>
              <a:pathLst>
                <a:path w="40744" h="39192" extrusionOk="0">
                  <a:moveTo>
                    <a:pt x="23145" y="1"/>
                  </a:moveTo>
                  <a:cubicBezTo>
                    <a:pt x="22917" y="1"/>
                    <a:pt x="22688" y="46"/>
                    <a:pt x="22483" y="138"/>
                  </a:cubicBezTo>
                  <a:cubicBezTo>
                    <a:pt x="22483" y="138"/>
                    <a:pt x="18397" y="1735"/>
                    <a:pt x="18032" y="1872"/>
                  </a:cubicBezTo>
                  <a:cubicBezTo>
                    <a:pt x="17964" y="1895"/>
                    <a:pt x="17895" y="1918"/>
                    <a:pt x="17849" y="1964"/>
                  </a:cubicBezTo>
                  <a:cubicBezTo>
                    <a:pt x="17735" y="2009"/>
                    <a:pt x="17621" y="2078"/>
                    <a:pt x="17530" y="2146"/>
                  </a:cubicBezTo>
                  <a:cubicBezTo>
                    <a:pt x="17302" y="1872"/>
                    <a:pt x="17005" y="1690"/>
                    <a:pt x="16685" y="1553"/>
                  </a:cubicBezTo>
                  <a:cubicBezTo>
                    <a:pt x="16663" y="1553"/>
                    <a:pt x="16663" y="1553"/>
                    <a:pt x="16640" y="1530"/>
                  </a:cubicBezTo>
                  <a:cubicBezTo>
                    <a:pt x="16457" y="1462"/>
                    <a:pt x="16275" y="1439"/>
                    <a:pt x="16160" y="1416"/>
                  </a:cubicBezTo>
                  <a:lnTo>
                    <a:pt x="15658" y="1416"/>
                  </a:lnTo>
                  <a:cubicBezTo>
                    <a:pt x="15407" y="1439"/>
                    <a:pt x="15156" y="1507"/>
                    <a:pt x="14928" y="1621"/>
                  </a:cubicBezTo>
                  <a:cubicBezTo>
                    <a:pt x="14631" y="1735"/>
                    <a:pt x="14357" y="1895"/>
                    <a:pt x="14060" y="2124"/>
                  </a:cubicBezTo>
                  <a:cubicBezTo>
                    <a:pt x="13832" y="2306"/>
                    <a:pt x="13627" y="2534"/>
                    <a:pt x="13399" y="2785"/>
                  </a:cubicBezTo>
                  <a:cubicBezTo>
                    <a:pt x="13239" y="3014"/>
                    <a:pt x="13079" y="3242"/>
                    <a:pt x="12965" y="3493"/>
                  </a:cubicBezTo>
                  <a:cubicBezTo>
                    <a:pt x="12919" y="3516"/>
                    <a:pt x="12874" y="3516"/>
                    <a:pt x="12851" y="3539"/>
                  </a:cubicBezTo>
                  <a:cubicBezTo>
                    <a:pt x="12554" y="3607"/>
                    <a:pt x="12280" y="3767"/>
                    <a:pt x="12052" y="3950"/>
                  </a:cubicBezTo>
                  <a:cubicBezTo>
                    <a:pt x="11846" y="4109"/>
                    <a:pt x="11664" y="4315"/>
                    <a:pt x="11527" y="4543"/>
                  </a:cubicBezTo>
                  <a:cubicBezTo>
                    <a:pt x="11390" y="4748"/>
                    <a:pt x="11299" y="4977"/>
                    <a:pt x="11230" y="5205"/>
                  </a:cubicBezTo>
                  <a:cubicBezTo>
                    <a:pt x="11139" y="5479"/>
                    <a:pt x="11116" y="5776"/>
                    <a:pt x="11116" y="6095"/>
                  </a:cubicBezTo>
                  <a:cubicBezTo>
                    <a:pt x="11048" y="6186"/>
                    <a:pt x="11002" y="6278"/>
                    <a:pt x="10933" y="6369"/>
                  </a:cubicBezTo>
                  <a:cubicBezTo>
                    <a:pt x="10819" y="6620"/>
                    <a:pt x="10728" y="6894"/>
                    <a:pt x="10682" y="7168"/>
                  </a:cubicBezTo>
                  <a:cubicBezTo>
                    <a:pt x="10637" y="7373"/>
                    <a:pt x="10637" y="7602"/>
                    <a:pt x="10659" y="7853"/>
                  </a:cubicBezTo>
                  <a:cubicBezTo>
                    <a:pt x="10682" y="8241"/>
                    <a:pt x="10774" y="8652"/>
                    <a:pt x="10933" y="9040"/>
                  </a:cubicBezTo>
                  <a:cubicBezTo>
                    <a:pt x="11070" y="9359"/>
                    <a:pt x="11230" y="9656"/>
                    <a:pt x="11458" y="9930"/>
                  </a:cubicBezTo>
                  <a:cubicBezTo>
                    <a:pt x="11436" y="9953"/>
                    <a:pt x="11413" y="9975"/>
                    <a:pt x="11390" y="9998"/>
                  </a:cubicBezTo>
                  <a:cubicBezTo>
                    <a:pt x="10682" y="10729"/>
                    <a:pt x="10089" y="11550"/>
                    <a:pt x="9587" y="12441"/>
                  </a:cubicBezTo>
                  <a:cubicBezTo>
                    <a:pt x="9358" y="12874"/>
                    <a:pt x="9130" y="13331"/>
                    <a:pt x="8970" y="13787"/>
                  </a:cubicBezTo>
                  <a:cubicBezTo>
                    <a:pt x="8788" y="14244"/>
                    <a:pt x="8674" y="14700"/>
                    <a:pt x="8560" y="15180"/>
                  </a:cubicBezTo>
                  <a:cubicBezTo>
                    <a:pt x="8468" y="15636"/>
                    <a:pt x="8423" y="16115"/>
                    <a:pt x="8400" y="16595"/>
                  </a:cubicBezTo>
                  <a:cubicBezTo>
                    <a:pt x="8377" y="17028"/>
                    <a:pt x="8400" y="17485"/>
                    <a:pt x="8445" y="17964"/>
                  </a:cubicBezTo>
                  <a:cubicBezTo>
                    <a:pt x="8445" y="18010"/>
                    <a:pt x="8468" y="18056"/>
                    <a:pt x="8468" y="18101"/>
                  </a:cubicBezTo>
                  <a:lnTo>
                    <a:pt x="8286" y="18101"/>
                  </a:lnTo>
                  <a:cubicBezTo>
                    <a:pt x="7966" y="18124"/>
                    <a:pt x="7647" y="18215"/>
                    <a:pt x="7373" y="18352"/>
                  </a:cubicBezTo>
                  <a:lnTo>
                    <a:pt x="4314" y="12258"/>
                  </a:lnTo>
                  <a:cubicBezTo>
                    <a:pt x="4154" y="11938"/>
                    <a:pt x="3903" y="11664"/>
                    <a:pt x="3606" y="11482"/>
                  </a:cubicBezTo>
                  <a:cubicBezTo>
                    <a:pt x="3355" y="11322"/>
                    <a:pt x="3081" y="11208"/>
                    <a:pt x="2785" y="11185"/>
                  </a:cubicBezTo>
                  <a:cubicBezTo>
                    <a:pt x="2693" y="11162"/>
                    <a:pt x="2579" y="11162"/>
                    <a:pt x="2465" y="11162"/>
                  </a:cubicBezTo>
                  <a:cubicBezTo>
                    <a:pt x="2100" y="11162"/>
                    <a:pt x="1758" y="11231"/>
                    <a:pt x="1415" y="11391"/>
                  </a:cubicBezTo>
                  <a:cubicBezTo>
                    <a:pt x="1164" y="11505"/>
                    <a:pt x="959" y="11642"/>
                    <a:pt x="753" y="11824"/>
                  </a:cubicBezTo>
                  <a:cubicBezTo>
                    <a:pt x="639" y="11938"/>
                    <a:pt x="548" y="12030"/>
                    <a:pt x="502" y="12098"/>
                  </a:cubicBezTo>
                  <a:cubicBezTo>
                    <a:pt x="365" y="12258"/>
                    <a:pt x="297" y="12418"/>
                    <a:pt x="228" y="12532"/>
                  </a:cubicBezTo>
                  <a:cubicBezTo>
                    <a:pt x="69" y="12874"/>
                    <a:pt x="0" y="13262"/>
                    <a:pt x="69" y="13650"/>
                  </a:cubicBezTo>
                  <a:cubicBezTo>
                    <a:pt x="91" y="13856"/>
                    <a:pt x="137" y="14061"/>
                    <a:pt x="228" y="14221"/>
                  </a:cubicBezTo>
                  <a:lnTo>
                    <a:pt x="3264" y="20772"/>
                  </a:lnTo>
                  <a:cubicBezTo>
                    <a:pt x="3218" y="20909"/>
                    <a:pt x="3196" y="21068"/>
                    <a:pt x="3150" y="21228"/>
                  </a:cubicBezTo>
                  <a:cubicBezTo>
                    <a:pt x="3127" y="21434"/>
                    <a:pt x="3104" y="21616"/>
                    <a:pt x="3127" y="21845"/>
                  </a:cubicBezTo>
                  <a:cubicBezTo>
                    <a:pt x="3036" y="21890"/>
                    <a:pt x="2967" y="21936"/>
                    <a:pt x="2899" y="21981"/>
                  </a:cubicBezTo>
                  <a:cubicBezTo>
                    <a:pt x="2579" y="22210"/>
                    <a:pt x="2328" y="22506"/>
                    <a:pt x="2123" y="22849"/>
                  </a:cubicBezTo>
                  <a:cubicBezTo>
                    <a:pt x="1963" y="23146"/>
                    <a:pt x="1849" y="23465"/>
                    <a:pt x="1780" y="23830"/>
                  </a:cubicBezTo>
                  <a:cubicBezTo>
                    <a:pt x="1712" y="24150"/>
                    <a:pt x="1712" y="24469"/>
                    <a:pt x="1758" y="24835"/>
                  </a:cubicBezTo>
                  <a:cubicBezTo>
                    <a:pt x="1803" y="25131"/>
                    <a:pt x="1872" y="25451"/>
                    <a:pt x="2009" y="25793"/>
                  </a:cubicBezTo>
                  <a:cubicBezTo>
                    <a:pt x="2100" y="26044"/>
                    <a:pt x="2214" y="26273"/>
                    <a:pt x="2374" y="26547"/>
                  </a:cubicBezTo>
                  <a:cubicBezTo>
                    <a:pt x="2488" y="26729"/>
                    <a:pt x="2602" y="26912"/>
                    <a:pt x="2739" y="27117"/>
                  </a:cubicBezTo>
                  <a:cubicBezTo>
                    <a:pt x="2990" y="27437"/>
                    <a:pt x="3264" y="27779"/>
                    <a:pt x="3606" y="28076"/>
                  </a:cubicBezTo>
                  <a:cubicBezTo>
                    <a:pt x="4200" y="28646"/>
                    <a:pt x="4908" y="29149"/>
                    <a:pt x="5729" y="29537"/>
                  </a:cubicBezTo>
                  <a:cubicBezTo>
                    <a:pt x="6323" y="29833"/>
                    <a:pt x="6985" y="30084"/>
                    <a:pt x="7669" y="30244"/>
                  </a:cubicBezTo>
                  <a:lnTo>
                    <a:pt x="8103" y="31180"/>
                  </a:lnTo>
                  <a:cubicBezTo>
                    <a:pt x="8308" y="31614"/>
                    <a:pt x="8674" y="31956"/>
                    <a:pt x="9107" y="32139"/>
                  </a:cubicBezTo>
                  <a:cubicBezTo>
                    <a:pt x="9267" y="32230"/>
                    <a:pt x="9450" y="32276"/>
                    <a:pt x="9632" y="32299"/>
                  </a:cubicBezTo>
                  <a:cubicBezTo>
                    <a:pt x="9746" y="32321"/>
                    <a:pt x="9883" y="32321"/>
                    <a:pt x="10020" y="32321"/>
                  </a:cubicBezTo>
                  <a:cubicBezTo>
                    <a:pt x="10454" y="32321"/>
                    <a:pt x="10865" y="32230"/>
                    <a:pt x="11299" y="32047"/>
                  </a:cubicBezTo>
                  <a:cubicBezTo>
                    <a:pt x="11618" y="32595"/>
                    <a:pt x="12029" y="33120"/>
                    <a:pt x="12486" y="33600"/>
                  </a:cubicBezTo>
                  <a:cubicBezTo>
                    <a:pt x="12645" y="33782"/>
                    <a:pt x="12828" y="33942"/>
                    <a:pt x="13033" y="34125"/>
                  </a:cubicBezTo>
                  <a:cubicBezTo>
                    <a:pt x="13216" y="34307"/>
                    <a:pt x="13421" y="34467"/>
                    <a:pt x="13627" y="34627"/>
                  </a:cubicBezTo>
                  <a:cubicBezTo>
                    <a:pt x="13718" y="34695"/>
                    <a:pt x="13809" y="34764"/>
                    <a:pt x="13901" y="34809"/>
                  </a:cubicBezTo>
                  <a:cubicBezTo>
                    <a:pt x="13878" y="34855"/>
                    <a:pt x="13878" y="34878"/>
                    <a:pt x="13878" y="34901"/>
                  </a:cubicBezTo>
                  <a:cubicBezTo>
                    <a:pt x="13855" y="35174"/>
                    <a:pt x="13855" y="35426"/>
                    <a:pt x="13878" y="35677"/>
                  </a:cubicBezTo>
                  <a:cubicBezTo>
                    <a:pt x="13901" y="36019"/>
                    <a:pt x="13969" y="36339"/>
                    <a:pt x="14083" y="36635"/>
                  </a:cubicBezTo>
                  <a:cubicBezTo>
                    <a:pt x="14197" y="36955"/>
                    <a:pt x="14357" y="37252"/>
                    <a:pt x="14540" y="37503"/>
                  </a:cubicBezTo>
                  <a:lnTo>
                    <a:pt x="14563" y="37503"/>
                  </a:lnTo>
                  <a:cubicBezTo>
                    <a:pt x="14563" y="37525"/>
                    <a:pt x="14585" y="37548"/>
                    <a:pt x="14608" y="37548"/>
                  </a:cubicBezTo>
                  <a:cubicBezTo>
                    <a:pt x="14677" y="37662"/>
                    <a:pt x="14814" y="37799"/>
                    <a:pt x="14996" y="37936"/>
                  </a:cubicBezTo>
                  <a:cubicBezTo>
                    <a:pt x="15179" y="38073"/>
                    <a:pt x="15362" y="38187"/>
                    <a:pt x="15567" y="38279"/>
                  </a:cubicBezTo>
                  <a:cubicBezTo>
                    <a:pt x="15795" y="38347"/>
                    <a:pt x="16001" y="38393"/>
                    <a:pt x="16206" y="38416"/>
                  </a:cubicBezTo>
                  <a:cubicBezTo>
                    <a:pt x="16297" y="38438"/>
                    <a:pt x="16366" y="38438"/>
                    <a:pt x="16457" y="38438"/>
                  </a:cubicBezTo>
                  <a:lnTo>
                    <a:pt x="16503" y="38438"/>
                  </a:lnTo>
                  <a:cubicBezTo>
                    <a:pt x="16548" y="38461"/>
                    <a:pt x="16571" y="38461"/>
                    <a:pt x="16617" y="38484"/>
                  </a:cubicBezTo>
                  <a:lnTo>
                    <a:pt x="16640" y="38484"/>
                  </a:lnTo>
                  <a:cubicBezTo>
                    <a:pt x="16754" y="38530"/>
                    <a:pt x="16959" y="38598"/>
                    <a:pt x="17256" y="38621"/>
                  </a:cubicBezTo>
                  <a:lnTo>
                    <a:pt x="17667" y="38621"/>
                  </a:lnTo>
                  <a:cubicBezTo>
                    <a:pt x="17872" y="38690"/>
                    <a:pt x="18101" y="38735"/>
                    <a:pt x="18329" y="38758"/>
                  </a:cubicBezTo>
                  <a:lnTo>
                    <a:pt x="18511" y="38758"/>
                  </a:lnTo>
                  <a:cubicBezTo>
                    <a:pt x="18648" y="38758"/>
                    <a:pt x="18785" y="38758"/>
                    <a:pt x="18945" y="38735"/>
                  </a:cubicBezTo>
                  <a:cubicBezTo>
                    <a:pt x="18945" y="38735"/>
                    <a:pt x="18968" y="38735"/>
                    <a:pt x="18968" y="38712"/>
                  </a:cubicBezTo>
                  <a:cubicBezTo>
                    <a:pt x="19036" y="38712"/>
                    <a:pt x="19105" y="38690"/>
                    <a:pt x="19173" y="38667"/>
                  </a:cubicBezTo>
                  <a:cubicBezTo>
                    <a:pt x="19310" y="38781"/>
                    <a:pt x="19493" y="38872"/>
                    <a:pt x="19675" y="38963"/>
                  </a:cubicBezTo>
                  <a:cubicBezTo>
                    <a:pt x="19881" y="39032"/>
                    <a:pt x="20086" y="39078"/>
                    <a:pt x="20269" y="39100"/>
                  </a:cubicBezTo>
                  <a:cubicBezTo>
                    <a:pt x="20360" y="39123"/>
                    <a:pt x="20452" y="39123"/>
                    <a:pt x="20566" y="39123"/>
                  </a:cubicBezTo>
                  <a:cubicBezTo>
                    <a:pt x="20680" y="39123"/>
                    <a:pt x="20817" y="39123"/>
                    <a:pt x="20954" y="39100"/>
                  </a:cubicBezTo>
                  <a:cubicBezTo>
                    <a:pt x="21113" y="39146"/>
                    <a:pt x="21250" y="39169"/>
                    <a:pt x="21342" y="39169"/>
                  </a:cubicBezTo>
                  <a:cubicBezTo>
                    <a:pt x="21433" y="39192"/>
                    <a:pt x="21547" y="39192"/>
                    <a:pt x="21638" y="39192"/>
                  </a:cubicBezTo>
                  <a:cubicBezTo>
                    <a:pt x="21798" y="39192"/>
                    <a:pt x="21912" y="39169"/>
                    <a:pt x="21958" y="39169"/>
                  </a:cubicBezTo>
                  <a:lnTo>
                    <a:pt x="22004" y="39169"/>
                  </a:lnTo>
                  <a:cubicBezTo>
                    <a:pt x="22049" y="39169"/>
                    <a:pt x="22072" y="39146"/>
                    <a:pt x="22118" y="39146"/>
                  </a:cubicBezTo>
                  <a:cubicBezTo>
                    <a:pt x="22209" y="39169"/>
                    <a:pt x="22323" y="39192"/>
                    <a:pt x="22415" y="39192"/>
                  </a:cubicBezTo>
                  <a:lnTo>
                    <a:pt x="22643" y="39192"/>
                  </a:lnTo>
                  <a:cubicBezTo>
                    <a:pt x="22780" y="39192"/>
                    <a:pt x="22917" y="39192"/>
                    <a:pt x="23054" y="39169"/>
                  </a:cubicBezTo>
                  <a:cubicBezTo>
                    <a:pt x="23282" y="39123"/>
                    <a:pt x="23487" y="39055"/>
                    <a:pt x="23716" y="38941"/>
                  </a:cubicBezTo>
                  <a:cubicBezTo>
                    <a:pt x="23921" y="38849"/>
                    <a:pt x="24058" y="38735"/>
                    <a:pt x="24172" y="38644"/>
                  </a:cubicBezTo>
                  <a:cubicBezTo>
                    <a:pt x="24172" y="38644"/>
                    <a:pt x="24218" y="38621"/>
                    <a:pt x="24218" y="38621"/>
                  </a:cubicBezTo>
                  <a:cubicBezTo>
                    <a:pt x="24469" y="38416"/>
                    <a:pt x="24674" y="38165"/>
                    <a:pt x="24857" y="37845"/>
                  </a:cubicBezTo>
                  <a:cubicBezTo>
                    <a:pt x="25017" y="37594"/>
                    <a:pt x="25154" y="37297"/>
                    <a:pt x="25245" y="36955"/>
                  </a:cubicBezTo>
                  <a:cubicBezTo>
                    <a:pt x="25245" y="36909"/>
                    <a:pt x="25268" y="36864"/>
                    <a:pt x="25268" y="36841"/>
                  </a:cubicBezTo>
                  <a:cubicBezTo>
                    <a:pt x="25519" y="36864"/>
                    <a:pt x="25770" y="36886"/>
                    <a:pt x="26044" y="36886"/>
                  </a:cubicBezTo>
                  <a:lnTo>
                    <a:pt x="26181" y="36886"/>
                  </a:lnTo>
                  <a:cubicBezTo>
                    <a:pt x="26569" y="36886"/>
                    <a:pt x="26957" y="36864"/>
                    <a:pt x="27368" y="36772"/>
                  </a:cubicBezTo>
                  <a:cubicBezTo>
                    <a:pt x="27801" y="36704"/>
                    <a:pt x="28235" y="36567"/>
                    <a:pt x="28646" y="36384"/>
                  </a:cubicBezTo>
                  <a:cubicBezTo>
                    <a:pt x="29262" y="36133"/>
                    <a:pt x="29787" y="35791"/>
                    <a:pt x="30244" y="35357"/>
                  </a:cubicBezTo>
                  <a:lnTo>
                    <a:pt x="30266" y="35357"/>
                  </a:lnTo>
                  <a:cubicBezTo>
                    <a:pt x="30495" y="35311"/>
                    <a:pt x="30746" y="35243"/>
                    <a:pt x="30997" y="35152"/>
                  </a:cubicBezTo>
                  <a:cubicBezTo>
                    <a:pt x="31225" y="35038"/>
                    <a:pt x="31431" y="34901"/>
                    <a:pt x="31636" y="34741"/>
                  </a:cubicBezTo>
                  <a:cubicBezTo>
                    <a:pt x="31796" y="34604"/>
                    <a:pt x="31933" y="34444"/>
                    <a:pt x="32070" y="34261"/>
                  </a:cubicBezTo>
                  <a:cubicBezTo>
                    <a:pt x="32161" y="34147"/>
                    <a:pt x="32252" y="33988"/>
                    <a:pt x="32344" y="33828"/>
                  </a:cubicBezTo>
                  <a:cubicBezTo>
                    <a:pt x="32617" y="33371"/>
                    <a:pt x="32777" y="32869"/>
                    <a:pt x="32891" y="32230"/>
                  </a:cubicBezTo>
                  <a:cubicBezTo>
                    <a:pt x="32983" y="31774"/>
                    <a:pt x="33028" y="31294"/>
                    <a:pt x="33028" y="30746"/>
                  </a:cubicBezTo>
                  <a:cubicBezTo>
                    <a:pt x="33028" y="30404"/>
                    <a:pt x="33005" y="30039"/>
                    <a:pt x="32960" y="29696"/>
                  </a:cubicBezTo>
                  <a:cubicBezTo>
                    <a:pt x="32937" y="29331"/>
                    <a:pt x="32869" y="28966"/>
                    <a:pt x="32777" y="28578"/>
                  </a:cubicBezTo>
                  <a:cubicBezTo>
                    <a:pt x="33120" y="28418"/>
                    <a:pt x="33439" y="28258"/>
                    <a:pt x="33759" y="28053"/>
                  </a:cubicBezTo>
                  <a:cubicBezTo>
                    <a:pt x="34535" y="27574"/>
                    <a:pt x="35242" y="26980"/>
                    <a:pt x="35813" y="26295"/>
                  </a:cubicBezTo>
                  <a:cubicBezTo>
                    <a:pt x="36133" y="25930"/>
                    <a:pt x="36406" y="25542"/>
                    <a:pt x="36635" y="25177"/>
                  </a:cubicBezTo>
                  <a:cubicBezTo>
                    <a:pt x="36886" y="24766"/>
                    <a:pt x="37091" y="24332"/>
                    <a:pt x="37274" y="23922"/>
                  </a:cubicBezTo>
                  <a:cubicBezTo>
                    <a:pt x="37456" y="23465"/>
                    <a:pt x="37593" y="23009"/>
                    <a:pt x="37707" y="22529"/>
                  </a:cubicBezTo>
                  <a:cubicBezTo>
                    <a:pt x="37822" y="22050"/>
                    <a:pt x="37913" y="21548"/>
                    <a:pt x="37936" y="21046"/>
                  </a:cubicBezTo>
                  <a:cubicBezTo>
                    <a:pt x="38027" y="20041"/>
                    <a:pt x="37981" y="19037"/>
                    <a:pt x="37799" y="18033"/>
                  </a:cubicBezTo>
                  <a:cubicBezTo>
                    <a:pt x="37799" y="18010"/>
                    <a:pt x="37799" y="17964"/>
                    <a:pt x="37799" y="17941"/>
                  </a:cubicBezTo>
                  <a:cubicBezTo>
                    <a:pt x="38141" y="17827"/>
                    <a:pt x="38438" y="17668"/>
                    <a:pt x="38712" y="17485"/>
                  </a:cubicBezTo>
                  <a:cubicBezTo>
                    <a:pt x="39077" y="17257"/>
                    <a:pt x="39374" y="16983"/>
                    <a:pt x="39625" y="16663"/>
                  </a:cubicBezTo>
                  <a:cubicBezTo>
                    <a:pt x="39762" y="16458"/>
                    <a:pt x="39876" y="16275"/>
                    <a:pt x="39967" y="16070"/>
                  </a:cubicBezTo>
                  <a:cubicBezTo>
                    <a:pt x="40104" y="15819"/>
                    <a:pt x="40173" y="15545"/>
                    <a:pt x="40195" y="15271"/>
                  </a:cubicBezTo>
                  <a:cubicBezTo>
                    <a:pt x="40218" y="15157"/>
                    <a:pt x="40218" y="15043"/>
                    <a:pt x="40195" y="14928"/>
                  </a:cubicBezTo>
                  <a:cubicBezTo>
                    <a:pt x="40401" y="14677"/>
                    <a:pt x="40515" y="14403"/>
                    <a:pt x="40606" y="14130"/>
                  </a:cubicBezTo>
                  <a:cubicBezTo>
                    <a:pt x="40698" y="13901"/>
                    <a:pt x="40743" y="13673"/>
                    <a:pt x="40743" y="13422"/>
                  </a:cubicBezTo>
                  <a:cubicBezTo>
                    <a:pt x="40743" y="13148"/>
                    <a:pt x="40720" y="12897"/>
                    <a:pt x="40629" y="12646"/>
                  </a:cubicBezTo>
                  <a:cubicBezTo>
                    <a:pt x="40538" y="12349"/>
                    <a:pt x="40401" y="12075"/>
                    <a:pt x="40218" y="11847"/>
                  </a:cubicBezTo>
                  <a:cubicBezTo>
                    <a:pt x="40195" y="11824"/>
                    <a:pt x="40150" y="11779"/>
                    <a:pt x="40127" y="11756"/>
                  </a:cubicBezTo>
                  <a:cubicBezTo>
                    <a:pt x="40150" y="11482"/>
                    <a:pt x="40173" y="11185"/>
                    <a:pt x="40150" y="10911"/>
                  </a:cubicBezTo>
                  <a:cubicBezTo>
                    <a:pt x="40127" y="10592"/>
                    <a:pt x="40058" y="10272"/>
                    <a:pt x="39967" y="9998"/>
                  </a:cubicBezTo>
                  <a:cubicBezTo>
                    <a:pt x="39853" y="9656"/>
                    <a:pt x="39716" y="9359"/>
                    <a:pt x="39556" y="9108"/>
                  </a:cubicBezTo>
                  <a:cubicBezTo>
                    <a:pt x="39397" y="8880"/>
                    <a:pt x="39237" y="8674"/>
                    <a:pt x="39031" y="8515"/>
                  </a:cubicBezTo>
                  <a:lnTo>
                    <a:pt x="39009" y="8515"/>
                  </a:lnTo>
                  <a:cubicBezTo>
                    <a:pt x="38963" y="8469"/>
                    <a:pt x="38917" y="8423"/>
                    <a:pt x="38849" y="8378"/>
                  </a:cubicBezTo>
                  <a:cubicBezTo>
                    <a:pt x="38780" y="8332"/>
                    <a:pt x="38712" y="8309"/>
                    <a:pt x="38643" y="8264"/>
                  </a:cubicBezTo>
                  <a:cubicBezTo>
                    <a:pt x="38643" y="8264"/>
                    <a:pt x="38621" y="8241"/>
                    <a:pt x="38598" y="8241"/>
                  </a:cubicBezTo>
                  <a:cubicBezTo>
                    <a:pt x="38506" y="8195"/>
                    <a:pt x="38347" y="8127"/>
                    <a:pt x="38141" y="8058"/>
                  </a:cubicBezTo>
                  <a:cubicBezTo>
                    <a:pt x="37981" y="8035"/>
                    <a:pt x="37799" y="8012"/>
                    <a:pt x="37639" y="8012"/>
                  </a:cubicBezTo>
                  <a:cubicBezTo>
                    <a:pt x="37479" y="8012"/>
                    <a:pt x="37297" y="8035"/>
                    <a:pt x="37137" y="8081"/>
                  </a:cubicBezTo>
                  <a:cubicBezTo>
                    <a:pt x="37114" y="7944"/>
                    <a:pt x="37091" y="7830"/>
                    <a:pt x="37046" y="7716"/>
                  </a:cubicBezTo>
                  <a:cubicBezTo>
                    <a:pt x="36977" y="7442"/>
                    <a:pt x="36840" y="7168"/>
                    <a:pt x="36658" y="6940"/>
                  </a:cubicBezTo>
                  <a:cubicBezTo>
                    <a:pt x="36635" y="6917"/>
                    <a:pt x="36635" y="6917"/>
                    <a:pt x="36612" y="6894"/>
                  </a:cubicBezTo>
                  <a:lnTo>
                    <a:pt x="36658" y="5958"/>
                  </a:lnTo>
                  <a:cubicBezTo>
                    <a:pt x="36658" y="5935"/>
                    <a:pt x="36658" y="5935"/>
                    <a:pt x="36658" y="5913"/>
                  </a:cubicBezTo>
                  <a:cubicBezTo>
                    <a:pt x="36658" y="5844"/>
                    <a:pt x="36658" y="5798"/>
                    <a:pt x="36680" y="5753"/>
                  </a:cubicBezTo>
                  <a:cubicBezTo>
                    <a:pt x="36726" y="5251"/>
                    <a:pt x="36566" y="4771"/>
                    <a:pt x="36269" y="4383"/>
                  </a:cubicBezTo>
                  <a:cubicBezTo>
                    <a:pt x="36041" y="4041"/>
                    <a:pt x="35699" y="3813"/>
                    <a:pt x="35288" y="3676"/>
                  </a:cubicBezTo>
                  <a:lnTo>
                    <a:pt x="31294" y="2420"/>
                  </a:lnTo>
                  <a:cubicBezTo>
                    <a:pt x="29513" y="1872"/>
                    <a:pt x="27756" y="1325"/>
                    <a:pt x="25975" y="754"/>
                  </a:cubicBezTo>
                  <a:lnTo>
                    <a:pt x="23853" y="92"/>
                  </a:lnTo>
                  <a:cubicBezTo>
                    <a:pt x="23670" y="24"/>
                    <a:pt x="23464" y="1"/>
                    <a:pt x="23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9737;p58"/>
            <p:cNvSpPr/>
            <p:nvPr/>
          </p:nvSpPr>
          <p:spPr>
            <a:xfrm>
              <a:off x="5374316" y="2662095"/>
              <a:ext cx="756937" cy="399994"/>
            </a:xfrm>
            <a:custGeom>
              <a:avLst/>
              <a:gdLst/>
              <a:ahLst/>
              <a:cxnLst/>
              <a:rect l="l" t="t" r="r" b="b"/>
              <a:pathLst>
                <a:path w="16070" h="8492" extrusionOk="0">
                  <a:moveTo>
                    <a:pt x="4611" y="0"/>
                  </a:moveTo>
                  <a:cubicBezTo>
                    <a:pt x="4566" y="0"/>
                    <a:pt x="4543" y="23"/>
                    <a:pt x="4520" y="69"/>
                  </a:cubicBezTo>
                  <a:cubicBezTo>
                    <a:pt x="4474" y="91"/>
                    <a:pt x="4452" y="91"/>
                    <a:pt x="4429" y="114"/>
                  </a:cubicBezTo>
                  <a:cubicBezTo>
                    <a:pt x="4406" y="114"/>
                    <a:pt x="4360" y="137"/>
                    <a:pt x="4338" y="137"/>
                  </a:cubicBezTo>
                  <a:lnTo>
                    <a:pt x="4315" y="160"/>
                  </a:lnTo>
                  <a:cubicBezTo>
                    <a:pt x="4246" y="183"/>
                    <a:pt x="4178" y="206"/>
                    <a:pt x="4132" y="251"/>
                  </a:cubicBezTo>
                  <a:lnTo>
                    <a:pt x="3995" y="297"/>
                  </a:lnTo>
                  <a:cubicBezTo>
                    <a:pt x="3904" y="320"/>
                    <a:pt x="3790" y="365"/>
                    <a:pt x="3698" y="411"/>
                  </a:cubicBezTo>
                  <a:lnTo>
                    <a:pt x="3607" y="434"/>
                  </a:lnTo>
                  <a:cubicBezTo>
                    <a:pt x="3493" y="479"/>
                    <a:pt x="3402" y="548"/>
                    <a:pt x="3288" y="571"/>
                  </a:cubicBezTo>
                  <a:cubicBezTo>
                    <a:pt x="3151" y="639"/>
                    <a:pt x="3014" y="685"/>
                    <a:pt x="2877" y="730"/>
                  </a:cubicBezTo>
                  <a:cubicBezTo>
                    <a:pt x="2808" y="753"/>
                    <a:pt x="2740" y="776"/>
                    <a:pt x="2671" y="799"/>
                  </a:cubicBezTo>
                  <a:lnTo>
                    <a:pt x="2626" y="822"/>
                  </a:lnTo>
                  <a:lnTo>
                    <a:pt x="2580" y="822"/>
                  </a:lnTo>
                  <a:cubicBezTo>
                    <a:pt x="2511" y="845"/>
                    <a:pt x="2420" y="867"/>
                    <a:pt x="2352" y="913"/>
                  </a:cubicBezTo>
                  <a:cubicBezTo>
                    <a:pt x="2283" y="936"/>
                    <a:pt x="2192" y="959"/>
                    <a:pt x="2123" y="982"/>
                  </a:cubicBezTo>
                  <a:cubicBezTo>
                    <a:pt x="2055" y="1004"/>
                    <a:pt x="2009" y="1027"/>
                    <a:pt x="1941" y="1027"/>
                  </a:cubicBezTo>
                  <a:lnTo>
                    <a:pt x="1895" y="1050"/>
                  </a:lnTo>
                  <a:cubicBezTo>
                    <a:pt x="1827" y="1073"/>
                    <a:pt x="1758" y="1119"/>
                    <a:pt x="1690" y="1141"/>
                  </a:cubicBezTo>
                  <a:cubicBezTo>
                    <a:pt x="1621" y="1164"/>
                    <a:pt x="1576" y="1187"/>
                    <a:pt x="1507" y="1210"/>
                  </a:cubicBezTo>
                  <a:cubicBezTo>
                    <a:pt x="1439" y="1233"/>
                    <a:pt x="1370" y="1255"/>
                    <a:pt x="1302" y="1301"/>
                  </a:cubicBezTo>
                  <a:cubicBezTo>
                    <a:pt x="1165" y="1347"/>
                    <a:pt x="1028" y="1415"/>
                    <a:pt x="891" y="1461"/>
                  </a:cubicBezTo>
                  <a:cubicBezTo>
                    <a:pt x="777" y="1507"/>
                    <a:pt x="663" y="1552"/>
                    <a:pt x="571" y="1621"/>
                  </a:cubicBezTo>
                  <a:lnTo>
                    <a:pt x="503" y="1643"/>
                  </a:lnTo>
                  <a:cubicBezTo>
                    <a:pt x="434" y="1666"/>
                    <a:pt x="343" y="1712"/>
                    <a:pt x="275" y="1735"/>
                  </a:cubicBezTo>
                  <a:cubicBezTo>
                    <a:pt x="229" y="1758"/>
                    <a:pt x="206" y="1780"/>
                    <a:pt x="183" y="1803"/>
                  </a:cubicBezTo>
                  <a:lnTo>
                    <a:pt x="138" y="1803"/>
                  </a:lnTo>
                  <a:cubicBezTo>
                    <a:pt x="92" y="1826"/>
                    <a:pt x="69" y="1849"/>
                    <a:pt x="46" y="1895"/>
                  </a:cubicBezTo>
                  <a:cubicBezTo>
                    <a:pt x="46" y="1917"/>
                    <a:pt x="24" y="1940"/>
                    <a:pt x="24" y="1963"/>
                  </a:cubicBezTo>
                  <a:cubicBezTo>
                    <a:pt x="1" y="2032"/>
                    <a:pt x="24" y="2100"/>
                    <a:pt x="69" y="2146"/>
                  </a:cubicBezTo>
                  <a:cubicBezTo>
                    <a:pt x="115" y="2191"/>
                    <a:pt x="183" y="2214"/>
                    <a:pt x="252" y="2260"/>
                  </a:cubicBezTo>
                  <a:lnTo>
                    <a:pt x="297" y="2260"/>
                  </a:lnTo>
                  <a:cubicBezTo>
                    <a:pt x="343" y="2283"/>
                    <a:pt x="389" y="2283"/>
                    <a:pt x="434" y="2305"/>
                  </a:cubicBezTo>
                  <a:cubicBezTo>
                    <a:pt x="457" y="2328"/>
                    <a:pt x="480" y="2328"/>
                    <a:pt x="503" y="2351"/>
                  </a:cubicBezTo>
                  <a:cubicBezTo>
                    <a:pt x="526" y="2351"/>
                    <a:pt x="549" y="2374"/>
                    <a:pt x="571" y="2374"/>
                  </a:cubicBezTo>
                  <a:cubicBezTo>
                    <a:pt x="617" y="2397"/>
                    <a:pt x="663" y="2420"/>
                    <a:pt x="708" y="2420"/>
                  </a:cubicBezTo>
                  <a:lnTo>
                    <a:pt x="731" y="2442"/>
                  </a:lnTo>
                  <a:cubicBezTo>
                    <a:pt x="822" y="2465"/>
                    <a:pt x="914" y="2465"/>
                    <a:pt x="1005" y="2488"/>
                  </a:cubicBezTo>
                  <a:cubicBezTo>
                    <a:pt x="1073" y="2511"/>
                    <a:pt x="1119" y="2511"/>
                    <a:pt x="1188" y="2534"/>
                  </a:cubicBezTo>
                  <a:lnTo>
                    <a:pt x="1256" y="2557"/>
                  </a:lnTo>
                  <a:cubicBezTo>
                    <a:pt x="1302" y="2579"/>
                    <a:pt x="1347" y="2579"/>
                    <a:pt x="1370" y="2579"/>
                  </a:cubicBezTo>
                  <a:cubicBezTo>
                    <a:pt x="1439" y="2602"/>
                    <a:pt x="1507" y="2625"/>
                    <a:pt x="1576" y="2648"/>
                  </a:cubicBezTo>
                  <a:cubicBezTo>
                    <a:pt x="1644" y="2671"/>
                    <a:pt x="1690" y="2671"/>
                    <a:pt x="1758" y="2693"/>
                  </a:cubicBezTo>
                  <a:cubicBezTo>
                    <a:pt x="1804" y="2716"/>
                    <a:pt x="1850" y="2739"/>
                    <a:pt x="1895" y="2739"/>
                  </a:cubicBezTo>
                  <a:lnTo>
                    <a:pt x="1918" y="2762"/>
                  </a:lnTo>
                  <a:cubicBezTo>
                    <a:pt x="1964" y="2785"/>
                    <a:pt x="2032" y="2785"/>
                    <a:pt x="2078" y="2808"/>
                  </a:cubicBezTo>
                  <a:cubicBezTo>
                    <a:pt x="2123" y="2830"/>
                    <a:pt x="2169" y="2853"/>
                    <a:pt x="2215" y="2876"/>
                  </a:cubicBezTo>
                  <a:lnTo>
                    <a:pt x="2192" y="2945"/>
                  </a:lnTo>
                  <a:lnTo>
                    <a:pt x="2192" y="2967"/>
                  </a:lnTo>
                  <a:cubicBezTo>
                    <a:pt x="2169" y="3036"/>
                    <a:pt x="2169" y="3104"/>
                    <a:pt x="2146" y="3196"/>
                  </a:cubicBezTo>
                  <a:lnTo>
                    <a:pt x="2146" y="3241"/>
                  </a:lnTo>
                  <a:cubicBezTo>
                    <a:pt x="2123" y="3264"/>
                    <a:pt x="2123" y="3287"/>
                    <a:pt x="2123" y="3333"/>
                  </a:cubicBezTo>
                  <a:cubicBezTo>
                    <a:pt x="2101" y="3378"/>
                    <a:pt x="2101" y="3447"/>
                    <a:pt x="2101" y="3515"/>
                  </a:cubicBezTo>
                  <a:cubicBezTo>
                    <a:pt x="2101" y="3606"/>
                    <a:pt x="2078" y="3675"/>
                    <a:pt x="2078" y="3743"/>
                  </a:cubicBezTo>
                  <a:cubicBezTo>
                    <a:pt x="2055" y="3789"/>
                    <a:pt x="2055" y="3835"/>
                    <a:pt x="2055" y="3880"/>
                  </a:cubicBezTo>
                  <a:cubicBezTo>
                    <a:pt x="2055" y="3926"/>
                    <a:pt x="2032" y="3972"/>
                    <a:pt x="2032" y="4017"/>
                  </a:cubicBezTo>
                  <a:lnTo>
                    <a:pt x="2032" y="4109"/>
                  </a:lnTo>
                  <a:lnTo>
                    <a:pt x="2009" y="4177"/>
                  </a:lnTo>
                  <a:cubicBezTo>
                    <a:pt x="2009" y="4223"/>
                    <a:pt x="2009" y="4268"/>
                    <a:pt x="1987" y="4314"/>
                  </a:cubicBezTo>
                  <a:cubicBezTo>
                    <a:pt x="1987" y="4360"/>
                    <a:pt x="1987" y="4405"/>
                    <a:pt x="1964" y="4428"/>
                  </a:cubicBezTo>
                  <a:lnTo>
                    <a:pt x="1964" y="4474"/>
                  </a:lnTo>
                  <a:cubicBezTo>
                    <a:pt x="1941" y="4565"/>
                    <a:pt x="1941" y="4656"/>
                    <a:pt x="1918" y="4725"/>
                  </a:cubicBezTo>
                  <a:cubicBezTo>
                    <a:pt x="1918" y="4793"/>
                    <a:pt x="1895" y="4862"/>
                    <a:pt x="1895" y="4930"/>
                  </a:cubicBezTo>
                  <a:lnTo>
                    <a:pt x="1895" y="4953"/>
                  </a:lnTo>
                  <a:cubicBezTo>
                    <a:pt x="1872" y="5022"/>
                    <a:pt x="1850" y="5090"/>
                    <a:pt x="1827" y="5159"/>
                  </a:cubicBezTo>
                  <a:lnTo>
                    <a:pt x="1827" y="5227"/>
                  </a:lnTo>
                  <a:cubicBezTo>
                    <a:pt x="1804" y="5296"/>
                    <a:pt x="1781" y="5364"/>
                    <a:pt x="1758" y="5432"/>
                  </a:cubicBezTo>
                  <a:cubicBezTo>
                    <a:pt x="1758" y="5455"/>
                    <a:pt x="1735" y="5478"/>
                    <a:pt x="1735" y="5524"/>
                  </a:cubicBezTo>
                  <a:cubicBezTo>
                    <a:pt x="1735" y="5524"/>
                    <a:pt x="1713" y="5547"/>
                    <a:pt x="1713" y="5547"/>
                  </a:cubicBezTo>
                  <a:cubicBezTo>
                    <a:pt x="1713" y="5569"/>
                    <a:pt x="1713" y="5592"/>
                    <a:pt x="1690" y="5592"/>
                  </a:cubicBezTo>
                  <a:cubicBezTo>
                    <a:pt x="1690" y="5638"/>
                    <a:pt x="1690" y="5684"/>
                    <a:pt x="1690" y="5706"/>
                  </a:cubicBezTo>
                  <a:cubicBezTo>
                    <a:pt x="1690" y="5729"/>
                    <a:pt x="1690" y="5729"/>
                    <a:pt x="1690" y="5752"/>
                  </a:cubicBezTo>
                  <a:cubicBezTo>
                    <a:pt x="1690" y="5775"/>
                    <a:pt x="1690" y="5821"/>
                    <a:pt x="1690" y="5843"/>
                  </a:cubicBezTo>
                  <a:cubicBezTo>
                    <a:pt x="1713" y="5866"/>
                    <a:pt x="1713" y="5866"/>
                    <a:pt x="1735" y="5866"/>
                  </a:cubicBezTo>
                  <a:lnTo>
                    <a:pt x="1758" y="5889"/>
                  </a:lnTo>
                  <a:lnTo>
                    <a:pt x="1781" y="5889"/>
                  </a:lnTo>
                  <a:cubicBezTo>
                    <a:pt x="1827" y="5912"/>
                    <a:pt x="1872" y="5957"/>
                    <a:pt x="1918" y="6003"/>
                  </a:cubicBezTo>
                  <a:lnTo>
                    <a:pt x="1941" y="6026"/>
                  </a:lnTo>
                  <a:cubicBezTo>
                    <a:pt x="1987" y="6049"/>
                    <a:pt x="2032" y="6072"/>
                    <a:pt x="2055" y="6094"/>
                  </a:cubicBezTo>
                  <a:lnTo>
                    <a:pt x="2123" y="6140"/>
                  </a:lnTo>
                  <a:lnTo>
                    <a:pt x="2192" y="6209"/>
                  </a:lnTo>
                  <a:cubicBezTo>
                    <a:pt x="2283" y="6277"/>
                    <a:pt x="2375" y="6323"/>
                    <a:pt x="2443" y="6391"/>
                  </a:cubicBezTo>
                  <a:cubicBezTo>
                    <a:pt x="2489" y="6414"/>
                    <a:pt x="2534" y="6437"/>
                    <a:pt x="2580" y="6460"/>
                  </a:cubicBezTo>
                  <a:cubicBezTo>
                    <a:pt x="2626" y="6505"/>
                    <a:pt x="2671" y="6528"/>
                    <a:pt x="2717" y="6574"/>
                  </a:cubicBezTo>
                  <a:cubicBezTo>
                    <a:pt x="2785" y="6597"/>
                    <a:pt x="2831" y="6642"/>
                    <a:pt x="2900" y="6665"/>
                  </a:cubicBezTo>
                  <a:cubicBezTo>
                    <a:pt x="2945" y="6711"/>
                    <a:pt x="3014" y="6734"/>
                    <a:pt x="3059" y="6779"/>
                  </a:cubicBezTo>
                  <a:cubicBezTo>
                    <a:pt x="3128" y="6802"/>
                    <a:pt x="3196" y="6848"/>
                    <a:pt x="3242" y="6893"/>
                  </a:cubicBezTo>
                  <a:lnTo>
                    <a:pt x="3379" y="6962"/>
                  </a:lnTo>
                  <a:lnTo>
                    <a:pt x="3425" y="6985"/>
                  </a:lnTo>
                  <a:cubicBezTo>
                    <a:pt x="3447" y="7007"/>
                    <a:pt x="3470" y="7007"/>
                    <a:pt x="3493" y="7030"/>
                  </a:cubicBezTo>
                  <a:cubicBezTo>
                    <a:pt x="3539" y="7053"/>
                    <a:pt x="3561" y="7076"/>
                    <a:pt x="3607" y="7076"/>
                  </a:cubicBezTo>
                  <a:lnTo>
                    <a:pt x="3630" y="7099"/>
                  </a:lnTo>
                  <a:lnTo>
                    <a:pt x="3721" y="7144"/>
                  </a:lnTo>
                  <a:cubicBezTo>
                    <a:pt x="3767" y="7167"/>
                    <a:pt x="3835" y="7190"/>
                    <a:pt x="3904" y="7236"/>
                  </a:cubicBezTo>
                  <a:cubicBezTo>
                    <a:pt x="3949" y="7236"/>
                    <a:pt x="3972" y="7259"/>
                    <a:pt x="4018" y="7281"/>
                  </a:cubicBezTo>
                  <a:cubicBezTo>
                    <a:pt x="4064" y="7281"/>
                    <a:pt x="4109" y="7304"/>
                    <a:pt x="4155" y="7327"/>
                  </a:cubicBezTo>
                  <a:lnTo>
                    <a:pt x="4201" y="7350"/>
                  </a:lnTo>
                  <a:cubicBezTo>
                    <a:pt x="4315" y="7395"/>
                    <a:pt x="4452" y="7441"/>
                    <a:pt x="4589" y="7487"/>
                  </a:cubicBezTo>
                  <a:cubicBezTo>
                    <a:pt x="4703" y="7532"/>
                    <a:pt x="4840" y="7578"/>
                    <a:pt x="4954" y="7624"/>
                  </a:cubicBezTo>
                  <a:cubicBezTo>
                    <a:pt x="5022" y="7647"/>
                    <a:pt x="5091" y="7669"/>
                    <a:pt x="5159" y="7692"/>
                  </a:cubicBezTo>
                  <a:cubicBezTo>
                    <a:pt x="5228" y="7715"/>
                    <a:pt x="5296" y="7738"/>
                    <a:pt x="5342" y="7761"/>
                  </a:cubicBezTo>
                  <a:lnTo>
                    <a:pt x="5365" y="7783"/>
                  </a:lnTo>
                  <a:cubicBezTo>
                    <a:pt x="5479" y="7806"/>
                    <a:pt x="5570" y="7829"/>
                    <a:pt x="5684" y="7875"/>
                  </a:cubicBezTo>
                  <a:cubicBezTo>
                    <a:pt x="5821" y="7898"/>
                    <a:pt x="5981" y="7943"/>
                    <a:pt x="6141" y="7989"/>
                  </a:cubicBezTo>
                  <a:cubicBezTo>
                    <a:pt x="6209" y="8012"/>
                    <a:pt x="6278" y="8035"/>
                    <a:pt x="6346" y="8057"/>
                  </a:cubicBezTo>
                  <a:cubicBezTo>
                    <a:pt x="6437" y="8057"/>
                    <a:pt x="6506" y="8080"/>
                    <a:pt x="6574" y="8103"/>
                  </a:cubicBezTo>
                  <a:cubicBezTo>
                    <a:pt x="6734" y="8149"/>
                    <a:pt x="6871" y="8172"/>
                    <a:pt x="7008" y="8217"/>
                  </a:cubicBezTo>
                  <a:lnTo>
                    <a:pt x="7031" y="8217"/>
                  </a:lnTo>
                  <a:cubicBezTo>
                    <a:pt x="7373" y="8286"/>
                    <a:pt x="7670" y="8331"/>
                    <a:pt x="7921" y="8354"/>
                  </a:cubicBezTo>
                  <a:cubicBezTo>
                    <a:pt x="7990" y="8377"/>
                    <a:pt x="8058" y="8377"/>
                    <a:pt x="8127" y="8377"/>
                  </a:cubicBezTo>
                  <a:cubicBezTo>
                    <a:pt x="8218" y="8400"/>
                    <a:pt x="8286" y="8400"/>
                    <a:pt x="8355" y="8400"/>
                  </a:cubicBezTo>
                  <a:lnTo>
                    <a:pt x="8469" y="8423"/>
                  </a:lnTo>
                  <a:cubicBezTo>
                    <a:pt x="8583" y="8445"/>
                    <a:pt x="8674" y="8445"/>
                    <a:pt x="8788" y="8468"/>
                  </a:cubicBezTo>
                  <a:lnTo>
                    <a:pt x="9154" y="8468"/>
                  </a:lnTo>
                  <a:lnTo>
                    <a:pt x="9313" y="8491"/>
                  </a:lnTo>
                  <a:lnTo>
                    <a:pt x="9884" y="8491"/>
                  </a:lnTo>
                  <a:cubicBezTo>
                    <a:pt x="10021" y="8491"/>
                    <a:pt x="10158" y="8491"/>
                    <a:pt x="10295" y="8468"/>
                  </a:cubicBezTo>
                  <a:lnTo>
                    <a:pt x="10409" y="8468"/>
                  </a:lnTo>
                  <a:cubicBezTo>
                    <a:pt x="10500" y="8468"/>
                    <a:pt x="10569" y="8445"/>
                    <a:pt x="10660" y="8445"/>
                  </a:cubicBezTo>
                  <a:lnTo>
                    <a:pt x="10774" y="8445"/>
                  </a:lnTo>
                  <a:lnTo>
                    <a:pt x="10866" y="8423"/>
                  </a:lnTo>
                  <a:lnTo>
                    <a:pt x="10911" y="8423"/>
                  </a:lnTo>
                  <a:cubicBezTo>
                    <a:pt x="11048" y="8400"/>
                    <a:pt x="11185" y="8400"/>
                    <a:pt x="11345" y="8377"/>
                  </a:cubicBezTo>
                  <a:cubicBezTo>
                    <a:pt x="11391" y="8354"/>
                    <a:pt x="11459" y="8354"/>
                    <a:pt x="11527" y="8331"/>
                  </a:cubicBezTo>
                  <a:lnTo>
                    <a:pt x="11573" y="8331"/>
                  </a:lnTo>
                  <a:cubicBezTo>
                    <a:pt x="11619" y="8308"/>
                    <a:pt x="11642" y="8308"/>
                    <a:pt x="11687" y="8308"/>
                  </a:cubicBezTo>
                  <a:lnTo>
                    <a:pt x="11779" y="8286"/>
                  </a:lnTo>
                  <a:cubicBezTo>
                    <a:pt x="11870" y="8263"/>
                    <a:pt x="11984" y="8240"/>
                    <a:pt x="12075" y="8217"/>
                  </a:cubicBezTo>
                  <a:lnTo>
                    <a:pt x="12144" y="8217"/>
                  </a:lnTo>
                  <a:lnTo>
                    <a:pt x="12189" y="8194"/>
                  </a:lnTo>
                  <a:cubicBezTo>
                    <a:pt x="12212" y="8194"/>
                    <a:pt x="12235" y="8194"/>
                    <a:pt x="12281" y="8172"/>
                  </a:cubicBezTo>
                  <a:lnTo>
                    <a:pt x="12326" y="8172"/>
                  </a:lnTo>
                  <a:cubicBezTo>
                    <a:pt x="12349" y="8172"/>
                    <a:pt x="12395" y="8172"/>
                    <a:pt x="12418" y="8149"/>
                  </a:cubicBezTo>
                  <a:cubicBezTo>
                    <a:pt x="12509" y="8103"/>
                    <a:pt x="12532" y="8035"/>
                    <a:pt x="12577" y="7966"/>
                  </a:cubicBezTo>
                  <a:cubicBezTo>
                    <a:pt x="12600" y="7875"/>
                    <a:pt x="12623" y="7806"/>
                    <a:pt x="12646" y="7715"/>
                  </a:cubicBezTo>
                  <a:cubicBezTo>
                    <a:pt x="12646" y="7647"/>
                    <a:pt x="12669" y="7578"/>
                    <a:pt x="12669" y="7487"/>
                  </a:cubicBezTo>
                  <a:cubicBezTo>
                    <a:pt x="12669" y="7441"/>
                    <a:pt x="12669" y="7395"/>
                    <a:pt x="12669" y="7350"/>
                  </a:cubicBezTo>
                  <a:lnTo>
                    <a:pt x="12669" y="7281"/>
                  </a:lnTo>
                  <a:cubicBezTo>
                    <a:pt x="12669" y="7236"/>
                    <a:pt x="12669" y="7190"/>
                    <a:pt x="12669" y="7122"/>
                  </a:cubicBezTo>
                  <a:lnTo>
                    <a:pt x="12669" y="7076"/>
                  </a:lnTo>
                  <a:cubicBezTo>
                    <a:pt x="12669" y="7053"/>
                    <a:pt x="12669" y="7030"/>
                    <a:pt x="12669" y="7007"/>
                  </a:cubicBezTo>
                  <a:cubicBezTo>
                    <a:pt x="12669" y="6962"/>
                    <a:pt x="12669" y="6916"/>
                    <a:pt x="12692" y="6870"/>
                  </a:cubicBezTo>
                  <a:cubicBezTo>
                    <a:pt x="12692" y="6779"/>
                    <a:pt x="12714" y="6665"/>
                    <a:pt x="12737" y="6528"/>
                  </a:cubicBezTo>
                  <a:cubicBezTo>
                    <a:pt x="12760" y="6460"/>
                    <a:pt x="12783" y="6368"/>
                    <a:pt x="12806" y="6277"/>
                  </a:cubicBezTo>
                  <a:lnTo>
                    <a:pt x="12806" y="6186"/>
                  </a:lnTo>
                  <a:cubicBezTo>
                    <a:pt x="12829" y="6117"/>
                    <a:pt x="12851" y="6026"/>
                    <a:pt x="12874" y="5935"/>
                  </a:cubicBezTo>
                  <a:lnTo>
                    <a:pt x="12874" y="5957"/>
                  </a:lnTo>
                  <a:cubicBezTo>
                    <a:pt x="12897" y="5866"/>
                    <a:pt x="12897" y="5798"/>
                    <a:pt x="12920" y="5729"/>
                  </a:cubicBezTo>
                  <a:cubicBezTo>
                    <a:pt x="12920" y="5706"/>
                    <a:pt x="12920" y="5661"/>
                    <a:pt x="12920" y="5638"/>
                  </a:cubicBezTo>
                  <a:cubicBezTo>
                    <a:pt x="12920" y="5592"/>
                    <a:pt x="12920" y="5547"/>
                    <a:pt x="12943" y="5501"/>
                  </a:cubicBezTo>
                  <a:cubicBezTo>
                    <a:pt x="12943" y="5478"/>
                    <a:pt x="12943" y="5432"/>
                    <a:pt x="12965" y="5410"/>
                  </a:cubicBezTo>
                  <a:lnTo>
                    <a:pt x="12965" y="5318"/>
                  </a:lnTo>
                  <a:cubicBezTo>
                    <a:pt x="12965" y="5318"/>
                    <a:pt x="12965" y="5296"/>
                    <a:pt x="12965" y="5273"/>
                  </a:cubicBezTo>
                  <a:lnTo>
                    <a:pt x="12988" y="5250"/>
                  </a:lnTo>
                  <a:lnTo>
                    <a:pt x="12988" y="5227"/>
                  </a:lnTo>
                  <a:cubicBezTo>
                    <a:pt x="13011" y="5204"/>
                    <a:pt x="13034" y="5181"/>
                    <a:pt x="13057" y="5181"/>
                  </a:cubicBezTo>
                  <a:cubicBezTo>
                    <a:pt x="13125" y="5136"/>
                    <a:pt x="13171" y="5113"/>
                    <a:pt x="13239" y="5090"/>
                  </a:cubicBezTo>
                  <a:lnTo>
                    <a:pt x="13308" y="5044"/>
                  </a:lnTo>
                  <a:cubicBezTo>
                    <a:pt x="13399" y="4999"/>
                    <a:pt x="13490" y="4953"/>
                    <a:pt x="13605" y="4930"/>
                  </a:cubicBezTo>
                  <a:cubicBezTo>
                    <a:pt x="13742" y="4885"/>
                    <a:pt x="13878" y="4839"/>
                    <a:pt x="13993" y="4816"/>
                  </a:cubicBezTo>
                  <a:cubicBezTo>
                    <a:pt x="14152" y="4771"/>
                    <a:pt x="14289" y="4702"/>
                    <a:pt x="14426" y="4656"/>
                  </a:cubicBezTo>
                  <a:cubicBezTo>
                    <a:pt x="14472" y="4634"/>
                    <a:pt x="14540" y="4611"/>
                    <a:pt x="14609" y="4588"/>
                  </a:cubicBezTo>
                  <a:lnTo>
                    <a:pt x="14632" y="4565"/>
                  </a:lnTo>
                  <a:cubicBezTo>
                    <a:pt x="14677" y="4542"/>
                    <a:pt x="14723" y="4542"/>
                    <a:pt x="14746" y="4519"/>
                  </a:cubicBezTo>
                  <a:cubicBezTo>
                    <a:pt x="14792" y="4497"/>
                    <a:pt x="14814" y="4497"/>
                    <a:pt x="14837" y="4474"/>
                  </a:cubicBezTo>
                  <a:cubicBezTo>
                    <a:pt x="14906" y="4451"/>
                    <a:pt x="14974" y="4428"/>
                    <a:pt x="15043" y="4383"/>
                  </a:cubicBezTo>
                  <a:cubicBezTo>
                    <a:pt x="15111" y="4360"/>
                    <a:pt x="15180" y="4337"/>
                    <a:pt x="15248" y="4291"/>
                  </a:cubicBezTo>
                  <a:cubicBezTo>
                    <a:pt x="15271" y="4291"/>
                    <a:pt x="15294" y="4268"/>
                    <a:pt x="15339" y="4268"/>
                  </a:cubicBezTo>
                  <a:cubicBezTo>
                    <a:pt x="15362" y="4246"/>
                    <a:pt x="15385" y="4246"/>
                    <a:pt x="15431" y="4223"/>
                  </a:cubicBezTo>
                  <a:cubicBezTo>
                    <a:pt x="15476" y="4200"/>
                    <a:pt x="15522" y="4177"/>
                    <a:pt x="15545" y="4177"/>
                  </a:cubicBezTo>
                  <a:lnTo>
                    <a:pt x="15590" y="4154"/>
                  </a:lnTo>
                  <a:cubicBezTo>
                    <a:pt x="15659" y="4109"/>
                    <a:pt x="15750" y="4086"/>
                    <a:pt x="15819" y="4063"/>
                  </a:cubicBezTo>
                  <a:cubicBezTo>
                    <a:pt x="15887" y="4040"/>
                    <a:pt x="15910" y="4017"/>
                    <a:pt x="15933" y="4017"/>
                  </a:cubicBezTo>
                  <a:cubicBezTo>
                    <a:pt x="16024" y="3949"/>
                    <a:pt x="16070" y="3880"/>
                    <a:pt x="16047" y="3789"/>
                  </a:cubicBezTo>
                  <a:cubicBezTo>
                    <a:pt x="16047" y="3743"/>
                    <a:pt x="16001" y="3698"/>
                    <a:pt x="15956" y="3675"/>
                  </a:cubicBezTo>
                  <a:cubicBezTo>
                    <a:pt x="15933" y="3652"/>
                    <a:pt x="15887" y="3629"/>
                    <a:pt x="15841" y="3606"/>
                  </a:cubicBezTo>
                  <a:cubicBezTo>
                    <a:pt x="15773" y="3584"/>
                    <a:pt x="15705" y="3561"/>
                    <a:pt x="15636" y="3515"/>
                  </a:cubicBezTo>
                  <a:cubicBezTo>
                    <a:pt x="15476" y="3470"/>
                    <a:pt x="15339" y="3424"/>
                    <a:pt x="15202" y="3378"/>
                  </a:cubicBezTo>
                  <a:cubicBezTo>
                    <a:pt x="15111" y="3355"/>
                    <a:pt x="15043" y="3310"/>
                    <a:pt x="14974" y="3287"/>
                  </a:cubicBezTo>
                  <a:cubicBezTo>
                    <a:pt x="14906" y="3241"/>
                    <a:pt x="14860" y="3218"/>
                    <a:pt x="14792" y="3196"/>
                  </a:cubicBezTo>
                  <a:cubicBezTo>
                    <a:pt x="14632" y="3150"/>
                    <a:pt x="14495" y="3104"/>
                    <a:pt x="14358" y="3059"/>
                  </a:cubicBezTo>
                  <a:cubicBezTo>
                    <a:pt x="14289" y="3036"/>
                    <a:pt x="14221" y="3013"/>
                    <a:pt x="14152" y="2990"/>
                  </a:cubicBezTo>
                  <a:cubicBezTo>
                    <a:pt x="14107" y="2990"/>
                    <a:pt x="14084" y="2990"/>
                    <a:pt x="14038" y="2967"/>
                  </a:cubicBezTo>
                  <a:cubicBezTo>
                    <a:pt x="14015" y="2967"/>
                    <a:pt x="13970" y="2967"/>
                    <a:pt x="13947" y="2945"/>
                  </a:cubicBezTo>
                  <a:cubicBezTo>
                    <a:pt x="13856" y="2922"/>
                    <a:pt x="13787" y="2922"/>
                    <a:pt x="13719" y="2899"/>
                  </a:cubicBezTo>
                  <a:cubicBezTo>
                    <a:pt x="13650" y="2876"/>
                    <a:pt x="13605" y="2853"/>
                    <a:pt x="13559" y="2830"/>
                  </a:cubicBezTo>
                  <a:lnTo>
                    <a:pt x="13490" y="2808"/>
                  </a:lnTo>
                  <a:cubicBezTo>
                    <a:pt x="13445" y="2808"/>
                    <a:pt x="13399" y="2785"/>
                    <a:pt x="13354" y="2762"/>
                  </a:cubicBezTo>
                  <a:lnTo>
                    <a:pt x="13262" y="2739"/>
                  </a:lnTo>
                  <a:cubicBezTo>
                    <a:pt x="13194" y="2693"/>
                    <a:pt x="13125" y="2671"/>
                    <a:pt x="13034" y="2648"/>
                  </a:cubicBezTo>
                  <a:cubicBezTo>
                    <a:pt x="12965" y="2625"/>
                    <a:pt x="12897" y="2602"/>
                    <a:pt x="12829" y="2579"/>
                  </a:cubicBezTo>
                  <a:cubicBezTo>
                    <a:pt x="12760" y="2557"/>
                    <a:pt x="12669" y="2511"/>
                    <a:pt x="12600" y="2488"/>
                  </a:cubicBezTo>
                  <a:cubicBezTo>
                    <a:pt x="12555" y="2465"/>
                    <a:pt x="12486" y="2465"/>
                    <a:pt x="12441" y="2442"/>
                  </a:cubicBezTo>
                  <a:lnTo>
                    <a:pt x="12395" y="2420"/>
                  </a:lnTo>
                  <a:lnTo>
                    <a:pt x="12144" y="2351"/>
                  </a:lnTo>
                  <a:lnTo>
                    <a:pt x="12007" y="2351"/>
                  </a:lnTo>
                  <a:lnTo>
                    <a:pt x="11961" y="2328"/>
                  </a:lnTo>
                  <a:cubicBezTo>
                    <a:pt x="11916" y="2328"/>
                    <a:pt x="11893" y="2305"/>
                    <a:pt x="11870" y="2305"/>
                  </a:cubicBezTo>
                  <a:cubicBezTo>
                    <a:pt x="11824" y="2283"/>
                    <a:pt x="11779" y="2283"/>
                    <a:pt x="11733" y="2260"/>
                  </a:cubicBezTo>
                  <a:lnTo>
                    <a:pt x="11550" y="2191"/>
                  </a:lnTo>
                  <a:lnTo>
                    <a:pt x="11505" y="2191"/>
                  </a:lnTo>
                  <a:cubicBezTo>
                    <a:pt x="11413" y="2168"/>
                    <a:pt x="11345" y="2123"/>
                    <a:pt x="11276" y="2100"/>
                  </a:cubicBezTo>
                  <a:lnTo>
                    <a:pt x="11185" y="2077"/>
                  </a:lnTo>
                  <a:cubicBezTo>
                    <a:pt x="11139" y="2077"/>
                    <a:pt x="11094" y="2054"/>
                    <a:pt x="11071" y="2032"/>
                  </a:cubicBezTo>
                  <a:cubicBezTo>
                    <a:pt x="10911" y="1986"/>
                    <a:pt x="10751" y="1940"/>
                    <a:pt x="10592" y="1895"/>
                  </a:cubicBezTo>
                  <a:cubicBezTo>
                    <a:pt x="10569" y="1872"/>
                    <a:pt x="10523" y="1872"/>
                    <a:pt x="10478" y="1849"/>
                  </a:cubicBezTo>
                  <a:cubicBezTo>
                    <a:pt x="10455" y="1826"/>
                    <a:pt x="10409" y="1826"/>
                    <a:pt x="10363" y="1803"/>
                  </a:cubicBezTo>
                  <a:lnTo>
                    <a:pt x="10318" y="1803"/>
                  </a:lnTo>
                  <a:cubicBezTo>
                    <a:pt x="10249" y="1780"/>
                    <a:pt x="10181" y="1758"/>
                    <a:pt x="10135" y="1735"/>
                  </a:cubicBezTo>
                  <a:cubicBezTo>
                    <a:pt x="9975" y="1689"/>
                    <a:pt x="9816" y="1621"/>
                    <a:pt x="9679" y="1575"/>
                  </a:cubicBezTo>
                  <a:lnTo>
                    <a:pt x="9565" y="1529"/>
                  </a:lnTo>
                  <a:cubicBezTo>
                    <a:pt x="9450" y="1507"/>
                    <a:pt x="9336" y="1461"/>
                    <a:pt x="9222" y="1438"/>
                  </a:cubicBezTo>
                  <a:cubicBezTo>
                    <a:pt x="9154" y="1415"/>
                    <a:pt x="9085" y="1392"/>
                    <a:pt x="9017" y="1370"/>
                  </a:cubicBezTo>
                  <a:cubicBezTo>
                    <a:pt x="8948" y="1347"/>
                    <a:pt x="8857" y="1324"/>
                    <a:pt x="8766" y="1278"/>
                  </a:cubicBezTo>
                  <a:cubicBezTo>
                    <a:pt x="8697" y="1278"/>
                    <a:pt x="8651" y="1255"/>
                    <a:pt x="8583" y="1233"/>
                  </a:cubicBezTo>
                  <a:lnTo>
                    <a:pt x="8537" y="1210"/>
                  </a:lnTo>
                  <a:cubicBezTo>
                    <a:pt x="8492" y="1210"/>
                    <a:pt x="8446" y="1187"/>
                    <a:pt x="8400" y="1187"/>
                  </a:cubicBezTo>
                  <a:cubicBezTo>
                    <a:pt x="8378" y="1164"/>
                    <a:pt x="8332" y="1164"/>
                    <a:pt x="8309" y="1141"/>
                  </a:cubicBezTo>
                  <a:cubicBezTo>
                    <a:pt x="8218" y="1119"/>
                    <a:pt x="8127" y="1096"/>
                    <a:pt x="8035" y="1073"/>
                  </a:cubicBezTo>
                  <a:cubicBezTo>
                    <a:pt x="7967" y="1050"/>
                    <a:pt x="7898" y="1027"/>
                    <a:pt x="7853" y="1004"/>
                  </a:cubicBezTo>
                  <a:cubicBezTo>
                    <a:pt x="7761" y="982"/>
                    <a:pt x="7693" y="959"/>
                    <a:pt x="7624" y="936"/>
                  </a:cubicBezTo>
                  <a:cubicBezTo>
                    <a:pt x="7579" y="936"/>
                    <a:pt x="7533" y="913"/>
                    <a:pt x="7487" y="913"/>
                  </a:cubicBezTo>
                  <a:cubicBezTo>
                    <a:pt x="7465" y="890"/>
                    <a:pt x="7419" y="890"/>
                    <a:pt x="7373" y="867"/>
                  </a:cubicBezTo>
                  <a:lnTo>
                    <a:pt x="6894" y="730"/>
                  </a:lnTo>
                  <a:cubicBezTo>
                    <a:pt x="6848" y="708"/>
                    <a:pt x="6780" y="708"/>
                    <a:pt x="6734" y="685"/>
                  </a:cubicBezTo>
                  <a:lnTo>
                    <a:pt x="6666" y="662"/>
                  </a:lnTo>
                  <a:lnTo>
                    <a:pt x="6552" y="616"/>
                  </a:lnTo>
                  <a:lnTo>
                    <a:pt x="6437" y="571"/>
                  </a:lnTo>
                  <a:cubicBezTo>
                    <a:pt x="6278" y="525"/>
                    <a:pt x="6141" y="479"/>
                    <a:pt x="5981" y="434"/>
                  </a:cubicBezTo>
                  <a:lnTo>
                    <a:pt x="5776" y="365"/>
                  </a:lnTo>
                  <a:cubicBezTo>
                    <a:pt x="5707" y="342"/>
                    <a:pt x="5616" y="320"/>
                    <a:pt x="5524" y="297"/>
                  </a:cubicBezTo>
                  <a:cubicBezTo>
                    <a:pt x="5456" y="274"/>
                    <a:pt x="5365" y="251"/>
                    <a:pt x="5296" y="228"/>
                  </a:cubicBezTo>
                  <a:cubicBezTo>
                    <a:pt x="5228" y="206"/>
                    <a:pt x="5182" y="183"/>
                    <a:pt x="5114" y="160"/>
                  </a:cubicBezTo>
                  <a:lnTo>
                    <a:pt x="5091" y="160"/>
                  </a:lnTo>
                  <a:cubicBezTo>
                    <a:pt x="4999" y="114"/>
                    <a:pt x="4908" y="91"/>
                    <a:pt x="4840" y="69"/>
                  </a:cubicBezTo>
                  <a:cubicBezTo>
                    <a:pt x="4771" y="46"/>
                    <a:pt x="4703" y="23"/>
                    <a:pt x="4634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9738;p58"/>
            <p:cNvSpPr/>
            <p:nvPr/>
          </p:nvSpPr>
          <p:spPr>
            <a:xfrm>
              <a:off x="5374316" y="2750227"/>
              <a:ext cx="547284" cy="184972"/>
            </a:xfrm>
            <a:custGeom>
              <a:avLst/>
              <a:gdLst/>
              <a:ahLst/>
              <a:cxnLst/>
              <a:rect l="l" t="t" r="r" b="b"/>
              <a:pathLst>
                <a:path w="11619" h="3927" extrusionOk="0">
                  <a:moveTo>
                    <a:pt x="8971" y="2785"/>
                  </a:moveTo>
                  <a:lnTo>
                    <a:pt x="8971" y="2785"/>
                  </a:lnTo>
                  <a:cubicBezTo>
                    <a:pt x="8977" y="2791"/>
                    <a:pt x="8984" y="2796"/>
                    <a:pt x="8992" y="2799"/>
                  </a:cubicBezTo>
                  <a:lnTo>
                    <a:pt x="8992" y="2799"/>
                  </a:lnTo>
                  <a:cubicBezTo>
                    <a:pt x="8987" y="2785"/>
                    <a:pt x="8971" y="2785"/>
                    <a:pt x="8971" y="2785"/>
                  </a:cubicBezTo>
                  <a:close/>
                  <a:moveTo>
                    <a:pt x="206" y="1"/>
                  </a:moveTo>
                  <a:cubicBezTo>
                    <a:pt x="183" y="1"/>
                    <a:pt x="160" y="1"/>
                    <a:pt x="138" y="24"/>
                  </a:cubicBezTo>
                  <a:cubicBezTo>
                    <a:pt x="115" y="24"/>
                    <a:pt x="92" y="24"/>
                    <a:pt x="69" y="46"/>
                  </a:cubicBezTo>
                  <a:cubicBezTo>
                    <a:pt x="46" y="69"/>
                    <a:pt x="1" y="115"/>
                    <a:pt x="24" y="161"/>
                  </a:cubicBezTo>
                  <a:cubicBezTo>
                    <a:pt x="24" y="206"/>
                    <a:pt x="46" y="252"/>
                    <a:pt x="92" y="275"/>
                  </a:cubicBezTo>
                  <a:cubicBezTo>
                    <a:pt x="115" y="297"/>
                    <a:pt x="138" y="320"/>
                    <a:pt x="160" y="320"/>
                  </a:cubicBezTo>
                  <a:cubicBezTo>
                    <a:pt x="183" y="343"/>
                    <a:pt x="229" y="343"/>
                    <a:pt x="252" y="366"/>
                  </a:cubicBezTo>
                  <a:cubicBezTo>
                    <a:pt x="343" y="389"/>
                    <a:pt x="434" y="412"/>
                    <a:pt x="503" y="412"/>
                  </a:cubicBezTo>
                  <a:cubicBezTo>
                    <a:pt x="526" y="434"/>
                    <a:pt x="549" y="434"/>
                    <a:pt x="571" y="434"/>
                  </a:cubicBezTo>
                  <a:cubicBezTo>
                    <a:pt x="571" y="457"/>
                    <a:pt x="594" y="457"/>
                    <a:pt x="594" y="457"/>
                  </a:cubicBezTo>
                  <a:cubicBezTo>
                    <a:pt x="640" y="480"/>
                    <a:pt x="708" y="503"/>
                    <a:pt x="754" y="503"/>
                  </a:cubicBezTo>
                  <a:cubicBezTo>
                    <a:pt x="800" y="526"/>
                    <a:pt x="822" y="549"/>
                    <a:pt x="868" y="549"/>
                  </a:cubicBezTo>
                  <a:cubicBezTo>
                    <a:pt x="959" y="594"/>
                    <a:pt x="1028" y="617"/>
                    <a:pt x="1119" y="640"/>
                  </a:cubicBezTo>
                  <a:cubicBezTo>
                    <a:pt x="1188" y="663"/>
                    <a:pt x="1279" y="708"/>
                    <a:pt x="1347" y="731"/>
                  </a:cubicBezTo>
                  <a:cubicBezTo>
                    <a:pt x="1439" y="754"/>
                    <a:pt x="1507" y="777"/>
                    <a:pt x="1598" y="800"/>
                  </a:cubicBezTo>
                  <a:cubicBezTo>
                    <a:pt x="1758" y="845"/>
                    <a:pt x="1941" y="914"/>
                    <a:pt x="2101" y="959"/>
                  </a:cubicBezTo>
                  <a:cubicBezTo>
                    <a:pt x="2192" y="982"/>
                    <a:pt x="2260" y="1005"/>
                    <a:pt x="2352" y="1028"/>
                  </a:cubicBezTo>
                  <a:cubicBezTo>
                    <a:pt x="2397" y="1051"/>
                    <a:pt x="2466" y="1074"/>
                    <a:pt x="2511" y="1096"/>
                  </a:cubicBezTo>
                  <a:cubicBezTo>
                    <a:pt x="2557" y="1096"/>
                    <a:pt x="2580" y="1119"/>
                    <a:pt x="2626" y="1119"/>
                  </a:cubicBezTo>
                  <a:cubicBezTo>
                    <a:pt x="2717" y="1165"/>
                    <a:pt x="2808" y="1188"/>
                    <a:pt x="2900" y="1210"/>
                  </a:cubicBezTo>
                  <a:cubicBezTo>
                    <a:pt x="3059" y="1279"/>
                    <a:pt x="3219" y="1325"/>
                    <a:pt x="3379" y="1370"/>
                  </a:cubicBezTo>
                  <a:cubicBezTo>
                    <a:pt x="3539" y="1416"/>
                    <a:pt x="3698" y="1462"/>
                    <a:pt x="3858" y="1507"/>
                  </a:cubicBezTo>
                  <a:cubicBezTo>
                    <a:pt x="3995" y="1553"/>
                    <a:pt x="4109" y="1599"/>
                    <a:pt x="4246" y="1644"/>
                  </a:cubicBezTo>
                  <a:cubicBezTo>
                    <a:pt x="4292" y="1644"/>
                    <a:pt x="4338" y="1667"/>
                    <a:pt x="4383" y="1690"/>
                  </a:cubicBezTo>
                  <a:cubicBezTo>
                    <a:pt x="4543" y="1735"/>
                    <a:pt x="4703" y="1781"/>
                    <a:pt x="4862" y="1850"/>
                  </a:cubicBezTo>
                  <a:cubicBezTo>
                    <a:pt x="5022" y="1895"/>
                    <a:pt x="5182" y="1941"/>
                    <a:pt x="5342" y="1987"/>
                  </a:cubicBezTo>
                  <a:cubicBezTo>
                    <a:pt x="5365" y="2009"/>
                    <a:pt x="5365" y="2009"/>
                    <a:pt x="5387" y="2009"/>
                  </a:cubicBezTo>
                  <a:cubicBezTo>
                    <a:pt x="5456" y="2032"/>
                    <a:pt x="5547" y="2055"/>
                    <a:pt x="5616" y="2101"/>
                  </a:cubicBezTo>
                  <a:cubicBezTo>
                    <a:pt x="5707" y="2124"/>
                    <a:pt x="5798" y="2146"/>
                    <a:pt x="5867" y="2169"/>
                  </a:cubicBezTo>
                  <a:cubicBezTo>
                    <a:pt x="6141" y="2238"/>
                    <a:pt x="6415" y="2306"/>
                    <a:pt x="6689" y="2397"/>
                  </a:cubicBezTo>
                  <a:lnTo>
                    <a:pt x="6734" y="2397"/>
                  </a:lnTo>
                  <a:cubicBezTo>
                    <a:pt x="6757" y="2420"/>
                    <a:pt x="6803" y="2420"/>
                    <a:pt x="6848" y="2420"/>
                  </a:cubicBezTo>
                  <a:cubicBezTo>
                    <a:pt x="6962" y="2466"/>
                    <a:pt x="7077" y="2489"/>
                    <a:pt x="7191" y="2534"/>
                  </a:cubicBezTo>
                  <a:cubicBezTo>
                    <a:pt x="7259" y="2557"/>
                    <a:pt x="7305" y="2557"/>
                    <a:pt x="7350" y="2580"/>
                  </a:cubicBezTo>
                  <a:cubicBezTo>
                    <a:pt x="7373" y="2580"/>
                    <a:pt x="7396" y="2603"/>
                    <a:pt x="7419" y="2603"/>
                  </a:cubicBezTo>
                  <a:lnTo>
                    <a:pt x="7465" y="2603"/>
                  </a:lnTo>
                  <a:cubicBezTo>
                    <a:pt x="7465" y="2603"/>
                    <a:pt x="7487" y="2626"/>
                    <a:pt x="7487" y="2626"/>
                  </a:cubicBezTo>
                  <a:cubicBezTo>
                    <a:pt x="7533" y="2671"/>
                    <a:pt x="7602" y="2694"/>
                    <a:pt x="7670" y="2717"/>
                  </a:cubicBezTo>
                  <a:cubicBezTo>
                    <a:pt x="7716" y="2717"/>
                    <a:pt x="7761" y="2740"/>
                    <a:pt x="7830" y="2763"/>
                  </a:cubicBezTo>
                  <a:cubicBezTo>
                    <a:pt x="7898" y="2785"/>
                    <a:pt x="7990" y="2808"/>
                    <a:pt x="8058" y="2831"/>
                  </a:cubicBezTo>
                  <a:cubicBezTo>
                    <a:pt x="8149" y="2854"/>
                    <a:pt x="8218" y="2900"/>
                    <a:pt x="8309" y="2922"/>
                  </a:cubicBezTo>
                  <a:cubicBezTo>
                    <a:pt x="8332" y="2922"/>
                    <a:pt x="8378" y="2945"/>
                    <a:pt x="8423" y="2945"/>
                  </a:cubicBezTo>
                  <a:cubicBezTo>
                    <a:pt x="8446" y="2968"/>
                    <a:pt x="8492" y="2968"/>
                    <a:pt x="8515" y="2991"/>
                  </a:cubicBezTo>
                  <a:cubicBezTo>
                    <a:pt x="8537" y="2991"/>
                    <a:pt x="8560" y="2991"/>
                    <a:pt x="8606" y="3014"/>
                  </a:cubicBezTo>
                  <a:cubicBezTo>
                    <a:pt x="8651" y="3014"/>
                    <a:pt x="8697" y="3037"/>
                    <a:pt x="8766" y="3059"/>
                  </a:cubicBezTo>
                  <a:lnTo>
                    <a:pt x="8811" y="3059"/>
                  </a:lnTo>
                  <a:cubicBezTo>
                    <a:pt x="8857" y="3082"/>
                    <a:pt x="8903" y="3105"/>
                    <a:pt x="8948" y="3105"/>
                  </a:cubicBezTo>
                  <a:cubicBezTo>
                    <a:pt x="9108" y="3173"/>
                    <a:pt x="9268" y="3219"/>
                    <a:pt x="9428" y="3265"/>
                  </a:cubicBezTo>
                  <a:cubicBezTo>
                    <a:pt x="9770" y="3379"/>
                    <a:pt x="10112" y="3493"/>
                    <a:pt x="10455" y="3607"/>
                  </a:cubicBezTo>
                  <a:cubicBezTo>
                    <a:pt x="10592" y="3653"/>
                    <a:pt x="10729" y="3698"/>
                    <a:pt x="10866" y="3744"/>
                  </a:cubicBezTo>
                  <a:cubicBezTo>
                    <a:pt x="10888" y="3767"/>
                    <a:pt x="10934" y="3767"/>
                    <a:pt x="10980" y="3767"/>
                  </a:cubicBezTo>
                  <a:cubicBezTo>
                    <a:pt x="11094" y="3813"/>
                    <a:pt x="11185" y="3835"/>
                    <a:pt x="11299" y="3881"/>
                  </a:cubicBezTo>
                  <a:lnTo>
                    <a:pt x="11322" y="3881"/>
                  </a:lnTo>
                  <a:cubicBezTo>
                    <a:pt x="11345" y="3904"/>
                    <a:pt x="11391" y="3904"/>
                    <a:pt x="11413" y="3927"/>
                  </a:cubicBezTo>
                  <a:cubicBezTo>
                    <a:pt x="11482" y="3927"/>
                    <a:pt x="11527" y="3904"/>
                    <a:pt x="11573" y="3835"/>
                  </a:cubicBezTo>
                  <a:cubicBezTo>
                    <a:pt x="11573" y="3835"/>
                    <a:pt x="11573" y="3813"/>
                    <a:pt x="11573" y="3813"/>
                  </a:cubicBezTo>
                  <a:cubicBezTo>
                    <a:pt x="11596" y="3790"/>
                    <a:pt x="11596" y="3767"/>
                    <a:pt x="11619" y="3744"/>
                  </a:cubicBezTo>
                  <a:cubicBezTo>
                    <a:pt x="11619" y="3721"/>
                    <a:pt x="11619" y="3698"/>
                    <a:pt x="11596" y="3676"/>
                  </a:cubicBezTo>
                  <a:cubicBezTo>
                    <a:pt x="11596" y="3630"/>
                    <a:pt x="11573" y="3607"/>
                    <a:pt x="11527" y="3584"/>
                  </a:cubicBezTo>
                  <a:cubicBezTo>
                    <a:pt x="11482" y="3561"/>
                    <a:pt x="11413" y="3539"/>
                    <a:pt x="11345" y="3516"/>
                  </a:cubicBezTo>
                  <a:cubicBezTo>
                    <a:pt x="11299" y="3493"/>
                    <a:pt x="11254" y="3493"/>
                    <a:pt x="11208" y="3470"/>
                  </a:cubicBezTo>
                  <a:cubicBezTo>
                    <a:pt x="11139" y="3447"/>
                    <a:pt x="11048" y="3402"/>
                    <a:pt x="10980" y="3379"/>
                  </a:cubicBezTo>
                  <a:cubicBezTo>
                    <a:pt x="10820" y="3333"/>
                    <a:pt x="10637" y="3265"/>
                    <a:pt x="10478" y="3219"/>
                  </a:cubicBezTo>
                  <a:cubicBezTo>
                    <a:pt x="10158" y="3105"/>
                    <a:pt x="9838" y="2968"/>
                    <a:pt x="9519" y="2877"/>
                  </a:cubicBezTo>
                  <a:cubicBezTo>
                    <a:pt x="9496" y="2877"/>
                    <a:pt x="9450" y="2854"/>
                    <a:pt x="9428" y="2854"/>
                  </a:cubicBezTo>
                  <a:lnTo>
                    <a:pt x="9382" y="2831"/>
                  </a:lnTo>
                  <a:lnTo>
                    <a:pt x="9313" y="2831"/>
                  </a:lnTo>
                  <a:cubicBezTo>
                    <a:pt x="9268" y="2831"/>
                    <a:pt x="9245" y="2854"/>
                    <a:pt x="9222" y="2877"/>
                  </a:cubicBezTo>
                  <a:cubicBezTo>
                    <a:pt x="9176" y="2877"/>
                    <a:pt x="9131" y="2854"/>
                    <a:pt x="9108" y="2854"/>
                  </a:cubicBezTo>
                  <a:cubicBezTo>
                    <a:pt x="9085" y="2831"/>
                    <a:pt x="9085" y="2831"/>
                    <a:pt x="9062" y="2831"/>
                  </a:cubicBezTo>
                  <a:cubicBezTo>
                    <a:pt x="9045" y="2814"/>
                    <a:pt x="9016" y="2810"/>
                    <a:pt x="8992" y="2799"/>
                  </a:cubicBezTo>
                  <a:lnTo>
                    <a:pt x="8992" y="2799"/>
                  </a:lnTo>
                  <a:cubicBezTo>
                    <a:pt x="8993" y="2802"/>
                    <a:pt x="8994" y="2805"/>
                    <a:pt x="8994" y="2808"/>
                  </a:cubicBezTo>
                  <a:cubicBezTo>
                    <a:pt x="8834" y="2740"/>
                    <a:pt x="8674" y="2671"/>
                    <a:pt x="8492" y="2626"/>
                  </a:cubicBezTo>
                  <a:cubicBezTo>
                    <a:pt x="8309" y="2557"/>
                    <a:pt x="8149" y="2512"/>
                    <a:pt x="7967" y="2466"/>
                  </a:cubicBezTo>
                  <a:cubicBezTo>
                    <a:pt x="7807" y="2420"/>
                    <a:pt x="7670" y="2375"/>
                    <a:pt x="7510" y="2329"/>
                  </a:cubicBezTo>
                  <a:cubicBezTo>
                    <a:pt x="7465" y="2306"/>
                    <a:pt x="7396" y="2283"/>
                    <a:pt x="7328" y="2260"/>
                  </a:cubicBezTo>
                  <a:lnTo>
                    <a:pt x="7373" y="2260"/>
                  </a:lnTo>
                  <a:cubicBezTo>
                    <a:pt x="7236" y="2215"/>
                    <a:pt x="7122" y="2169"/>
                    <a:pt x="7008" y="2124"/>
                  </a:cubicBezTo>
                  <a:cubicBezTo>
                    <a:pt x="6871" y="2078"/>
                    <a:pt x="6757" y="2032"/>
                    <a:pt x="6643" y="1987"/>
                  </a:cubicBezTo>
                  <a:lnTo>
                    <a:pt x="6529" y="1987"/>
                  </a:lnTo>
                  <a:cubicBezTo>
                    <a:pt x="6483" y="1964"/>
                    <a:pt x="6415" y="1941"/>
                    <a:pt x="6346" y="1918"/>
                  </a:cubicBezTo>
                  <a:cubicBezTo>
                    <a:pt x="6232" y="1895"/>
                    <a:pt x="6118" y="1850"/>
                    <a:pt x="6004" y="1804"/>
                  </a:cubicBezTo>
                  <a:cubicBezTo>
                    <a:pt x="5958" y="1804"/>
                    <a:pt x="5912" y="1804"/>
                    <a:pt x="5890" y="1827"/>
                  </a:cubicBezTo>
                  <a:lnTo>
                    <a:pt x="5776" y="1804"/>
                  </a:lnTo>
                  <a:cubicBezTo>
                    <a:pt x="5707" y="1781"/>
                    <a:pt x="5639" y="1758"/>
                    <a:pt x="5593" y="1735"/>
                  </a:cubicBezTo>
                  <a:cubicBezTo>
                    <a:pt x="5456" y="1690"/>
                    <a:pt x="5319" y="1644"/>
                    <a:pt x="5205" y="1599"/>
                  </a:cubicBezTo>
                  <a:cubicBezTo>
                    <a:pt x="5068" y="1553"/>
                    <a:pt x="4954" y="1507"/>
                    <a:pt x="4817" y="1462"/>
                  </a:cubicBezTo>
                  <a:cubicBezTo>
                    <a:pt x="4680" y="1439"/>
                    <a:pt x="4566" y="1393"/>
                    <a:pt x="4429" y="1347"/>
                  </a:cubicBezTo>
                  <a:lnTo>
                    <a:pt x="4406" y="1347"/>
                  </a:lnTo>
                  <a:cubicBezTo>
                    <a:pt x="4292" y="1302"/>
                    <a:pt x="4201" y="1279"/>
                    <a:pt x="4086" y="1233"/>
                  </a:cubicBezTo>
                  <a:cubicBezTo>
                    <a:pt x="4064" y="1210"/>
                    <a:pt x="4041" y="1210"/>
                    <a:pt x="4018" y="1210"/>
                  </a:cubicBezTo>
                  <a:cubicBezTo>
                    <a:pt x="3949" y="1188"/>
                    <a:pt x="3904" y="1165"/>
                    <a:pt x="3835" y="1142"/>
                  </a:cubicBezTo>
                  <a:lnTo>
                    <a:pt x="3881" y="1142"/>
                  </a:lnTo>
                  <a:cubicBezTo>
                    <a:pt x="3835" y="1142"/>
                    <a:pt x="3790" y="1119"/>
                    <a:pt x="3744" y="1096"/>
                  </a:cubicBezTo>
                  <a:lnTo>
                    <a:pt x="3767" y="1096"/>
                  </a:lnTo>
                  <a:cubicBezTo>
                    <a:pt x="3698" y="1096"/>
                    <a:pt x="3653" y="1074"/>
                    <a:pt x="3584" y="1051"/>
                  </a:cubicBezTo>
                  <a:cubicBezTo>
                    <a:pt x="3578" y="1044"/>
                    <a:pt x="3569" y="1041"/>
                    <a:pt x="3559" y="1041"/>
                  </a:cubicBezTo>
                  <a:cubicBezTo>
                    <a:pt x="3537" y="1041"/>
                    <a:pt x="3509" y="1057"/>
                    <a:pt x="3493" y="1074"/>
                  </a:cubicBezTo>
                  <a:cubicBezTo>
                    <a:pt x="3493" y="1051"/>
                    <a:pt x="3493" y="1051"/>
                    <a:pt x="3493" y="1051"/>
                  </a:cubicBezTo>
                  <a:cubicBezTo>
                    <a:pt x="3470" y="982"/>
                    <a:pt x="3379" y="959"/>
                    <a:pt x="3310" y="959"/>
                  </a:cubicBezTo>
                  <a:cubicBezTo>
                    <a:pt x="3288" y="937"/>
                    <a:pt x="3242" y="937"/>
                    <a:pt x="3196" y="914"/>
                  </a:cubicBezTo>
                  <a:lnTo>
                    <a:pt x="2991" y="868"/>
                  </a:lnTo>
                  <a:cubicBezTo>
                    <a:pt x="2991" y="868"/>
                    <a:pt x="2968" y="845"/>
                    <a:pt x="2945" y="845"/>
                  </a:cubicBezTo>
                  <a:lnTo>
                    <a:pt x="2922" y="845"/>
                  </a:lnTo>
                  <a:cubicBezTo>
                    <a:pt x="2831" y="822"/>
                    <a:pt x="2763" y="800"/>
                    <a:pt x="2671" y="777"/>
                  </a:cubicBezTo>
                  <a:cubicBezTo>
                    <a:pt x="2603" y="754"/>
                    <a:pt x="2511" y="708"/>
                    <a:pt x="2443" y="686"/>
                  </a:cubicBezTo>
                  <a:cubicBezTo>
                    <a:pt x="2283" y="640"/>
                    <a:pt x="2123" y="594"/>
                    <a:pt x="1964" y="549"/>
                  </a:cubicBezTo>
                  <a:cubicBezTo>
                    <a:pt x="1781" y="480"/>
                    <a:pt x="1621" y="434"/>
                    <a:pt x="1439" y="389"/>
                  </a:cubicBezTo>
                  <a:cubicBezTo>
                    <a:pt x="1347" y="343"/>
                    <a:pt x="1256" y="320"/>
                    <a:pt x="1165" y="297"/>
                  </a:cubicBezTo>
                  <a:cubicBezTo>
                    <a:pt x="1142" y="275"/>
                    <a:pt x="1096" y="275"/>
                    <a:pt x="1073" y="275"/>
                  </a:cubicBezTo>
                  <a:lnTo>
                    <a:pt x="982" y="252"/>
                  </a:lnTo>
                  <a:cubicBezTo>
                    <a:pt x="966" y="236"/>
                    <a:pt x="939" y="220"/>
                    <a:pt x="908" y="220"/>
                  </a:cubicBezTo>
                  <a:cubicBezTo>
                    <a:pt x="895" y="220"/>
                    <a:pt x="881" y="222"/>
                    <a:pt x="868" y="229"/>
                  </a:cubicBezTo>
                  <a:lnTo>
                    <a:pt x="845" y="229"/>
                  </a:lnTo>
                  <a:cubicBezTo>
                    <a:pt x="777" y="183"/>
                    <a:pt x="685" y="161"/>
                    <a:pt x="594" y="115"/>
                  </a:cubicBezTo>
                  <a:cubicBezTo>
                    <a:pt x="549" y="92"/>
                    <a:pt x="480" y="69"/>
                    <a:pt x="434" y="46"/>
                  </a:cubicBezTo>
                  <a:cubicBezTo>
                    <a:pt x="389" y="46"/>
                    <a:pt x="366" y="24"/>
                    <a:pt x="343" y="24"/>
                  </a:cubicBezTo>
                  <a:cubicBezTo>
                    <a:pt x="297" y="24"/>
                    <a:pt x="252" y="1"/>
                    <a:pt x="206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9739;p58"/>
            <p:cNvSpPr/>
            <p:nvPr/>
          </p:nvSpPr>
          <p:spPr>
            <a:xfrm>
              <a:off x="5910839" y="2835155"/>
              <a:ext cx="221523" cy="95759"/>
            </a:xfrm>
            <a:custGeom>
              <a:avLst/>
              <a:gdLst/>
              <a:ahLst/>
              <a:cxnLst/>
              <a:rect l="l" t="t" r="r" b="b"/>
              <a:pathLst>
                <a:path w="4703" h="2033" extrusionOk="0">
                  <a:moveTo>
                    <a:pt x="4520" y="1"/>
                  </a:moveTo>
                  <a:cubicBezTo>
                    <a:pt x="4497" y="1"/>
                    <a:pt x="4474" y="1"/>
                    <a:pt x="4451" y="24"/>
                  </a:cubicBezTo>
                  <a:cubicBezTo>
                    <a:pt x="4429" y="24"/>
                    <a:pt x="4429" y="24"/>
                    <a:pt x="4406" y="47"/>
                  </a:cubicBezTo>
                  <a:cubicBezTo>
                    <a:pt x="4360" y="47"/>
                    <a:pt x="4315" y="69"/>
                    <a:pt x="4292" y="92"/>
                  </a:cubicBezTo>
                  <a:cubicBezTo>
                    <a:pt x="4200" y="138"/>
                    <a:pt x="4109" y="161"/>
                    <a:pt x="4041" y="206"/>
                  </a:cubicBezTo>
                  <a:cubicBezTo>
                    <a:pt x="3949" y="252"/>
                    <a:pt x="3858" y="298"/>
                    <a:pt x="3767" y="343"/>
                  </a:cubicBezTo>
                  <a:cubicBezTo>
                    <a:pt x="3721" y="366"/>
                    <a:pt x="3675" y="389"/>
                    <a:pt x="3653" y="389"/>
                  </a:cubicBezTo>
                  <a:cubicBezTo>
                    <a:pt x="3630" y="412"/>
                    <a:pt x="3607" y="412"/>
                    <a:pt x="3584" y="435"/>
                  </a:cubicBezTo>
                  <a:cubicBezTo>
                    <a:pt x="3561" y="435"/>
                    <a:pt x="3516" y="457"/>
                    <a:pt x="3493" y="480"/>
                  </a:cubicBezTo>
                  <a:cubicBezTo>
                    <a:pt x="3493" y="480"/>
                    <a:pt x="3493" y="480"/>
                    <a:pt x="3493" y="503"/>
                  </a:cubicBezTo>
                  <a:lnTo>
                    <a:pt x="3424" y="503"/>
                  </a:lnTo>
                  <a:cubicBezTo>
                    <a:pt x="3402" y="526"/>
                    <a:pt x="3379" y="526"/>
                    <a:pt x="3333" y="549"/>
                  </a:cubicBezTo>
                  <a:lnTo>
                    <a:pt x="3310" y="549"/>
                  </a:lnTo>
                  <a:cubicBezTo>
                    <a:pt x="3265" y="572"/>
                    <a:pt x="3219" y="594"/>
                    <a:pt x="3173" y="617"/>
                  </a:cubicBezTo>
                  <a:cubicBezTo>
                    <a:pt x="3105" y="640"/>
                    <a:pt x="3036" y="663"/>
                    <a:pt x="2991" y="686"/>
                  </a:cubicBezTo>
                  <a:cubicBezTo>
                    <a:pt x="2922" y="709"/>
                    <a:pt x="2877" y="731"/>
                    <a:pt x="2831" y="754"/>
                  </a:cubicBezTo>
                  <a:lnTo>
                    <a:pt x="2785" y="754"/>
                  </a:lnTo>
                  <a:cubicBezTo>
                    <a:pt x="2694" y="800"/>
                    <a:pt x="2603" y="845"/>
                    <a:pt x="2488" y="868"/>
                  </a:cubicBezTo>
                  <a:cubicBezTo>
                    <a:pt x="2420" y="914"/>
                    <a:pt x="2352" y="937"/>
                    <a:pt x="2260" y="960"/>
                  </a:cubicBezTo>
                  <a:cubicBezTo>
                    <a:pt x="2215" y="982"/>
                    <a:pt x="2192" y="1005"/>
                    <a:pt x="2146" y="1028"/>
                  </a:cubicBezTo>
                  <a:lnTo>
                    <a:pt x="2100" y="1028"/>
                  </a:lnTo>
                  <a:cubicBezTo>
                    <a:pt x="2100" y="1028"/>
                    <a:pt x="2078" y="1028"/>
                    <a:pt x="2078" y="1051"/>
                  </a:cubicBezTo>
                  <a:cubicBezTo>
                    <a:pt x="2055" y="1051"/>
                    <a:pt x="2009" y="1074"/>
                    <a:pt x="1986" y="1097"/>
                  </a:cubicBezTo>
                  <a:cubicBezTo>
                    <a:pt x="1849" y="1142"/>
                    <a:pt x="1690" y="1188"/>
                    <a:pt x="1553" y="1234"/>
                  </a:cubicBezTo>
                  <a:lnTo>
                    <a:pt x="1416" y="1302"/>
                  </a:lnTo>
                  <a:cubicBezTo>
                    <a:pt x="1416" y="1279"/>
                    <a:pt x="1393" y="1279"/>
                    <a:pt x="1370" y="1256"/>
                  </a:cubicBezTo>
                  <a:cubicBezTo>
                    <a:pt x="1347" y="1256"/>
                    <a:pt x="1302" y="1256"/>
                    <a:pt x="1279" y="1279"/>
                  </a:cubicBezTo>
                  <a:cubicBezTo>
                    <a:pt x="1187" y="1325"/>
                    <a:pt x="1096" y="1348"/>
                    <a:pt x="1005" y="1393"/>
                  </a:cubicBezTo>
                  <a:cubicBezTo>
                    <a:pt x="914" y="1439"/>
                    <a:pt x="822" y="1485"/>
                    <a:pt x="731" y="1507"/>
                  </a:cubicBezTo>
                  <a:cubicBezTo>
                    <a:pt x="640" y="1553"/>
                    <a:pt x="548" y="1599"/>
                    <a:pt x="457" y="1644"/>
                  </a:cubicBezTo>
                  <a:cubicBezTo>
                    <a:pt x="389" y="1644"/>
                    <a:pt x="343" y="1667"/>
                    <a:pt x="297" y="1690"/>
                  </a:cubicBezTo>
                  <a:cubicBezTo>
                    <a:pt x="252" y="1713"/>
                    <a:pt x="206" y="1736"/>
                    <a:pt x="183" y="1758"/>
                  </a:cubicBezTo>
                  <a:cubicBezTo>
                    <a:pt x="137" y="1781"/>
                    <a:pt x="115" y="1781"/>
                    <a:pt x="92" y="1804"/>
                  </a:cubicBezTo>
                  <a:cubicBezTo>
                    <a:pt x="69" y="1827"/>
                    <a:pt x="69" y="1827"/>
                    <a:pt x="46" y="1850"/>
                  </a:cubicBezTo>
                  <a:cubicBezTo>
                    <a:pt x="46" y="1850"/>
                    <a:pt x="23" y="1850"/>
                    <a:pt x="23" y="1873"/>
                  </a:cubicBezTo>
                  <a:cubicBezTo>
                    <a:pt x="1" y="1918"/>
                    <a:pt x="23" y="1987"/>
                    <a:pt x="69" y="2010"/>
                  </a:cubicBezTo>
                  <a:cubicBezTo>
                    <a:pt x="69" y="2010"/>
                    <a:pt x="92" y="2032"/>
                    <a:pt x="115" y="2032"/>
                  </a:cubicBezTo>
                  <a:lnTo>
                    <a:pt x="183" y="2032"/>
                  </a:lnTo>
                  <a:cubicBezTo>
                    <a:pt x="183" y="2032"/>
                    <a:pt x="206" y="2010"/>
                    <a:pt x="229" y="2010"/>
                  </a:cubicBezTo>
                  <a:cubicBezTo>
                    <a:pt x="252" y="2010"/>
                    <a:pt x="297" y="1987"/>
                    <a:pt x="343" y="1964"/>
                  </a:cubicBezTo>
                  <a:cubicBezTo>
                    <a:pt x="434" y="1941"/>
                    <a:pt x="526" y="1918"/>
                    <a:pt x="617" y="1873"/>
                  </a:cubicBezTo>
                  <a:cubicBezTo>
                    <a:pt x="708" y="1850"/>
                    <a:pt x="777" y="1804"/>
                    <a:pt x="868" y="1758"/>
                  </a:cubicBezTo>
                  <a:cubicBezTo>
                    <a:pt x="936" y="1736"/>
                    <a:pt x="1028" y="1690"/>
                    <a:pt x="1096" y="1667"/>
                  </a:cubicBezTo>
                  <a:lnTo>
                    <a:pt x="1165" y="1667"/>
                  </a:lnTo>
                  <a:cubicBezTo>
                    <a:pt x="1210" y="1644"/>
                    <a:pt x="1256" y="1644"/>
                    <a:pt x="1302" y="1622"/>
                  </a:cubicBezTo>
                  <a:cubicBezTo>
                    <a:pt x="1347" y="1599"/>
                    <a:pt x="1393" y="1599"/>
                    <a:pt x="1439" y="1576"/>
                  </a:cubicBezTo>
                  <a:cubicBezTo>
                    <a:pt x="1553" y="1530"/>
                    <a:pt x="1667" y="1485"/>
                    <a:pt x="1781" y="1462"/>
                  </a:cubicBezTo>
                  <a:lnTo>
                    <a:pt x="1758" y="1462"/>
                  </a:lnTo>
                  <a:cubicBezTo>
                    <a:pt x="1781" y="1462"/>
                    <a:pt x="1781" y="1439"/>
                    <a:pt x="1804" y="1439"/>
                  </a:cubicBezTo>
                  <a:lnTo>
                    <a:pt x="1781" y="1439"/>
                  </a:lnTo>
                  <a:cubicBezTo>
                    <a:pt x="1849" y="1416"/>
                    <a:pt x="1918" y="1393"/>
                    <a:pt x="1986" y="1370"/>
                  </a:cubicBezTo>
                  <a:cubicBezTo>
                    <a:pt x="2009" y="1348"/>
                    <a:pt x="2032" y="1348"/>
                    <a:pt x="2055" y="1325"/>
                  </a:cubicBezTo>
                  <a:lnTo>
                    <a:pt x="2146" y="1325"/>
                  </a:lnTo>
                  <a:cubicBezTo>
                    <a:pt x="2169" y="1302"/>
                    <a:pt x="2215" y="1302"/>
                    <a:pt x="2237" y="1279"/>
                  </a:cubicBezTo>
                  <a:cubicBezTo>
                    <a:pt x="2306" y="1256"/>
                    <a:pt x="2374" y="1234"/>
                    <a:pt x="2466" y="1211"/>
                  </a:cubicBezTo>
                  <a:cubicBezTo>
                    <a:pt x="2534" y="1165"/>
                    <a:pt x="2603" y="1142"/>
                    <a:pt x="2671" y="1119"/>
                  </a:cubicBezTo>
                  <a:cubicBezTo>
                    <a:pt x="2671" y="1119"/>
                    <a:pt x="2694" y="1119"/>
                    <a:pt x="2694" y="1097"/>
                  </a:cubicBezTo>
                  <a:cubicBezTo>
                    <a:pt x="2740" y="1097"/>
                    <a:pt x="2785" y="1097"/>
                    <a:pt x="2808" y="1074"/>
                  </a:cubicBezTo>
                  <a:cubicBezTo>
                    <a:pt x="2899" y="1051"/>
                    <a:pt x="2991" y="1005"/>
                    <a:pt x="3082" y="960"/>
                  </a:cubicBezTo>
                  <a:cubicBezTo>
                    <a:pt x="3173" y="937"/>
                    <a:pt x="3242" y="914"/>
                    <a:pt x="3310" y="868"/>
                  </a:cubicBezTo>
                  <a:cubicBezTo>
                    <a:pt x="3333" y="868"/>
                    <a:pt x="3379" y="845"/>
                    <a:pt x="3402" y="823"/>
                  </a:cubicBezTo>
                  <a:cubicBezTo>
                    <a:pt x="3424" y="823"/>
                    <a:pt x="3447" y="800"/>
                    <a:pt x="3470" y="800"/>
                  </a:cubicBezTo>
                  <a:lnTo>
                    <a:pt x="3493" y="800"/>
                  </a:lnTo>
                  <a:cubicBezTo>
                    <a:pt x="3516" y="777"/>
                    <a:pt x="3516" y="777"/>
                    <a:pt x="3538" y="777"/>
                  </a:cubicBezTo>
                  <a:cubicBezTo>
                    <a:pt x="3607" y="754"/>
                    <a:pt x="3675" y="731"/>
                    <a:pt x="3721" y="709"/>
                  </a:cubicBezTo>
                  <a:cubicBezTo>
                    <a:pt x="3812" y="686"/>
                    <a:pt x="3904" y="640"/>
                    <a:pt x="3972" y="617"/>
                  </a:cubicBezTo>
                  <a:cubicBezTo>
                    <a:pt x="4041" y="594"/>
                    <a:pt x="4109" y="572"/>
                    <a:pt x="4200" y="549"/>
                  </a:cubicBezTo>
                  <a:cubicBezTo>
                    <a:pt x="4200" y="549"/>
                    <a:pt x="4200" y="549"/>
                    <a:pt x="4223" y="526"/>
                  </a:cubicBezTo>
                  <a:lnTo>
                    <a:pt x="4246" y="526"/>
                  </a:lnTo>
                  <a:cubicBezTo>
                    <a:pt x="4269" y="526"/>
                    <a:pt x="4292" y="503"/>
                    <a:pt x="4315" y="503"/>
                  </a:cubicBezTo>
                  <a:cubicBezTo>
                    <a:pt x="4337" y="480"/>
                    <a:pt x="4383" y="457"/>
                    <a:pt x="4406" y="457"/>
                  </a:cubicBezTo>
                  <a:cubicBezTo>
                    <a:pt x="4429" y="435"/>
                    <a:pt x="4451" y="435"/>
                    <a:pt x="4451" y="435"/>
                  </a:cubicBezTo>
                  <a:cubicBezTo>
                    <a:pt x="4474" y="412"/>
                    <a:pt x="4497" y="412"/>
                    <a:pt x="4520" y="389"/>
                  </a:cubicBezTo>
                  <a:cubicBezTo>
                    <a:pt x="4543" y="389"/>
                    <a:pt x="4566" y="366"/>
                    <a:pt x="4588" y="343"/>
                  </a:cubicBezTo>
                  <a:cubicBezTo>
                    <a:pt x="4588" y="343"/>
                    <a:pt x="4611" y="343"/>
                    <a:pt x="4611" y="321"/>
                  </a:cubicBezTo>
                  <a:cubicBezTo>
                    <a:pt x="4634" y="321"/>
                    <a:pt x="4657" y="298"/>
                    <a:pt x="4657" y="298"/>
                  </a:cubicBezTo>
                  <a:cubicBezTo>
                    <a:pt x="4680" y="275"/>
                    <a:pt x="4703" y="252"/>
                    <a:pt x="4703" y="229"/>
                  </a:cubicBezTo>
                  <a:cubicBezTo>
                    <a:pt x="4703" y="206"/>
                    <a:pt x="4703" y="161"/>
                    <a:pt x="4680" y="138"/>
                  </a:cubicBezTo>
                  <a:cubicBezTo>
                    <a:pt x="4680" y="115"/>
                    <a:pt x="4680" y="92"/>
                    <a:pt x="4657" y="92"/>
                  </a:cubicBezTo>
                  <a:cubicBezTo>
                    <a:pt x="4657" y="69"/>
                    <a:pt x="4634" y="47"/>
                    <a:pt x="4634" y="47"/>
                  </a:cubicBezTo>
                  <a:cubicBezTo>
                    <a:pt x="4611" y="24"/>
                    <a:pt x="4566" y="1"/>
                    <a:pt x="4543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9740;p58"/>
            <p:cNvSpPr/>
            <p:nvPr/>
          </p:nvSpPr>
          <p:spPr>
            <a:xfrm>
              <a:off x="6095772" y="2939444"/>
              <a:ext cx="62411" cy="61375"/>
            </a:xfrm>
            <a:custGeom>
              <a:avLst/>
              <a:gdLst/>
              <a:ahLst/>
              <a:cxnLst/>
              <a:rect l="l" t="t" r="r" b="b"/>
              <a:pathLst>
                <a:path w="1325" h="1303" extrusionOk="0">
                  <a:moveTo>
                    <a:pt x="480" y="1"/>
                  </a:moveTo>
                  <a:cubicBezTo>
                    <a:pt x="366" y="24"/>
                    <a:pt x="274" y="92"/>
                    <a:pt x="229" y="161"/>
                  </a:cubicBezTo>
                  <a:cubicBezTo>
                    <a:pt x="160" y="229"/>
                    <a:pt x="115" y="298"/>
                    <a:pt x="92" y="366"/>
                  </a:cubicBezTo>
                  <a:cubicBezTo>
                    <a:pt x="69" y="435"/>
                    <a:pt x="23" y="503"/>
                    <a:pt x="23" y="572"/>
                  </a:cubicBezTo>
                  <a:cubicBezTo>
                    <a:pt x="23" y="617"/>
                    <a:pt x="0" y="663"/>
                    <a:pt x="0" y="709"/>
                  </a:cubicBezTo>
                  <a:cubicBezTo>
                    <a:pt x="0" y="754"/>
                    <a:pt x="23" y="800"/>
                    <a:pt x="23" y="846"/>
                  </a:cubicBezTo>
                  <a:cubicBezTo>
                    <a:pt x="23" y="868"/>
                    <a:pt x="46" y="914"/>
                    <a:pt x="69" y="960"/>
                  </a:cubicBezTo>
                  <a:cubicBezTo>
                    <a:pt x="69" y="982"/>
                    <a:pt x="92" y="1005"/>
                    <a:pt x="115" y="1028"/>
                  </a:cubicBezTo>
                  <a:cubicBezTo>
                    <a:pt x="115" y="1051"/>
                    <a:pt x="137" y="1051"/>
                    <a:pt x="137" y="1074"/>
                  </a:cubicBezTo>
                  <a:cubicBezTo>
                    <a:pt x="160" y="1097"/>
                    <a:pt x="206" y="1119"/>
                    <a:pt x="229" y="1142"/>
                  </a:cubicBezTo>
                  <a:cubicBezTo>
                    <a:pt x="297" y="1188"/>
                    <a:pt x="366" y="1234"/>
                    <a:pt x="457" y="1256"/>
                  </a:cubicBezTo>
                  <a:cubicBezTo>
                    <a:pt x="525" y="1279"/>
                    <a:pt x="617" y="1302"/>
                    <a:pt x="708" y="1302"/>
                  </a:cubicBezTo>
                  <a:cubicBezTo>
                    <a:pt x="799" y="1302"/>
                    <a:pt x="868" y="1279"/>
                    <a:pt x="936" y="1256"/>
                  </a:cubicBezTo>
                  <a:cubicBezTo>
                    <a:pt x="1050" y="1211"/>
                    <a:pt x="1119" y="1142"/>
                    <a:pt x="1165" y="1074"/>
                  </a:cubicBezTo>
                  <a:cubicBezTo>
                    <a:pt x="1210" y="1005"/>
                    <a:pt x="1256" y="960"/>
                    <a:pt x="1279" y="891"/>
                  </a:cubicBezTo>
                  <a:cubicBezTo>
                    <a:pt x="1302" y="800"/>
                    <a:pt x="1324" y="731"/>
                    <a:pt x="1324" y="640"/>
                  </a:cubicBezTo>
                  <a:cubicBezTo>
                    <a:pt x="1324" y="594"/>
                    <a:pt x="1302" y="526"/>
                    <a:pt x="1279" y="480"/>
                  </a:cubicBezTo>
                  <a:cubicBezTo>
                    <a:pt x="1279" y="435"/>
                    <a:pt x="1256" y="389"/>
                    <a:pt x="1233" y="343"/>
                  </a:cubicBezTo>
                  <a:cubicBezTo>
                    <a:pt x="1210" y="298"/>
                    <a:pt x="1187" y="275"/>
                    <a:pt x="1142" y="229"/>
                  </a:cubicBezTo>
                  <a:cubicBezTo>
                    <a:pt x="1142" y="229"/>
                    <a:pt x="1142" y="206"/>
                    <a:pt x="1119" y="206"/>
                  </a:cubicBezTo>
                  <a:cubicBezTo>
                    <a:pt x="1119" y="184"/>
                    <a:pt x="1096" y="161"/>
                    <a:pt x="1096" y="161"/>
                  </a:cubicBezTo>
                  <a:cubicBezTo>
                    <a:pt x="1050" y="138"/>
                    <a:pt x="1050" y="115"/>
                    <a:pt x="1005" y="115"/>
                  </a:cubicBezTo>
                  <a:cubicBezTo>
                    <a:pt x="936" y="47"/>
                    <a:pt x="845" y="24"/>
                    <a:pt x="754" y="24"/>
                  </a:cubicBezTo>
                  <a:lnTo>
                    <a:pt x="731" y="24"/>
                  </a:lnTo>
                  <a:cubicBezTo>
                    <a:pt x="708" y="1"/>
                    <a:pt x="685" y="1"/>
                    <a:pt x="66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9741;p58"/>
            <p:cNvSpPr/>
            <p:nvPr/>
          </p:nvSpPr>
          <p:spPr>
            <a:xfrm>
              <a:off x="6082865" y="2988903"/>
              <a:ext cx="82853" cy="107582"/>
            </a:xfrm>
            <a:custGeom>
              <a:avLst/>
              <a:gdLst/>
              <a:ahLst/>
              <a:cxnLst/>
              <a:rect l="l" t="t" r="r" b="b"/>
              <a:pathLst>
                <a:path w="1759" h="2284" extrusionOk="0">
                  <a:moveTo>
                    <a:pt x="1096" y="1"/>
                  </a:moveTo>
                  <a:cubicBezTo>
                    <a:pt x="1005" y="24"/>
                    <a:pt x="936" y="47"/>
                    <a:pt x="845" y="47"/>
                  </a:cubicBezTo>
                  <a:cubicBezTo>
                    <a:pt x="799" y="69"/>
                    <a:pt x="777" y="69"/>
                    <a:pt x="731" y="92"/>
                  </a:cubicBezTo>
                  <a:cubicBezTo>
                    <a:pt x="708" y="92"/>
                    <a:pt x="663" y="92"/>
                    <a:pt x="640" y="115"/>
                  </a:cubicBezTo>
                  <a:cubicBezTo>
                    <a:pt x="623" y="109"/>
                    <a:pt x="607" y="107"/>
                    <a:pt x="593" y="107"/>
                  </a:cubicBezTo>
                  <a:cubicBezTo>
                    <a:pt x="551" y="107"/>
                    <a:pt x="526" y="132"/>
                    <a:pt x="526" y="184"/>
                  </a:cubicBezTo>
                  <a:cubicBezTo>
                    <a:pt x="503" y="206"/>
                    <a:pt x="503" y="252"/>
                    <a:pt x="480" y="275"/>
                  </a:cubicBezTo>
                  <a:cubicBezTo>
                    <a:pt x="457" y="321"/>
                    <a:pt x="457" y="343"/>
                    <a:pt x="434" y="389"/>
                  </a:cubicBezTo>
                  <a:cubicBezTo>
                    <a:pt x="411" y="435"/>
                    <a:pt x="389" y="503"/>
                    <a:pt x="366" y="572"/>
                  </a:cubicBezTo>
                  <a:cubicBezTo>
                    <a:pt x="320" y="686"/>
                    <a:pt x="252" y="800"/>
                    <a:pt x="206" y="891"/>
                  </a:cubicBezTo>
                  <a:cubicBezTo>
                    <a:pt x="183" y="960"/>
                    <a:pt x="160" y="1005"/>
                    <a:pt x="138" y="1051"/>
                  </a:cubicBezTo>
                  <a:cubicBezTo>
                    <a:pt x="115" y="1119"/>
                    <a:pt x="92" y="1188"/>
                    <a:pt x="69" y="1234"/>
                  </a:cubicBezTo>
                  <a:cubicBezTo>
                    <a:pt x="69" y="1302"/>
                    <a:pt x="46" y="1348"/>
                    <a:pt x="46" y="1416"/>
                  </a:cubicBezTo>
                  <a:cubicBezTo>
                    <a:pt x="23" y="1485"/>
                    <a:pt x="1" y="1576"/>
                    <a:pt x="1" y="1644"/>
                  </a:cubicBezTo>
                  <a:cubicBezTo>
                    <a:pt x="1" y="1713"/>
                    <a:pt x="23" y="1781"/>
                    <a:pt x="69" y="1850"/>
                  </a:cubicBezTo>
                  <a:cubicBezTo>
                    <a:pt x="69" y="1895"/>
                    <a:pt x="115" y="1941"/>
                    <a:pt x="138" y="1964"/>
                  </a:cubicBezTo>
                  <a:cubicBezTo>
                    <a:pt x="160" y="1987"/>
                    <a:pt x="183" y="2010"/>
                    <a:pt x="206" y="2032"/>
                  </a:cubicBezTo>
                  <a:cubicBezTo>
                    <a:pt x="252" y="2078"/>
                    <a:pt x="320" y="2124"/>
                    <a:pt x="366" y="2147"/>
                  </a:cubicBezTo>
                  <a:cubicBezTo>
                    <a:pt x="434" y="2169"/>
                    <a:pt x="480" y="2215"/>
                    <a:pt x="548" y="2238"/>
                  </a:cubicBezTo>
                  <a:cubicBezTo>
                    <a:pt x="617" y="2261"/>
                    <a:pt x="708" y="2261"/>
                    <a:pt x="777" y="2283"/>
                  </a:cubicBezTo>
                  <a:cubicBezTo>
                    <a:pt x="868" y="2283"/>
                    <a:pt x="936" y="2261"/>
                    <a:pt x="1028" y="2261"/>
                  </a:cubicBezTo>
                  <a:cubicBezTo>
                    <a:pt x="1096" y="2238"/>
                    <a:pt x="1165" y="2238"/>
                    <a:pt x="1233" y="2215"/>
                  </a:cubicBezTo>
                  <a:cubicBezTo>
                    <a:pt x="1302" y="2215"/>
                    <a:pt x="1347" y="2169"/>
                    <a:pt x="1416" y="2147"/>
                  </a:cubicBezTo>
                  <a:cubicBezTo>
                    <a:pt x="1484" y="2124"/>
                    <a:pt x="1553" y="2055"/>
                    <a:pt x="1598" y="1987"/>
                  </a:cubicBezTo>
                  <a:cubicBezTo>
                    <a:pt x="1667" y="1918"/>
                    <a:pt x="1735" y="1827"/>
                    <a:pt x="1735" y="1736"/>
                  </a:cubicBezTo>
                  <a:cubicBezTo>
                    <a:pt x="1758" y="1644"/>
                    <a:pt x="1758" y="1553"/>
                    <a:pt x="1758" y="1485"/>
                  </a:cubicBezTo>
                  <a:cubicBezTo>
                    <a:pt x="1758" y="1393"/>
                    <a:pt x="1758" y="1325"/>
                    <a:pt x="1758" y="1234"/>
                  </a:cubicBezTo>
                  <a:cubicBezTo>
                    <a:pt x="1758" y="1165"/>
                    <a:pt x="1735" y="1074"/>
                    <a:pt x="1735" y="982"/>
                  </a:cubicBezTo>
                  <a:cubicBezTo>
                    <a:pt x="1712" y="914"/>
                    <a:pt x="1712" y="823"/>
                    <a:pt x="1690" y="754"/>
                  </a:cubicBezTo>
                  <a:cubicBezTo>
                    <a:pt x="1667" y="617"/>
                    <a:pt x="1621" y="457"/>
                    <a:pt x="1576" y="321"/>
                  </a:cubicBezTo>
                  <a:cubicBezTo>
                    <a:pt x="1553" y="275"/>
                    <a:pt x="1553" y="252"/>
                    <a:pt x="1530" y="206"/>
                  </a:cubicBezTo>
                  <a:cubicBezTo>
                    <a:pt x="1530" y="184"/>
                    <a:pt x="1530" y="184"/>
                    <a:pt x="1530" y="161"/>
                  </a:cubicBezTo>
                  <a:cubicBezTo>
                    <a:pt x="1530" y="115"/>
                    <a:pt x="1507" y="69"/>
                    <a:pt x="1484" y="47"/>
                  </a:cubicBezTo>
                  <a:cubicBezTo>
                    <a:pt x="1439" y="24"/>
                    <a:pt x="1416" y="1"/>
                    <a:pt x="1370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9742;p58"/>
            <p:cNvSpPr/>
            <p:nvPr/>
          </p:nvSpPr>
          <p:spPr>
            <a:xfrm>
              <a:off x="5476486" y="3455562"/>
              <a:ext cx="166696" cy="175268"/>
            </a:xfrm>
            <a:custGeom>
              <a:avLst/>
              <a:gdLst/>
              <a:ahLst/>
              <a:cxnLst/>
              <a:rect l="l" t="t" r="r" b="b"/>
              <a:pathLst>
                <a:path w="3539" h="3721" extrusionOk="0">
                  <a:moveTo>
                    <a:pt x="2191" y="0"/>
                  </a:moveTo>
                  <a:cubicBezTo>
                    <a:pt x="2123" y="46"/>
                    <a:pt x="2054" y="69"/>
                    <a:pt x="1963" y="114"/>
                  </a:cubicBezTo>
                  <a:cubicBezTo>
                    <a:pt x="1895" y="137"/>
                    <a:pt x="1826" y="160"/>
                    <a:pt x="1758" y="183"/>
                  </a:cubicBezTo>
                  <a:cubicBezTo>
                    <a:pt x="1689" y="206"/>
                    <a:pt x="1621" y="228"/>
                    <a:pt x="1552" y="251"/>
                  </a:cubicBezTo>
                  <a:lnTo>
                    <a:pt x="1507" y="274"/>
                  </a:lnTo>
                  <a:lnTo>
                    <a:pt x="1484" y="274"/>
                  </a:lnTo>
                  <a:cubicBezTo>
                    <a:pt x="1415" y="297"/>
                    <a:pt x="1370" y="320"/>
                    <a:pt x="1324" y="343"/>
                  </a:cubicBezTo>
                  <a:lnTo>
                    <a:pt x="1278" y="365"/>
                  </a:lnTo>
                  <a:cubicBezTo>
                    <a:pt x="1233" y="411"/>
                    <a:pt x="1210" y="434"/>
                    <a:pt x="1141" y="479"/>
                  </a:cubicBezTo>
                  <a:cubicBezTo>
                    <a:pt x="1096" y="502"/>
                    <a:pt x="1050" y="502"/>
                    <a:pt x="1004" y="502"/>
                  </a:cubicBezTo>
                  <a:cubicBezTo>
                    <a:pt x="982" y="525"/>
                    <a:pt x="959" y="525"/>
                    <a:pt x="936" y="525"/>
                  </a:cubicBezTo>
                  <a:cubicBezTo>
                    <a:pt x="913" y="548"/>
                    <a:pt x="890" y="548"/>
                    <a:pt x="867" y="571"/>
                  </a:cubicBezTo>
                  <a:lnTo>
                    <a:pt x="822" y="616"/>
                  </a:lnTo>
                  <a:lnTo>
                    <a:pt x="708" y="708"/>
                  </a:lnTo>
                  <a:cubicBezTo>
                    <a:pt x="639" y="776"/>
                    <a:pt x="571" y="822"/>
                    <a:pt x="525" y="867"/>
                  </a:cubicBezTo>
                  <a:cubicBezTo>
                    <a:pt x="502" y="867"/>
                    <a:pt x="479" y="890"/>
                    <a:pt x="457" y="913"/>
                  </a:cubicBezTo>
                  <a:lnTo>
                    <a:pt x="411" y="959"/>
                  </a:lnTo>
                  <a:lnTo>
                    <a:pt x="365" y="1004"/>
                  </a:lnTo>
                  <a:cubicBezTo>
                    <a:pt x="342" y="1004"/>
                    <a:pt x="320" y="1027"/>
                    <a:pt x="320" y="1050"/>
                  </a:cubicBezTo>
                  <a:lnTo>
                    <a:pt x="297" y="1050"/>
                  </a:lnTo>
                  <a:lnTo>
                    <a:pt x="274" y="1073"/>
                  </a:lnTo>
                  <a:cubicBezTo>
                    <a:pt x="274" y="1073"/>
                    <a:pt x="251" y="1096"/>
                    <a:pt x="251" y="1119"/>
                  </a:cubicBezTo>
                  <a:cubicBezTo>
                    <a:pt x="228" y="1119"/>
                    <a:pt x="228" y="1141"/>
                    <a:pt x="206" y="1164"/>
                  </a:cubicBezTo>
                  <a:cubicBezTo>
                    <a:pt x="183" y="1233"/>
                    <a:pt x="137" y="1301"/>
                    <a:pt x="114" y="1370"/>
                  </a:cubicBezTo>
                  <a:cubicBezTo>
                    <a:pt x="91" y="1438"/>
                    <a:pt x="69" y="1507"/>
                    <a:pt x="46" y="1552"/>
                  </a:cubicBezTo>
                  <a:cubicBezTo>
                    <a:pt x="23" y="1644"/>
                    <a:pt x="0" y="1735"/>
                    <a:pt x="0" y="1803"/>
                  </a:cubicBezTo>
                  <a:cubicBezTo>
                    <a:pt x="0" y="1872"/>
                    <a:pt x="0" y="1963"/>
                    <a:pt x="23" y="2032"/>
                  </a:cubicBezTo>
                  <a:cubicBezTo>
                    <a:pt x="23" y="2077"/>
                    <a:pt x="46" y="2100"/>
                    <a:pt x="46" y="2146"/>
                  </a:cubicBezTo>
                  <a:lnTo>
                    <a:pt x="69" y="2191"/>
                  </a:lnTo>
                  <a:cubicBezTo>
                    <a:pt x="69" y="2214"/>
                    <a:pt x="91" y="2237"/>
                    <a:pt x="91" y="2283"/>
                  </a:cubicBezTo>
                  <a:cubicBezTo>
                    <a:pt x="114" y="2328"/>
                    <a:pt x="137" y="2374"/>
                    <a:pt x="160" y="2442"/>
                  </a:cubicBezTo>
                  <a:cubicBezTo>
                    <a:pt x="183" y="2488"/>
                    <a:pt x="228" y="2511"/>
                    <a:pt x="251" y="2557"/>
                  </a:cubicBezTo>
                  <a:cubicBezTo>
                    <a:pt x="251" y="2579"/>
                    <a:pt x="274" y="2579"/>
                    <a:pt x="274" y="2602"/>
                  </a:cubicBezTo>
                  <a:lnTo>
                    <a:pt x="297" y="2625"/>
                  </a:lnTo>
                  <a:cubicBezTo>
                    <a:pt x="342" y="2694"/>
                    <a:pt x="365" y="2739"/>
                    <a:pt x="411" y="2785"/>
                  </a:cubicBezTo>
                  <a:cubicBezTo>
                    <a:pt x="434" y="2830"/>
                    <a:pt x="457" y="2853"/>
                    <a:pt x="479" y="2876"/>
                  </a:cubicBezTo>
                  <a:cubicBezTo>
                    <a:pt x="502" y="2899"/>
                    <a:pt x="525" y="2922"/>
                    <a:pt x="548" y="2967"/>
                  </a:cubicBezTo>
                  <a:cubicBezTo>
                    <a:pt x="571" y="2990"/>
                    <a:pt x="594" y="3013"/>
                    <a:pt x="616" y="3036"/>
                  </a:cubicBezTo>
                  <a:cubicBezTo>
                    <a:pt x="639" y="3059"/>
                    <a:pt x="662" y="3104"/>
                    <a:pt x="685" y="3127"/>
                  </a:cubicBezTo>
                  <a:lnTo>
                    <a:pt x="822" y="3287"/>
                  </a:lnTo>
                  <a:cubicBezTo>
                    <a:pt x="867" y="3355"/>
                    <a:pt x="913" y="3401"/>
                    <a:pt x="959" y="3447"/>
                  </a:cubicBezTo>
                  <a:cubicBezTo>
                    <a:pt x="982" y="3470"/>
                    <a:pt x="1027" y="3515"/>
                    <a:pt x="1050" y="3538"/>
                  </a:cubicBezTo>
                  <a:cubicBezTo>
                    <a:pt x="1073" y="3538"/>
                    <a:pt x="1073" y="3538"/>
                    <a:pt x="1096" y="3561"/>
                  </a:cubicBezTo>
                  <a:cubicBezTo>
                    <a:pt x="1096" y="3561"/>
                    <a:pt x="1119" y="3584"/>
                    <a:pt x="1119" y="3584"/>
                  </a:cubicBezTo>
                  <a:cubicBezTo>
                    <a:pt x="1141" y="3584"/>
                    <a:pt x="1164" y="3607"/>
                    <a:pt x="1164" y="3607"/>
                  </a:cubicBezTo>
                  <a:cubicBezTo>
                    <a:pt x="1210" y="3652"/>
                    <a:pt x="1256" y="3675"/>
                    <a:pt x="1301" y="3698"/>
                  </a:cubicBezTo>
                  <a:cubicBezTo>
                    <a:pt x="1324" y="3698"/>
                    <a:pt x="1324" y="3721"/>
                    <a:pt x="1347" y="3721"/>
                  </a:cubicBezTo>
                  <a:cubicBezTo>
                    <a:pt x="1392" y="3721"/>
                    <a:pt x="1461" y="3698"/>
                    <a:pt x="1507" y="3698"/>
                  </a:cubicBezTo>
                  <a:cubicBezTo>
                    <a:pt x="1598" y="3675"/>
                    <a:pt x="1689" y="3652"/>
                    <a:pt x="1780" y="3652"/>
                  </a:cubicBezTo>
                  <a:lnTo>
                    <a:pt x="1826" y="3652"/>
                  </a:lnTo>
                  <a:cubicBezTo>
                    <a:pt x="1849" y="3629"/>
                    <a:pt x="1895" y="3629"/>
                    <a:pt x="1917" y="3629"/>
                  </a:cubicBezTo>
                  <a:cubicBezTo>
                    <a:pt x="1963" y="3629"/>
                    <a:pt x="2009" y="3607"/>
                    <a:pt x="2054" y="3607"/>
                  </a:cubicBezTo>
                  <a:lnTo>
                    <a:pt x="2100" y="3607"/>
                  </a:lnTo>
                  <a:cubicBezTo>
                    <a:pt x="2146" y="3584"/>
                    <a:pt x="2191" y="3561"/>
                    <a:pt x="2260" y="3561"/>
                  </a:cubicBezTo>
                  <a:cubicBezTo>
                    <a:pt x="2328" y="3538"/>
                    <a:pt x="2397" y="3492"/>
                    <a:pt x="2488" y="3470"/>
                  </a:cubicBezTo>
                  <a:lnTo>
                    <a:pt x="2511" y="3470"/>
                  </a:lnTo>
                  <a:cubicBezTo>
                    <a:pt x="2579" y="3447"/>
                    <a:pt x="2648" y="3424"/>
                    <a:pt x="2693" y="3401"/>
                  </a:cubicBezTo>
                  <a:cubicBezTo>
                    <a:pt x="2762" y="3378"/>
                    <a:pt x="2808" y="3333"/>
                    <a:pt x="2876" y="3287"/>
                  </a:cubicBezTo>
                  <a:cubicBezTo>
                    <a:pt x="2945" y="3241"/>
                    <a:pt x="3013" y="3196"/>
                    <a:pt x="3059" y="3150"/>
                  </a:cubicBezTo>
                  <a:cubicBezTo>
                    <a:pt x="3104" y="3104"/>
                    <a:pt x="3150" y="3059"/>
                    <a:pt x="3196" y="3013"/>
                  </a:cubicBezTo>
                  <a:cubicBezTo>
                    <a:pt x="3241" y="2945"/>
                    <a:pt x="3287" y="2876"/>
                    <a:pt x="3333" y="2808"/>
                  </a:cubicBezTo>
                  <a:cubicBezTo>
                    <a:pt x="3378" y="2739"/>
                    <a:pt x="3424" y="2671"/>
                    <a:pt x="3447" y="2579"/>
                  </a:cubicBezTo>
                  <a:cubicBezTo>
                    <a:pt x="3470" y="2557"/>
                    <a:pt x="3470" y="2511"/>
                    <a:pt x="3470" y="2488"/>
                  </a:cubicBezTo>
                  <a:cubicBezTo>
                    <a:pt x="3470" y="2465"/>
                    <a:pt x="3492" y="2442"/>
                    <a:pt x="3492" y="2420"/>
                  </a:cubicBezTo>
                  <a:cubicBezTo>
                    <a:pt x="3515" y="2351"/>
                    <a:pt x="3538" y="2283"/>
                    <a:pt x="3538" y="2214"/>
                  </a:cubicBezTo>
                  <a:cubicBezTo>
                    <a:pt x="3538" y="2146"/>
                    <a:pt x="3515" y="2077"/>
                    <a:pt x="3515" y="2009"/>
                  </a:cubicBezTo>
                  <a:cubicBezTo>
                    <a:pt x="3492" y="1917"/>
                    <a:pt x="3492" y="1849"/>
                    <a:pt x="3470" y="1780"/>
                  </a:cubicBezTo>
                  <a:cubicBezTo>
                    <a:pt x="3447" y="1712"/>
                    <a:pt x="3401" y="1644"/>
                    <a:pt x="3355" y="1552"/>
                  </a:cubicBezTo>
                  <a:cubicBezTo>
                    <a:pt x="3310" y="1461"/>
                    <a:pt x="3241" y="1370"/>
                    <a:pt x="3196" y="1278"/>
                  </a:cubicBezTo>
                  <a:lnTo>
                    <a:pt x="3173" y="1233"/>
                  </a:lnTo>
                  <a:cubicBezTo>
                    <a:pt x="3127" y="1141"/>
                    <a:pt x="3082" y="1050"/>
                    <a:pt x="3013" y="959"/>
                  </a:cubicBezTo>
                  <a:cubicBezTo>
                    <a:pt x="2990" y="913"/>
                    <a:pt x="2967" y="867"/>
                    <a:pt x="2945" y="822"/>
                  </a:cubicBezTo>
                  <a:cubicBezTo>
                    <a:pt x="2922" y="799"/>
                    <a:pt x="2899" y="753"/>
                    <a:pt x="2876" y="708"/>
                  </a:cubicBezTo>
                  <a:lnTo>
                    <a:pt x="2830" y="662"/>
                  </a:lnTo>
                  <a:cubicBezTo>
                    <a:pt x="2808" y="594"/>
                    <a:pt x="2762" y="525"/>
                    <a:pt x="2716" y="457"/>
                  </a:cubicBezTo>
                  <a:cubicBezTo>
                    <a:pt x="2671" y="411"/>
                    <a:pt x="2625" y="365"/>
                    <a:pt x="2579" y="320"/>
                  </a:cubicBezTo>
                  <a:cubicBezTo>
                    <a:pt x="2557" y="251"/>
                    <a:pt x="2511" y="206"/>
                    <a:pt x="2465" y="160"/>
                  </a:cubicBezTo>
                  <a:lnTo>
                    <a:pt x="2465" y="137"/>
                  </a:lnTo>
                  <a:cubicBezTo>
                    <a:pt x="2442" y="114"/>
                    <a:pt x="2420" y="91"/>
                    <a:pt x="2420" y="69"/>
                  </a:cubicBezTo>
                  <a:cubicBezTo>
                    <a:pt x="2397" y="69"/>
                    <a:pt x="2397" y="46"/>
                    <a:pt x="2374" y="46"/>
                  </a:cubicBezTo>
                  <a:cubicBezTo>
                    <a:pt x="2374" y="46"/>
                    <a:pt x="2374" y="46"/>
                    <a:pt x="2374" y="23"/>
                  </a:cubicBezTo>
                  <a:cubicBezTo>
                    <a:pt x="2351" y="23"/>
                    <a:pt x="2328" y="23"/>
                    <a:pt x="2305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9743;p58"/>
            <p:cNvSpPr/>
            <p:nvPr/>
          </p:nvSpPr>
          <p:spPr>
            <a:xfrm>
              <a:off x="5243177" y="4167303"/>
              <a:ext cx="163446" cy="137681"/>
            </a:xfrm>
            <a:custGeom>
              <a:avLst/>
              <a:gdLst/>
              <a:ahLst/>
              <a:cxnLst/>
              <a:rect l="l" t="t" r="r" b="b"/>
              <a:pathLst>
                <a:path w="3470" h="2923" extrusionOk="0">
                  <a:moveTo>
                    <a:pt x="708" y="0"/>
                  </a:moveTo>
                  <a:cubicBezTo>
                    <a:pt x="685" y="23"/>
                    <a:pt x="639" y="46"/>
                    <a:pt x="593" y="69"/>
                  </a:cubicBezTo>
                  <a:cubicBezTo>
                    <a:pt x="571" y="69"/>
                    <a:pt x="548" y="92"/>
                    <a:pt x="548" y="92"/>
                  </a:cubicBezTo>
                  <a:cubicBezTo>
                    <a:pt x="525" y="115"/>
                    <a:pt x="502" y="115"/>
                    <a:pt x="457" y="115"/>
                  </a:cubicBezTo>
                  <a:cubicBezTo>
                    <a:pt x="434" y="137"/>
                    <a:pt x="411" y="183"/>
                    <a:pt x="388" y="206"/>
                  </a:cubicBezTo>
                  <a:cubicBezTo>
                    <a:pt x="320" y="274"/>
                    <a:pt x="274" y="343"/>
                    <a:pt x="251" y="411"/>
                  </a:cubicBezTo>
                  <a:cubicBezTo>
                    <a:pt x="205" y="480"/>
                    <a:pt x="160" y="548"/>
                    <a:pt x="137" y="640"/>
                  </a:cubicBezTo>
                  <a:cubicBezTo>
                    <a:pt x="114" y="662"/>
                    <a:pt x="114" y="708"/>
                    <a:pt x="91" y="754"/>
                  </a:cubicBezTo>
                  <a:cubicBezTo>
                    <a:pt x="91" y="777"/>
                    <a:pt x="91" y="799"/>
                    <a:pt x="68" y="822"/>
                  </a:cubicBezTo>
                  <a:cubicBezTo>
                    <a:pt x="46" y="959"/>
                    <a:pt x="23" y="1073"/>
                    <a:pt x="23" y="1210"/>
                  </a:cubicBezTo>
                  <a:lnTo>
                    <a:pt x="23" y="1256"/>
                  </a:lnTo>
                  <a:cubicBezTo>
                    <a:pt x="0" y="1347"/>
                    <a:pt x="0" y="1416"/>
                    <a:pt x="0" y="1484"/>
                  </a:cubicBezTo>
                  <a:cubicBezTo>
                    <a:pt x="0" y="1553"/>
                    <a:pt x="23" y="1621"/>
                    <a:pt x="23" y="1690"/>
                  </a:cubicBezTo>
                  <a:cubicBezTo>
                    <a:pt x="23" y="1781"/>
                    <a:pt x="46" y="1849"/>
                    <a:pt x="46" y="1918"/>
                  </a:cubicBezTo>
                  <a:lnTo>
                    <a:pt x="68" y="1941"/>
                  </a:lnTo>
                  <a:cubicBezTo>
                    <a:pt x="68" y="2009"/>
                    <a:pt x="91" y="2078"/>
                    <a:pt x="114" y="2146"/>
                  </a:cubicBezTo>
                  <a:cubicBezTo>
                    <a:pt x="137" y="2192"/>
                    <a:pt x="137" y="2237"/>
                    <a:pt x="160" y="2283"/>
                  </a:cubicBezTo>
                  <a:cubicBezTo>
                    <a:pt x="183" y="2306"/>
                    <a:pt x="205" y="2329"/>
                    <a:pt x="228" y="2351"/>
                  </a:cubicBezTo>
                  <a:cubicBezTo>
                    <a:pt x="274" y="2397"/>
                    <a:pt x="320" y="2443"/>
                    <a:pt x="342" y="2466"/>
                  </a:cubicBezTo>
                  <a:cubicBezTo>
                    <a:pt x="411" y="2534"/>
                    <a:pt x="479" y="2557"/>
                    <a:pt x="548" y="2580"/>
                  </a:cubicBezTo>
                  <a:cubicBezTo>
                    <a:pt x="593" y="2580"/>
                    <a:pt x="616" y="2603"/>
                    <a:pt x="662" y="2603"/>
                  </a:cubicBezTo>
                  <a:lnTo>
                    <a:pt x="685" y="2603"/>
                  </a:lnTo>
                  <a:cubicBezTo>
                    <a:pt x="708" y="2603"/>
                    <a:pt x="753" y="2580"/>
                    <a:pt x="776" y="2580"/>
                  </a:cubicBezTo>
                  <a:cubicBezTo>
                    <a:pt x="845" y="2580"/>
                    <a:pt x="890" y="2534"/>
                    <a:pt x="936" y="2511"/>
                  </a:cubicBezTo>
                  <a:cubicBezTo>
                    <a:pt x="1004" y="2488"/>
                    <a:pt x="1050" y="2443"/>
                    <a:pt x="1073" y="2420"/>
                  </a:cubicBezTo>
                  <a:cubicBezTo>
                    <a:pt x="1096" y="2397"/>
                    <a:pt x="1118" y="2374"/>
                    <a:pt x="1164" y="2329"/>
                  </a:cubicBezTo>
                  <a:cubicBezTo>
                    <a:pt x="1164" y="2351"/>
                    <a:pt x="1164" y="2374"/>
                    <a:pt x="1164" y="2374"/>
                  </a:cubicBezTo>
                  <a:cubicBezTo>
                    <a:pt x="1210" y="2443"/>
                    <a:pt x="1233" y="2488"/>
                    <a:pt x="1255" y="2557"/>
                  </a:cubicBezTo>
                  <a:cubicBezTo>
                    <a:pt x="1278" y="2580"/>
                    <a:pt x="1301" y="2603"/>
                    <a:pt x="1324" y="2625"/>
                  </a:cubicBezTo>
                  <a:cubicBezTo>
                    <a:pt x="1347" y="2648"/>
                    <a:pt x="1370" y="2671"/>
                    <a:pt x="1392" y="2694"/>
                  </a:cubicBezTo>
                  <a:cubicBezTo>
                    <a:pt x="1438" y="2717"/>
                    <a:pt x="1461" y="2739"/>
                    <a:pt x="1484" y="2762"/>
                  </a:cubicBezTo>
                  <a:cubicBezTo>
                    <a:pt x="1529" y="2785"/>
                    <a:pt x="1575" y="2785"/>
                    <a:pt x="1621" y="2808"/>
                  </a:cubicBezTo>
                  <a:lnTo>
                    <a:pt x="1666" y="2808"/>
                  </a:lnTo>
                  <a:cubicBezTo>
                    <a:pt x="1712" y="2808"/>
                    <a:pt x="1758" y="2785"/>
                    <a:pt x="1826" y="2785"/>
                  </a:cubicBezTo>
                  <a:cubicBezTo>
                    <a:pt x="1872" y="2762"/>
                    <a:pt x="1895" y="2739"/>
                    <a:pt x="1940" y="2717"/>
                  </a:cubicBezTo>
                  <a:cubicBezTo>
                    <a:pt x="1963" y="2717"/>
                    <a:pt x="1986" y="2694"/>
                    <a:pt x="2009" y="2671"/>
                  </a:cubicBezTo>
                  <a:lnTo>
                    <a:pt x="2031" y="2648"/>
                  </a:lnTo>
                  <a:cubicBezTo>
                    <a:pt x="2031" y="2648"/>
                    <a:pt x="2054" y="2648"/>
                    <a:pt x="2054" y="2625"/>
                  </a:cubicBezTo>
                  <a:lnTo>
                    <a:pt x="2100" y="2603"/>
                  </a:lnTo>
                  <a:cubicBezTo>
                    <a:pt x="2123" y="2580"/>
                    <a:pt x="2168" y="2534"/>
                    <a:pt x="2191" y="2511"/>
                  </a:cubicBezTo>
                  <a:cubicBezTo>
                    <a:pt x="2214" y="2534"/>
                    <a:pt x="2214" y="2557"/>
                    <a:pt x="2237" y="2603"/>
                  </a:cubicBezTo>
                  <a:cubicBezTo>
                    <a:pt x="2260" y="2625"/>
                    <a:pt x="2283" y="2648"/>
                    <a:pt x="2283" y="2694"/>
                  </a:cubicBezTo>
                  <a:cubicBezTo>
                    <a:pt x="2305" y="2717"/>
                    <a:pt x="2305" y="2717"/>
                    <a:pt x="2328" y="2739"/>
                  </a:cubicBezTo>
                  <a:cubicBezTo>
                    <a:pt x="2351" y="2785"/>
                    <a:pt x="2374" y="2831"/>
                    <a:pt x="2420" y="2854"/>
                  </a:cubicBezTo>
                  <a:cubicBezTo>
                    <a:pt x="2442" y="2876"/>
                    <a:pt x="2442" y="2876"/>
                    <a:pt x="2465" y="2899"/>
                  </a:cubicBezTo>
                  <a:cubicBezTo>
                    <a:pt x="2488" y="2899"/>
                    <a:pt x="2488" y="2899"/>
                    <a:pt x="2511" y="2922"/>
                  </a:cubicBezTo>
                  <a:lnTo>
                    <a:pt x="2716" y="2922"/>
                  </a:lnTo>
                  <a:cubicBezTo>
                    <a:pt x="2762" y="2922"/>
                    <a:pt x="2785" y="2899"/>
                    <a:pt x="2808" y="2899"/>
                  </a:cubicBezTo>
                  <a:cubicBezTo>
                    <a:pt x="2853" y="2899"/>
                    <a:pt x="2876" y="2876"/>
                    <a:pt x="2899" y="2854"/>
                  </a:cubicBezTo>
                  <a:cubicBezTo>
                    <a:pt x="2944" y="2854"/>
                    <a:pt x="2967" y="2831"/>
                    <a:pt x="2990" y="2808"/>
                  </a:cubicBezTo>
                  <a:cubicBezTo>
                    <a:pt x="3036" y="2762"/>
                    <a:pt x="3081" y="2717"/>
                    <a:pt x="3127" y="2671"/>
                  </a:cubicBezTo>
                  <a:cubicBezTo>
                    <a:pt x="3196" y="2603"/>
                    <a:pt x="3241" y="2534"/>
                    <a:pt x="3287" y="2466"/>
                  </a:cubicBezTo>
                  <a:cubicBezTo>
                    <a:pt x="3355" y="2351"/>
                    <a:pt x="3401" y="2192"/>
                    <a:pt x="3424" y="2009"/>
                  </a:cubicBezTo>
                  <a:cubicBezTo>
                    <a:pt x="3447" y="1941"/>
                    <a:pt x="3447" y="1849"/>
                    <a:pt x="3447" y="1781"/>
                  </a:cubicBezTo>
                  <a:cubicBezTo>
                    <a:pt x="3469" y="1735"/>
                    <a:pt x="3447" y="1690"/>
                    <a:pt x="3447" y="1644"/>
                  </a:cubicBezTo>
                  <a:cubicBezTo>
                    <a:pt x="3447" y="1621"/>
                    <a:pt x="3447" y="1598"/>
                    <a:pt x="3447" y="1553"/>
                  </a:cubicBezTo>
                  <a:cubicBezTo>
                    <a:pt x="3447" y="1530"/>
                    <a:pt x="3447" y="1507"/>
                    <a:pt x="3447" y="1461"/>
                  </a:cubicBezTo>
                  <a:cubicBezTo>
                    <a:pt x="3447" y="1416"/>
                    <a:pt x="3447" y="1370"/>
                    <a:pt x="3447" y="1324"/>
                  </a:cubicBezTo>
                  <a:cubicBezTo>
                    <a:pt x="3447" y="1324"/>
                    <a:pt x="3447" y="1301"/>
                    <a:pt x="3447" y="1301"/>
                  </a:cubicBezTo>
                  <a:cubicBezTo>
                    <a:pt x="3447" y="1279"/>
                    <a:pt x="3447" y="1256"/>
                    <a:pt x="3447" y="1256"/>
                  </a:cubicBezTo>
                  <a:cubicBezTo>
                    <a:pt x="3447" y="1210"/>
                    <a:pt x="3447" y="1165"/>
                    <a:pt x="3447" y="1142"/>
                  </a:cubicBezTo>
                  <a:cubicBezTo>
                    <a:pt x="3447" y="1073"/>
                    <a:pt x="3424" y="982"/>
                    <a:pt x="3424" y="913"/>
                  </a:cubicBezTo>
                  <a:cubicBezTo>
                    <a:pt x="3424" y="868"/>
                    <a:pt x="3401" y="822"/>
                    <a:pt x="3401" y="777"/>
                  </a:cubicBezTo>
                  <a:cubicBezTo>
                    <a:pt x="3378" y="754"/>
                    <a:pt x="3378" y="731"/>
                    <a:pt x="3355" y="685"/>
                  </a:cubicBezTo>
                  <a:lnTo>
                    <a:pt x="3355" y="662"/>
                  </a:lnTo>
                  <a:cubicBezTo>
                    <a:pt x="3310" y="594"/>
                    <a:pt x="3241" y="525"/>
                    <a:pt x="3173" y="457"/>
                  </a:cubicBezTo>
                  <a:cubicBezTo>
                    <a:pt x="3150" y="434"/>
                    <a:pt x="3127" y="411"/>
                    <a:pt x="3081" y="388"/>
                  </a:cubicBezTo>
                  <a:lnTo>
                    <a:pt x="3059" y="366"/>
                  </a:lnTo>
                  <a:cubicBezTo>
                    <a:pt x="3036" y="343"/>
                    <a:pt x="3013" y="343"/>
                    <a:pt x="2990" y="320"/>
                  </a:cubicBezTo>
                  <a:lnTo>
                    <a:pt x="2876" y="320"/>
                  </a:lnTo>
                  <a:cubicBezTo>
                    <a:pt x="2853" y="320"/>
                    <a:pt x="2830" y="343"/>
                    <a:pt x="2808" y="343"/>
                  </a:cubicBezTo>
                  <a:lnTo>
                    <a:pt x="2762" y="366"/>
                  </a:lnTo>
                  <a:cubicBezTo>
                    <a:pt x="2716" y="366"/>
                    <a:pt x="2693" y="388"/>
                    <a:pt x="2648" y="411"/>
                  </a:cubicBezTo>
                  <a:cubicBezTo>
                    <a:pt x="2625" y="434"/>
                    <a:pt x="2579" y="457"/>
                    <a:pt x="2556" y="480"/>
                  </a:cubicBezTo>
                  <a:lnTo>
                    <a:pt x="2534" y="480"/>
                  </a:lnTo>
                  <a:cubicBezTo>
                    <a:pt x="2534" y="503"/>
                    <a:pt x="2511" y="503"/>
                    <a:pt x="2511" y="525"/>
                  </a:cubicBezTo>
                  <a:cubicBezTo>
                    <a:pt x="2488" y="525"/>
                    <a:pt x="2488" y="548"/>
                    <a:pt x="2488" y="548"/>
                  </a:cubicBezTo>
                  <a:cubicBezTo>
                    <a:pt x="2465" y="571"/>
                    <a:pt x="2420" y="594"/>
                    <a:pt x="2397" y="594"/>
                  </a:cubicBezTo>
                  <a:lnTo>
                    <a:pt x="2374" y="594"/>
                  </a:lnTo>
                  <a:cubicBezTo>
                    <a:pt x="2305" y="594"/>
                    <a:pt x="2260" y="571"/>
                    <a:pt x="2237" y="503"/>
                  </a:cubicBezTo>
                  <a:lnTo>
                    <a:pt x="2214" y="480"/>
                  </a:lnTo>
                  <a:cubicBezTo>
                    <a:pt x="2214" y="480"/>
                    <a:pt x="2214" y="457"/>
                    <a:pt x="2191" y="434"/>
                  </a:cubicBezTo>
                  <a:cubicBezTo>
                    <a:pt x="2191" y="434"/>
                    <a:pt x="2191" y="411"/>
                    <a:pt x="2168" y="411"/>
                  </a:cubicBezTo>
                  <a:cubicBezTo>
                    <a:pt x="2123" y="366"/>
                    <a:pt x="2054" y="320"/>
                    <a:pt x="1963" y="274"/>
                  </a:cubicBezTo>
                  <a:cubicBezTo>
                    <a:pt x="1940" y="252"/>
                    <a:pt x="1917" y="252"/>
                    <a:pt x="1895" y="229"/>
                  </a:cubicBezTo>
                  <a:lnTo>
                    <a:pt x="1849" y="229"/>
                  </a:lnTo>
                  <a:cubicBezTo>
                    <a:pt x="1826" y="229"/>
                    <a:pt x="1803" y="229"/>
                    <a:pt x="1758" y="252"/>
                  </a:cubicBezTo>
                  <a:lnTo>
                    <a:pt x="1621" y="252"/>
                  </a:lnTo>
                  <a:cubicBezTo>
                    <a:pt x="1598" y="274"/>
                    <a:pt x="1575" y="297"/>
                    <a:pt x="1552" y="297"/>
                  </a:cubicBezTo>
                  <a:cubicBezTo>
                    <a:pt x="1529" y="320"/>
                    <a:pt x="1506" y="320"/>
                    <a:pt x="1506" y="320"/>
                  </a:cubicBezTo>
                  <a:lnTo>
                    <a:pt x="1484" y="343"/>
                  </a:lnTo>
                  <a:cubicBezTo>
                    <a:pt x="1461" y="343"/>
                    <a:pt x="1461" y="366"/>
                    <a:pt x="1438" y="366"/>
                  </a:cubicBezTo>
                  <a:cubicBezTo>
                    <a:pt x="1415" y="366"/>
                    <a:pt x="1392" y="388"/>
                    <a:pt x="1370" y="388"/>
                  </a:cubicBezTo>
                  <a:cubicBezTo>
                    <a:pt x="1347" y="388"/>
                    <a:pt x="1324" y="388"/>
                    <a:pt x="1324" y="366"/>
                  </a:cubicBezTo>
                  <a:cubicBezTo>
                    <a:pt x="1278" y="366"/>
                    <a:pt x="1278" y="343"/>
                    <a:pt x="1255" y="320"/>
                  </a:cubicBezTo>
                  <a:cubicBezTo>
                    <a:pt x="1233" y="297"/>
                    <a:pt x="1210" y="297"/>
                    <a:pt x="1210" y="274"/>
                  </a:cubicBezTo>
                  <a:lnTo>
                    <a:pt x="1210" y="252"/>
                  </a:lnTo>
                  <a:lnTo>
                    <a:pt x="1187" y="229"/>
                  </a:lnTo>
                  <a:lnTo>
                    <a:pt x="1164" y="206"/>
                  </a:lnTo>
                  <a:cubicBezTo>
                    <a:pt x="1164" y="183"/>
                    <a:pt x="1141" y="183"/>
                    <a:pt x="1141" y="160"/>
                  </a:cubicBezTo>
                  <a:lnTo>
                    <a:pt x="1118" y="137"/>
                  </a:lnTo>
                  <a:cubicBezTo>
                    <a:pt x="1118" y="115"/>
                    <a:pt x="1096" y="92"/>
                    <a:pt x="1073" y="69"/>
                  </a:cubicBezTo>
                  <a:cubicBezTo>
                    <a:pt x="1073" y="69"/>
                    <a:pt x="1073" y="69"/>
                    <a:pt x="1050" y="46"/>
                  </a:cubicBezTo>
                  <a:cubicBezTo>
                    <a:pt x="1004" y="46"/>
                    <a:pt x="982" y="23"/>
                    <a:pt x="93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9744;p58"/>
            <p:cNvSpPr/>
            <p:nvPr/>
          </p:nvSpPr>
          <p:spPr>
            <a:xfrm>
              <a:off x="5437766" y="4201689"/>
              <a:ext cx="164529" cy="123691"/>
            </a:xfrm>
            <a:custGeom>
              <a:avLst/>
              <a:gdLst/>
              <a:ahLst/>
              <a:cxnLst/>
              <a:rect l="l" t="t" r="r" b="b"/>
              <a:pathLst>
                <a:path w="3493" h="2626" extrusionOk="0">
                  <a:moveTo>
                    <a:pt x="822" y="1"/>
                  </a:moveTo>
                  <a:cubicBezTo>
                    <a:pt x="776" y="1"/>
                    <a:pt x="731" y="1"/>
                    <a:pt x="685" y="24"/>
                  </a:cubicBezTo>
                  <a:cubicBezTo>
                    <a:pt x="640" y="47"/>
                    <a:pt x="571" y="69"/>
                    <a:pt x="503" y="115"/>
                  </a:cubicBezTo>
                  <a:cubicBezTo>
                    <a:pt x="457" y="138"/>
                    <a:pt x="434" y="161"/>
                    <a:pt x="388" y="206"/>
                  </a:cubicBezTo>
                  <a:cubicBezTo>
                    <a:pt x="366" y="229"/>
                    <a:pt x="320" y="252"/>
                    <a:pt x="297" y="275"/>
                  </a:cubicBezTo>
                  <a:lnTo>
                    <a:pt x="251" y="343"/>
                  </a:lnTo>
                  <a:cubicBezTo>
                    <a:pt x="206" y="366"/>
                    <a:pt x="183" y="412"/>
                    <a:pt x="160" y="435"/>
                  </a:cubicBezTo>
                  <a:cubicBezTo>
                    <a:pt x="160" y="457"/>
                    <a:pt x="160" y="457"/>
                    <a:pt x="160" y="480"/>
                  </a:cubicBezTo>
                  <a:lnTo>
                    <a:pt x="137" y="503"/>
                  </a:lnTo>
                  <a:cubicBezTo>
                    <a:pt x="137" y="549"/>
                    <a:pt x="115" y="594"/>
                    <a:pt x="69" y="617"/>
                  </a:cubicBezTo>
                  <a:cubicBezTo>
                    <a:pt x="46" y="686"/>
                    <a:pt x="23" y="754"/>
                    <a:pt x="23" y="800"/>
                  </a:cubicBezTo>
                  <a:cubicBezTo>
                    <a:pt x="0" y="891"/>
                    <a:pt x="0" y="982"/>
                    <a:pt x="0" y="1074"/>
                  </a:cubicBezTo>
                  <a:cubicBezTo>
                    <a:pt x="0" y="1142"/>
                    <a:pt x="0" y="1188"/>
                    <a:pt x="0" y="1233"/>
                  </a:cubicBezTo>
                  <a:lnTo>
                    <a:pt x="23" y="1302"/>
                  </a:lnTo>
                  <a:cubicBezTo>
                    <a:pt x="23" y="1416"/>
                    <a:pt x="23" y="1507"/>
                    <a:pt x="23" y="1599"/>
                  </a:cubicBezTo>
                  <a:cubicBezTo>
                    <a:pt x="46" y="1690"/>
                    <a:pt x="46" y="1781"/>
                    <a:pt x="69" y="1873"/>
                  </a:cubicBezTo>
                  <a:cubicBezTo>
                    <a:pt x="92" y="2009"/>
                    <a:pt x="137" y="2124"/>
                    <a:pt x="183" y="2215"/>
                  </a:cubicBezTo>
                  <a:cubicBezTo>
                    <a:pt x="206" y="2283"/>
                    <a:pt x="229" y="2352"/>
                    <a:pt x="251" y="2398"/>
                  </a:cubicBezTo>
                  <a:cubicBezTo>
                    <a:pt x="297" y="2489"/>
                    <a:pt x="388" y="2534"/>
                    <a:pt x="480" y="2580"/>
                  </a:cubicBezTo>
                  <a:lnTo>
                    <a:pt x="571" y="2580"/>
                  </a:lnTo>
                  <a:cubicBezTo>
                    <a:pt x="640" y="2580"/>
                    <a:pt x="731" y="2557"/>
                    <a:pt x="799" y="2534"/>
                  </a:cubicBezTo>
                  <a:cubicBezTo>
                    <a:pt x="868" y="2489"/>
                    <a:pt x="936" y="2420"/>
                    <a:pt x="1005" y="2375"/>
                  </a:cubicBezTo>
                  <a:cubicBezTo>
                    <a:pt x="1028" y="2352"/>
                    <a:pt x="1050" y="2306"/>
                    <a:pt x="1096" y="2283"/>
                  </a:cubicBezTo>
                  <a:lnTo>
                    <a:pt x="1119" y="2238"/>
                  </a:lnTo>
                  <a:cubicBezTo>
                    <a:pt x="1142" y="2283"/>
                    <a:pt x="1142" y="2306"/>
                    <a:pt x="1164" y="2329"/>
                  </a:cubicBezTo>
                  <a:cubicBezTo>
                    <a:pt x="1187" y="2375"/>
                    <a:pt x="1210" y="2420"/>
                    <a:pt x="1256" y="2466"/>
                  </a:cubicBezTo>
                  <a:cubicBezTo>
                    <a:pt x="1370" y="2557"/>
                    <a:pt x="1484" y="2603"/>
                    <a:pt x="1598" y="2626"/>
                  </a:cubicBezTo>
                  <a:lnTo>
                    <a:pt x="1689" y="2626"/>
                  </a:lnTo>
                  <a:cubicBezTo>
                    <a:pt x="1804" y="2626"/>
                    <a:pt x="1918" y="2580"/>
                    <a:pt x="2009" y="2512"/>
                  </a:cubicBezTo>
                  <a:cubicBezTo>
                    <a:pt x="2055" y="2466"/>
                    <a:pt x="2123" y="2420"/>
                    <a:pt x="2169" y="2375"/>
                  </a:cubicBezTo>
                  <a:cubicBezTo>
                    <a:pt x="2192" y="2352"/>
                    <a:pt x="2192" y="2329"/>
                    <a:pt x="2214" y="2329"/>
                  </a:cubicBezTo>
                  <a:cubicBezTo>
                    <a:pt x="2260" y="2420"/>
                    <a:pt x="2306" y="2534"/>
                    <a:pt x="2420" y="2580"/>
                  </a:cubicBezTo>
                  <a:cubicBezTo>
                    <a:pt x="2488" y="2603"/>
                    <a:pt x="2557" y="2626"/>
                    <a:pt x="2648" y="2626"/>
                  </a:cubicBezTo>
                  <a:lnTo>
                    <a:pt x="2762" y="2626"/>
                  </a:lnTo>
                  <a:cubicBezTo>
                    <a:pt x="2808" y="2603"/>
                    <a:pt x="2831" y="2580"/>
                    <a:pt x="2876" y="2580"/>
                  </a:cubicBezTo>
                  <a:cubicBezTo>
                    <a:pt x="2945" y="2534"/>
                    <a:pt x="3013" y="2489"/>
                    <a:pt x="3082" y="2420"/>
                  </a:cubicBezTo>
                  <a:cubicBezTo>
                    <a:pt x="3127" y="2375"/>
                    <a:pt x="3173" y="2306"/>
                    <a:pt x="3219" y="2238"/>
                  </a:cubicBezTo>
                  <a:lnTo>
                    <a:pt x="3219" y="2215"/>
                  </a:lnTo>
                  <a:cubicBezTo>
                    <a:pt x="3264" y="2146"/>
                    <a:pt x="3310" y="2101"/>
                    <a:pt x="3333" y="2032"/>
                  </a:cubicBezTo>
                  <a:cubicBezTo>
                    <a:pt x="3379" y="1941"/>
                    <a:pt x="3401" y="1850"/>
                    <a:pt x="3424" y="1781"/>
                  </a:cubicBezTo>
                  <a:cubicBezTo>
                    <a:pt x="3424" y="1736"/>
                    <a:pt x="3447" y="1667"/>
                    <a:pt x="3470" y="1599"/>
                  </a:cubicBezTo>
                  <a:cubicBezTo>
                    <a:pt x="3470" y="1553"/>
                    <a:pt x="3493" y="1484"/>
                    <a:pt x="3493" y="1416"/>
                  </a:cubicBezTo>
                  <a:cubicBezTo>
                    <a:pt x="3493" y="1348"/>
                    <a:pt x="3493" y="1279"/>
                    <a:pt x="3470" y="1211"/>
                  </a:cubicBezTo>
                  <a:cubicBezTo>
                    <a:pt x="3470" y="1165"/>
                    <a:pt x="3470" y="1096"/>
                    <a:pt x="3447" y="1051"/>
                  </a:cubicBezTo>
                  <a:lnTo>
                    <a:pt x="3447" y="982"/>
                  </a:lnTo>
                  <a:cubicBezTo>
                    <a:pt x="3447" y="914"/>
                    <a:pt x="3424" y="845"/>
                    <a:pt x="3401" y="800"/>
                  </a:cubicBezTo>
                  <a:cubicBezTo>
                    <a:pt x="3401" y="754"/>
                    <a:pt x="3379" y="708"/>
                    <a:pt x="3356" y="663"/>
                  </a:cubicBezTo>
                  <a:cubicBezTo>
                    <a:pt x="3356" y="640"/>
                    <a:pt x="3356" y="617"/>
                    <a:pt x="3333" y="594"/>
                  </a:cubicBezTo>
                  <a:cubicBezTo>
                    <a:pt x="3333" y="549"/>
                    <a:pt x="3310" y="526"/>
                    <a:pt x="3310" y="480"/>
                  </a:cubicBezTo>
                  <a:cubicBezTo>
                    <a:pt x="3287" y="457"/>
                    <a:pt x="3287" y="412"/>
                    <a:pt x="3287" y="389"/>
                  </a:cubicBezTo>
                  <a:cubicBezTo>
                    <a:pt x="3264" y="343"/>
                    <a:pt x="3242" y="275"/>
                    <a:pt x="3196" y="206"/>
                  </a:cubicBezTo>
                  <a:cubicBezTo>
                    <a:pt x="3173" y="161"/>
                    <a:pt x="3150" y="138"/>
                    <a:pt x="3127" y="115"/>
                  </a:cubicBezTo>
                  <a:cubicBezTo>
                    <a:pt x="3105" y="115"/>
                    <a:pt x="3105" y="115"/>
                    <a:pt x="3105" y="92"/>
                  </a:cubicBezTo>
                  <a:lnTo>
                    <a:pt x="3059" y="69"/>
                  </a:lnTo>
                  <a:lnTo>
                    <a:pt x="3036" y="69"/>
                  </a:lnTo>
                  <a:cubicBezTo>
                    <a:pt x="2991" y="47"/>
                    <a:pt x="2968" y="47"/>
                    <a:pt x="2922" y="47"/>
                  </a:cubicBezTo>
                  <a:cubicBezTo>
                    <a:pt x="2899" y="47"/>
                    <a:pt x="2854" y="47"/>
                    <a:pt x="2808" y="69"/>
                  </a:cubicBezTo>
                  <a:cubicBezTo>
                    <a:pt x="2762" y="69"/>
                    <a:pt x="2717" y="69"/>
                    <a:pt x="2671" y="92"/>
                  </a:cubicBezTo>
                  <a:cubicBezTo>
                    <a:pt x="2648" y="92"/>
                    <a:pt x="2625" y="115"/>
                    <a:pt x="2602" y="115"/>
                  </a:cubicBezTo>
                  <a:cubicBezTo>
                    <a:pt x="2580" y="115"/>
                    <a:pt x="2580" y="138"/>
                    <a:pt x="2580" y="138"/>
                  </a:cubicBezTo>
                  <a:cubicBezTo>
                    <a:pt x="2557" y="161"/>
                    <a:pt x="2557" y="161"/>
                    <a:pt x="2534" y="183"/>
                  </a:cubicBezTo>
                  <a:cubicBezTo>
                    <a:pt x="2534" y="183"/>
                    <a:pt x="2511" y="206"/>
                    <a:pt x="2511" y="206"/>
                  </a:cubicBezTo>
                  <a:cubicBezTo>
                    <a:pt x="2488" y="252"/>
                    <a:pt x="2443" y="275"/>
                    <a:pt x="2397" y="275"/>
                  </a:cubicBezTo>
                  <a:lnTo>
                    <a:pt x="2374" y="275"/>
                  </a:lnTo>
                  <a:cubicBezTo>
                    <a:pt x="2351" y="298"/>
                    <a:pt x="2329" y="343"/>
                    <a:pt x="2306" y="366"/>
                  </a:cubicBezTo>
                  <a:cubicBezTo>
                    <a:pt x="2283" y="343"/>
                    <a:pt x="2283" y="320"/>
                    <a:pt x="2283" y="320"/>
                  </a:cubicBezTo>
                  <a:lnTo>
                    <a:pt x="2260" y="298"/>
                  </a:lnTo>
                  <a:cubicBezTo>
                    <a:pt x="2260" y="252"/>
                    <a:pt x="2237" y="229"/>
                    <a:pt x="2214" y="206"/>
                  </a:cubicBezTo>
                  <a:cubicBezTo>
                    <a:pt x="2169" y="161"/>
                    <a:pt x="2146" y="115"/>
                    <a:pt x="2100" y="92"/>
                  </a:cubicBezTo>
                  <a:cubicBezTo>
                    <a:pt x="2078" y="69"/>
                    <a:pt x="2055" y="69"/>
                    <a:pt x="2032" y="69"/>
                  </a:cubicBezTo>
                  <a:cubicBezTo>
                    <a:pt x="1986" y="47"/>
                    <a:pt x="1941" y="47"/>
                    <a:pt x="1895" y="47"/>
                  </a:cubicBezTo>
                  <a:cubicBezTo>
                    <a:pt x="1849" y="47"/>
                    <a:pt x="1826" y="47"/>
                    <a:pt x="1781" y="69"/>
                  </a:cubicBezTo>
                  <a:cubicBezTo>
                    <a:pt x="1735" y="69"/>
                    <a:pt x="1689" y="92"/>
                    <a:pt x="1644" y="115"/>
                  </a:cubicBezTo>
                  <a:cubicBezTo>
                    <a:pt x="1621" y="115"/>
                    <a:pt x="1575" y="138"/>
                    <a:pt x="1553" y="161"/>
                  </a:cubicBezTo>
                  <a:cubicBezTo>
                    <a:pt x="1530" y="183"/>
                    <a:pt x="1484" y="206"/>
                    <a:pt x="1461" y="229"/>
                  </a:cubicBezTo>
                  <a:cubicBezTo>
                    <a:pt x="1438" y="275"/>
                    <a:pt x="1416" y="320"/>
                    <a:pt x="1370" y="366"/>
                  </a:cubicBezTo>
                  <a:lnTo>
                    <a:pt x="1347" y="412"/>
                  </a:lnTo>
                  <a:cubicBezTo>
                    <a:pt x="1324" y="412"/>
                    <a:pt x="1324" y="389"/>
                    <a:pt x="1301" y="366"/>
                  </a:cubicBezTo>
                  <a:cubicBezTo>
                    <a:pt x="1301" y="366"/>
                    <a:pt x="1279" y="343"/>
                    <a:pt x="1279" y="320"/>
                  </a:cubicBezTo>
                  <a:cubicBezTo>
                    <a:pt x="1279" y="320"/>
                    <a:pt x="1256" y="298"/>
                    <a:pt x="1256" y="298"/>
                  </a:cubicBezTo>
                  <a:cubicBezTo>
                    <a:pt x="1233" y="298"/>
                    <a:pt x="1210" y="275"/>
                    <a:pt x="1187" y="252"/>
                  </a:cubicBezTo>
                  <a:cubicBezTo>
                    <a:pt x="1164" y="229"/>
                    <a:pt x="1142" y="183"/>
                    <a:pt x="1142" y="161"/>
                  </a:cubicBezTo>
                  <a:lnTo>
                    <a:pt x="1119" y="138"/>
                  </a:lnTo>
                  <a:lnTo>
                    <a:pt x="1119" y="115"/>
                  </a:lnTo>
                  <a:lnTo>
                    <a:pt x="1073" y="115"/>
                  </a:lnTo>
                  <a:cubicBezTo>
                    <a:pt x="1073" y="115"/>
                    <a:pt x="1073" y="92"/>
                    <a:pt x="1073" y="92"/>
                  </a:cubicBezTo>
                  <a:cubicBezTo>
                    <a:pt x="1050" y="92"/>
                    <a:pt x="1028" y="69"/>
                    <a:pt x="1028" y="69"/>
                  </a:cubicBezTo>
                  <a:cubicBezTo>
                    <a:pt x="982" y="47"/>
                    <a:pt x="936" y="24"/>
                    <a:pt x="89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" name="Google Shape;9745;p58"/>
            <p:cNvSpPr/>
            <p:nvPr/>
          </p:nvSpPr>
          <p:spPr>
            <a:xfrm>
              <a:off x="4670101" y="3555517"/>
              <a:ext cx="249455" cy="359157"/>
            </a:xfrm>
            <a:custGeom>
              <a:avLst/>
              <a:gdLst/>
              <a:ahLst/>
              <a:cxnLst/>
              <a:rect l="l" t="t" r="r" b="b"/>
              <a:pathLst>
                <a:path w="5296" h="7625" extrusionOk="0">
                  <a:moveTo>
                    <a:pt x="1689" y="1"/>
                  </a:moveTo>
                  <a:cubicBezTo>
                    <a:pt x="1644" y="47"/>
                    <a:pt x="1621" y="92"/>
                    <a:pt x="1598" y="138"/>
                  </a:cubicBezTo>
                  <a:cubicBezTo>
                    <a:pt x="1575" y="161"/>
                    <a:pt x="1575" y="183"/>
                    <a:pt x="1575" y="229"/>
                  </a:cubicBezTo>
                  <a:lnTo>
                    <a:pt x="1575" y="252"/>
                  </a:lnTo>
                  <a:cubicBezTo>
                    <a:pt x="1552" y="320"/>
                    <a:pt x="1529" y="366"/>
                    <a:pt x="1529" y="435"/>
                  </a:cubicBezTo>
                  <a:cubicBezTo>
                    <a:pt x="1507" y="503"/>
                    <a:pt x="1507" y="549"/>
                    <a:pt x="1484" y="594"/>
                  </a:cubicBezTo>
                  <a:cubicBezTo>
                    <a:pt x="1484" y="663"/>
                    <a:pt x="1461" y="731"/>
                    <a:pt x="1438" y="823"/>
                  </a:cubicBezTo>
                  <a:cubicBezTo>
                    <a:pt x="1438" y="891"/>
                    <a:pt x="1438" y="960"/>
                    <a:pt x="1438" y="1005"/>
                  </a:cubicBezTo>
                  <a:lnTo>
                    <a:pt x="1438" y="1051"/>
                  </a:lnTo>
                  <a:cubicBezTo>
                    <a:pt x="1438" y="1142"/>
                    <a:pt x="1438" y="1211"/>
                    <a:pt x="1438" y="1279"/>
                  </a:cubicBezTo>
                  <a:cubicBezTo>
                    <a:pt x="1438" y="1370"/>
                    <a:pt x="1461" y="1439"/>
                    <a:pt x="1461" y="1485"/>
                  </a:cubicBezTo>
                  <a:cubicBezTo>
                    <a:pt x="1484" y="1553"/>
                    <a:pt x="1507" y="1621"/>
                    <a:pt x="1529" y="1667"/>
                  </a:cubicBezTo>
                  <a:cubicBezTo>
                    <a:pt x="1552" y="1736"/>
                    <a:pt x="1575" y="1781"/>
                    <a:pt x="1575" y="1850"/>
                  </a:cubicBezTo>
                  <a:lnTo>
                    <a:pt x="1598" y="1895"/>
                  </a:lnTo>
                  <a:cubicBezTo>
                    <a:pt x="1598" y="1941"/>
                    <a:pt x="1621" y="1987"/>
                    <a:pt x="1644" y="2055"/>
                  </a:cubicBezTo>
                  <a:lnTo>
                    <a:pt x="1666" y="2078"/>
                  </a:lnTo>
                  <a:cubicBezTo>
                    <a:pt x="1689" y="2169"/>
                    <a:pt x="1735" y="2238"/>
                    <a:pt x="1758" y="2306"/>
                  </a:cubicBezTo>
                  <a:cubicBezTo>
                    <a:pt x="1781" y="2375"/>
                    <a:pt x="1826" y="2443"/>
                    <a:pt x="1849" y="2512"/>
                  </a:cubicBezTo>
                  <a:cubicBezTo>
                    <a:pt x="1872" y="2557"/>
                    <a:pt x="1895" y="2603"/>
                    <a:pt x="1917" y="2671"/>
                  </a:cubicBezTo>
                  <a:cubicBezTo>
                    <a:pt x="1917" y="2717"/>
                    <a:pt x="1940" y="2763"/>
                    <a:pt x="1963" y="2808"/>
                  </a:cubicBezTo>
                  <a:lnTo>
                    <a:pt x="1963" y="2831"/>
                  </a:lnTo>
                  <a:lnTo>
                    <a:pt x="1986" y="2854"/>
                  </a:lnTo>
                  <a:lnTo>
                    <a:pt x="1963" y="2854"/>
                  </a:lnTo>
                  <a:lnTo>
                    <a:pt x="1940" y="2831"/>
                  </a:lnTo>
                  <a:cubicBezTo>
                    <a:pt x="1895" y="2808"/>
                    <a:pt x="1826" y="2763"/>
                    <a:pt x="1758" y="2740"/>
                  </a:cubicBezTo>
                  <a:lnTo>
                    <a:pt x="1712" y="2740"/>
                  </a:lnTo>
                  <a:cubicBezTo>
                    <a:pt x="1666" y="2717"/>
                    <a:pt x="1598" y="2694"/>
                    <a:pt x="1552" y="2671"/>
                  </a:cubicBezTo>
                  <a:cubicBezTo>
                    <a:pt x="1484" y="2671"/>
                    <a:pt x="1415" y="2649"/>
                    <a:pt x="1370" y="2626"/>
                  </a:cubicBezTo>
                  <a:lnTo>
                    <a:pt x="1256" y="2603"/>
                  </a:lnTo>
                  <a:cubicBezTo>
                    <a:pt x="1141" y="2580"/>
                    <a:pt x="1050" y="2557"/>
                    <a:pt x="936" y="2534"/>
                  </a:cubicBezTo>
                  <a:lnTo>
                    <a:pt x="731" y="2534"/>
                  </a:lnTo>
                  <a:cubicBezTo>
                    <a:pt x="662" y="2534"/>
                    <a:pt x="571" y="2557"/>
                    <a:pt x="502" y="2580"/>
                  </a:cubicBezTo>
                  <a:cubicBezTo>
                    <a:pt x="411" y="2626"/>
                    <a:pt x="343" y="2671"/>
                    <a:pt x="274" y="2740"/>
                  </a:cubicBezTo>
                  <a:cubicBezTo>
                    <a:pt x="251" y="2786"/>
                    <a:pt x="206" y="2831"/>
                    <a:pt x="160" y="2877"/>
                  </a:cubicBezTo>
                  <a:cubicBezTo>
                    <a:pt x="137" y="2923"/>
                    <a:pt x="114" y="2991"/>
                    <a:pt x="114" y="3037"/>
                  </a:cubicBezTo>
                  <a:cubicBezTo>
                    <a:pt x="69" y="3059"/>
                    <a:pt x="46" y="3082"/>
                    <a:pt x="23" y="3128"/>
                  </a:cubicBezTo>
                  <a:cubicBezTo>
                    <a:pt x="0" y="3219"/>
                    <a:pt x="0" y="3311"/>
                    <a:pt x="0" y="3402"/>
                  </a:cubicBezTo>
                  <a:cubicBezTo>
                    <a:pt x="0" y="3493"/>
                    <a:pt x="0" y="3562"/>
                    <a:pt x="23" y="3653"/>
                  </a:cubicBezTo>
                  <a:cubicBezTo>
                    <a:pt x="23" y="3790"/>
                    <a:pt x="46" y="3950"/>
                    <a:pt x="114" y="4109"/>
                  </a:cubicBezTo>
                  <a:cubicBezTo>
                    <a:pt x="137" y="4224"/>
                    <a:pt x="206" y="4383"/>
                    <a:pt x="274" y="4520"/>
                  </a:cubicBezTo>
                  <a:cubicBezTo>
                    <a:pt x="343" y="4634"/>
                    <a:pt x="411" y="4749"/>
                    <a:pt x="525" y="4885"/>
                  </a:cubicBezTo>
                  <a:cubicBezTo>
                    <a:pt x="525" y="4885"/>
                    <a:pt x="525" y="4908"/>
                    <a:pt x="525" y="4908"/>
                  </a:cubicBezTo>
                  <a:cubicBezTo>
                    <a:pt x="708" y="5159"/>
                    <a:pt x="890" y="5388"/>
                    <a:pt x="1073" y="5570"/>
                  </a:cubicBezTo>
                  <a:cubicBezTo>
                    <a:pt x="1187" y="5707"/>
                    <a:pt x="1301" y="5821"/>
                    <a:pt x="1392" y="5913"/>
                  </a:cubicBezTo>
                  <a:cubicBezTo>
                    <a:pt x="1507" y="6004"/>
                    <a:pt x="1621" y="6118"/>
                    <a:pt x="1735" y="6209"/>
                  </a:cubicBezTo>
                  <a:cubicBezTo>
                    <a:pt x="1826" y="6301"/>
                    <a:pt x="1963" y="6392"/>
                    <a:pt x="2100" y="6506"/>
                  </a:cubicBezTo>
                  <a:cubicBezTo>
                    <a:pt x="2214" y="6575"/>
                    <a:pt x="2305" y="6620"/>
                    <a:pt x="2420" y="6689"/>
                  </a:cubicBezTo>
                  <a:lnTo>
                    <a:pt x="2488" y="6734"/>
                  </a:lnTo>
                  <a:cubicBezTo>
                    <a:pt x="2602" y="6780"/>
                    <a:pt x="2739" y="6871"/>
                    <a:pt x="2876" y="6940"/>
                  </a:cubicBezTo>
                  <a:lnTo>
                    <a:pt x="2922" y="6940"/>
                  </a:lnTo>
                  <a:cubicBezTo>
                    <a:pt x="3059" y="7008"/>
                    <a:pt x="3196" y="7077"/>
                    <a:pt x="3333" y="7122"/>
                  </a:cubicBezTo>
                  <a:cubicBezTo>
                    <a:pt x="3492" y="7168"/>
                    <a:pt x="3629" y="7236"/>
                    <a:pt x="3789" y="7282"/>
                  </a:cubicBezTo>
                  <a:cubicBezTo>
                    <a:pt x="3858" y="7305"/>
                    <a:pt x="3949" y="7328"/>
                    <a:pt x="4017" y="7351"/>
                  </a:cubicBezTo>
                  <a:cubicBezTo>
                    <a:pt x="4086" y="7373"/>
                    <a:pt x="4154" y="7396"/>
                    <a:pt x="4223" y="7396"/>
                  </a:cubicBezTo>
                  <a:cubicBezTo>
                    <a:pt x="4337" y="7442"/>
                    <a:pt x="4474" y="7488"/>
                    <a:pt x="4588" y="7510"/>
                  </a:cubicBezTo>
                  <a:lnTo>
                    <a:pt x="4656" y="7533"/>
                  </a:lnTo>
                  <a:cubicBezTo>
                    <a:pt x="4702" y="7533"/>
                    <a:pt x="4748" y="7556"/>
                    <a:pt x="4793" y="7556"/>
                  </a:cubicBezTo>
                  <a:cubicBezTo>
                    <a:pt x="4862" y="7579"/>
                    <a:pt x="4930" y="7602"/>
                    <a:pt x="4999" y="7602"/>
                  </a:cubicBezTo>
                  <a:cubicBezTo>
                    <a:pt x="5022" y="7625"/>
                    <a:pt x="5067" y="7625"/>
                    <a:pt x="5113" y="7625"/>
                  </a:cubicBezTo>
                  <a:lnTo>
                    <a:pt x="5136" y="7625"/>
                  </a:lnTo>
                  <a:cubicBezTo>
                    <a:pt x="5159" y="7625"/>
                    <a:pt x="5204" y="7625"/>
                    <a:pt x="5227" y="7602"/>
                  </a:cubicBezTo>
                  <a:cubicBezTo>
                    <a:pt x="5250" y="7579"/>
                    <a:pt x="5273" y="7556"/>
                    <a:pt x="5296" y="7510"/>
                  </a:cubicBezTo>
                  <a:cubicBezTo>
                    <a:pt x="5296" y="7488"/>
                    <a:pt x="5296" y="7442"/>
                    <a:pt x="5296" y="7419"/>
                  </a:cubicBezTo>
                  <a:cubicBezTo>
                    <a:pt x="5296" y="7373"/>
                    <a:pt x="5296" y="7351"/>
                    <a:pt x="5273" y="7328"/>
                  </a:cubicBezTo>
                  <a:lnTo>
                    <a:pt x="5273" y="7305"/>
                  </a:lnTo>
                  <a:cubicBezTo>
                    <a:pt x="5250" y="7282"/>
                    <a:pt x="5250" y="7259"/>
                    <a:pt x="5227" y="7236"/>
                  </a:cubicBezTo>
                  <a:cubicBezTo>
                    <a:pt x="5204" y="7191"/>
                    <a:pt x="5181" y="7145"/>
                    <a:pt x="5181" y="7122"/>
                  </a:cubicBezTo>
                  <a:lnTo>
                    <a:pt x="5136" y="7054"/>
                  </a:lnTo>
                  <a:cubicBezTo>
                    <a:pt x="5113" y="7008"/>
                    <a:pt x="5090" y="6963"/>
                    <a:pt x="5067" y="6940"/>
                  </a:cubicBezTo>
                  <a:lnTo>
                    <a:pt x="5045" y="6871"/>
                  </a:lnTo>
                  <a:cubicBezTo>
                    <a:pt x="5022" y="6826"/>
                    <a:pt x="4976" y="6757"/>
                    <a:pt x="4953" y="6711"/>
                  </a:cubicBezTo>
                  <a:cubicBezTo>
                    <a:pt x="4930" y="6643"/>
                    <a:pt x="4908" y="6575"/>
                    <a:pt x="4885" y="6506"/>
                  </a:cubicBezTo>
                  <a:cubicBezTo>
                    <a:pt x="4862" y="6483"/>
                    <a:pt x="4862" y="6460"/>
                    <a:pt x="4839" y="6438"/>
                  </a:cubicBezTo>
                  <a:cubicBezTo>
                    <a:pt x="4816" y="6415"/>
                    <a:pt x="4793" y="6369"/>
                    <a:pt x="4793" y="6323"/>
                  </a:cubicBezTo>
                  <a:lnTo>
                    <a:pt x="4771" y="6301"/>
                  </a:lnTo>
                  <a:cubicBezTo>
                    <a:pt x="4748" y="6255"/>
                    <a:pt x="4725" y="6187"/>
                    <a:pt x="4702" y="6141"/>
                  </a:cubicBezTo>
                  <a:lnTo>
                    <a:pt x="4679" y="6118"/>
                  </a:lnTo>
                  <a:cubicBezTo>
                    <a:pt x="4656" y="6050"/>
                    <a:pt x="4634" y="6004"/>
                    <a:pt x="4611" y="5935"/>
                  </a:cubicBezTo>
                  <a:cubicBezTo>
                    <a:pt x="4565" y="5890"/>
                    <a:pt x="4542" y="5821"/>
                    <a:pt x="4520" y="5776"/>
                  </a:cubicBezTo>
                  <a:cubicBezTo>
                    <a:pt x="4474" y="5707"/>
                    <a:pt x="4451" y="5616"/>
                    <a:pt x="4405" y="5547"/>
                  </a:cubicBezTo>
                  <a:cubicBezTo>
                    <a:pt x="4383" y="5479"/>
                    <a:pt x="4337" y="5410"/>
                    <a:pt x="4314" y="5342"/>
                  </a:cubicBezTo>
                  <a:cubicBezTo>
                    <a:pt x="4291" y="5296"/>
                    <a:pt x="4291" y="5274"/>
                    <a:pt x="4268" y="5251"/>
                  </a:cubicBezTo>
                  <a:cubicBezTo>
                    <a:pt x="4246" y="5205"/>
                    <a:pt x="4223" y="5159"/>
                    <a:pt x="4200" y="5114"/>
                  </a:cubicBezTo>
                  <a:cubicBezTo>
                    <a:pt x="4177" y="5045"/>
                    <a:pt x="4132" y="4977"/>
                    <a:pt x="4109" y="4908"/>
                  </a:cubicBezTo>
                  <a:cubicBezTo>
                    <a:pt x="4086" y="4863"/>
                    <a:pt x="4063" y="4794"/>
                    <a:pt x="4017" y="4749"/>
                  </a:cubicBezTo>
                  <a:lnTo>
                    <a:pt x="3995" y="4703"/>
                  </a:lnTo>
                  <a:cubicBezTo>
                    <a:pt x="3972" y="4657"/>
                    <a:pt x="3949" y="4589"/>
                    <a:pt x="3926" y="4543"/>
                  </a:cubicBezTo>
                  <a:cubicBezTo>
                    <a:pt x="3880" y="4475"/>
                    <a:pt x="3858" y="4406"/>
                    <a:pt x="3812" y="4338"/>
                  </a:cubicBezTo>
                  <a:cubicBezTo>
                    <a:pt x="3789" y="4292"/>
                    <a:pt x="3743" y="4224"/>
                    <a:pt x="3721" y="4155"/>
                  </a:cubicBezTo>
                  <a:cubicBezTo>
                    <a:pt x="3698" y="4132"/>
                    <a:pt x="3698" y="4087"/>
                    <a:pt x="3675" y="4064"/>
                  </a:cubicBezTo>
                  <a:cubicBezTo>
                    <a:pt x="3675" y="4041"/>
                    <a:pt x="3652" y="3995"/>
                    <a:pt x="3629" y="3972"/>
                  </a:cubicBezTo>
                  <a:lnTo>
                    <a:pt x="3607" y="3927"/>
                  </a:lnTo>
                  <a:cubicBezTo>
                    <a:pt x="3561" y="3836"/>
                    <a:pt x="3515" y="3721"/>
                    <a:pt x="3470" y="3630"/>
                  </a:cubicBezTo>
                  <a:cubicBezTo>
                    <a:pt x="3447" y="3584"/>
                    <a:pt x="3424" y="3562"/>
                    <a:pt x="3424" y="3516"/>
                  </a:cubicBezTo>
                  <a:cubicBezTo>
                    <a:pt x="3378" y="3447"/>
                    <a:pt x="3333" y="3356"/>
                    <a:pt x="3310" y="3288"/>
                  </a:cubicBezTo>
                  <a:cubicBezTo>
                    <a:pt x="3241" y="3128"/>
                    <a:pt x="3196" y="2991"/>
                    <a:pt x="3127" y="2854"/>
                  </a:cubicBezTo>
                  <a:cubicBezTo>
                    <a:pt x="3104" y="2808"/>
                    <a:pt x="3082" y="2740"/>
                    <a:pt x="3059" y="2694"/>
                  </a:cubicBezTo>
                  <a:cubicBezTo>
                    <a:pt x="3013" y="2649"/>
                    <a:pt x="2990" y="2603"/>
                    <a:pt x="2967" y="2557"/>
                  </a:cubicBezTo>
                  <a:cubicBezTo>
                    <a:pt x="2945" y="2489"/>
                    <a:pt x="2922" y="2420"/>
                    <a:pt x="2899" y="2352"/>
                  </a:cubicBezTo>
                  <a:cubicBezTo>
                    <a:pt x="2876" y="2283"/>
                    <a:pt x="2853" y="2215"/>
                    <a:pt x="2830" y="2146"/>
                  </a:cubicBezTo>
                  <a:cubicBezTo>
                    <a:pt x="2808" y="2078"/>
                    <a:pt x="2762" y="1987"/>
                    <a:pt x="2739" y="1918"/>
                  </a:cubicBezTo>
                  <a:cubicBezTo>
                    <a:pt x="2694" y="1850"/>
                    <a:pt x="2671" y="1781"/>
                    <a:pt x="2648" y="1713"/>
                  </a:cubicBezTo>
                  <a:cubicBezTo>
                    <a:pt x="2625" y="1667"/>
                    <a:pt x="2602" y="1621"/>
                    <a:pt x="2579" y="1576"/>
                  </a:cubicBezTo>
                  <a:lnTo>
                    <a:pt x="2557" y="1553"/>
                  </a:lnTo>
                  <a:lnTo>
                    <a:pt x="2534" y="1485"/>
                  </a:lnTo>
                  <a:cubicBezTo>
                    <a:pt x="2511" y="1439"/>
                    <a:pt x="2488" y="1393"/>
                    <a:pt x="2465" y="1370"/>
                  </a:cubicBezTo>
                  <a:cubicBezTo>
                    <a:pt x="2420" y="1256"/>
                    <a:pt x="2374" y="1142"/>
                    <a:pt x="2305" y="1028"/>
                  </a:cubicBezTo>
                  <a:cubicBezTo>
                    <a:pt x="2283" y="937"/>
                    <a:pt x="2237" y="845"/>
                    <a:pt x="2191" y="754"/>
                  </a:cubicBezTo>
                  <a:lnTo>
                    <a:pt x="2169" y="663"/>
                  </a:lnTo>
                  <a:cubicBezTo>
                    <a:pt x="2146" y="617"/>
                    <a:pt x="2123" y="594"/>
                    <a:pt x="2100" y="549"/>
                  </a:cubicBezTo>
                  <a:cubicBezTo>
                    <a:pt x="2077" y="503"/>
                    <a:pt x="2054" y="457"/>
                    <a:pt x="2054" y="412"/>
                  </a:cubicBezTo>
                  <a:cubicBezTo>
                    <a:pt x="2032" y="366"/>
                    <a:pt x="2009" y="320"/>
                    <a:pt x="2009" y="275"/>
                  </a:cubicBezTo>
                  <a:lnTo>
                    <a:pt x="1963" y="206"/>
                  </a:lnTo>
                  <a:lnTo>
                    <a:pt x="1963" y="161"/>
                  </a:lnTo>
                  <a:cubicBezTo>
                    <a:pt x="1940" y="138"/>
                    <a:pt x="1940" y="115"/>
                    <a:pt x="1917" y="69"/>
                  </a:cubicBezTo>
                  <a:cubicBezTo>
                    <a:pt x="1895" y="24"/>
                    <a:pt x="1849" y="1"/>
                    <a:pt x="1781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" name="Google Shape;9746;p58"/>
            <p:cNvSpPr/>
            <p:nvPr/>
          </p:nvSpPr>
          <p:spPr>
            <a:xfrm>
              <a:off x="4803408" y="3343737"/>
              <a:ext cx="1350429" cy="888071"/>
            </a:xfrm>
            <a:custGeom>
              <a:avLst/>
              <a:gdLst/>
              <a:ahLst/>
              <a:cxnLst/>
              <a:rect l="l" t="t" r="r" b="b"/>
              <a:pathLst>
                <a:path w="28670" h="18854" extrusionOk="0">
                  <a:moveTo>
                    <a:pt x="3972" y="0"/>
                  </a:moveTo>
                  <a:cubicBezTo>
                    <a:pt x="3926" y="0"/>
                    <a:pt x="3904" y="23"/>
                    <a:pt x="3858" y="46"/>
                  </a:cubicBezTo>
                  <a:cubicBezTo>
                    <a:pt x="3835" y="92"/>
                    <a:pt x="3812" y="114"/>
                    <a:pt x="3812" y="160"/>
                  </a:cubicBezTo>
                  <a:lnTo>
                    <a:pt x="3812" y="206"/>
                  </a:lnTo>
                  <a:cubicBezTo>
                    <a:pt x="3812" y="229"/>
                    <a:pt x="3812" y="251"/>
                    <a:pt x="3835" y="274"/>
                  </a:cubicBezTo>
                  <a:cubicBezTo>
                    <a:pt x="3835" y="320"/>
                    <a:pt x="3835" y="365"/>
                    <a:pt x="3835" y="411"/>
                  </a:cubicBezTo>
                  <a:lnTo>
                    <a:pt x="3835" y="457"/>
                  </a:lnTo>
                  <a:cubicBezTo>
                    <a:pt x="3858" y="548"/>
                    <a:pt x="3858" y="639"/>
                    <a:pt x="3858" y="731"/>
                  </a:cubicBezTo>
                  <a:cubicBezTo>
                    <a:pt x="3858" y="776"/>
                    <a:pt x="3858" y="822"/>
                    <a:pt x="3858" y="868"/>
                  </a:cubicBezTo>
                  <a:cubicBezTo>
                    <a:pt x="3858" y="936"/>
                    <a:pt x="3881" y="1027"/>
                    <a:pt x="3881" y="1096"/>
                  </a:cubicBezTo>
                  <a:lnTo>
                    <a:pt x="3881" y="1164"/>
                  </a:lnTo>
                  <a:cubicBezTo>
                    <a:pt x="3904" y="1233"/>
                    <a:pt x="3904" y="1279"/>
                    <a:pt x="3904" y="1347"/>
                  </a:cubicBezTo>
                  <a:cubicBezTo>
                    <a:pt x="3904" y="1370"/>
                    <a:pt x="3926" y="1415"/>
                    <a:pt x="3926" y="1438"/>
                  </a:cubicBezTo>
                  <a:cubicBezTo>
                    <a:pt x="3926" y="1484"/>
                    <a:pt x="3926" y="1530"/>
                    <a:pt x="3949" y="1575"/>
                  </a:cubicBezTo>
                  <a:lnTo>
                    <a:pt x="3949" y="1598"/>
                  </a:lnTo>
                  <a:cubicBezTo>
                    <a:pt x="3949" y="1667"/>
                    <a:pt x="3972" y="1735"/>
                    <a:pt x="3972" y="1781"/>
                  </a:cubicBezTo>
                  <a:cubicBezTo>
                    <a:pt x="3995" y="1940"/>
                    <a:pt x="4041" y="2100"/>
                    <a:pt x="4063" y="2237"/>
                  </a:cubicBezTo>
                  <a:cubicBezTo>
                    <a:pt x="4086" y="2328"/>
                    <a:pt x="4109" y="2420"/>
                    <a:pt x="4132" y="2511"/>
                  </a:cubicBezTo>
                  <a:cubicBezTo>
                    <a:pt x="4177" y="2602"/>
                    <a:pt x="4200" y="2694"/>
                    <a:pt x="4246" y="2785"/>
                  </a:cubicBezTo>
                  <a:cubicBezTo>
                    <a:pt x="4269" y="2899"/>
                    <a:pt x="4314" y="2990"/>
                    <a:pt x="4360" y="3082"/>
                  </a:cubicBezTo>
                  <a:cubicBezTo>
                    <a:pt x="4360" y="3127"/>
                    <a:pt x="4383" y="3196"/>
                    <a:pt x="4406" y="3241"/>
                  </a:cubicBezTo>
                  <a:cubicBezTo>
                    <a:pt x="4429" y="3287"/>
                    <a:pt x="4451" y="3310"/>
                    <a:pt x="4474" y="3356"/>
                  </a:cubicBezTo>
                  <a:lnTo>
                    <a:pt x="4451" y="3333"/>
                  </a:lnTo>
                  <a:lnTo>
                    <a:pt x="4451" y="3333"/>
                  </a:lnTo>
                  <a:cubicBezTo>
                    <a:pt x="4520" y="3470"/>
                    <a:pt x="4566" y="3630"/>
                    <a:pt x="4657" y="3789"/>
                  </a:cubicBezTo>
                  <a:cubicBezTo>
                    <a:pt x="4680" y="3835"/>
                    <a:pt x="4702" y="3858"/>
                    <a:pt x="4725" y="3903"/>
                  </a:cubicBezTo>
                  <a:cubicBezTo>
                    <a:pt x="4771" y="3995"/>
                    <a:pt x="4817" y="4086"/>
                    <a:pt x="4862" y="4177"/>
                  </a:cubicBezTo>
                  <a:cubicBezTo>
                    <a:pt x="4885" y="4246"/>
                    <a:pt x="4931" y="4291"/>
                    <a:pt x="4976" y="4360"/>
                  </a:cubicBezTo>
                  <a:lnTo>
                    <a:pt x="5022" y="4406"/>
                  </a:lnTo>
                  <a:cubicBezTo>
                    <a:pt x="5045" y="4451"/>
                    <a:pt x="5068" y="4497"/>
                    <a:pt x="5091" y="4543"/>
                  </a:cubicBezTo>
                  <a:cubicBezTo>
                    <a:pt x="5159" y="4634"/>
                    <a:pt x="5227" y="4702"/>
                    <a:pt x="5296" y="4794"/>
                  </a:cubicBezTo>
                  <a:cubicBezTo>
                    <a:pt x="5342" y="4839"/>
                    <a:pt x="5364" y="4862"/>
                    <a:pt x="5387" y="4908"/>
                  </a:cubicBezTo>
                  <a:cubicBezTo>
                    <a:pt x="5410" y="4931"/>
                    <a:pt x="5433" y="4976"/>
                    <a:pt x="5456" y="4999"/>
                  </a:cubicBezTo>
                  <a:lnTo>
                    <a:pt x="5524" y="5068"/>
                  </a:lnTo>
                  <a:cubicBezTo>
                    <a:pt x="5570" y="5136"/>
                    <a:pt x="5615" y="5182"/>
                    <a:pt x="5661" y="5227"/>
                  </a:cubicBezTo>
                  <a:cubicBezTo>
                    <a:pt x="5707" y="5273"/>
                    <a:pt x="5730" y="5296"/>
                    <a:pt x="5752" y="5319"/>
                  </a:cubicBezTo>
                  <a:lnTo>
                    <a:pt x="5821" y="5364"/>
                  </a:lnTo>
                  <a:lnTo>
                    <a:pt x="5844" y="5410"/>
                  </a:lnTo>
                  <a:cubicBezTo>
                    <a:pt x="5889" y="5456"/>
                    <a:pt x="5935" y="5478"/>
                    <a:pt x="5981" y="5524"/>
                  </a:cubicBezTo>
                  <a:lnTo>
                    <a:pt x="6026" y="5570"/>
                  </a:lnTo>
                  <a:cubicBezTo>
                    <a:pt x="6072" y="5615"/>
                    <a:pt x="6095" y="5638"/>
                    <a:pt x="6140" y="5684"/>
                  </a:cubicBezTo>
                  <a:cubicBezTo>
                    <a:pt x="6163" y="5684"/>
                    <a:pt x="6186" y="5707"/>
                    <a:pt x="6209" y="5729"/>
                  </a:cubicBezTo>
                  <a:cubicBezTo>
                    <a:pt x="6232" y="5752"/>
                    <a:pt x="6277" y="5775"/>
                    <a:pt x="6300" y="5798"/>
                  </a:cubicBezTo>
                  <a:cubicBezTo>
                    <a:pt x="6414" y="5889"/>
                    <a:pt x="6529" y="5981"/>
                    <a:pt x="6643" y="6072"/>
                  </a:cubicBezTo>
                  <a:cubicBezTo>
                    <a:pt x="6665" y="6095"/>
                    <a:pt x="6688" y="6117"/>
                    <a:pt x="6711" y="6117"/>
                  </a:cubicBezTo>
                  <a:cubicBezTo>
                    <a:pt x="6734" y="6140"/>
                    <a:pt x="6757" y="6163"/>
                    <a:pt x="6780" y="6186"/>
                  </a:cubicBezTo>
                  <a:lnTo>
                    <a:pt x="6848" y="6232"/>
                  </a:lnTo>
                  <a:cubicBezTo>
                    <a:pt x="6894" y="6277"/>
                    <a:pt x="6917" y="6300"/>
                    <a:pt x="6962" y="6323"/>
                  </a:cubicBezTo>
                  <a:cubicBezTo>
                    <a:pt x="7031" y="6391"/>
                    <a:pt x="7099" y="6437"/>
                    <a:pt x="7145" y="6483"/>
                  </a:cubicBezTo>
                  <a:cubicBezTo>
                    <a:pt x="7190" y="6505"/>
                    <a:pt x="7213" y="6528"/>
                    <a:pt x="7236" y="6551"/>
                  </a:cubicBezTo>
                  <a:cubicBezTo>
                    <a:pt x="7213" y="6574"/>
                    <a:pt x="7213" y="6597"/>
                    <a:pt x="7190" y="6642"/>
                  </a:cubicBezTo>
                  <a:cubicBezTo>
                    <a:pt x="7190" y="6642"/>
                    <a:pt x="7190" y="6665"/>
                    <a:pt x="7190" y="6665"/>
                  </a:cubicBezTo>
                  <a:lnTo>
                    <a:pt x="7168" y="6711"/>
                  </a:lnTo>
                  <a:cubicBezTo>
                    <a:pt x="7168" y="6734"/>
                    <a:pt x="7145" y="6757"/>
                    <a:pt x="7145" y="6779"/>
                  </a:cubicBezTo>
                  <a:lnTo>
                    <a:pt x="7122" y="6802"/>
                  </a:lnTo>
                  <a:lnTo>
                    <a:pt x="7099" y="6802"/>
                  </a:lnTo>
                  <a:cubicBezTo>
                    <a:pt x="6985" y="6848"/>
                    <a:pt x="6871" y="6871"/>
                    <a:pt x="6780" y="6894"/>
                  </a:cubicBezTo>
                  <a:lnTo>
                    <a:pt x="6551" y="6894"/>
                  </a:lnTo>
                  <a:cubicBezTo>
                    <a:pt x="6506" y="6894"/>
                    <a:pt x="6483" y="6916"/>
                    <a:pt x="6460" y="6916"/>
                  </a:cubicBezTo>
                  <a:lnTo>
                    <a:pt x="6414" y="6894"/>
                  </a:lnTo>
                  <a:lnTo>
                    <a:pt x="6300" y="6894"/>
                  </a:lnTo>
                  <a:cubicBezTo>
                    <a:pt x="6209" y="6894"/>
                    <a:pt x="6118" y="6871"/>
                    <a:pt x="6004" y="6825"/>
                  </a:cubicBezTo>
                  <a:cubicBezTo>
                    <a:pt x="5981" y="6825"/>
                    <a:pt x="5958" y="6825"/>
                    <a:pt x="5912" y="6802"/>
                  </a:cubicBezTo>
                  <a:lnTo>
                    <a:pt x="5844" y="6779"/>
                  </a:lnTo>
                  <a:cubicBezTo>
                    <a:pt x="5821" y="6779"/>
                    <a:pt x="5775" y="6757"/>
                    <a:pt x="5730" y="6757"/>
                  </a:cubicBezTo>
                  <a:lnTo>
                    <a:pt x="5707" y="6734"/>
                  </a:lnTo>
                  <a:cubicBezTo>
                    <a:pt x="5593" y="6711"/>
                    <a:pt x="5501" y="6665"/>
                    <a:pt x="5410" y="6642"/>
                  </a:cubicBezTo>
                  <a:cubicBezTo>
                    <a:pt x="5364" y="6620"/>
                    <a:pt x="5319" y="6597"/>
                    <a:pt x="5273" y="6597"/>
                  </a:cubicBezTo>
                  <a:cubicBezTo>
                    <a:pt x="5227" y="6574"/>
                    <a:pt x="5182" y="6551"/>
                    <a:pt x="5136" y="6528"/>
                  </a:cubicBezTo>
                  <a:lnTo>
                    <a:pt x="5091" y="6528"/>
                  </a:lnTo>
                  <a:lnTo>
                    <a:pt x="5068" y="6505"/>
                  </a:lnTo>
                  <a:lnTo>
                    <a:pt x="4976" y="6460"/>
                  </a:lnTo>
                  <a:lnTo>
                    <a:pt x="4885" y="6437"/>
                  </a:lnTo>
                  <a:cubicBezTo>
                    <a:pt x="4839" y="6414"/>
                    <a:pt x="4794" y="6391"/>
                    <a:pt x="4748" y="6369"/>
                  </a:cubicBezTo>
                  <a:cubicBezTo>
                    <a:pt x="4680" y="6346"/>
                    <a:pt x="4634" y="6323"/>
                    <a:pt x="4588" y="6277"/>
                  </a:cubicBezTo>
                  <a:cubicBezTo>
                    <a:pt x="4474" y="6232"/>
                    <a:pt x="4383" y="6186"/>
                    <a:pt x="4292" y="6117"/>
                  </a:cubicBezTo>
                  <a:cubicBezTo>
                    <a:pt x="4246" y="6095"/>
                    <a:pt x="4177" y="6049"/>
                    <a:pt x="4132" y="6003"/>
                  </a:cubicBezTo>
                  <a:lnTo>
                    <a:pt x="4018" y="5935"/>
                  </a:lnTo>
                  <a:cubicBezTo>
                    <a:pt x="3995" y="5912"/>
                    <a:pt x="3972" y="5912"/>
                    <a:pt x="3949" y="5889"/>
                  </a:cubicBezTo>
                  <a:cubicBezTo>
                    <a:pt x="3904" y="5866"/>
                    <a:pt x="3858" y="5844"/>
                    <a:pt x="3812" y="5798"/>
                  </a:cubicBezTo>
                  <a:cubicBezTo>
                    <a:pt x="3789" y="5775"/>
                    <a:pt x="3744" y="5775"/>
                    <a:pt x="3721" y="5752"/>
                  </a:cubicBezTo>
                  <a:lnTo>
                    <a:pt x="3675" y="5707"/>
                  </a:lnTo>
                  <a:lnTo>
                    <a:pt x="3653" y="5684"/>
                  </a:lnTo>
                  <a:cubicBezTo>
                    <a:pt x="3607" y="5638"/>
                    <a:pt x="3561" y="5570"/>
                    <a:pt x="3493" y="5524"/>
                  </a:cubicBezTo>
                  <a:cubicBezTo>
                    <a:pt x="3447" y="5478"/>
                    <a:pt x="3401" y="5410"/>
                    <a:pt x="3379" y="5364"/>
                  </a:cubicBezTo>
                  <a:lnTo>
                    <a:pt x="3356" y="5341"/>
                  </a:lnTo>
                  <a:lnTo>
                    <a:pt x="3333" y="5319"/>
                  </a:lnTo>
                  <a:lnTo>
                    <a:pt x="3310" y="5296"/>
                  </a:lnTo>
                  <a:cubicBezTo>
                    <a:pt x="3287" y="5250"/>
                    <a:pt x="3242" y="5204"/>
                    <a:pt x="3219" y="5159"/>
                  </a:cubicBezTo>
                  <a:cubicBezTo>
                    <a:pt x="3196" y="5113"/>
                    <a:pt x="3196" y="5090"/>
                    <a:pt x="3173" y="5068"/>
                  </a:cubicBezTo>
                  <a:cubicBezTo>
                    <a:pt x="3150" y="5045"/>
                    <a:pt x="3128" y="4999"/>
                    <a:pt x="3105" y="4953"/>
                  </a:cubicBezTo>
                  <a:lnTo>
                    <a:pt x="3059" y="4908"/>
                  </a:lnTo>
                  <a:cubicBezTo>
                    <a:pt x="3036" y="4862"/>
                    <a:pt x="3013" y="4839"/>
                    <a:pt x="2991" y="4794"/>
                  </a:cubicBezTo>
                  <a:cubicBezTo>
                    <a:pt x="2945" y="4725"/>
                    <a:pt x="2899" y="4657"/>
                    <a:pt x="2876" y="4588"/>
                  </a:cubicBezTo>
                  <a:cubicBezTo>
                    <a:pt x="2854" y="4543"/>
                    <a:pt x="2831" y="4497"/>
                    <a:pt x="2808" y="4451"/>
                  </a:cubicBezTo>
                  <a:lnTo>
                    <a:pt x="2762" y="4383"/>
                  </a:lnTo>
                  <a:lnTo>
                    <a:pt x="2740" y="4291"/>
                  </a:lnTo>
                  <a:cubicBezTo>
                    <a:pt x="2717" y="4269"/>
                    <a:pt x="2694" y="4223"/>
                    <a:pt x="2671" y="4177"/>
                  </a:cubicBezTo>
                  <a:cubicBezTo>
                    <a:pt x="2625" y="4063"/>
                    <a:pt x="2557" y="3926"/>
                    <a:pt x="2466" y="3858"/>
                  </a:cubicBezTo>
                  <a:cubicBezTo>
                    <a:pt x="2397" y="3789"/>
                    <a:pt x="2306" y="3721"/>
                    <a:pt x="2192" y="3698"/>
                  </a:cubicBezTo>
                  <a:cubicBezTo>
                    <a:pt x="2146" y="3675"/>
                    <a:pt x="2100" y="3675"/>
                    <a:pt x="2078" y="3675"/>
                  </a:cubicBezTo>
                  <a:cubicBezTo>
                    <a:pt x="2032" y="3675"/>
                    <a:pt x="1963" y="3675"/>
                    <a:pt x="1918" y="3698"/>
                  </a:cubicBezTo>
                  <a:cubicBezTo>
                    <a:pt x="1872" y="3698"/>
                    <a:pt x="1826" y="3721"/>
                    <a:pt x="1804" y="3744"/>
                  </a:cubicBezTo>
                  <a:cubicBezTo>
                    <a:pt x="1735" y="3744"/>
                    <a:pt x="1667" y="3789"/>
                    <a:pt x="1621" y="3812"/>
                  </a:cubicBezTo>
                  <a:cubicBezTo>
                    <a:pt x="1575" y="3858"/>
                    <a:pt x="1507" y="3903"/>
                    <a:pt x="1461" y="3949"/>
                  </a:cubicBezTo>
                  <a:cubicBezTo>
                    <a:pt x="1438" y="3972"/>
                    <a:pt x="1416" y="4018"/>
                    <a:pt x="1393" y="4040"/>
                  </a:cubicBezTo>
                  <a:cubicBezTo>
                    <a:pt x="1370" y="4086"/>
                    <a:pt x="1347" y="4109"/>
                    <a:pt x="1324" y="4154"/>
                  </a:cubicBezTo>
                  <a:cubicBezTo>
                    <a:pt x="1256" y="4291"/>
                    <a:pt x="1210" y="4451"/>
                    <a:pt x="1142" y="4588"/>
                  </a:cubicBezTo>
                  <a:lnTo>
                    <a:pt x="1142" y="4634"/>
                  </a:lnTo>
                  <a:cubicBezTo>
                    <a:pt x="1096" y="4748"/>
                    <a:pt x="1050" y="4885"/>
                    <a:pt x="1028" y="5022"/>
                  </a:cubicBezTo>
                  <a:lnTo>
                    <a:pt x="1005" y="5045"/>
                  </a:lnTo>
                  <a:cubicBezTo>
                    <a:pt x="1005" y="5113"/>
                    <a:pt x="982" y="5204"/>
                    <a:pt x="982" y="5273"/>
                  </a:cubicBezTo>
                  <a:cubicBezTo>
                    <a:pt x="959" y="5341"/>
                    <a:pt x="959" y="5410"/>
                    <a:pt x="959" y="5478"/>
                  </a:cubicBezTo>
                  <a:lnTo>
                    <a:pt x="959" y="5524"/>
                  </a:lnTo>
                  <a:cubicBezTo>
                    <a:pt x="959" y="5592"/>
                    <a:pt x="959" y="5661"/>
                    <a:pt x="959" y="5707"/>
                  </a:cubicBezTo>
                  <a:lnTo>
                    <a:pt x="959" y="5752"/>
                  </a:lnTo>
                  <a:cubicBezTo>
                    <a:pt x="959" y="5798"/>
                    <a:pt x="959" y="5821"/>
                    <a:pt x="982" y="5866"/>
                  </a:cubicBezTo>
                  <a:cubicBezTo>
                    <a:pt x="959" y="5844"/>
                    <a:pt x="959" y="5821"/>
                    <a:pt x="936" y="5798"/>
                  </a:cubicBezTo>
                  <a:cubicBezTo>
                    <a:pt x="936" y="5775"/>
                    <a:pt x="913" y="5752"/>
                    <a:pt x="913" y="5729"/>
                  </a:cubicBezTo>
                  <a:lnTo>
                    <a:pt x="868" y="5684"/>
                  </a:lnTo>
                  <a:cubicBezTo>
                    <a:pt x="845" y="5638"/>
                    <a:pt x="822" y="5592"/>
                    <a:pt x="822" y="5547"/>
                  </a:cubicBezTo>
                  <a:lnTo>
                    <a:pt x="777" y="5478"/>
                  </a:lnTo>
                  <a:cubicBezTo>
                    <a:pt x="777" y="5456"/>
                    <a:pt x="777" y="5433"/>
                    <a:pt x="754" y="5410"/>
                  </a:cubicBezTo>
                  <a:lnTo>
                    <a:pt x="731" y="5387"/>
                  </a:lnTo>
                  <a:lnTo>
                    <a:pt x="731" y="5364"/>
                  </a:lnTo>
                  <a:cubicBezTo>
                    <a:pt x="708" y="5319"/>
                    <a:pt x="708" y="5296"/>
                    <a:pt x="685" y="5273"/>
                  </a:cubicBezTo>
                  <a:cubicBezTo>
                    <a:pt x="685" y="5250"/>
                    <a:pt x="662" y="5227"/>
                    <a:pt x="662" y="5204"/>
                  </a:cubicBezTo>
                  <a:lnTo>
                    <a:pt x="640" y="5182"/>
                  </a:lnTo>
                  <a:lnTo>
                    <a:pt x="617" y="5136"/>
                  </a:lnTo>
                  <a:cubicBezTo>
                    <a:pt x="594" y="5113"/>
                    <a:pt x="594" y="5090"/>
                    <a:pt x="571" y="5068"/>
                  </a:cubicBezTo>
                  <a:cubicBezTo>
                    <a:pt x="548" y="5022"/>
                    <a:pt x="503" y="4953"/>
                    <a:pt x="457" y="4908"/>
                  </a:cubicBezTo>
                  <a:cubicBezTo>
                    <a:pt x="434" y="4862"/>
                    <a:pt x="411" y="4839"/>
                    <a:pt x="411" y="4816"/>
                  </a:cubicBezTo>
                  <a:lnTo>
                    <a:pt x="366" y="4771"/>
                  </a:lnTo>
                  <a:cubicBezTo>
                    <a:pt x="366" y="4725"/>
                    <a:pt x="343" y="4702"/>
                    <a:pt x="320" y="4679"/>
                  </a:cubicBezTo>
                  <a:lnTo>
                    <a:pt x="297" y="4657"/>
                  </a:lnTo>
                  <a:cubicBezTo>
                    <a:pt x="274" y="4588"/>
                    <a:pt x="229" y="4543"/>
                    <a:pt x="160" y="4497"/>
                  </a:cubicBezTo>
                  <a:lnTo>
                    <a:pt x="115" y="4497"/>
                  </a:lnTo>
                  <a:cubicBezTo>
                    <a:pt x="115" y="4474"/>
                    <a:pt x="92" y="4451"/>
                    <a:pt x="69" y="4451"/>
                  </a:cubicBezTo>
                  <a:cubicBezTo>
                    <a:pt x="69" y="4451"/>
                    <a:pt x="46" y="4451"/>
                    <a:pt x="46" y="4474"/>
                  </a:cubicBezTo>
                  <a:cubicBezTo>
                    <a:pt x="23" y="4474"/>
                    <a:pt x="23" y="4520"/>
                    <a:pt x="23" y="4543"/>
                  </a:cubicBezTo>
                  <a:cubicBezTo>
                    <a:pt x="23" y="4543"/>
                    <a:pt x="23" y="4543"/>
                    <a:pt x="23" y="4565"/>
                  </a:cubicBezTo>
                  <a:cubicBezTo>
                    <a:pt x="0" y="4611"/>
                    <a:pt x="23" y="4657"/>
                    <a:pt x="46" y="4679"/>
                  </a:cubicBezTo>
                  <a:lnTo>
                    <a:pt x="69" y="4702"/>
                  </a:lnTo>
                  <a:cubicBezTo>
                    <a:pt x="69" y="4725"/>
                    <a:pt x="92" y="4748"/>
                    <a:pt x="92" y="4771"/>
                  </a:cubicBezTo>
                  <a:cubicBezTo>
                    <a:pt x="115" y="4794"/>
                    <a:pt x="137" y="4816"/>
                    <a:pt x="137" y="4839"/>
                  </a:cubicBezTo>
                  <a:cubicBezTo>
                    <a:pt x="206" y="4953"/>
                    <a:pt x="252" y="5045"/>
                    <a:pt x="320" y="5136"/>
                  </a:cubicBezTo>
                  <a:cubicBezTo>
                    <a:pt x="343" y="5182"/>
                    <a:pt x="366" y="5227"/>
                    <a:pt x="411" y="5273"/>
                  </a:cubicBezTo>
                  <a:lnTo>
                    <a:pt x="411" y="5319"/>
                  </a:lnTo>
                  <a:lnTo>
                    <a:pt x="457" y="5364"/>
                  </a:lnTo>
                  <a:lnTo>
                    <a:pt x="457" y="5387"/>
                  </a:lnTo>
                  <a:cubicBezTo>
                    <a:pt x="480" y="5478"/>
                    <a:pt x="525" y="5570"/>
                    <a:pt x="548" y="5638"/>
                  </a:cubicBezTo>
                  <a:lnTo>
                    <a:pt x="571" y="5684"/>
                  </a:lnTo>
                  <a:lnTo>
                    <a:pt x="571" y="5729"/>
                  </a:lnTo>
                  <a:lnTo>
                    <a:pt x="594" y="5729"/>
                  </a:lnTo>
                  <a:cubicBezTo>
                    <a:pt x="594" y="5752"/>
                    <a:pt x="594" y="5752"/>
                    <a:pt x="594" y="5752"/>
                  </a:cubicBezTo>
                  <a:lnTo>
                    <a:pt x="594" y="5775"/>
                  </a:lnTo>
                  <a:cubicBezTo>
                    <a:pt x="640" y="5889"/>
                    <a:pt x="685" y="6003"/>
                    <a:pt x="754" y="6117"/>
                  </a:cubicBezTo>
                  <a:lnTo>
                    <a:pt x="777" y="6163"/>
                  </a:lnTo>
                  <a:cubicBezTo>
                    <a:pt x="799" y="6186"/>
                    <a:pt x="822" y="6232"/>
                    <a:pt x="845" y="6277"/>
                  </a:cubicBezTo>
                  <a:lnTo>
                    <a:pt x="868" y="6323"/>
                  </a:lnTo>
                  <a:cubicBezTo>
                    <a:pt x="891" y="6369"/>
                    <a:pt x="913" y="6391"/>
                    <a:pt x="913" y="6414"/>
                  </a:cubicBezTo>
                  <a:lnTo>
                    <a:pt x="936" y="6483"/>
                  </a:lnTo>
                  <a:cubicBezTo>
                    <a:pt x="959" y="6528"/>
                    <a:pt x="982" y="6574"/>
                    <a:pt x="982" y="6620"/>
                  </a:cubicBezTo>
                  <a:cubicBezTo>
                    <a:pt x="1005" y="6665"/>
                    <a:pt x="1028" y="6711"/>
                    <a:pt x="1050" y="6779"/>
                  </a:cubicBezTo>
                  <a:cubicBezTo>
                    <a:pt x="1096" y="6825"/>
                    <a:pt x="1119" y="6894"/>
                    <a:pt x="1165" y="6962"/>
                  </a:cubicBezTo>
                  <a:cubicBezTo>
                    <a:pt x="1187" y="7030"/>
                    <a:pt x="1210" y="7076"/>
                    <a:pt x="1233" y="7145"/>
                  </a:cubicBezTo>
                  <a:lnTo>
                    <a:pt x="1279" y="7213"/>
                  </a:lnTo>
                  <a:cubicBezTo>
                    <a:pt x="1324" y="7304"/>
                    <a:pt x="1370" y="7419"/>
                    <a:pt x="1438" y="7533"/>
                  </a:cubicBezTo>
                  <a:lnTo>
                    <a:pt x="1507" y="7647"/>
                  </a:lnTo>
                  <a:cubicBezTo>
                    <a:pt x="1553" y="7738"/>
                    <a:pt x="1598" y="7829"/>
                    <a:pt x="1644" y="7921"/>
                  </a:cubicBezTo>
                  <a:lnTo>
                    <a:pt x="1735" y="8058"/>
                  </a:lnTo>
                  <a:cubicBezTo>
                    <a:pt x="1758" y="8149"/>
                    <a:pt x="1804" y="8217"/>
                    <a:pt x="1849" y="8309"/>
                  </a:cubicBezTo>
                  <a:lnTo>
                    <a:pt x="1895" y="8377"/>
                  </a:lnTo>
                  <a:lnTo>
                    <a:pt x="1963" y="8491"/>
                  </a:lnTo>
                  <a:lnTo>
                    <a:pt x="1986" y="8560"/>
                  </a:lnTo>
                  <a:cubicBezTo>
                    <a:pt x="2032" y="8605"/>
                    <a:pt x="2055" y="8651"/>
                    <a:pt x="2078" y="8697"/>
                  </a:cubicBezTo>
                  <a:cubicBezTo>
                    <a:pt x="2078" y="8742"/>
                    <a:pt x="2100" y="8765"/>
                    <a:pt x="2123" y="8788"/>
                  </a:cubicBezTo>
                  <a:cubicBezTo>
                    <a:pt x="2146" y="8834"/>
                    <a:pt x="2169" y="8879"/>
                    <a:pt x="2192" y="8925"/>
                  </a:cubicBezTo>
                  <a:lnTo>
                    <a:pt x="2215" y="8993"/>
                  </a:lnTo>
                  <a:cubicBezTo>
                    <a:pt x="2237" y="9039"/>
                    <a:pt x="2260" y="9085"/>
                    <a:pt x="2283" y="9130"/>
                  </a:cubicBezTo>
                  <a:cubicBezTo>
                    <a:pt x="2351" y="9267"/>
                    <a:pt x="2420" y="9404"/>
                    <a:pt x="2488" y="9541"/>
                  </a:cubicBezTo>
                  <a:cubicBezTo>
                    <a:pt x="2534" y="9610"/>
                    <a:pt x="2580" y="9701"/>
                    <a:pt x="2603" y="9770"/>
                  </a:cubicBezTo>
                  <a:cubicBezTo>
                    <a:pt x="2648" y="9838"/>
                    <a:pt x="2671" y="9906"/>
                    <a:pt x="2717" y="9998"/>
                  </a:cubicBezTo>
                  <a:cubicBezTo>
                    <a:pt x="2740" y="10089"/>
                    <a:pt x="2808" y="10180"/>
                    <a:pt x="2854" y="10272"/>
                  </a:cubicBezTo>
                  <a:lnTo>
                    <a:pt x="2899" y="10386"/>
                  </a:lnTo>
                  <a:cubicBezTo>
                    <a:pt x="2922" y="10454"/>
                    <a:pt x="2968" y="10500"/>
                    <a:pt x="2991" y="10568"/>
                  </a:cubicBezTo>
                  <a:cubicBezTo>
                    <a:pt x="3013" y="10637"/>
                    <a:pt x="3059" y="10683"/>
                    <a:pt x="3082" y="10751"/>
                  </a:cubicBezTo>
                  <a:cubicBezTo>
                    <a:pt x="3105" y="10797"/>
                    <a:pt x="3128" y="10842"/>
                    <a:pt x="3150" y="10911"/>
                  </a:cubicBezTo>
                  <a:cubicBezTo>
                    <a:pt x="3196" y="10979"/>
                    <a:pt x="3219" y="11048"/>
                    <a:pt x="3264" y="11139"/>
                  </a:cubicBezTo>
                  <a:lnTo>
                    <a:pt x="3287" y="11185"/>
                  </a:lnTo>
                  <a:cubicBezTo>
                    <a:pt x="3310" y="11230"/>
                    <a:pt x="3356" y="11299"/>
                    <a:pt x="3379" y="11367"/>
                  </a:cubicBezTo>
                  <a:cubicBezTo>
                    <a:pt x="3424" y="11436"/>
                    <a:pt x="3447" y="11504"/>
                    <a:pt x="3493" y="11573"/>
                  </a:cubicBezTo>
                  <a:cubicBezTo>
                    <a:pt x="3538" y="11641"/>
                    <a:pt x="3561" y="11710"/>
                    <a:pt x="3607" y="11755"/>
                  </a:cubicBezTo>
                  <a:cubicBezTo>
                    <a:pt x="3630" y="11824"/>
                    <a:pt x="3653" y="11869"/>
                    <a:pt x="3675" y="11915"/>
                  </a:cubicBezTo>
                  <a:lnTo>
                    <a:pt x="3675" y="11938"/>
                  </a:lnTo>
                  <a:cubicBezTo>
                    <a:pt x="3675" y="11961"/>
                    <a:pt x="3698" y="11984"/>
                    <a:pt x="3698" y="11984"/>
                  </a:cubicBezTo>
                  <a:cubicBezTo>
                    <a:pt x="3721" y="12029"/>
                    <a:pt x="3721" y="12075"/>
                    <a:pt x="3744" y="12098"/>
                  </a:cubicBezTo>
                  <a:cubicBezTo>
                    <a:pt x="3767" y="12121"/>
                    <a:pt x="3812" y="12143"/>
                    <a:pt x="3858" y="12143"/>
                  </a:cubicBezTo>
                  <a:lnTo>
                    <a:pt x="4063" y="12143"/>
                  </a:lnTo>
                  <a:cubicBezTo>
                    <a:pt x="4109" y="12121"/>
                    <a:pt x="4132" y="12121"/>
                    <a:pt x="4177" y="12121"/>
                  </a:cubicBezTo>
                  <a:cubicBezTo>
                    <a:pt x="4269" y="12098"/>
                    <a:pt x="4360" y="12098"/>
                    <a:pt x="4451" y="12075"/>
                  </a:cubicBezTo>
                  <a:cubicBezTo>
                    <a:pt x="4474" y="12075"/>
                    <a:pt x="4497" y="12075"/>
                    <a:pt x="4520" y="12052"/>
                  </a:cubicBezTo>
                  <a:lnTo>
                    <a:pt x="4588" y="12052"/>
                  </a:lnTo>
                  <a:cubicBezTo>
                    <a:pt x="4634" y="12029"/>
                    <a:pt x="4657" y="12029"/>
                    <a:pt x="4702" y="12006"/>
                  </a:cubicBezTo>
                  <a:cubicBezTo>
                    <a:pt x="4771" y="12006"/>
                    <a:pt x="4862" y="11984"/>
                    <a:pt x="4931" y="11961"/>
                  </a:cubicBezTo>
                  <a:cubicBezTo>
                    <a:pt x="4999" y="11938"/>
                    <a:pt x="5068" y="11892"/>
                    <a:pt x="5136" y="11869"/>
                  </a:cubicBezTo>
                  <a:lnTo>
                    <a:pt x="5182" y="11847"/>
                  </a:lnTo>
                  <a:lnTo>
                    <a:pt x="5227" y="11824"/>
                  </a:lnTo>
                  <a:cubicBezTo>
                    <a:pt x="5296" y="11824"/>
                    <a:pt x="5342" y="11801"/>
                    <a:pt x="5410" y="11778"/>
                  </a:cubicBezTo>
                  <a:cubicBezTo>
                    <a:pt x="5433" y="11755"/>
                    <a:pt x="5456" y="11732"/>
                    <a:pt x="5479" y="11732"/>
                  </a:cubicBezTo>
                  <a:cubicBezTo>
                    <a:pt x="5524" y="11710"/>
                    <a:pt x="5570" y="11687"/>
                    <a:pt x="5593" y="11664"/>
                  </a:cubicBezTo>
                  <a:cubicBezTo>
                    <a:pt x="5638" y="11664"/>
                    <a:pt x="5661" y="11641"/>
                    <a:pt x="5684" y="11641"/>
                  </a:cubicBezTo>
                  <a:cubicBezTo>
                    <a:pt x="5684" y="11687"/>
                    <a:pt x="5684" y="11710"/>
                    <a:pt x="5684" y="11755"/>
                  </a:cubicBezTo>
                  <a:cubicBezTo>
                    <a:pt x="5661" y="11824"/>
                    <a:pt x="5661" y="11892"/>
                    <a:pt x="5661" y="11984"/>
                  </a:cubicBezTo>
                  <a:cubicBezTo>
                    <a:pt x="5684" y="12143"/>
                    <a:pt x="5684" y="12303"/>
                    <a:pt x="5707" y="12440"/>
                  </a:cubicBezTo>
                  <a:cubicBezTo>
                    <a:pt x="5730" y="12577"/>
                    <a:pt x="5752" y="12714"/>
                    <a:pt x="5798" y="12851"/>
                  </a:cubicBezTo>
                  <a:cubicBezTo>
                    <a:pt x="5821" y="12897"/>
                    <a:pt x="5821" y="12942"/>
                    <a:pt x="5844" y="12988"/>
                  </a:cubicBezTo>
                  <a:cubicBezTo>
                    <a:pt x="5867" y="13102"/>
                    <a:pt x="5889" y="13193"/>
                    <a:pt x="5935" y="13307"/>
                  </a:cubicBezTo>
                  <a:cubicBezTo>
                    <a:pt x="6004" y="13558"/>
                    <a:pt x="6095" y="13832"/>
                    <a:pt x="6209" y="14083"/>
                  </a:cubicBezTo>
                  <a:cubicBezTo>
                    <a:pt x="6255" y="14175"/>
                    <a:pt x="6300" y="14266"/>
                    <a:pt x="6346" y="14357"/>
                  </a:cubicBezTo>
                  <a:lnTo>
                    <a:pt x="6392" y="14449"/>
                  </a:lnTo>
                  <a:cubicBezTo>
                    <a:pt x="6460" y="14563"/>
                    <a:pt x="6529" y="14700"/>
                    <a:pt x="6597" y="14837"/>
                  </a:cubicBezTo>
                  <a:lnTo>
                    <a:pt x="6597" y="14791"/>
                  </a:lnTo>
                  <a:cubicBezTo>
                    <a:pt x="6665" y="14928"/>
                    <a:pt x="6757" y="15065"/>
                    <a:pt x="6871" y="15225"/>
                  </a:cubicBezTo>
                  <a:lnTo>
                    <a:pt x="6894" y="15270"/>
                  </a:lnTo>
                  <a:cubicBezTo>
                    <a:pt x="6939" y="15316"/>
                    <a:pt x="6962" y="15362"/>
                    <a:pt x="7008" y="15430"/>
                  </a:cubicBezTo>
                  <a:cubicBezTo>
                    <a:pt x="7053" y="15476"/>
                    <a:pt x="7099" y="15544"/>
                    <a:pt x="7145" y="15590"/>
                  </a:cubicBezTo>
                  <a:cubicBezTo>
                    <a:pt x="7282" y="15727"/>
                    <a:pt x="7373" y="15841"/>
                    <a:pt x="7487" y="15955"/>
                  </a:cubicBezTo>
                  <a:lnTo>
                    <a:pt x="7510" y="15978"/>
                  </a:lnTo>
                  <a:cubicBezTo>
                    <a:pt x="7578" y="16024"/>
                    <a:pt x="7624" y="16092"/>
                    <a:pt x="7693" y="16138"/>
                  </a:cubicBezTo>
                  <a:cubicBezTo>
                    <a:pt x="7738" y="16183"/>
                    <a:pt x="7807" y="16229"/>
                    <a:pt x="7852" y="16275"/>
                  </a:cubicBezTo>
                  <a:lnTo>
                    <a:pt x="7921" y="16320"/>
                  </a:lnTo>
                  <a:cubicBezTo>
                    <a:pt x="7966" y="16366"/>
                    <a:pt x="8012" y="16389"/>
                    <a:pt x="8035" y="16434"/>
                  </a:cubicBezTo>
                  <a:cubicBezTo>
                    <a:pt x="8081" y="16457"/>
                    <a:pt x="8103" y="16480"/>
                    <a:pt x="8126" y="16503"/>
                  </a:cubicBezTo>
                  <a:cubicBezTo>
                    <a:pt x="8172" y="16526"/>
                    <a:pt x="8195" y="16549"/>
                    <a:pt x="8240" y="16571"/>
                  </a:cubicBezTo>
                  <a:cubicBezTo>
                    <a:pt x="8355" y="16663"/>
                    <a:pt x="8469" y="16754"/>
                    <a:pt x="8583" y="16868"/>
                  </a:cubicBezTo>
                  <a:cubicBezTo>
                    <a:pt x="8674" y="16914"/>
                    <a:pt x="8765" y="16982"/>
                    <a:pt x="8857" y="17051"/>
                  </a:cubicBezTo>
                  <a:lnTo>
                    <a:pt x="8948" y="17096"/>
                  </a:lnTo>
                  <a:cubicBezTo>
                    <a:pt x="8971" y="17119"/>
                    <a:pt x="9016" y="17142"/>
                    <a:pt x="9039" y="17165"/>
                  </a:cubicBezTo>
                  <a:cubicBezTo>
                    <a:pt x="9062" y="17188"/>
                    <a:pt x="9108" y="17211"/>
                    <a:pt x="9131" y="17233"/>
                  </a:cubicBezTo>
                  <a:lnTo>
                    <a:pt x="9222" y="17302"/>
                  </a:lnTo>
                  <a:lnTo>
                    <a:pt x="9290" y="17347"/>
                  </a:lnTo>
                  <a:cubicBezTo>
                    <a:pt x="9336" y="17370"/>
                    <a:pt x="9382" y="17393"/>
                    <a:pt x="9427" y="17416"/>
                  </a:cubicBezTo>
                  <a:lnTo>
                    <a:pt x="9496" y="17462"/>
                  </a:lnTo>
                  <a:lnTo>
                    <a:pt x="9541" y="17484"/>
                  </a:lnTo>
                  <a:cubicBezTo>
                    <a:pt x="9564" y="17507"/>
                    <a:pt x="9564" y="17530"/>
                    <a:pt x="9587" y="17530"/>
                  </a:cubicBezTo>
                  <a:cubicBezTo>
                    <a:pt x="9633" y="17553"/>
                    <a:pt x="9678" y="17576"/>
                    <a:pt x="9724" y="17599"/>
                  </a:cubicBezTo>
                  <a:lnTo>
                    <a:pt x="9793" y="17599"/>
                  </a:lnTo>
                  <a:cubicBezTo>
                    <a:pt x="9815" y="17599"/>
                    <a:pt x="9838" y="17599"/>
                    <a:pt x="9884" y="17576"/>
                  </a:cubicBezTo>
                  <a:cubicBezTo>
                    <a:pt x="9884" y="17576"/>
                    <a:pt x="9907" y="17553"/>
                    <a:pt x="9929" y="17553"/>
                  </a:cubicBezTo>
                  <a:cubicBezTo>
                    <a:pt x="9975" y="17530"/>
                    <a:pt x="9998" y="17507"/>
                    <a:pt x="10044" y="17484"/>
                  </a:cubicBezTo>
                  <a:lnTo>
                    <a:pt x="10272" y="17484"/>
                  </a:lnTo>
                  <a:cubicBezTo>
                    <a:pt x="10318" y="17507"/>
                    <a:pt x="10340" y="17530"/>
                    <a:pt x="10386" y="17530"/>
                  </a:cubicBezTo>
                  <a:cubicBezTo>
                    <a:pt x="10409" y="17553"/>
                    <a:pt x="10409" y="17553"/>
                    <a:pt x="10409" y="17553"/>
                  </a:cubicBezTo>
                  <a:cubicBezTo>
                    <a:pt x="10432" y="17576"/>
                    <a:pt x="10454" y="17599"/>
                    <a:pt x="10454" y="17621"/>
                  </a:cubicBezTo>
                  <a:lnTo>
                    <a:pt x="10477" y="17644"/>
                  </a:lnTo>
                  <a:cubicBezTo>
                    <a:pt x="10477" y="17667"/>
                    <a:pt x="10500" y="17667"/>
                    <a:pt x="10500" y="17690"/>
                  </a:cubicBezTo>
                  <a:lnTo>
                    <a:pt x="10523" y="17713"/>
                  </a:lnTo>
                  <a:lnTo>
                    <a:pt x="10546" y="17736"/>
                  </a:lnTo>
                  <a:lnTo>
                    <a:pt x="10546" y="17758"/>
                  </a:lnTo>
                  <a:cubicBezTo>
                    <a:pt x="10546" y="17781"/>
                    <a:pt x="10569" y="17781"/>
                    <a:pt x="10591" y="17804"/>
                  </a:cubicBezTo>
                  <a:cubicBezTo>
                    <a:pt x="10614" y="17827"/>
                    <a:pt x="10614" y="17850"/>
                    <a:pt x="10660" y="17850"/>
                  </a:cubicBezTo>
                  <a:cubicBezTo>
                    <a:pt x="10660" y="17872"/>
                    <a:pt x="10683" y="17872"/>
                    <a:pt x="10706" y="17872"/>
                  </a:cubicBezTo>
                  <a:cubicBezTo>
                    <a:pt x="10728" y="17872"/>
                    <a:pt x="10751" y="17850"/>
                    <a:pt x="10774" y="17850"/>
                  </a:cubicBezTo>
                  <a:cubicBezTo>
                    <a:pt x="10797" y="17850"/>
                    <a:pt x="10797" y="17827"/>
                    <a:pt x="10820" y="17827"/>
                  </a:cubicBezTo>
                  <a:lnTo>
                    <a:pt x="10842" y="17804"/>
                  </a:lnTo>
                  <a:cubicBezTo>
                    <a:pt x="10842" y="17804"/>
                    <a:pt x="10865" y="17804"/>
                    <a:pt x="10888" y="17781"/>
                  </a:cubicBezTo>
                  <a:cubicBezTo>
                    <a:pt x="10911" y="17781"/>
                    <a:pt x="10934" y="17758"/>
                    <a:pt x="10957" y="17736"/>
                  </a:cubicBezTo>
                  <a:lnTo>
                    <a:pt x="11094" y="17736"/>
                  </a:lnTo>
                  <a:cubicBezTo>
                    <a:pt x="11139" y="17713"/>
                    <a:pt x="11162" y="17713"/>
                    <a:pt x="11185" y="17713"/>
                  </a:cubicBezTo>
                  <a:lnTo>
                    <a:pt x="11231" y="17713"/>
                  </a:lnTo>
                  <a:cubicBezTo>
                    <a:pt x="11253" y="17736"/>
                    <a:pt x="11276" y="17736"/>
                    <a:pt x="11299" y="17758"/>
                  </a:cubicBezTo>
                  <a:cubicBezTo>
                    <a:pt x="11390" y="17804"/>
                    <a:pt x="11459" y="17850"/>
                    <a:pt x="11504" y="17895"/>
                  </a:cubicBezTo>
                  <a:cubicBezTo>
                    <a:pt x="11527" y="17895"/>
                    <a:pt x="11527" y="17918"/>
                    <a:pt x="11527" y="17918"/>
                  </a:cubicBezTo>
                  <a:cubicBezTo>
                    <a:pt x="11550" y="17941"/>
                    <a:pt x="11550" y="17964"/>
                    <a:pt x="11550" y="17964"/>
                  </a:cubicBezTo>
                  <a:lnTo>
                    <a:pt x="11573" y="17987"/>
                  </a:lnTo>
                  <a:cubicBezTo>
                    <a:pt x="11596" y="18055"/>
                    <a:pt x="11641" y="18078"/>
                    <a:pt x="11710" y="18078"/>
                  </a:cubicBezTo>
                  <a:lnTo>
                    <a:pt x="11733" y="18078"/>
                  </a:lnTo>
                  <a:cubicBezTo>
                    <a:pt x="11756" y="18078"/>
                    <a:pt x="11801" y="18055"/>
                    <a:pt x="11824" y="18032"/>
                  </a:cubicBezTo>
                  <a:cubicBezTo>
                    <a:pt x="11824" y="18032"/>
                    <a:pt x="11824" y="18009"/>
                    <a:pt x="11847" y="18009"/>
                  </a:cubicBezTo>
                  <a:cubicBezTo>
                    <a:pt x="11847" y="17987"/>
                    <a:pt x="11870" y="17987"/>
                    <a:pt x="11870" y="17964"/>
                  </a:cubicBezTo>
                  <a:lnTo>
                    <a:pt x="11892" y="17964"/>
                  </a:lnTo>
                  <a:cubicBezTo>
                    <a:pt x="11915" y="17941"/>
                    <a:pt x="11961" y="17918"/>
                    <a:pt x="11984" y="17895"/>
                  </a:cubicBezTo>
                  <a:cubicBezTo>
                    <a:pt x="12029" y="17872"/>
                    <a:pt x="12052" y="17850"/>
                    <a:pt x="12098" y="17850"/>
                  </a:cubicBezTo>
                  <a:lnTo>
                    <a:pt x="12144" y="17827"/>
                  </a:lnTo>
                  <a:cubicBezTo>
                    <a:pt x="12166" y="17827"/>
                    <a:pt x="12189" y="17804"/>
                    <a:pt x="12212" y="17804"/>
                  </a:cubicBezTo>
                  <a:lnTo>
                    <a:pt x="12326" y="17804"/>
                  </a:lnTo>
                  <a:cubicBezTo>
                    <a:pt x="12349" y="17827"/>
                    <a:pt x="12372" y="17827"/>
                    <a:pt x="12395" y="17850"/>
                  </a:cubicBezTo>
                  <a:lnTo>
                    <a:pt x="12417" y="17872"/>
                  </a:lnTo>
                  <a:cubicBezTo>
                    <a:pt x="12463" y="17895"/>
                    <a:pt x="12486" y="17918"/>
                    <a:pt x="12509" y="17941"/>
                  </a:cubicBezTo>
                  <a:cubicBezTo>
                    <a:pt x="12600" y="18032"/>
                    <a:pt x="12646" y="18101"/>
                    <a:pt x="12714" y="18169"/>
                  </a:cubicBezTo>
                  <a:cubicBezTo>
                    <a:pt x="12714" y="18215"/>
                    <a:pt x="12737" y="18261"/>
                    <a:pt x="12760" y="18283"/>
                  </a:cubicBezTo>
                  <a:lnTo>
                    <a:pt x="12783" y="18306"/>
                  </a:lnTo>
                  <a:lnTo>
                    <a:pt x="12783" y="18329"/>
                  </a:lnTo>
                  <a:cubicBezTo>
                    <a:pt x="12783" y="18352"/>
                    <a:pt x="12805" y="18397"/>
                    <a:pt x="12805" y="18420"/>
                  </a:cubicBezTo>
                  <a:cubicBezTo>
                    <a:pt x="12828" y="18466"/>
                    <a:pt x="12828" y="18512"/>
                    <a:pt x="12851" y="18580"/>
                  </a:cubicBezTo>
                  <a:cubicBezTo>
                    <a:pt x="12851" y="18626"/>
                    <a:pt x="12851" y="18649"/>
                    <a:pt x="12874" y="18671"/>
                  </a:cubicBezTo>
                  <a:cubicBezTo>
                    <a:pt x="12897" y="18717"/>
                    <a:pt x="12920" y="18763"/>
                    <a:pt x="12965" y="18763"/>
                  </a:cubicBezTo>
                  <a:cubicBezTo>
                    <a:pt x="12988" y="18785"/>
                    <a:pt x="13011" y="18785"/>
                    <a:pt x="13034" y="18785"/>
                  </a:cubicBezTo>
                  <a:lnTo>
                    <a:pt x="13239" y="18785"/>
                  </a:lnTo>
                  <a:cubicBezTo>
                    <a:pt x="13262" y="18785"/>
                    <a:pt x="13285" y="18808"/>
                    <a:pt x="13308" y="18808"/>
                  </a:cubicBezTo>
                  <a:lnTo>
                    <a:pt x="13376" y="18808"/>
                  </a:lnTo>
                  <a:cubicBezTo>
                    <a:pt x="13399" y="18831"/>
                    <a:pt x="13422" y="18831"/>
                    <a:pt x="13445" y="18854"/>
                  </a:cubicBezTo>
                  <a:lnTo>
                    <a:pt x="13467" y="18854"/>
                  </a:lnTo>
                  <a:cubicBezTo>
                    <a:pt x="13536" y="18854"/>
                    <a:pt x="13604" y="18785"/>
                    <a:pt x="13604" y="18717"/>
                  </a:cubicBezTo>
                  <a:lnTo>
                    <a:pt x="13627" y="18694"/>
                  </a:lnTo>
                  <a:cubicBezTo>
                    <a:pt x="13627" y="18671"/>
                    <a:pt x="13627" y="18671"/>
                    <a:pt x="13627" y="18649"/>
                  </a:cubicBezTo>
                  <a:cubicBezTo>
                    <a:pt x="13650" y="18626"/>
                    <a:pt x="13673" y="18580"/>
                    <a:pt x="13718" y="18557"/>
                  </a:cubicBezTo>
                  <a:lnTo>
                    <a:pt x="13764" y="18489"/>
                  </a:lnTo>
                  <a:cubicBezTo>
                    <a:pt x="13787" y="18466"/>
                    <a:pt x="13833" y="18443"/>
                    <a:pt x="13855" y="18420"/>
                  </a:cubicBezTo>
                  <a:cubicBezTo>
                    <a:pt x="13901" y="18375"/>
                    <a:pt x="13924" y="18352"/>
                    <a:pt x="13970" y="18329"/>
                  </a:cubicBezTo>
                  <a:cubicBezTo>
                    <a:pt x="14038" y="18283"/>
                    <a:pt x="14107" y="18261"/>
                    <a:pt x="14152" y="18238"/>
                  </a:cubicBezTo>
                  <a:cubicBezTo>
                    <a:pt x="14198" y="18215"/>
                    <a:pt x="14243" y="18215"/>
                    <a:pt x="14289" y="18215"/>
                  </a:cubicBezTo>
                  <a:lnTo>
                    <a:pt x="14358" y="18215"/>
                  </a:lnTo>
                  <a:cubicBezTo>
                    <a:pt x="14403" y="18238"/>
                    <a:pt x="14449" y="18261"/>
                    <a:pt x="14495" y="18283"/>
                  </a:cubicBezTo>
                  <a:cubicBezTo>
                    <a:pt x="14517" y="18283"/>
                    <a:pt x="14540" y="18306"/>
                    <a:pt x="14586" y="18329"/>
                  </a:cubicBezTo>
                  <a:lnTo>
                    <a:pt x="14586" y="18352"/>
                  </a:lnTo>
                  <a:lnTo>
                    <a:pt x="14609" y="18375"/>
                  </a:lnTo>
                  <a:cubicBezTo>
                    <a:pt x="14609" y="18397"/>
                    <a:pt x="14631" y="18443"/>
                    <a:pt x="14654" y="18466"/>
                  </a:cubicBezTo>
                  <a:cubicBezTo>
                    <a:pt x="14677" y="18489"/>
                    <a:pt x="14723" y="18512"/>
                    <a:pt x="14768" y="18534"/>
                  </a:cubicBezTo>
                  <a:cubicBezTo>
                    <a:pt x="14791" y="18534"/>
                    <a:pt x="14814" y="18512"/>
                    <a:pt x="14837" y="18512"/>
                  </a:cubicBezTo>
                  <a:cubicBezTo>
                    <a:pt x="14860" y="18512"/>
                    <a:pt x="14860" y="18489"/>
                    <a:pt x="14883" y="18466"/>
                  </a:cubicBezTo>
                  <a:cubicBezTo>
                    <a:pt x="14905" y="18466"/>
                    <a:pt x="14905" y="18443"/>
                    <a:pt x="14905" y="18443"/>
                  </a:cubicBezTo>
                  <a:cubicBezTo>
                    <a:pt x="14951" y="18397"/>
                    <a:pt x="14974" y="18375"/>
                    <a:pt x="15020" y="18352"/>
                  </a:cubicBezTo>
                  <a:cubicBezTo>
                    <a:pt x="15065" y="18329"/>
                    <a:pt x="15134" y="18306"/>
                    <a:pt x="15179" y="18283"/>
                  </a:cubicBezTo>
                  <a:cubicBezTo>
                    <a:pt x="15248" y="18283"/>
                    <a:pt x="15316" y="18261"/>
                    <a:pt x="15362" y="18261"/>
                  </a:cubicBezTo>
                  <a:cubicBezTo>
                    <a:pt x="15408" y="18261"/>
                    <a:pt x="15453" y="18261"/>
                    <a:pt x="15499" y="18283"/>
                  </a:cubicBezTo>
                  <a:cubicBezTo>
                    <a:pt x="15522" y="18283"/>
                    <a:pt x="15567" y="18306"/>
                    <a:pt x="15613" y="18329"/>
                  </a:cubicBezTo>
                  <a:cubicBezTo>
                    <a:pt x="15636" y="18352"/>
                    <a:pt x="15681" y="18375"/>
                    <a:pt x="15704" y="18420"/>
                  </a:cubicBezTo>
                  <a:cubicBezTo>
                    <a:pt x="15727" y="18420"/>
                    <a:pt x="15727" y="18443"/>
                    <a:pt x="15727" y="18443"/>
                  </a:cubicBezTo>
                  <a:cubicBezTo>
                    <a:pt x="15750" y="18466"/>
                    <a:pt x="15773" y="18466"/>
                    <a:pt x="15796" y="18489"/>
                  </a:cubicBezTo>
                  <a:lnTo>
                    <a:pt x="15864" y="18489"/>
                  </a:lnTo>
                  <a:cubicBezTo>
                    <a:pt x="15910" y="18489"/>
                    <a:pt x="15955" y="18466"/>
                    <a:pt x="15978" y="18420"/>
                  </a:cubicBezTo>
                  <a:cubicBezTo>
                    <a:pt x="15978" y="18420"/>
                    <a:pt x="16001" y="18397"/>
                    <a:pt x="16001" y="18397"/>
                  </a:cubicBezTo>
                  <a:cubicBezTo>
                    <a:pt x="16024" y="18375"/>
                    <a:pt x="16024" y="18375"/>
                    <a:pt x="16047" y="18352"/>
                  </a:cubicBezTo>
                  <a:cubicBezTo>
                    <a:pt x="16047" y="18352"/>
                    <a:pt x="16047" y="18329"/>
                    <a:pt x="16069" y="18329"/>
                  </a:cubicBezTo>
                  <a:cubicBezTo>
                    <a:pt x="16092" y="18329"/>
                    <a:pt x="16115" y="18306"/>
                    <a:pt x="16138" y="18306"/>
                  </a:cubicBezTo>
                  <a:cubicBezTo>
                    <a:pt x="16184" y="18283"/>
                    <a:pt x="16229" y="18283"/>
                    <a:pt x="16275" y="18283"/>
                  </a:cubicBezTo>
                  <a:cubicBezTo>
                    <a:pt x="16321" y="18261"/>
                    <a:pt x="16366" y="18261"/>
                    <a:pt x="16389" y="18261"/>
                  </a:cubicBezTo>
                  <a:cubicBezTo>
                    <a:pt x="16435" y="18261"/>
                    <a:pt x="16458" y="18261"/>
                    <a:pt x="16503" y="18283"/>
                  </a:cubicBezTo>
                  <a:lnTo>
                    <a:pt x="16526" y="18283"/>
                  </a:lnTo>
                  <a:lnTo>
                    <a:pt x="16663" y="18375"/>
                  </a:lnTo>
                  <a:cubicBezTo>
                    <a:pt x="16686" y="18375"/>
                    <a:pt x="16709" y="18397"/>
                    <a:pt x="16731" y="18420"/>
                  </a:cubicBezTo>
                  <a:cubicBezTo>
                    <a:pt x="16731" y="18420"/>
                    <a:pt x="16731" y="18420"/>
                    <a:pt x="16731" y="18443"/>
                  </a:cubicBezTo>
                  <a:cubicBezTo>
                    <a:pt x="16754" y="18466"/>
                    <a:pt x="16754" y="18489"/>
                    <a:pt x="16777" y="18512"/>
                  </a:cubicBezTo>
                  <a:lnTo>
                    <a:pt x="16800" y="18580"/>
                  </a:lnTo>
                  <a:cubicBezTo>
                    <a:pt x="16800" y="18603"/>
                    <a:pt x="16823" y="18626"/>
                    <a:pt x="16823" y="18649"/>
                  </a:cubicBezTo>
                  <a:cubicBezTo>
                    <a:pt x="16846" y="18694"/>
                    <a:pt x="16891" y="18694"/>
                    <a:pt x="16937" y="18694"/>
                  </a:cubicBezTo>
                  <a:lnTo>
                    <a:pt x="16960" y="18694"/>
                  </a:lnTo>
                  <a:cubicBezTo>
                    <a:pt x="16982" y="18694"/>
                    <a:pt x="17005" y="18694"/>
                    <a:pt x="17005" y="18671"/>
                  </a:cubicBezTo>
                  <a:cubicBezTo>
                    <a:pt x="17074" y="18671"/>
                    <a:pt x="17119" y="18649"/>
                    <a:pt x="17165" y="18649"/>
                  </a:cubicBezTo>
                  <a:lnTo>
                    <a:pt x="17142" y="18649"/>
                  </a:lnTo>
                  <a:lnTo>
                    <a:pt x="17211" y="18626"/>
                  </a:lnTo>
                  <a:lnTo>
                    <a:pt x="17256" y="18603"/>
                  </a:lnTo>
                  <a:cubicBezTo>
                    <a:pt x="17325" y="18603"/>
                    <a:pt x="17416" y="18580"/>
                    <a:pt x="17485" y="18557"/>
                  </a:cubicBezTo>
                  <a:cubicBezTo>
                    <a:pt x="17553" y="18557"/>
                    <a:pt x="17599" y="18534"/>
                    <a:pt x="17667" y="18512"/>
                  </a:cubicBezTo>
                  <a:lnTo>
                    <a:pt x="17736" y="18512"/>
                  </a:lnTo>
                  <a:cubicBezTo>
                    <a:pt x="17827" y="18466"/>
                    <a:pt x="17918" y="18443"/>
                    <a:pt x="18010" y="18420"/>
                  </a:cubicBezTo>
                  <a:cubicBezTo>
                    <a:pt x="18055" y="18397"/>
                    <a:pt x="18124" y="18375"/>
                    <a:pt x="18169" y="18375"/>
                  </a:cubicBezTo>
                  <a:cubicBezTo>
                    <a:pt x="18215" y="18352"/>
                    <a:pt x="18261" y="18352"/>
                    <a:pt x="18306" y="18352"/>
                  </a:cubicBezTo>
                  <a:cubicBezTo>
                    <a:pt x="18352" y="18352"/>
                    <a:pt x="18398" y="18375"/>
                    <a:pt x="18443" y="18397"/>
                  </a:cubicBezTo>
                  <a:cubicBezTo>
                    <a:pt x="18466" y="18397"/>
                    <a:pt x="18512" y="18397"/>
                    <a:pt x="18535" y="18420"/>
                  </a:cubicBezTo>
                  <a:lnTo>
                    <a:pt x="18580" y="18420"/>
                  </a:lnTo>
                  <a:cubicBezTo>
                    <a:pt x="18580" y="18420"/>
                    <a:pt x="18603" y="18420"/>
                    <a:pt x="18626" y="18443"/>
                  </a:cubicBezTo>
                  <a:cubicBezTo>
                    <a:pt x="18763" y="18466"/>
                    <a:pt x="18900" y="18489"/>
                    <a:pt x="19037" y="18512"/>
                  </a:cubicBezTo>
                  <a:lnTo>
                    <a:pt x="19060" y="18512"/>
                  </a:lnTo>
                  <a:cubicBezTo>
                    <a:pt x="19151" y="18512"/>
                    <a:pt x="19242" y="18512"/>
                    <a:pt x="19311" y="18534"/>
                  </a:cubicBezTo>
                  <a:lnTo>
                    <a:pt x="19813" y="18534"/>
                  </a:lnTo>
                  <a:cubicBezTo>
                    <a:pt x="19836" y="18512"/>
                    <a:pt x="19881" y="18512"/>
                    <a:pt x="19927" y="18512"/>
                  </a:cubicBezTo>
                  <a:lnTo>
                    <a:pt x="20018" y="18512"/>
                  </a:lnTo>
                  <a:cubicBezTo>
                    <a:pt x="20132" y="18489"/>
                    <a:pt x="20247" y="18466"/>
                    <a:pt x="20383" y="18466"/>
                  </a:cubicBezTo>
                  <a:lnTo>
                    <a:pt x="20452" y="18443"/>
                  </a:lnTo>
                  <a:lnTo>
                    <a:pt x="20543" y="18443"/>
                  </a:lnTo>
                  <a:lnTo>
                    <a:pt x="20657" y="18420"/>
                  </a:lnTo>
                  <a:cubicBezTo>
                    <a:pt x="20726" y="18420"/>
                    <a:pt x="20794" y="18397"/>
                    <a:pt x="20863" y="18375"/>
                  </a:cubicBezTo>
                  <a:cubicBezTo>
                    <a:pt x="21023" y="18329"/>
                    <a:pt x="21160" y="18283"/>
                    <a:pt x="21319" y="18215"/>
                  </a:cubicBezTo>
                  <a:cubicBezTo>
                    <a:pt x="21411" y="18192"/>
                    <a:pt x="21502" y="18146"/>
                    <a:pt x="21593" y="18101"/>
                  </a:cubicBezTo>
                  <a:cubicBezTo>
                    <a:pt x="21685" y="18055"/>
                    <a:pt x="21776" y="18009"/>
                    <a:pt x="21867" y="17964"/>
                  </a:cubicBezTo>
                  <a:cubicBezTo>
                    <a:pt x="21958" y="17918"/>
                    <a:pt x="22073" y="17850"/>
                    <a:pt x="22164" y="17781"/>
                  </a:cubicBezTo>
                  <a:cubicBezTo>
                    <a:pt x="22187" y="17758"/>
                    <a:pt x="22232" y="17736"/>
                    <a:pt x="22278" y="17690"/>
                  </a:cubicBezTo>
                  <a:cubicBezTo>
                    <a:pt x="22301" y="17667"/>
                    <a:pt x="22301" y="17667"/>
                    <a:pt x="22324" y="17667"/>
                  </a:cubicBezTo>
                  <a:cubicBezTo>
                    <a:pt x="22346" y="17621"/>
                    <a:pt x="22346" y="17621"/>
                    <a:pt x="22369" y="17576"/>
                  </a:cubicBezTo>
                  <a:cubicBezTo>
                    <a:pt x="22392" y="17553"/>
                    <a:pt x="22392" y="17553"/>
                    <a:pt x="22392" y="17530"/>
                  </a:cubicBezTo>
                  <a:lnTo>
                    <a:pt x="22415" y="17507"/>
                  </a:lnTo>
                  <a:cubicBezTo>
                    <a:pt x="22461" y="17462"/>
                    <a:pt x="22529" y="17416"/>
                    <a:pt x="22575" y="17370"/>
                  </a:cubicBezTo>
                  <a:cubicBezTo>
                    <a:pt x="22620" y="17325"/>
                    <a:pt x="22666" y="17279"/>
                    <a:pt x="22712" y="17233"/>
                  </a:cubicBezTo>
                  <a:cubicBezTo>
                    <a:pt x="22734" y="17188"/>
                    <a:pt x="22757" y="17142"/>
                    <a:pt x="22803" y="17096"/>
                  </a:cubicBezTo>
                  <a:cubicBezTo>
                    <a:pt x="22826" y="17028"/>
                    <a:pt x="22871" y="16982"/>
                    <a:pt x="22894" y="16914"/>
                  </a:cubicBezTo>
                  <a:cubicBezTo>
                    <a:pt x="22917" y="16868"/>
                    <a:pt x="22940" y="16845"/>
                    <a:pt x="22963" y="16800"/>
                  </a:cubicBezTo>
                  <a:lnTo>
                    <a:pt x="22963" y="16754"/>
                  </a:lnTo>
                  <a:cubicBezTo>
                    <a:pt x="22986" y="16731"/>
                    <a:pt x="23008" y="16686"/>
                    <a:pt x="23031" y="16640"/>
                  </a:cubicBezTo>
                  <a:lnTo>
                    <a:pt x="23031" y="16617"/>
                  </a:lnTo>
                  <a:cubicBezTo>
                    <a:pt x="23054" y="16571"/>
                    <a:pt x="23077" y="16549"/>
                    <a:pt x="23077" y="16526"/>
                  </a:cubicBezTo>
                  <a:cubicBezTo>
                    <a:pt x="23100" y="16549"/>
                    <a:pt x="23123" y="16571"/>
                    <a:pt x="23123" y="16594"/>
                  </a:cubicBezTo>
                  <a:cubicBezTo>
                    <a:pt x="23145" y="16594"/>
                    <a:pt x="23145" y="16617"/>
                    <a:pt x="23145" y="16640"/>
                  </a:cubicBezTo>
                  <a:lnTo>
                    <a:pt x="23168" y="16686"/>
                  </a:lnTo>
                  <a:lnTo>
                    <a:pt x="23168" y="16731"/>
                  </a:lnTo>
                  <a:lnTo>
                    <a:pt x="23168" y="16777"/>
                  </a:lnTo>
                  <a:cubicBezTo>
                    <a:pt x="23191" y="16800"/>
                    <a:pt x="23191" y="16845"/>
                    <a:pt x="23214" y="16868"/>
                  </a:cubicBezTo>
                  <a:cubicBezTo>
                    <a:pt x="23237" y="16914"/>
                    <a:pt x="23282" y="16937"/>
                    <a:pt x="23305" y="16959"/>
                  </a:cubicBezTo>
                  <a:cubicBezTo>
                    <a:pt x="23328" y="16982"/>
                    <a:pt x="23374" y="17005"/>
                    <a:pt x="23396" y="17005"/>
                  </a:cubicBezTo>
                  <a:cubicBezTo>
                    <a:pt x="23442" y="17028"/>
                    <a:pt x="23488" y="17028"/>
                    <a:pt x="23511" y="17028"/>
                  </a:cubicBezTo>
                  <a:cubicBezTo>
                    <a:pt x="23556" y="17028"/>
                    <a:pt x="23579" y="17028"/>
                    <a:pt x="23602" y="17005"/>
                  </a:cubicBezTo>
                  <a:lnTo>
                    <a:pt x="23625" y="17005"/>
                  </a:lnTo>
                  <a:cubicBezTo>
                    <a:pt x="23647" y="17005"/>
                    <a:pt x="23670" y="17005"/>
                    <a:pt x="23693" y="16982"/>
                  </a:cubicBezTo>
                  <a:cubicBezTo>
                    <a:pt x="23762" y="16959"/>
                    <a:pt x="23830" y="16937"/>
                    <a:pt x="23876" y="16891"/>
                  </a:cubicBezTo>
                  <a:cubicBezTo>
                    <a:pt x="23899" y="16868"/>
                    <a:pt x="23899" y="16845"/>
                    <a:pt x="23921" y="16823"/>
                  </a:cubicBezTo>
                  <a:cubicBezTo>
                    <a:pt x="23921" y="16800"/>
                    <a:pt x="23944" y="16800"/>
                    <a:pt x="23944" y="16777"/>
                  </a:cubicBezTo>
                  <a:lnTo>
                    <a:pt x="23990" y="16754"/>
                  </a:lnTo>
                  <a:cubicBezTo>
                    <a:pt x="24013" y="16731"/>
                    <a:pt x="24036" y="16708"/>
                    <a:pt x="24058" y="16663"/>
                  </a:cubicBezTo>
                  <a:lnTo>
                    <a:pt x="24104" y="16594"/>
                  </a:lnTo>
                  <a:lnTo>
                    <a:pt x="24172" y="16503"/>
                  </a:lnTo>
                  <a:cubicBezTo>
                    <a:pt x="24218" y="16434"/>
                    <a:pt x="24264" y="16366"/>
                    <a:pt x="24287" y="16298"/>
                  </a:cubicBezTo>
                  <a:cubicBezTo>
                    <a:pt x="24309" y="16252"/>
                    <a:pt x="24309" y="16183"/>
                    <a:pt x="24332" y="16138"/>
                  </a:cubicBezTo>
                  <a:cubicBezTo>
                    <a:pt x="24332" y="16115"/>
                    <a:pt x="24355" y="16092"/>
                    <a:pt x="24355" y="16069"/>
                  </a:cubicBezTo>
                  <a:lnTo>
                    <a:pt x="24378" y="16001"/>
                  </a:lnTo>
                  <a:cubicBezTo>
                    <a:pt x="24378" y="15955"/>
                    <a:pt x="24401" y="15910"/>
                    <a:pt x="24401" y="15864"/>
                  </a:cubicBezTo>
                  <a:cubicBezTo>
                    <a:pt x="24424" y="15795"/>
                    <a:pt x="24446" y="15727"/>
                    <a:pt x="24446" y="15658"/>
                  </a:cubicBezTo>
                  <a:cubicBezTo>
                    <a:pt x="24469" y="15590"/>
                    <a:pt x="24469" y="15521"/>
                    <a:pt x="24492" y="15430"/>
                  </a:cubicBezTo>
                  <a:lnTo>
                    <a:pt x="24492" y="15339"/>
                  </a:lnTo>
                  <a:lnTo>
                    <a:pt x="24515" y="15225"/>
                  </a:lnTo>
                  <a:cubicBezTo>
                    <a:pt x="24515" y="15088"/>
                    <a:pt x="24538" y="14951"/>
                    <a:pt x="24561" y="14768"/>
                  </a:cubicBezTo>
                  <a:cubicBezTo>
                    <a:pt x="24561" y="14700"/>
                    <a:pt x="24561" y="14631"/>
                    <a:pt x="24561" y="14563"/>
                  </a:cubicBezTo>
                  <a:cubicBezTo>
                    <a:pt x="24561" y="14517"/>
                    <a:pt x="24561" y="14472"/>
                    <a:pt x="24561" y="14426"/>
                  </a:cubicBezTo>
                  <a:cubicBezTo>
                    <a:pt x="24561" y="14388"/>
                    <a:pt x="24561" y="14350"/>
                    <a:pt x="24561" y="14312"/>
                  </a:cubicBezTo>
                  <a:cubicBezTo>
                    <a:pt x="24561" y="14175"/>
                    <a:pt x="24561" y="14015"/>
                    <a:pt x="24561" y="13832"/>
                  </a:cubicBezTo>
                  <a:cubicBezTo>
                    <a:pt x="24561" y="13695"/>
                    <a:pt x="24538" y="13581"/>
                    <a:pt x="24515" y="13444"/>
                  </a:cubicBezTo>
                  <a:lnTo>
                    <a:pt x="24515" y="13353"/>
                  </a:lnTo>
                  <a:cubicBezTo>
                    <a:pt x="24492" y="13193"/>
                    <a:pt x="24469" y="13056"/>
                    <a:pt x="24424" y="12919"/>
                  </a:cubicBezTo>
                  <a:cubicBezTo>
                    <a:pt x="24401" y="12760"/>
                    <a:pt x="24355" y="12600"/>
                    <a:pt x="24309" y="12417"/>
                  </a:cubicBezTo>
                  <a:lnTo>
                    <a:pt x="24287" y="12349"/>
                  </a:lnTo>
                  <a:cubicBezTo>
                    <a:pt x="24264" y="12235"/>
                    <a:pt x="24218" y="12121"/>
                    <a:pt x="24195" y="12006"/>
                  </a:cubicBezTo>
                  <a:cubicBezTo>
                    <a:pt x="24150" y="11892"/>
                    <a:pt x="24104" y="11778"/>
                    <a:pt x="24081" y="11664"/>
                  </a:cubicBezTo>
                  <a:lnTo>
                    <a:pt x="24058" y="11618"/>
                  </a:lnTo>
                  <a:cubicBezTo>
                    <a:pt x="24036" y="11527"/>
                    <a:pt x="23990" y="11436"/>
                    <a:pt x="23944" y="11367"/>
                  </a:cubicBezTo>
                  <a:cubicBezTo>
                    <a:pt x="23921" y="11322"/>
                    <a:pt x="23921" y="11276"/>
                    <a:pt x="23899" y="11230"/>
                  </a:cubicBezTo>
                  <a:cubicBezTo>
                    <a:pt x="23876" y="11207"/>
                    <a:pt x="23853" y="11162"/>
                    <a:pt x="23853" y="11116"/>
                  </a:cubicBezTo>
                  <a:lnTo>
                    <a:pt x="23830" y="11048"/>
                  </a:lnTo>
                  <a:lnTo>
                    <a:pt x="23807" y="11048"/>
                  </a:lnTo>
                  <a:cubicBezTo>
                    <a:pt x="23807" y="11025"/>
                    <a:pt x="23784" y="10979"/>
                    <a:pt x="23784" y="10956"/>
                  </a:cubicBezTo>
                  <a:cubicBezTo>
                    <a:pt x="23876" y="10956"/>
                    <a:pt x="23990" y="10934"/>
                    <a:pt x="24104" y="10911"/>
                  </a:cubicBezTo>
                  <a:lnTo>
                    <a:pt x="24150" y="10888"/>
                  </a:lnTo>
                  <a:lnTo>
                    <a:pt x="24195" y="10888"/>
                  </a:lnTo>
                  <a:cubicBezTo>
                    <a:pt x="24241" y="10865"/>
                    <a:pt x="24309" y="10865"/>
                    <a:pt x="24355" y="10842"/>
                  </a:cubicBezTo>
                  <a:cubicBezTo>
                    <a:pt x="24401" y="10819"/>
                    <a:pt x="24469" y="10819"/>
                    <a:pt x="24515" y="10797"/>
                  </a:cubicBezTo>
                  <a:lnTo>
                    <a:pt x="24561" y="10774"/>
                  </a:lnTo>
                  <a:lnTo>
                    <a:pt x="24697" y="10728"/>
                  </a:lnTo>
                  <a:cubicBezTo>
                    <a:pt x="24812" y="10705"/>
                    <a:pt x="24903" y="10660"/>
                    <a:pt x="25017" y="10614"/>
                  </a:cubicBezTo>
                  <a:cubicBezTo>
                    <a:pt x="25085" y="10591"/>
                    <a:pt x="25154" y="10568"/>
                    <a:pt x="25222" y="10546"/>
                  </a:cubicBezTo>
                  <a:lnTo>
                    <a:pt x="25314" y="10500"/>
                  </a:lnTo>
                  <a:cubicBezTo>
                    <a:pt x="25359" y="10477"/>
                    <a:pt x="25405" y="10454"/>
                    <a:pt x="25428" y="10431"/>
                  </a:cubicBezTo>
                  <a:cubicBezTo>
                    <a:pt x="25542" y="10386"/>
                    <a:pt x="25656" y="10340"/>
                    <a:pt x="25747" y="10272"/>
                  </a:cubicBezTo>
                  <a:lnTo>
                    <a:pt x="25862" y="10226"/>
                  </a:lnTo>
                  <a:cubicBezTo>
                    <a:pt x="25998" y="10158"/>
                    <a:pt x="26135" y="10066"/>
                    <a:pt x="26295" y="9975"/>
                  </a:cubicBezTo>
                  <a:cubicBezTo>
                    <a:pt x="26318" y="9952"/>
                    <a:pt x="26364" y="9929"/>
                    <a:pt x="26409" y="9906"/>
                  </a:cubicBezTo>
                  <a:cubicBezTo>
                    <a:pt x="26432" y="9906"/>
                    <a:pt x="26455" y="9884"/>
                    <a:pt x="26501" y="9861"/>
                  </a:cubicBezTo>
                  <a:cubicBezTo>
                    <a:pt x="26523" y="9838"/>
                    <a:pt x="26569" y="9792"/>
                    <a:pt x="26615" y="9770"/>
                  </a:cubicBezTo>
                  <a:lnTo>
                    <a:pt x="26683" y="9724"/>
                  </a:lnTo>
                  <a:cubicBezTo>
                    <a:pt x="26820" y="9633"/>
                    <a:pt x="26957" y="9541"/>
                    <a:pt x="27094" y="9427"/>
                  </a:cubicBezTo>
                  <a:cubicBezTo>
                    <a:pt x="27185" y="9336"/>
                    <a:pt x="27277" y="9245"/>
                    <a:pt x="27368" y="9153"/>
                  </a:cubicBezTo>
                  <a:lnTo>
                    <a:pt x="27414" y="9130"/>
                  </a:lnTo>
                  <a:cubicBezTo>
                    <a:pt x="27459" y="9085"/>
                    <a:pt x="27505" y="9039"/>
                    <a:pt x="27528" y="8993"/>
                  </a:cubicBezTo>
                  <a:lnTo>
                    <a:pt x="27573" y="8948"/>
                  </a:lnTo>
                  <a:lnTo>
                    <a:pt x="27619" y="8925"/>
                  </a:lnTo>
                  <a:cubicBezTo>
                    <a:pt x="27642" y="8879"/>
                    <a:pt x="27688" y="8834"/>
                    <a:pt x="27733" y="8788"/>
                  </a:cubicBezTo>
                  <a:lnTo>
                    <a:pt x="27779" y="8742"/>
                  </a:lnTo>
                  <a:cubicBezTo>
                    <a:pt x="27825" y="8674"/>
                    <a:pt x="27847" y="8628"/>
                    <a:pt x="27893" y="8583"/>
                  </a:cubicBezTo>
                  <a:cubicBezTo>
                    <a:pt x="27939" y="8537"/>
                    <a:pt x="27984" y="8468"/>
                    <a:pt x="28030" y="8423"/>
                  </a:cubicBezTo>
                  <a:cubicBezTo>
                    <a:pt x="28053" y="8377"/>
                    <a:pt x="28076" y="8354"/>
                    <a:pt x="28098" y="8309"/>
                  </a:cubicBezTo>
                  <a:cubicBezTo>
                    <a:pt x="28098" y="8286"/>
                    <a:pt x="28121" y="8263"/>
                    <a:pt x="28144" y="8217"/>
                  </a:cubicBezTo>
                  <a:lnTo>
                    <a:pt x="28190" y="8149"/>
                  </a:lnTo>
                  <a:cubicBezTo>
                    <a:pt x="28213" y="8126"/>
                    <a:pt x="28235" y="8103"/>
                    <a:pt x="28258" y="8058"/>
                  </a:cubicBezTo>
                  <a:cubicBezTo>
                    <a:pt x="28304" y="7989"/>
                    <a:pt x="28350" y="7921"/>
                    <a:pt x="28395" y="7875"/>
                  </a:cubicBezTo>
                  <a:cubicBezTo>
                    <a:pt x="28418" y="7807"/>
                    <a:pt x="28464" y="7738"/>
                    <a:pt x="28509" y="7692"/>
                  </a:cubicBezTo>
                  <a:lnTo>
                    <a:pt x="28532" y="7670"/>
                  </a:lnTo>
                  <a:cubicBezTo>
                    <a:pt x="28555" y="7647"/>
                    <a:pt x="28578" y="7624"/>
                    <a:pt x="28601" y="7601"/>
                  </a:cubicBezTo>
                  <a:cubicBezTo>
                    <a:pt x="28601" y="7578"/>
                    <a:pt x="28623" y="7555"/>
                    <a:pt x="28623" y="7533"/>
                  </a:cubicBezTo>
                  <a:lnTo>
                    <a:pt x="28646" y="7533"/>
                  </a:lnTo>
                  <a:cubicBezTo>
                    <a:pt x="28646" y="7510"/>
                    <a:pt x="28646" y="7510"/>
                    <a:pt x="28669" y="7510"/>
                  </a:cubicBezTo>
                  <a:cubicBezTo>
                    <a:pt x="28669" y="7487"/>
                    <a:pt x="28669" y="7464"/>
                    <a:pt x="28669" y="7441"/>
                  </a:cubicBezTo>
                  <a:cubicBezTo>
                    <a:pt x="28669" y="7396"/>
                    <a:pt x="28646" y="7373"/>
                    <a:pt x="28601" y="7373"/>
                  </a:cubicBezTo>
                  <a:cubicBezTo>
                    <a:pt x="28578" y="7396"/>
                    <a:pt x="28555" y="7396"/>
                    <a:pt x="28532" y="7419"/>
                  </a:cubicBezTo>
                  <a:lnTo>
                    <a:pt x="28509" y="7441"/>
                  </a:lnTo>
                  <a:cubicBezTo>
                    <a:pt x="28464" y="7487"/>
                    <a:pt x="28441" y="7510"/>
                    <a:pt x="28418" y="7533"/>
                  </a:cubicBezTo>
                  <a:cubicBezTo>
                    <a:pt x="28350" y="7555"/>
                    <a:pt x="28304" y="7601"/>
                    <a:pt x="28258" y="7624"/>
                  </a:cubicBezTo>
                  <a:cubicBezTo>
                    <a:pt x="28235" y="7647"/>
                    <a:pt x="28213" y="7670"/>
                    <a:pt x="28167" y="7692"/>
                  </a:cubicBezTo>
                  <a:lnTo>
                    <a:pt x="28098" y="7738"/>
                  </a:lnTo>
                  <a:cubicBezTo>
                    <a:pt x="28053" y="7784"/>
                    <a:pt x="27984" y="7807"/>
                    <a:pt x="27916" y="7852"/>
                  </a:cubicBezTo>
                  <a:cubicBezTo>
                    <a:pt x="27847" y="7898"/>
                    <a:pt x="27779" y="7943"/>
                    <a:pt x="27710" y="7966"/>
                  </a:cubicBezTo>
                  <a:lnTo>
                    <a:pt x="27688" y="7966"/>
                  </a:lnTo>
                  <a:lnTo>
                    <a:pt x="27596" y="8035"/>
                  </a:lnTo>
                  <a:cubicBezTo>
                    <a:pt x="27528" y="8058"/>
                    <a:pt x="27482" y="8103"/>
                    <a:pt x="27414" y="8126"/>
                  </a:cubicBezTo>
                  <a:cubicBezTo>
                    <a:pt x="27345" y="8172"/>
                    <a:pt x="27254" y="8217"/>
                    <a:pt x="27163" y="8263"/>
                  </a:cubicBezTo>
                  <a:cubicBezTo>
                    <a:pt x="27094" y="8309"/>
                    <a:pt x="27026" y="8354"/>
                    <a:pt x="26957" y="8377"/>
                  </a:cubicBezTo>
                  <a:cubicBezTo>
                    <a:pt x="26934" y="8377"/>
                    <a:pt x="26934" y="8400"/>
                    <a:pt x="26934" y="8400"/>
                  </a:cubicBezTo>
                  <a:cubicBezTo>
                    <a:pt x="26889" y="8423"/>
                    <a:pt x="26843" y="8446"/>
                    <a:pt x="26797" y="8468"/>
                  </a:cubicBezTo>
                  <a:cubicBezTo>
                    <a:pt x="26706" y="8491"/>
                    <a:pt x="26615" y="8537"/>
                    <a:pt x="26523" y="8560"/>
                  </a:cubicBezTo>
                  <a:cubicBezTo>
                    <a:pt x="26455" y="8605"/>
                    <a:pt x="26364" y="8628"/>
                    <a:pt x="26295" y="8651"/>
                  </a:cubicBezTo>
                  <a:cubicBezTo>
                    <a:pt x="26250" y="8674"/>
                    <a:pt x="26204" y="8697"/>
                    <a:pt x="26158" y="8720"/>
                  </a:cubicBezTo>
                  <a:cubicBezTo>
                    <a:pt x="26067" y="8742"/>
                    <a:pt x="25998" y="8765"/>
                    <a:pt x="25907" y="8788"/>
                  </a:cubicBezTo>
                  <a:cubicBezTo>
                    <a:pt x="25862" y="8788"/>
                    <a:pt x="25816" y="8811"/>
                    <a:pt x="25770" y="8834"/>
                  </a:cubicBezTo>
                  <a:lnTo>
                    <a:pt x="25679" y="8856"/>
                  </a:lnTo>
                  <a:cubicBezTo>
                    <a:pt x="25588" y="8879"/>
                    <a:pt x="25496" y="8902"/>
                    <a:pt x="25428" y="8925"/>
                  </a:cubicBezTo>
                  <a:cubicBezTo>
                    <a:pt x="25359" y="8948"/>
                    <a:pt x="25268" y="8971"/>
                    <a:pt x="25200" y="8993"/>
                  </a:cubicBezTo>
                  <a:cubicBezTo>
                    <a:pt x="25085" y="9016"/>
                    <a:pt x="24949" y="9039"/>
                    <a:pt x="24812" y="9085"/>
                  </a:cubicBezTo>
                  <a:lnTo>
                    <a:pt x="24766" y="9085"/>
                  </a:lnTo>
                  <a:lnTo>
                    <a:pt x="24652" y="9108"/>
                  </a:lnTo>
                  <a:cubicBezTo>
                    <a:pt x="24606" y="9130"/>
                    <a:pt x="24561" y="9130"/>
                    <a:pt x="24515" y="9130"/>
                  </a:cubicBezTo>
                  <a:cubicBezTo>
                    <a:pt x="24446" y="9153"/>
                    <a:pt x="24378" y="9176"/>
                    <a:pt x="24309" y="9176"/>
                  </a:cubicBezTo>
                  <a:cubicBezTo>
                    <a:pt x="24195" y="9199"/>
                    <a:pt x="24081" y="9222"/>
                    <a:pt x="23967" y="9222"/>
                  </a:cubicBezTo>
                  <a:lnTo>
                    <a:pt x="23762" y="9222"/>
                  </a:lnTo>
                  <a:cubicBezTo>
                    <a:pt x="23693" y="9245"/>
                    <a:pt x="23647" y="9245"/>
                    <a:pt x="23579" y="9245"/>
                  </a:cubicBezTo>
                  <a:lnTo>
                    <a:pt x="22871" y="9245"/>
                  </a:lnTo>
                  <a:cubicBezTo>
                    <a:pt x="22780" y="9245"/>
                    <a:pt x="22689" y="9245"/>
                    <a:pt x="22598" y="9222"/>
                  </a:cubicBezTo>
                  <a:lnTo>
                    <a:pt x="22415" y="9222"/>
                  </a:lnTo>
                  <a:cubicBezTo>
                    <a:pt x="22346" y="9222"/>
                    <a:pt x="22278" y="9199"/>
                    <a:pt x="22209" y="9199"/>
                  </a:cubicBezTo>
                  <a:lnTo>
                    <a:pt x="22141" y="9199"/>
                  </a:lnTo>
                  <a:lnTo>
                    <a:pt x="22004" y="9176"/>
                  </a:lnTo>
                  <a:cubicBezTo>
                    <a:pt x="21936" y="9176"/>
                    <a:pt x="21844" y="9153"/>
                    <a:pt x="21776" y="9153"/>
                  </a:cubicBezTo>
                  <a:lnTo>
                    <a:pt x="21753" y="9153"/>
                  </a:lnTo>
                  <a:lnTo>
                    <a:pt x="21662" y="9130"/>
                  </a:lnTo>
                  <a:lnTo>
                    <a:pt x="21593" y="9130"/>
                  </a:lnTo>
                  <a:cubicBezTo>
                    <a:pt x="21502" y="9108"/>
                    <a:pt x="21433" y="9085"/>
                    <a:pt x="21342" y="9062"/>
                  </a:cubicBezTo>
                  <a:lnTo>
                    <a:pt x="21274" y="9062"/>
                  </a:lnTo>
                  <a:cubicBezTo>
                    <a:pt x="21228" y="9039"/>
                    <a:pt x="21182" y="9039"/>
                    <a:pt x="21160" y="9039"/>
                  </a:cubicBezTo>
                  <a:lnTo>
                    <a:pt x="21137" y="9039"/>
                  </a:lnTo>
                  <a:cubicBezTo>
                    <a:pt x="21045" y="9016"/>
                    <a:pt x="20954" y="8993"/>
                    <a:pt x="20886" y="8971"/>
                  </a:cubicBezTo>
                  <a:lnTo>
                    <a:pt x="20863" y="8971"/>
                  </a:lnTo>
                  <a:lnTo>
                    <a:pt x="20863" y="8948"/>
                  </a:lnTo>
                  <a:cubicBezTo>
                    <a:pt x="20794" y="8948"/>
                    <a:pt x="20726" y="8925"/>
                    <a:pt x="20657" y="8902"/>
                  </a:cubicBezTo>
                  <a:cubicBezTo>
                    <a:pt x="20566" y="8879"/>
                    <a:pt x="20452" y="8834"/>
                    <a:pt x="20361" y="8788"/>
                  </a:cubicBezTo>
                  <a:cubicBezTo>
                    <a:pt x="20247" y="8742"/>
                    <a:pt x="20132" y="8720"/>
                    <a:pt x="20018" y="8651"/>
                  </a:cubicBezTo>
                  <a:cubicBezTo>
                    <a:pt x="19904" y="8605"/>
                    <a:pt x="19790" y="8560"/>
                    <a:pt x="19676" y="8514"/>
                  </a:cubicBezTo>
                  <a:cubicBezTo>
                    <a:pt x="19562" y="8446"/>
                    <a:pt x="19470" y="8400"/>
                    <a:pt x="19379" y="8332"/>
                  </a:cubicBezTo>
                  <a:lnTo>
                    <a:pt x="19219" y="8240"/>
                  </a:lnTo>
                  <a:lnTo>
                    <a:pt x="19242" y="8263"/>
                  </a:lnTo>
                  <a:cubicBezTo>
                    <a:pt x="19014" y="8126"/>
                    <a:pt x="18763" y="7943"/>
                    <a:pt x="18489" y="7715"/>
                  </a:cubicBezTo>
                  <a:cubicBezTo>
                    <a:pt x="18489" y="7692"/>
                    <a:pt x="18466" y="7670"/>
                    <a:pt x="18443" y="7670"/>
                  </a:cubicBezTo>
                  <a:cubicBezTo>
                    <a:pt x="18398" y="7624"/>
                    <a:pt x="18329" y="7578"/>
                    <a:pt x="18284" y="7533"/>
                  </a:cubicBezTo>
                  <a:cubicBezTo>
                    <a:pt x="18169" y="7441"/>
                    <a:pt x="18032" y="7327"/>
                    <a:pt x="17918" y="7213"/>
                  </a:cubicBezTo>
                  <a:cubicBezTo>
                    <a:pt x="17804" y="7122"/>
                    <a:pt x="17713" y="7008"/>
                    <a:pt x="17644" y="6894"/>
                  </a:cubicBezTo>
                  <a:cubicBezTo>
                    <a:pt x="17599" y="6848"/>
                    <a:pt x="17576" y="6825"/>
                    <a:pt x="17553" y="6779"/>
                  </a:cubicBezTo>
                  <a:lnTo>
                    <a:pt x="17485" y="6711"/>
                  </a:lnTo>
                  <a:cubicBezTo>
                    <a:pt x="17439" y="6665"/>
                    <a:pt x="17416" y="6620"/>
                    <a:pt x="17371" y="6574"/>
                  </a:cubicBezTo>
                  <a:cubicBezTo>
                    <a:pt x="17371" y="6574"/>
                    <a:pt x="17371" y="6574"/>
                    <a:pt x="17371" y="6551"/>
                  </a:cubicBezTo>
                  <a:lnTo>
                    <a:pt x="17325" y="6528"/>
                  </a:lnTo>
                  <a:cubicBezTo>
                    <a:pt x="17234" y="6437"/>
                    <a:pt x="17142" y="6369"/>
                    <a:pt x="17074" y="6254"/>
                  </a:cubicBezTo>
                  <a:cubicBezTo>
                    <a:pt x="17028" y="6209"/>
                    <a:pt x="16982" y="6140"/>
                    <a:pt x="16937" y="6095"/>
                  </a:cubicBezTo>
                  <a:cubicBezTo>
                    <a:pt x="16914" y="6049"/>
                    <a:pt x="16891" y="6003"/>
                    <a:pt x="16891" y="5958"/>
                  </a:cubicBezTo>
                  <a:cubicBezTo>
                    <a:pt x="16891" y="5935"/>
                    <a:pt x="16891" y="5912"/>
                    <a:pt x="16891" y="5889"/>
                  </a:cubicBezTo>
                  <a:cubicBezTo>
                    <a:pt x="16891" y="5866"/>
                    <a:pt x="16868" y="5866"/>
                    <a:pt x="16868" y="5844"/>
                  </a:cubicBezTo>
                  <a:lnTo>
                    <a:pt x="16777" y="5844"/>
                  </a:lnTo>
                  <a:cubicBezTo>
                    <a:pt x="16754" y="5866"/>
                    <a:pt x="16731" y="5889"/>
                    <a:pt x="16731" y="5912"/>
                  </a:cubicBezTo>
                  <a:cubicBezTo>
                    <a:pt x="16686" y="5912"/>
                    <a:pt x="16663" y="5935"/>
                    <a:pt x="16617" y="5935"/>
                  </a:cubicBezTo>
                  <a:lnTo>
                    <a:pt x="16594" y="5935"/>
                  </a:lnTo>
                  <a:cubicBezTo>
                    <a:pt x="16503" y="5958"/>
                    <a:pt x="16435" y="5981"/>
                    <a:pt x="16343" y="5981"/>
                  </a:cubicBezTo>
                  <a:cubicBezTo>
                    <a:pt x="16298" y="5981"/>
                    <a:pt x="16252" y="6003"/>
                    <a:pt x="16206" y="6003"/>
                  </a:cubicBezTo>
                  <a:cubicBezTo>
                    <a:pt x="16184" y="6003"/>
                    <a:pt x="16138" y="6003"/>
                    <a:pt x="16115" y="6026"/>
                  </a:cubicBezTo>
                  <a:lnTo>
                    <a:pt x="16069" y="6026"/>
                  </a:lnTo>
                  <a:cubicBezTo>
                    <a:pt x="15978" y="6026"/>
                    <a:pt x="15887" y="6049"/>
                    <a:pt x="15796" y="6072"/>
                  </a:cubicBezTo>
                  <a:cubicBezTo>
                    <a:pt x="15750" y="6072"/>
                    <a:pt x="15681" y="6095"/>
                    <a:pt x="15636" y="6095"/>
                  </a:cubicBezTo>
                  <a:cubicBezTo>
                    <a:pt x="15659" y="6095"/>
                    <a:pt x="15681" y="6095"/>
                    <a:pt x="15704" y="6117"/>
                  </a:cubicBezTo>
                  <a:lnTo>
                    <a:pt x="15796" y="6117"/>
                  </a:lnTo>
                  <a:cubicBezTo>
                    <a:pt x="15818" y="6117"/>
                    <a:pt x="15841" y="6117"/>
                    <a:pt x="15864" y="6140"/>
                  </a:cubicBezTo>
                  <a:cubicBezTo>
                    <a:pt x="15887" y="6163"/>
                    <a:pt x="15887" y="6186"/>
                    <a:pt x="15887" y="6232"/>
                  </a:cubicBezTo>
                  <a:cubicBezTo>
                    <a:pt x="15887" y="6277"/>
                    <a:pt x="15887" y="6323"/>
                    <a:pt x="15887" y="6346"/>
                  </a:cubicBezTo>
                  <a:cubicBezTo>
                    <a:pt x="15887" y="6391"/>
                    <a:pt x="15910" y="6437"/>
                    <a:pt x="15910" y="6483"/>
                  </a:cubicBezTo>
                  <a:lnTo>
                    <a:pt x="15933" y="6505"/>
                  </a:lnTo>
                  <a:cubicBezTo>
                    <a:pt x="15933" y="6551"/>
                    <a:pt x="15955" y="6597"/>
                    <a:pt x="15955" y="6665"/>
                  </a:cubicBezTo>
                  <a:lnTo>
                    <a:pt x="15955" y="6688"/>
                  </a:lnTo>
                  <a:cubicBezTo>
                    <a:pt x="15978" y="6802"/>
                    <a:pt x="16024" y="6916"/>
                    <a:pt x="16069" y="7053"/>
                  </a:cubicBezTo>
                  <a:cubicBezTo>
                    <a:pt x="16115" y="7145"/>
                    <a:pt x="16138" y="7236"/>
                    <a:pt x="16184" y="7327"/>
                  </a:cubicBezTo>
                  <a:cubicBezTo>
                    <a:pt x="16206" y="7350"/>
                    <a:pt x="16206" y="7373"/>
                    <a:pt x="16229" y="7396"/>
                  </a:cubicBezTo>
                  <a:cubicBezTo>
                    <a:pt x="16252" y="7419"/>
                    <a:pt x="16252" y="7441"/>
                    <a:pt x="16275" y="7464"/>
                  </a:cubicBezTo>
                  <a:lnTo>
                    <a:pt x="16298" y="7510"/>
                  </a:lnTo>
                  <a:cubicBezTo>
                    <a:pt x="16298" y="7533"/>
                    <a:pt x="16321" y="7578"/>
                    <a:pt x="16343" y="7601"/>
                  </a:cubicBezTo>
                  <a:cubicBezTo>
                    <a:pt x="16366" y="7670"/>
                    <a:pt x="16412" y="7715"/>
                    <a:pt x="16435" y="7784"/>
                  </a:cubicBezTo>
                  <a:lnTo>
                    <a:pt x="16503" y="7898"/>
                  </a:lnTo>
                  <a:cubicBezTo>
                    <a:pt x="16549" y="7989"/>
                    <a:pt x="16617" y="8080"/>
                    <a:pt x="16663" y="8172"/>
                  </a:cubicBezTo>
                  <a:cubicBezTo>
                    <a:pt x="16709" y="8240"/>
                    <a:pt x="16754" y="8286"/>
                    <a:pt x="16800" y="8332"/>
                  </a:cubicBezTo>
                  <a:lnTo>
                    <a:pt x="16823" y="8377"/>
                  </a:lnTo>
                  <a:cubicBezTo>
                    <a:pt x="16868" y="8400"/>
                    <a:pt x="16914" y="8468"/>
                    <a:pt x="16960" y="8514"/>
                  </a:cubicBezTo>
                  <a:cubicBezTo>
                    <a:pt x="17005" y="8560"/>
                    <a:pt x="17051" y="8628"/>
                    <a:pt x="17119" y="8674"/>
                  </a:cubicBezTo>
                  <a:cubicBezTo>
                    <a:pt x="17142" y="8720"/>
                    <a:pt x="17188" y="8765"/>
                    <a:pt x="17234" y="8811"/>
                  </a:cubicBezTo>
                  <a:lnTo>
                    <a:pt x="17256" y="8834"/>
                  </a:lnTo>
                  <a:lnTo>
                    <a:pt x="17302" y="8879"/>
                  </a:lnTo>
                  <a:cubicBezTo>
                    <a:pt x="17348" y="8902"/>
                    <a:pt x="17371" y="8948"/>
                    <a:pt x="17416" y="8993"/>
                  </a:cubicBezTo>
                  <a:cubicBezTo>
                    <a:pt x="17530" y="9085"/>
                    <a:pt x="17644" y="9176"/>
                    <a:pt x="17781" y="9290"/>
                  </a:cubicBezTo>
                  <a:lnTo>
                    <a:pt x="17850" y="9359"/>
                  </a:lnTo>
                  <a:cubicBezTo>
                    <a:pt x="17896" y="9381"/>
                    <a:pt x="17941" y="9404"/>
                    <a:pt x="17964" y="9427"/>
                  </a:cubicBezTo>
                  <a:cubicBezTo>
                    <a:pt x="18032" y="9473"/>
                    <a:pt x="18101" y="9518"/>
                    <a:pt x="18147" y="9564"/>
                  </a:cubicBezTo>
                  <a:lnTo>
                    <a:pt x="18192" y="9587"/>
                  </a:lnTo>
                  <a:cubicBezTo>
                    <a:pt x="18284" y="9655"/>
                    <a:pt x="18420" y="9747"/>
                    <a:pt x="18535" y="9815"/>
                  </a:cubicBezTo>
                  <a:lnTo>
                    <a:pt x="18649" y="9884"/>
                  </a:lnTo>
                  <a:cubicBezTo>
                    <a:pt x="18740" y="9952"/>
                    <a:pt x="18809" y="9998"/>
                    <a:pt x="18900" y="10043"/>
                  </a:cubicBezTo>
                  <a:lnTo>
                    <a:pt x="18877" y="10021"/>
                  </a:lnTo>
                  <a:lnTo>
                    <a:pt x="18877" y="10021"/>
                  </a:lnTo>
                  <a:cubicBezTo>
                    <a:pt x="18900" y="10043"/>
                    <a:pt x="18923" y="10043"/>
                    <a:pt x="18945" y="10066"/>
                  </a:cubicBezTo>
                  <a:cubicBezTo>
                    <a:pt x="18968" y="10089"/>
                    <a:pt x="19014" y="10089"/>
                    <a:pt x="19037" y="10112"/>
                  </a:cubicBezTo>
                  <a:cubicBezTo>
                    <a:pt x="19082" y="10135"/>
                    <a:pt x="19105" y="10135"/>
                    <a:pt x="19151" y="10158"/>
                  </a:cubicBezTo>
                  <a:cubicBezTo>
                    <a:pt x="19219" y="10203"/>
                    <a:pt x="19288" y="10226"/>
                    <a:pt x="19356" y="10249"/>
                  </a:cubicBezTo>
                  <a:lnTo>
                    <a:pt x="19425" y="10294"/>
                  </a:lnTo>
                  <a:cubicBezTo>
                    <a:pt x="19470" y="10317"/>
                    <a:pt x="19516" y="10317"/>
                    <a:pt x="19562" y="10340"/>
                  </a:cubicBezTo>
                  <a:cubicBezTo>
                    <a:pt x="19607" y="10386"/>
                    <a:pt x="19676" y="10409"/>
                    <a:pt x="19744" y="10431"/>
                  </a:cubicBezTo>
                  <a:lnTo>
                    <a:pt x="19813" y="10454"/>
                  </a:lnTo>
                  <a:lnTo>
                    <a:pt x="19858" y="10477"/>
                  </a:lnTo>
                  <a:cubicBezTo>
                    <a:pt x="19881" y="10477"/>
                    <a:pt x="19904" y="10500"/>
                    <a:pt x="19927" y="10500"/>
                  </a:cubicBezTo>
                  <a:lnTo>
                    <a:pt x="19950" y="10523"/>
                  </a:lnTo>
                  <a:cubicBezTo>
                    <a:pt x="19995" y="10546"/>
                    <a:pt x="20064" y="10568"/>
                    <a:pt x="20155" y="10614"/>
                  </a:cubicBezTo>
                  <a:cubicBezTo>
                    <a:pt x="20178" y="10614"/>
                    <a:pt x="20224" y="10637"/>
                    <a:pt x="20247" y="10637"/>
                  </a:cubicBezTo>
                  <a:lnTo>
                    <a:pt x="20269" y="10660"/>
                  </a:lnTo>
                  <a:cubicBezTo>
                    <a:pt x="20292" y="10660"/>
                    <a:pt x="20338" y="10683"/>
                    <a:pt x="20361" y="10683"/>
                  </a:cubicBezTo>
                  <a:cubicBezTo>
                    <a:pt x="20383" y="10705"/>
                    <a:pt x="20406" y="10705"/>
                    <a:pt x="20429" y="10728"/>
                  </a:cubicBezTo>
                  <a:cubicBezTo>
                    <a:pt x="20475" y="10728"/>
                    <a:pt x="20520" y="10751"/>
                    <a:pt x="20566" y="10774"/>
                  </a:cubicBezTo>
                  <a:cubicBezTo>
                    <a:pt x="20612" y="10797"/>
                    <a:pt x="20635" y="10842"/>
                    <a:pt x="20612" y="10888"/>
                  </a:cubicBezTo>
                  <a:cubicBezTo>
                    <a:pt x="20612" y="10888"/>
                    <a:pt x="20589" y="10911"/>
                    <a:pt x="20589" y="10911"/>
                  </a:cubicBezTo>
                  <a:cubicBezTo>
                    <a:pt x="20612" y="10956"/>
                    <a:pt x="20635" y="10979"/>
                    <a:pt x="20657" y="11025"/>
                  </a:cubicBezTo>
                  <a:cubicBezTo>
                    <a:pt x="20680" y="11116"/>
                    <a:pt x="20703" y="11185"/>
                    <a:pt x="20726" y="11253"/>
                  </a:cubicBezTo>
                  <a:cubicBezTo>
                    <a:pt x="20749" y="11344"/>
                    <a:pt x="20771" y="11413"/>
                    <a:pt x="20771" y="11481"/>
                  </a:cubicBezTo>
                  <a:cubicBezTo>
                    <a:pt x="20794" y="11550"/>
                    <a:pt x="20817" y="11641"/>
                    <a:pt x="20840" y="11732"/>
                  </a:cubicBezTo>
                  <a:cubicBezTo>
                    <a:pt x="20840" y="11801"/>
                    <a:pt x="20863" y="11869"/>
                    <a:pt x="20863" y="11938"/>
                  </a:cubicBezTo>
                  <a:cubicBezTo>
                    <a:pt x="20863" y="12029"/>
                    <a:pt x="20886" y="12098"/>
                    <a:pt x="20863" y="12189"/>
                  </a:cubicBezTo>
                  <a:cubicBezTo>
                    <a:pt x="20863" y="12280"/>
                    <a:pt x="20863" y="12349"/>
                    <a:pt x="20863" y="12440"/>
                  </a:cubicBezTo>
                  <a:lnTo>
                    <a:pt x="20863" y="12486"/>
                  </a:lnTo>
                  <a:cubicBezTo>
                    <a:pt x="20863" y="12554"/>
                    <a:pt x="20863" y="12600"/>
                    <a:pt x="20840" y="12645"/>
                  </a:cubicBezTo>
                  <a:cubicBezTo>
                    <a:pt x="20840" y="12691"/>
                    <a:pt x="20817" y="12760"/>
                    <a:pt x="20817" y="12805"/>
                  </a:cubicBezTo>
                  <a:cubicBezTo>
                    <a:pt x="20794" y="12851"/>
                    <a:pt x="20794" y="12874"/>
                    <a:pt x="20794" y="12897"/>
                  </a:cubicBezTo>
                  <a:cubicBezTo>
                    <a:pt x="20771" y="12965"/>
                    <a:pt x="20726" y="13034"/>
                    <a:pt x="20703" y="13102"/>
                  </a:cubicBezTo>
                  <a:cubicBezTo>
                    <a:pt x="20657" y="13170"/>
                    <a:pt x="20612" y="13239"/>
                    <a:pt x="20566" y="13285"/>
                  </a:cubicBezTo>
                  <a:cubicBezTo>
                    <a:pt x="20520" y="13330"/>
                    <a:pt x="20498" y="13376"/>
                    <a:pt x="20452" y="13399"/>
                  </a:cubicBezTo>
                  <a:cubicBezTo>
                    <a:pt x="20429" y="13422"/>
                    <a:pt x="20406" y="13444"/>
                    <a:pt x="20383" y="13467"/>
                  </a:cubicBezTo>
                  <a:cubicBezTo>
                    <a:pt x="20361" y="13490"/>
                    <a:pt x="20315" y="13513"/>
                    <a:pt x="20292" y="13536"/>
                  </a:cubicBezTo>
                  <a:cubicBezTo>
                    <a:pt x="20269" y="13536"/>
                    <a:pt x="20224" y="13558"/>
                    <a:pt x="20201" y="13558"/>
                  </a:cubicBezTo>
                  <a:lnTo>
                    <a:pt x="20064" y="13558"/>
                  </a:lnTo>
                  <a:cubicBezTo>
                    <a:pt x="20018" y="13558"/>
                    <a:pt x="19973" y="13536"/>
                    <a:pt x="19950" y="13536"/>
                  </a:cubicBezTo>
                  <a:cubicBezTo>
                    <a:pt x="19904" y="13513"/>
                    <a:pt x="19858" y="13490"/>
                    <a:pt x="19813" y="13444"/>
                  </a:cubicBezTo>
                  <a:cubicBezTo>
                    <a:pt x="19790" y="13444"/>
                    <a:pt x="19744" y="13422"/>
                    <a:pt x="19722" y="13399"/>
                  </a:cubicBezTo>
                  <a:cubicBezTo>
                    <a:pt x="19630" y="13330"/>
                    <a:pt x="19585" y="13285"/>
                    <a:pt x="19539" y="13216"/>
                  </a:cubicBezTo>
                  <a:cubicBezTo>
                    <a:pt x="19470" y="13148"/>
                    <a:pt x="19425" y="13079"/>
                    <a:pt x="19402" y="13011"/>
                  </a:cubicBezTo>
                  <a:lnTo>
                    <a:pt x="19379" y="12988"/>
                  </a:lnTo>
                  <a:lnTo>
                    <a:pt x="19379" y="12965"/>
                  </a:lnTo>
                  <a:lnTo>
                    <a:pt x="19356" y="12965"/>
                  </a:lnTo>
                  <a:cubicBezTo>
                    <a:pt x="19356" y="12965"/>
                    <a:pt x="19356" y="12988"/>
                    <a:pt x="19356" y="13011"/>
                  </a:cubicBezTo>
                  <a:cubicBezTo>
                    <a:pt x="19356" y="13056"/>
                    <a:pt x="19356" y="13102"/>
                    <a:pt x="19379" y="13125"/>
                  </a:cubicBezTo>
                  <a:lnTo>
                    <a:pt x="19379" y="13170"/>
                  </a:lnTo>
                  <a:cubicBezTo>
                    <a:pt x="19379" y="13216"/>
                    <a:pt x="19379" y="13285"/>
                    <a:pt x="19402" y="13330"/>
                  </a:cubicBezTo>
                  <a:cubicBezTo>
                    <a:pt x="19402" y="13376"/>
                    <a:pt x="19402" y="13422"/>
                    <a:pt x="19402" y="13444"/>
                  </a:cubicBezTo>
                  <a:lnTo>
                    <a:pt x="19425" y="13513"/>
                  </a:lnTo>
                  <a:cubicBezTo>
                    <a:pt x="19425" y="13581"/>
                    <a:pt x="19448" y="13650"/>
                    <a:pt x="19448" y="13718"/>
                  </a:cubicBezTo>
                  <a:cubicBezTo>
                    <a:pt x="19470" y="13832"/>
                    <a:pt x="19470" y="13947"/>
                    <a:pt x="19470" y="14106"/>
                  </a:cubicBezTo>
                  <a:cubicBezTo>
                    <a:pt x="19470" y="14220"/>
                    <a:pt x="19470" y="14335"/>
                    <a:pt x="19448" y="14472"/>
                  </a:cubicBezTo>
                  <a:cubicBezTo>
                    <a:pt x="19448" y="14540"/>
                    <a:pt x="19448" y="14631"/>
                    <a:pt x="19425" y="14700"/>
                  </a:cubicBezTo>
                  <a:cubicBezTo>
                    <a:pt x="19402" y="14768"/>
                    <a:pt x="19379" y="14860"/>
                    <a:pt x="19356" y="14928"/>
                  </a:cubicBezTo>
                  <a:cubicBezTo>
                    <a:pt x="19334" y="14996"/>
                    <a:pt x="19311" y="15065"/>
                    <a:pt x="19265" y="15133"/>
                  </a:cubicBezTo>
                  <a:cubicBezTo>
                    <a:pt x="19242" y="15179"/>
                    <a:pt x="19219" y="15248"/>
                    <a:pt x="19174" y="15293"/>
                  </a:cubicBezTo>
                  <a:cubicBezTo>
                    <a:pt x="19128" y="15339"/>
                    <a:pt x="19105" y="15385"/>
                    <a:pt x="19060" y="15407"/>
                  </a:cubicBezTo>
                  <a:cubicBezTo>
                    <a:pt x="19037" y="15430"/>
                    <a:pt x="18991" y="15453"/>
                    <a:pt x="18945" y="15499"/>
                  </a:cubicBezTo>
                  <a:cubicBezTo>
                    <a:pt x="18923" y="15499"/>
                    <a:pt x="18900" y="15521"/>
                    <a:pt x="18854" y="15521"/>
                  </a:cubicBezTo>
                  <a:cubicBezTo>
                    <a:pt x="18740" y="15590"/>
                    <a:pt x="18626" y="15613"/>
                    <a:pt x="18489" y="15613"/>
                  </a:cubicBezTo>
                  <a:lnTo>
                    <a:pt x="18398" y="15613"/>
                  </a:lnTo>
                  <a:cubicBezTo>
                    <a:pt x="18329" y="15590"/>
                    <a:pt x="18238" y="15590"/>
                    <a:pt x="18169" y="15544"/>
                  </a:cubicBezTo>
                  <a:cubicBezTo>
                    <a:pt x="18078" y="15521"/>
                    <a:pt x="18010" y="15499"/>
                    <a:pt x="17941" y="15453"/>
                  </a:cubicBezTo>
                  <a:cubicBezTo>
                    <a:pt x="17873" y="15407"/>
                    <a:pt x="17804" y="15362"/>
                    <a:pt x="17759" y="15316"/>
                  </a:cubicBezTo>
                  <a:cubicBezTo>
                    <a:pt x="17690" y="15270"/>
                    <a:pt x="17644" y="15202"/>
                    <a:pt x="17576" y="15133"/>
                  </a:cubicBezTo>
                  <a:cubicBezTo>
                    <a:pt x="17553" y="15088"/>
                    <a:pt x="17507" y="15042"/>
                    <a:pt x="17485" y="14996"/>
                  </a:cubicBezTo>
                  <a:lnTo>
                    <a:pt x="17462" y="14974"/>
                  </a:lnTo>
                  <a:cubicBezTo>
                    <a:pt x="17416" y="14905"/>
                    <a:pt x="17371" y="14837"/>
                    <a:pt x="17325" y="14768"/>
                  </a:cubicBezTo>
                  <a:cubicBezTo>
                    <a:pt x="17279" y="14677"/>
                    <a:pt x="17234" y="14608"/>
                    <a:pt x="17188" y="14517"/>
                  </a:cubicBezTo>
                  <a:cubicBezTo>
                    <a:pt x="17165" y="14540"/>
                    <a:pt x="17165" y="14540"/>
                    <a:pt x="17142" y="14540"/>
                  </a:cubicBezTo>
                  <a:cubicBezTo>
                    <a:pt x="17142" y="14540"/>
                    <a:pt x="17142" y="14563"/>
                    <a:pt x="17142" y="14563"/>
                  </a:cubicBezTo>
                  <a:cubicBezTo>
                    <a:pt x="17119" y="14586"/>
                    <a:pt x="17119" y="14586"/>
                    <a:pt x="17119" y="14608"/>
                  </a:cubicBezTo>
                  <a:cubicBezTo>
                    <a:pt x="17097" y="14654"/>
                    <a:pt x="17097" y="14700"/>
                    <a:pt x="17097" y="14745"/>
                  </a:cubicBezTo>
                  <a:cubicBezTo>
                    <a:pt x="17097" y="14768"/>
                    <a:pt x="17097" y="14791"/>
                    <a:pt x="17119" y="14814"/>
                  </a:cubicBezTo>
                  <a:cubicBezTo>
                    <a:pt x="17119" y="14860"/>
                    <a:pt x="17119" y="14905"/>
                    <a:pt x="17119" y="14951"/>
                  </a:cubicBezTo>
                  <a:lnTo>
                    <a:pt x="17142" y="15042"/>
                  </a:lnTo>
                  <a:cubicBezTo>
                    <a:pt x="17142" y="15133"/>
                    <a:pt x="17142" y="15225"/>
                    <a:pt x="17142" y="15316"/>
                  </a:cubicBezTo>
                  <a:cubicBezTo>
                    <a:pt x="17142" y="15453"/>
                    <a:pt x="17119" y="15590"/>
                    <a:pt x="17097" y="15773"/>
                  </a:cubicBezTo>
                  <a:cubicBezTo>
                    <a:pt x="17097" y="15932"/>
                    <a:pt x="17051" y="16069"/>
                    <a:pt x="17028" y="16206"/>
                  </a:cubicBezTo>
                  <a:cubicBezTo>
                    <a:pt x="17005" y="16298"/>
                    <a:pt x="16982" y="16366"/>
                    <a:pt x="16937" y="16457"/>
                  </a:cubicBezTo>
                  <a:cubicBezTo>
                    <a:pt x="16914" y="16526"/>
                    <a:pt x="16868" y="16594"/>
                    <a:pt x="16846" y="16663"/>
                  </a:cubicBezTo>
                  <a:cubicBezTo>
                    <a:pt x="16754" y="16823"/>
                    <a:pt x="16663" y="16959"/>
                    <a:pt x="16549" y="17074"/>
                  </a:cubicBezTo>
                  <a:cubicBezTo>
                    <a:pt x="16503" y="17119"/>
                    <a:pt x="16458" y="17165"/>
                    <a:pt x="16389" y="17211"/>
                  </a:cubicBezTo>
                  <a:cubicBezTo>
                    <a:pt x="16321" y="17256"/>
                    <a:pt x="16252" y="17302"/>
                    <a:pt x="16184" y="17347"/>
                  </a:cubicBezTo>
                  <a:cubicBezTo>
                    <a:pt x="16138" y="17393"/>
                    <a:pt x="16069" y="17416"/>
                    <a:pt x="16001" y="17439"/>
                  </a:cubicBezTo>
                  <a:cubicBezTo>
                    <a:pt x="15955" y="17484"/>
                    <a:pt x="15887" y="17507"/>
                    <a:pt x="15796" y="17530"/>
                  </a:cubicBezTo>
                  <a:cubicBezTo>
                    <a:pt x="15750" y="17530"/>
                    <a:pt x="15681" y="17553"/>
                    <a:pt x="15636" y="17553"/>
                  </a:cubicBezTo>
                  <a:cubicBezTo>
                    <a:pt x="15590" y="17553"/>
                    <a:pt x="15545" y="17553"/>
                    <a:pt x="15522" y="17576"/>
                  </a:cubicBezTo>
                  <a:lnTo>
                    <a:pt x="14905" y="17576"/>
                  </a:lnTo>
                  <a:cubicBezTo>
                    <a:pt x="14883" y="17576"/>
                    <a:pt x="14837" y="17576"/>
                    <a:pt x="14814" y="17553"/>
                  </a:cubicBezTo>
                  <a:cubicBezTo>
                    <a:pt x="14768" y="17553"/>
                    <a:pt x="14746" y="17553"/>
                    <a:pt x="14700" y="17530"/>
                  </a:cubicBezTo>
                  <a:lnTo>
                    <a:pt x="14631" y="17530"/>
                  </a:lnTo>
                  <a:lnTo>
                    <a:pt x="14609" y="17507"/>
                  </a:lnTo>
                  <a:lnTo>
                    <a:pt x="14586" y="17507"/>
                  </a:lnTo>
                  <a:cubicBezTo>
                    <a:pt x="14563" y="17507"/>
                    <a:pt x="14540" y="17507"/>
                    <a:pt x="14540" y="17484"/>
                  </a:cubicBezTo>
                  <a:cubicBezTo>
                    <a:pt x="14449" y="17462"/>
                    <a:pt x="14380" y="17416"/>
                    <a:pt x="14335" y="17393"/>
                  </a:cubicBezTo>
                  <a:cubicBezTo>
                    <a:pt x="14289" y="17370"/>
                    <a:pt x="14243" y="17325"/>
                    <a:pt x="14198" y="17302"/>
                  </a:cubicBezTo>
                  <a:cubicBezTo>
                    <a:pt x="14152" y="17279"/>
                    <a:pt x="14107" y="17233"/>
                    <a:pt x="14061" y="17211"/>
                  </a:cubicBezTo>
                  <a:cubicBezTo>
                    <a:pt x="14015" y="17188"/>
                    <a:pt x="13992" y="17165"/>
                    <a:pt x="13970" y="17119"/>
                  </a:cubicBezTo>
                  <a:cubicBezTo>
                    <a:pt x="13947" y="17142"/>
                    <a:pt x="13947" y="17142"/>
                    <a:pt x="13924" y="17142"/>
                  </a:cubicBezTo>
                  <a:lnTo>
                    <a:pt x="13901" y="17142"/>
                  </a:lnTo>
                  <a:cubicBezTo>
                    <a:pt x="13878" y="17142"/>
                    <a:pt x="13855" y="17119"/>
                    <a:pt x="13833" y="17119"/>
                  </a:cubicBezTo>
                  <a:cubicBezTo>
                    <a:pt x="13810" y="17096"/>
                    <a:pt x="13764" y="17074"/>
                    <a:pt x="13741" y="17051"/>
                  </a:cubicBezTo>
                  <a:cubicBezTo>
                    <a:pt x="13673" y="17005"/>
                    <a:pt x="13627" y="16937"/>
                    <a:pt x="13559" y="16891"/>
                  </a:cubicBezTo>
                  <a:lnTo>
                    <a:pt x="13559" y="16868"/>
                  </a:lnTo>
                  <a:cubicBezTo>
                    <a:pt x="13490" y="16823"/>
                    <a:pt x="13445" y="16777"/>
                    <a:pt x="13399" y="16708"/>
                  </a:cubicBezTo>
                  <a:cubicBezTo>
                    <a:pt x="13353" y="16640"/>
                    <a:pt x="13308" y="16571"/>
                    <a:pt x="13262" y="16480"/>
                  </a:cubicBezTo>
                  <a:cubicBezTo>
                    <a:pt x="13216" y="16434"/>
                    <a:pt x="13193" y="16366"/>
                    <a:pt x="13148" y="16275"/>
                  </a:cubicBezTo>
                  <a:cubicBezTo>
                    <a:pt x="13125" y="16206"/>
                    <a:pt x="13079" y="16115"/>
                    <a:pt x="13057" y="16046"/>
                  </a:cubicBezTo>
                  <a:cubicBezTo>
                    <a:pt x="13034" y="16001"/>
                    <a:pt x="13011" y="15955"/>
                    <a:pt x="13011" y="15932"/>
                  </a:cubicBezTo>
                  <a:lnTo>
                    <a:pt x="12988" y="15887"/>
                  </a:lnTo>
                  <a:cubicBezTo>
                    <a:pt x="12965" y="15841"/>
                    <a:pt x="12942" y="15773"/>
                    <a:pt x="12920" y="15704"/>
                  </a:cubicBezTo>
                  <a:lnTo>
                    <a:pt x="12897" y="15658"/>
                  </a:lnTo>
                  <a:lnTo>
                    <a:pt x="12851" y="15681"/>
                  </a:lnTo>
                  <a:cubicBezTo>
                    <a:pt x="12805" y="15750"/>
                    <a:pt x="12760" y="15795"/>
                    <a:pt x="12691" y="15841"/>
                  </a:cubicBezTo>
                  <a:cubicBezTo>
                    <a:pt x="12646" y="15910"/>
                    <a:pt x="12577" y="15955"/>
                    <a:pt x="12532" y="16001"/>
                  </a:cubicBezTo>
                  <a:lnTo>
                    <a:pt x="12486" y="16046"/>
                  </a:lnTo>
                  <a:cubicBezTo>
                    <a:pt x="12440" y="16092"/>
                    <a:pt x="12395" y="16138"/>
                    <a:pt x="12349" y="16161"/>
                  </a:cubicBezTo>
                  <a:cubicBezTo>
                    <a:pt x="12303" y="16206"/>
                    <a:pt x="12235" y="16275"/>
                    <a:pt x="12166" y="16320"/>
                  </a:cubicBezTo>
                  <a:cubicBezTo>
                    <a:pt x="12098" y="16366"/>
                    <a:pt x="12029" y="16412"/>
                    <a:pt x="11961" y="16434"/>
                  </a:cubicBezTo>
                  <a:lnTo>
                    <a:pt x="11938" y="16457"/>
                  </a:lnTo>
                  <a:cubicBezTo>
                    <a:pt x="11915" y="16457"/>
                    <a:pt x="11870" y="16480"/>
                    <a:pt x="11847" y="16480"/>
                  </a:cubicBezTo>
                  <a:lnTo>
                    <a:pt x="11687" y="16480"/>
                  </a:lnTo>
                  <a:cubicBezTo>
                    <a:pt x="11664" y="16480"/>
                    <a:pt x="11619" y="16480"/>
                    <a:pt x="11596" y="16503"/>
                  </a:cubicBezTo>
                  <a:lnTo>
                    <a:pt x="11527" y="16526"/>
                  </a:lnTo>
                  <a:cubicBezTo>
                    <a:pt x="11459" y="16526"/>
                    <a:pt x="11413" y="16549"/>
                    <a:pt x="11345" y="16549"/>
                  </a:cubicBezTo>
                  <a:lnTo>
                    <a:pt x="11299" y="16571"/>
                  </a:lnTo>
                  <a:cubicBezTo>
                    <a:pt x="11208" y="16571"/>
                    <a:pt x="11094" y="16594"/>
                    <a:pt x="10979" y="16594"/>
                  </a:cubicBezTo>
                  <a:lnTo>
                    <a:pt x="10774" y="16594"/>
                  </a:lnTo>
                  <a:cubicBezTo>
                    <a:pt x="10637" y="16571"/>
                    <a:pt x="10500" y="16571"/>
                    <a:pt x="10363" y="16549"/>
                  </a:cubicBezTo>
                  <a:cubicBezTo>
                    <a:pt x="10318" y="16526"/>
                    <a:pt x="10249" y="16526"/>
                    <a:pt x="10203" y="16503"/>
                  </a:cubicBezTo>
                  <a:lnTo>
                    <a:pt x="10158" y="16503"/>
                  </a:lnTo>
                  <a:cubicBezTo>
                    <a:pt x="10089" y="16480"/>
                    <a:pt x="9998" y="16434"/>
                    <a:pt x="9952" y="16412"/>
                  </a:cubicBezTo>
                  <a:cubicBezTo>
                    <a:pt x="9884" y="16389"/>
                    <a:pt x="9815" y="16366"/>
                    <a:pt x="9747" y="16320"/>
                  </a:cubicBezTo>
                  <a:cubicBezTo>
                    <a:pt x="9701" y="16298"/>
                    <a:pt x="9656" y="16252"/>
                    <a:pt x="9610" y="16229"/>
                  </a:cubicBezTo>
                  <a:lnTo>
                    <a:pt x="9587" y="16206"/>
                  </a:lnTo>
                  <a:cubicBezTo>
                    <a:pt x="9541" y="16161"/>
                    <a:pt x="9496" y="16115"/>
                    <a:pt x="9450" y="16069"/>
                  </a:cubicBezTo>
                  <a:cubicBezTo>
                    <a:pt x="9382" y="16001"/>
                    <a:pt x="9336" y="15910"/>
                    <a:pt x="9290" y="15864"/>
                  </a:cubicBezTo>
                  <a:cubicBezTo>
                    <a:pt x="9268" y="15795"/>
                    <a:pt x="9222" y="15750"/>
                    <a:pt x="9199" y="15681"/>
                  </a:cubicBezTo>
                  <a:cubicBezTo>
                    <a:pt x="9153" y="15613"/>
                    <a:pt x="9131" y="15544"/>
                    <a:pt x="9108" y="15476"/>
                  </a:cubicBezTo>
                  <a:lnTo>
                    <a:pt x="9085" y="15453"/>
                  </a:lnTo>
                  <a:cubicBezTo>
                    <a:pt x="9085" y="15430"/>
                    <a:pt x="9062" y="15385"/>
                    <a:pt x="9062" y="15362"/>
                  </a:cubicBezTo>
                  <a:cubicBezTo>
                    <a:pt x="9039" y="15339"/>
                    <a:pt x="9039" y="15316"/>
                    <a:pt x="9039" y="15293"/>
                  </a:cubicBezTo>
                  <a:lnTo>
                    <a:pt x="9039" y="15270"/>
                  </a:lnTo>
                  <a:cubicBezTo>
                    <a:pt x="9016" y="15202"/>
                    <a:pt x="8994" y="15133"/>
                    <a:pt x="8994" y="15088"/>
                  </a:cubicBezTo>
                  <a:cubicBezTo>
                    <a:pt x="8971" y="14996"/>
                    <a:pt x="8971" y="14928"/>
                    <a:pt x="8971" y="14860"/>
                  </a:cubicBezTo>
                  <a:cubicBezTo>
                    <a:pt x="8971" y="14791"/>
                    <a:pt x="8971" y="14723"/>
                    <a:pt x="8971" y="14654"/>
                  </a:cubicBezTo>
                  <a:cubicBezTo>
                    <a:pt x="8971" y="14608"/>
                    <a:pt x="8971" y="14563"/>
                    <a:pt x="8971" y="14540"/>
                  </a:cubicBezTo>
                  <a:lnTo>
                    <a:pt x="8994" y="14426"/>
                  </a:lnTo>
                  <a:cubicBezTo>
                    <a:pt x="8994" y="14357"/>
                    <a:pt x="9016" y="14266"/>
                    <a:pt x="9016" y="14198"/>
                  </a:cubicBezTo>
                  <a:cubicBezTo>
                    <a:pt x="9062" y="14038"/>
                    <a:pt x="9131" y="13878"/>
                    <a:pt x="9199" y="13718"/>
                  </a:cubicBezTo>
                  <a:cubicBezTo>
                    <a:pt x="9222" y="13650"/>
                    <a:pt x="9268" y="13581"/>
                    <a:pt x="9290" y="13536"/>
                  </a:cubicBezTo>
                  <a:cubicBezTo>
                    <a:pt x="9313" y="13513"/>
                    <a:pt x="9313" y="13490"/>
                    <a:pt x="9336" y="13467"/>
                  </a:cubicBezTo>
                  <a:cubicBezTo>
                    <a:pt x="9359" y="13422"/>
                    <a:pt x="9382" y="13399"/>
                    <a:pt x="9404" y="13353"/>
                  </a:cubicBezTo>
                  <a:cubicBezTo>
                    <a:pt x="9404" y="13330"/>
                    <a:pt x="9427" y="13285"/>
                    <a:pt x="9450" y="13262"/>
                  </a:cubicBezTo>
                  <a:cubicBezTo>
                    <a:pt x="9473" y="13239"/>
                    <a:pt x="9496" y="13193"/>
                    <a:pt x="9519" y="13170"/>
                  </a:cubicBezTo>
                  <a:cubicBezTo>
                    <a:pt x="9564" y="13102"/>
                    <a:pt x="9587" y="13034"/>
                    <a:pt x="9633" y="12965"/>
                  </a:cubicBezTo>
                  <a:cubicBezTo>
                    <a:pt x="9633" y="12942"/>
                    <a:pt x="9633" y="12919"/>
                    <a:pt x="9656" y="12897"/>
                  </a:cubicBezTo>
                  <a:lnTo>
                    <a:pt x="9656" y="12897"/>
                  </a:lnTo>
                  <a:cubicBezTo>
                    <a:pt x="9610" y="12942"/>
                    <a:pt x="9541" y="12965"/>
                    <a:pt x="9496" y="12988"/>
                  </a:cubicBezTo>
                  <a:cubicBezTo>
                    <a:pt x="9427" y="13034"/>
                    <a:pt x="9336" y="13079"/>
                    <a:pt x="9268" y="13102"/>
                  </a:cubicBezTo>
                  <a:cubicBezTo>
                    <a:pt x="9222" y="13102"/>
                    <a:pt x="9199" y="13125"/>
                    <a:pt x="9176" y="13125"/>
                  </a:cubicBezTo>
                  <a:cubicBezTo>
                    <a:pt x="9131" y="13148"/>
                    <a:pt x="9085" y="13170"/>
                    <a:pt x="9062" y="13170"/>
                  </a:cubicBezTo>
                  <a:cubicBezTo>
                    <a:pt x="8902" y="13239"/>
                    <a:pt x="8788" y="13285"/>
                    <a:pt x="8674" y="13307"/>
                  </a:cubicBezTo>
                  <a:cubicBezTo>
                    <a:pt x="8628" y="13307"/>
                    <a:pt x="8560" y="13330"/>
                    <a:pt x="8514" y="13330"/>
                  </a:cubicBezTo>
                  <a:lnTo>
                    <a:pt x="8469" y="13330"/>
                  </a:lnTo>
                  <a:cubicBezTo>
                    <a:pt x="8423" y="13353"/>
                    <a:pt x="8332" y="13376"/>
                    <a:pt x="8263" y="13376"/>
                  </a:cubicBezTo>
                  <a:cubicBezTo>
                    <a:pt x="8195" y="13376"/>
                    <a:pt x="8126" y="13353"/>
                    <a:pt x="8081" y="13353"/>
                  </a:cubicBezTo>
                  <a:cubicBezTo>
                    <a:pt x="8012" y="13330"/>
                    <a:pt x="7944" y="13307"/>
                    <a:pt x="7875" y="13285"/>
                  </a:cubicBezTo>
                  <a:cubicBezTo>
                    <a:pt x="7830" y="13262"/>
                    <a:pt x="7784" y="13239"/>
                    <a:pt x="7738" y="13216"/>
                  </a:cubicBezTo>
                  <a:cubicBezTo>
                    <a:pt x="7715" y="13193"/>
                    <a:pt x="7670" y="13170"/>
                    <a:pt x="7647" y="13148"/>
                  </a:cubicBezTo>
                  <a:cubicBezTo>
                    <a:pt x="7601" y="13102"/>
                    <a:pt x="7533" y="13056"/>
                    <a:pt x="7487" y="12965"/>
                  </a:cubicBezTo>
                  <a:cubicBezTo>
                    <a:pt x="7487" y="12942"/>
                    <a:pt x="7464" y="12919"/>
                    <a:pt x="7442" y="12897"/>
                  </a:cubicBezTo>
                  <a:cubicBezTo>
                    <a:pt x="7442" y="12851"/>
                    <a:pt x="7419" y="12805"/>
                    <a:pt x="7419" y="12782"/>
                  </a:cubicBezTo>
                  <a:cubicBezTo>
                    <a:pt x="7396" y="12714"/>
                    <a:pt x="7373" y="12623"/>
                    <a:pt x="7350" y="12531"/>
                  </a:cubicBezTo>
                  <a:cubicBezTo>
                    <a:pt x="7350" y="12486"/>
                    <a:pt x="7350" y="12417"/>
                    <a:pt x="7350" y="12349"/>
                  </a:cubicBezTo>
                  <a:cubicBezTo>
                    <a:pt x="7373" y="12257"/>
                    <a:pt x="7373" y="12166"/>
                    <a:pt x="7396" y="12075"/>
                  </a:cubicBezTo>
                  <a:cubicBezTo>
                    <a:pt x="7464" y="11824"/>
                    <a:pt x="7578" y="11550"/>
                    <a:pt x="7761" y="11253"/>
                  </a:cubicBezTo>
                  <a:lnTo>
                    <a:pt x="7784" y="11230"/>
                  </a:lnTo>
                  <a:cubicBezTo>
                    <a:pt x="7807" y="11185"/>
                    <a:pt x="7852" y="11116"/>
                    <a:pt x="7875" y="11071"/>
                  </a:cubicBezTo>
                  <a:cubicBezTo>
                    <a:pt x="7898" y="11048"/>
                    <a:pt x="7921" y="11025"/>
                    <a:pt x="7921" y="11002"/>
                  </a:cubicBezTo>
                  <a:lnTo>
                    <a:pt x="7966" y="10934"/>
                  </a:lnTo>
                  <a:cubicBezTo>
                    <a:pt x="8012" y="10865"/>
                    <a:pt x="8058" y="10819"/>
                    <a:pt x="8103" y="10774"/>
                  </a:cubicBezTo>
                  <a:cubicBezTo>
                    <a:pt x="8149" y="10728"/>
                    <a:pt x="8172" y="10705"/>
                    <a:pt x="8218" y="10660"/>
                  </a:cubicBezTo>
                  <a:cubicBezTo>
                    <a:pt x="8240" y="10637"/>
                    <a:pt x="8240" y="10614"/>
                    <a:pt x="8263" y="10568"/>
                  </a:cubicBezTo>
                  <a:cubicBezTo>
                    <a:pt x="8263" y="10568"/>
                    <a:pt x="8263" y="10568"/>
                    <a:pt x="8263" y="10546"/>
                  </a:cubicBezTo>
                  <a:lnTo>
                    <a:pt x="8240" y="10568"/>
                  </a:lnTo>
                  <a:cubicBezTo>
                    <a:pt x="8172" y="10614"/>
                    <a:pt x="8103" y="10660"/>
                    <a:pt x="8035" y="10683"/>
                  </a:cubicBezTo>
                  <a:cubicBezTo>
                    <a:pt x="7966" y="10728"/>
                    <a:pt x="7875" y="10751"/>
                    <a:pt x="7784" y="10774"/>
                  </a:cubicBezTo>
                  <a:cubicBezTo>
                    <a:pt x="7738" y="10797"/>
                    <a:pt x="7693" y="10797"/>
                    <a:pt x="7647" y="10819"/>
                  </a:cubicBezTo>
                  <a:lnTo>
                    <a:pt x="7578" y="10819"/>
                  </a:lnTo>
                  <a:cubicBezTo>
                    <a:pt x="7556" y="10819"/>
                    <a:pt x="7533" y="10819"/>
                    <a:pt x="7487" y="10797"/>
                  </a:cubicBezTo>
                  <a:cubicBezTo>
                    <a:pt x="7419" y="10797"/>
                    <a:pt x="7350" y="10751"/>
                    <a:pt x="7282" y="10728"/>
                  </a:cubicBezTo>
                  <a:cubicBezTo>
                    <a:pt x="7213" y="10705"/>
                    <a:pt x="7168" y="10660"/>
                    <a:pt x="7122" y="10614"/>
                  </a:cubicBezTo>
                  <a:cubicBezTo>
                    <a:pt x="7076" y="10546"/>
                    <a:pt x="7053" y="10500"/>
                    <a:pt x="7008" y="10409"/>
                  </a:cubicBezTo>
                  <a:cubicBezTo>
                    <a:pt x="6985" y="10363"/>
                    <a:pt x="6985" y="10294"/>
                    <a:pt x="6985" y="10249"/>
                  </a:cubicBezTo>
                  <a:cubicBezTo>
                    <a:pt x="6985" y="10249"/>
                    <a:pt x="6985" y="10226"/>
                    <a:pt x="6985" y="10226"/>
                  </a:cubicBezTo>
                  <a:lnTo>
                    <a:pt x="6962" y="10226"/>
                  </a:lnTo>
                  <a:cubicBezTo>
                    <a:pt x="6962" y="10112"/>
                    <a:pt x="6962" y="10021"/>
                    <a:pt x="6962" y="9929"/>
                  </a:cubicBezTo>
                  <a:cubicBezTo>
                    <a:pt x="6985" y="9815"/>
                    <a:pt x="7008" y="9678"/>
                    <a:pt x="7031" y="9564"/>
                  </a:cubicBezTo>
                  <a:cubicBezTo>
                    <a:pt x="7076" y="9450"/>
                    <a:pt x="7122" y="9313"/>
                    <a:pt x="7190" y="9199"/>
                  </a:cubicBezTo>
                  <a:cubicBezTo>
                    <a:pt x="7259" y="9062"/>
                    <a:pt x="7305" y="8948"/>
                    <a:pt x="7373" y="8856"/>
                  </a:cubicBezTo>
                  <a:cubicBezTo>
                    <a:pt x="7396" y="8788"/>
                    <a:pt x="7442" y="8742"/>
                    <a:pt x="7464" y="8697"/>
                  </a:cubicBezTo>
                  <a:lnTo>
                    <a:pt x="7487" y="8674"/>
                  </a:lnTo>
                  <a:lnTo>
                    <a:pt x="7510" y="8628"/>
                  </a:lnTo>
                  <a:cubicBezTo>
                    <a:pt x="7556" y="8583"/>
                    <a:pt x="7578" y="8514"/>
                    <a:pt x="7601" y="8491"/>
                  </a:cubicBezTo>
                  <a:cubicBezTo>
                    <a:pt x="7647" y="8423"/>
                    <a:pt x="7693" y="8377"/>
                    <a:pt x="7738" y="8332"/>
                  </a:cubicBezTo>
                  <a:lnTo>
                    <a:pt x="7761" y="8286"/>
                  </a:lnTo>
                  <a:cubicBezTo>
                    <a:pt x="7807" y="8263"/>
                    <a:pt x="7830" y="8217"/>
                    <a:pt x="7875" y="8172"/>
                  </a:cubicBezTo>
                  <a:lnTo>
                    <a:pt x="7898" y="8126"/>
                  </a:lnTo>
                  <a:cubicBezTo>
                    <a:pt x="7966" y="8058"/>
                    <a:pt x="8012" y="7989"/>
                    <a:pt x="8058" y="7943"/>
                  </a:cubicBezTo>
                  <a:cubicBezTo>
                    <a:pt x="8103" y="7898"/>
                    <a:pt x="8126" y="7875"/>
                    <a:pt x="8149" y="7852"/>
                  </a:cubicBezTo>
                  <a:lnTo>
                    <a:pt x="8218" y="7784"/>
                  </a:lnTo>
                  <a:cubicBezTo>
                    <a:pt x="8332" y="7670"/>
                    <a:pt x="8446" y="7578"/>
                    <a:pt x="8537" y="7510"/>
                  </a:cubicBezTo>
                  <a:cubicBezTo>
                    <a:pt x="8583" y="7464"/>
                    <a:pt x="8628" y="7441"/>
                    <a:pt x="8651" y="7419"/>
                  </a:cubicBezTo>
                  <a:cubicBezTo>
                    <a:pt x="8674" y="7396"/>
                    <a:pt x="8720" y="7373"/>
                    <a:pt x="8743" y="7327"/>
                  </a:cubicBezTo>
                  <a:cubicBezTo>
                    <a:pt x="8765" y="7282"/>
                    <a:pt x="8788" y="7259"/>
                    <a:pt x="8834" y="7236"/>
                  </a:cubicBezTo>
                  <a:cubicBezTo>
                    <a:pt x="8857" y="7236"/>
                    <a:pt x="8880" y="7213"/>
                    <a:pt x="8902" y="7213"/>
                  </a:cubicBezTo>
                  <a:cubicBezTo>
                    <a:pt x="8925" y="7213"/>
                    <a:pt x="8948" y="7213"/>
                    <a:pt x="8948" y="7236"/>
                  </a:cubicBezTo>
                  <a:cubicBezTo>
                    <a:pt x="8994" y="7236"/>
                    <a:pt x="9016" y="7259"/>
                    <a:pt x="9062" y="7259"/>
                  </a:cubicBezTo>
                  <a:cubicBezTo>
                    <a:pt x="9108" y="7282"/>
                    <a:pt x="9176" y="7282"/>
                    <a:pt x="9222" y="7304"/>
                  </a:cubicBezTo>
                  <a:cubicBezTo>
                    <a:pt x="9268" y="7304"/>
                    <a:pt x="9313" y="7327"/>
                    <a:pt x="9382" y="7327"/>
                  </a:cubicBezTo>
                  <a:cubicBezTo>
                    <a:pt x="9450" y="7350"/>
                    <a:pt x="9541" y="7373"/>
                    <a:pt x="9610" y="7373"/>
                  </a:cubicBezTo>
                  <a:cubicBezTo>
                    <a:pt x="9793" y="7419"/>
                    <a:pt x="9975" y="7441"/>
                    <a:pt x="10181" y="7464"/>
                  </a:cubicBezTo>
                  <a:cubicBezTo>
                    <a:pt x="10272" y="7487"/>
                    <a:pt x="10363" y="7487"/>
                    <a:pt x="10454" y="7510"/>
                  </a:cubicBezTo>
                  <a:cubicBezTo>
                    <a:pt x="10523" y="7510"/>
                    <a:pt x="10614" y="7533"/>
                    <a:pt x="10683" y="7533"/>
                  </a:cubicBezTo>
                  <a:lnTo>
                    <a:pt x="10957" y="7533"/>
                  </a:lnTo>
                  <a:cubicBezTo>
                    <a:pt x="11025" y="7555"/>
                    <a:pt x="11071" y="7555"/>
                    <a:pt x="11139" y="7555"/>
                  </a:cubicBezTo>
                  <a:lnTo>
                    <a:pt x="11367" y="7555"/>
                  </a:lnTo>
                  <a:cubicBezTo>
                    <a:pt x="11504" y="7555"/>
                    <a:pt x="11641" y="7533"/>
                    <a:pt x="11801" y="7533"/>
                  </a:cubicBezTo>
                  <a:cubicBezTo>
                    <a:pt x="11870" y="7533"/>
                    <a:pt x="11938" y="7510"/>
                    <a:pt x="12007" y="7510"/>
                  </a:cubicBezTo>
                  <a:lnTo>
                    <a:pt x="12212" y="7510"/>
                  </a:lnTo>
                  <a:cubicBezTo>
                    <a:pt x="12303" y="7487"/>
                    <a:pt x="12372" y="7487"/>
                    <a:pt x="12463" y="7464"/>
                  </a:cubicBezTo>
                  <a:lnTo>
                    <a:pt x="12532" y="7464"/>
                  </a:lnTo>
                  <a:lnTo>
                    <a:pt x="12600" y="7441"/>
                  </a:lnTo>
                  <a:lnTo>
                    <a:pt x="12691" y="7441"/>
                  </a:lnTo>
                  <a:cubicBezTo>
                    <a:pt x="12737" y="7419"/>
                    <a:pt x="12805" y="7419"/>
                    <a:pt x="12851" y="7419"/>
                  </a:cubicBezTo>
                  <a:cubicBezTo>
                    <a:pt x="12897" y="7396"/>
                    <a:pt x="12942" y="7396"/>
                    <a:pt x="12988" y="7373"/>
                  </a:cubicBezTo>
                  <a:lnTo>
                    <a:pt x="13034" y="7373"/>
                  </a:lnTo>
                  <a:lnTo>
                    <a:pt x="13057" y="7350"/>
                  </a:lnTo>
                  <a:cubicBezTo>
                    <a:pt x="13102" y="7327"/>
                    <a:pt x="13148" y="7327"/>
                    <a:pt x="13193" y="7304"/>
                  </a:cubicBezTo>
                  <a:cubicBezTo>
                    <a:pt x="13216" y="7304"/>
                    <a:pt x="13239" y="7304"/>
                    <a:pt x="13285" y="7282"/>
                  </a:cubicBezTo>
                  <a:cubicBezTo>
                    <a:pt x="13308" y="7282"/>
                    <a:pt x="13330" y="7259"/>
                    <a:pt x="13353" y="7259"/>
                  </a:cubicBezTo>
                  <a:cubicBezTo>
                    <a:pt x="13399" y="7236"/>
                    <a:pt x="13445" y="7213"/>
                    <a:pt x="13490" y="7213"/>
                  </a:cubicBezTo>
                  <a:cubicBezTo>
                    <a:pt x="13582" y="7167"/>
                    <a:pt x="13696" y="7122"/>
                    <a:pt x="13787" y="7076"/>
                  </a:cubicBezTo>
                  <a:lnTo>
                    <a:pt x="13833" y="7053"/>
                  </a:lnTo>
                  <a:lnTo>
                    <a:pt x="13901" y="7008"/>
                  </a:lnTo>
                  <a:cubicBezTo>
                    <a:pt x="13970" y="6985"/>
                    <a:pt x="14038" y="6939"/>
                    <a:pt x="14107" y="6894"/>
                  </a:cubicBezTo>
                  <a:cubicBezTo>
                    <a:pt x="14107" y="6894"/>
                    <a:pt x="14129" y="6871"/>
                    <a:pt x="14152" y="6871"/>
                  </a:cubicBezTo>
                  <a:cubicBezTo>
                    <a:pt x="14198" y="6825"/>
                    <a:pt x="14266" y="6802"/>
                    <a:pt x="14312" y="6757"/>
                  </a:cubicBezTo>
                  <a:lnTo>
                    <a:pt x="14380" y="6711"/>
                  </a:lnTo>
                  <a:cubicBezTo>
                    <a:pt x="14449" y="6665"/>
                    <a:pt x="14495" y="6620"/>
                    <a:pt x="14563" y="6574"/>
                  </a:cubicBezTo>
                  <a:cubicBezTo>
                    <a:pt x="14609" y="6528"/>
                    <a:pt x="14677" y="6483"/>
                    <a:pt x="14746" y="6437"/>
                  </a:cubicBezTo>
                  <a:cubicBezTo>
                    <a:pt x="14791" y="6391"/>
                    <a:pt x="14860" y="6346"/>
                    <a:pt x="14905" y="6300"/>
                  </a:cubicBezTo>
                  <a:lnTo>
                    <a:pt x="14951" y="6300"/>
                  </a:lnTo>
                  <a:cubicBezTo>
                    <a:pt x="15020" y="6232"/>
                    <a:pt x="15065" y="6186"/>
                    <a:pt x="15134" y="6117"/>
                  </a:cubicBezTo>
                  <a:cubicBezTo>
                    <a:pt x="15179" y="6072"/>
                    <a:pt x="15202" y="6003"/>
                    <a:pt x="15225" y="5958"/>
                  </a:cubicBezTo>
                  <a:cubicBezTo>
                    <a:pt x="15225" y="5958"/>
                    <a:pt x="15248" y="5935"/>
                    <a:pt x="15271" y="5935"/>
                  </a:cubicBezTo>
                  <a:cubicBezTo>
                    <a:pt x="15225" y="5889"/>
                    <a:pt x="15179" y="5844"/>
                    <a:pt x="15134" y="5798"/>
                  </a:cubicBezTo>
                  <a:cubicBezTo>
                    <a:pt x="15111" y="5752"/>
                    <a:pt x="15065" y="5729"/>
                    <a:pt x="15042" y="5684"/>
                  </a:cubicBezTo>
                  <a:cubicBezTo>
                    <a:pt x="14997" y="5638"/>
                    <a:pt x="14951" y="5592"/>
                    <a:pt x="14905" y="5547"/>
                  </a:cubicBezTo>
                  <a:cubicBezTo>
                    <a:pt x="14860" y="5501"/>
                    <a:pt x="14814" y="5456"/>
                    <a:pt x="14768" y="5410"/>
                  </a:cubicBezTo>
                  <a:cubicBezTo>
                    <a:pt x="14746" y="5387"/>
                    <a:pt x="14723" y="5364"/>
                    <a:pt x="14700" y="5341"/>
                  </a:cubicBezTo>
                  <a:cubicBezTo>
                    <a:pt x="14700" y="5296"/>
                    <a:pt x="14700" y="5250"/>
                    <a:pt x="14677" y="5204"/>
                  </a:cubicBezTo>
                  <a:cubicBezTo>
                    <a:pt x="14654" y="5182"/>
                    <a:pt x="14631" y="5159"/>
                    <a:pt x="14586" y="5159"/>
                  </a:cubicBezTo>
                  <a:cubicBezTo>
                    <a:pt x="14563" y="5159"/>
                    <a:pt x="14563" y="5159"/>
                    <a:pt x="14540" y="5182"/>
                  </a:cubicBezTo>
                  <a:lnTo>
                    <a:pt x="14517" y="5182"/>
                  </a:lnTo>
                  <a:cubicBezTo>
                    <a:pt x="14472" y="5227"/>
                    <a:pt x="14472" y="5227"/>
                    <a:pt x="14426" y="5227"/>
                  </a:cubicBezTo>
                  <a:cubicBezTo>
                    <a:pt x="14426" y="5227"/>
                    <a:pt x="14403" y="5250"/>
                    <a:pt x="14380" y="5250"/>
                  </a:cubicBezTo>
                  <a:lnTo>
                    <a:pt x="14335" y="5250"/>
                  </a:lnTo>
                  <a:lnTo>
                    <a:pt x="14335" y="5273"/>
                  </a:lnTo>
                  <a:cubicBezTo>
                    <a:pt x="14266" y="5296"/>
                    <a:pt x="14221" y="5319"/>
                    <a:pt x="14152" y="5319"/>
                  </a:cubicBezTo>
                  <a:cubicBezTo>
                    <a:pt x="14129" y="5341"/>
                    <a:pt x="14084" y="5364"/>
                    <a:pt x="14061" y="5364"/>
                  </a:cubicBezTo>
                  <a:cubicBezTo>
                    <a:pt x="14015" y="5387"/>
                    <a:pt x="13970" y="5410"/>
                    <a:pt x="13924" y="5433"/>
                  </a:cubicBezTo>
                  <a:lnTo>
                    <a:pt x="13855" y="5456"/>
                  </a:lnTo>
                  <a:cubicBezTo>
                    <a:pt x="13810" y="5478"/>
                    <a:pt x="13764" y="5501"/>
                    <a:pt x="13696" y="5524"/>
                  </a:cubicBezTo>
                  <a:lnTo>
                    <a:pt x="13650" y="5524"/>
                  </a:lnTo>
                  <a:cubicBezTo>
                    <a:pt x="13604" y="5547"/>
                    <a:pt x="13536" y="5570"/>
                    <a:pt x="13467" y="5592"/>
                  </a:cubicBezTo>
                  <a:cubicBezTo>
                    <a:pt x="13399" y="5615"/>
                    <a:pt x="13330" y="5638"/>
                    <a:pt x="13285" y="5661"/>
                  </a:cubicBezTo>
                  <a:cubicBezTo>
                    <a:pt x="13216" y="5661"/>
                    <a:pt x="13148" y="5684"/>
                    <a:pt x="13079" y="5684"/>
                  </a:cubicBezTo>
                  <a:lnTo>
                    <a:pt x="13034" y="5707"/>
                  </a:lnTo>
                  <a:cubicBezTo>
                    <a:pt x="12965" y="5707"/>
                    <a:pt x="12920" y="5729"/>
                    <a:pt x="12851" y="5729"/>
                  </a:cubicBezTo>
                  <a:cubicBezTo>
                    <a:pt x="12805" y="5729"/>
                    <a:pt x="12737" y="5752"/>
                    <a:pt x="12691" y="5752"/>
                  </a:cubicBezTo>
                  <a:lnTo>
                    <a:pt x="12554" y="5752"/>
                  </a:lnTo>
                  <a:cubicBezTo>
                    <a:pt x="12509" y="5775"/>
                    <a:pt x="12463" y="5775"/>
                    <a:pt x="12395" y="5775"/>
                  </a:cubicBezTo>
                  <a:cubicBezTo>
                    <a:pt x="12326" y="5775"/>
                    <a:pt x="12280" y="5798"/>
                    <a:pt x="12212" y="5798"/>
                  </a:cubicBezTo>
                  <a:cubicBezTo>
                    <a:pt x="12121" y="5798"/>
                    <a:pt x="12029" y="5798"/>
                    <a:pt x="11938" y="5821"/>
                  </a:cubicBezTo>
                  <a:lnTo>
                    <a:pt x="11756" y="5821"/>
                  </a:lnTo>
                  <a:cubicBezTo>
                    <a:pt x="11664" y="5821"/>
                    <a:pt x="11596" y="5821"/>
                    <a:pt x="11504" y="5844"/>
                  </a:cubicBezTo>
                  <a:lnTo>
                    <a:pt x="11208" y="5844"/>
                  </a:lnTo>
                  <a:cubicBezTo>
                    <a:pt x="11094" y="5844"/>
                    <a:pt x="10957" y="5821"/>
                    <a:pt x="10842" y="5798"/>
                  </a:cubicBezTo>
                  <a:lnTo>
                    <a:pt x="10797" y="5798"/>
                  </a:lnTo>
                  <a:cubicBezTo>
                    <a:pt x="10683" y="5775"/>
                    <a:pt x="10546" y="5775"/>
                    <a:pt x="10432" y="5752"/>
                  </a:cubicBezTo>
                  <a:cubicBezTo>
                    <a:pt x="10272" y="5729"/>
                    <a:pt x="10135" y="5684"/>
                    <a:pt x="10044" y="5661"/>
                  </a:cubicBezTo>
                  <a:cubicBezTo>
                    <a:pt x="9952" y="5661"/>
                    <a:pt x="9884" y="5638"/>
                    <a:pt x="9815" y="5615"/>
                  </a:cubicBezTo>
                  <a:lnTo>
                    <a:pt x="9770" y="5592"/>
                  </a:lnTo>
                  <a:cubicBezTo>
                    <a:pt x="9724" y="5592"/>
                    <a:pt x="9678" y="5570"/>
                    <a:pt x="9633" y="5570"/>
                  </a:cubicBezTo>
                  <a:cubicBezTo>
                    <a:pt x="9587" y="5547"/>
                    <a:pt x="9519" y="5524"/>
                    <a:pt x="9450" y="5501"/>
                  </a:cubicBezTo>
                  <a:cubicBezTo>
                    <a:pt x="9404" y="5501"/>
                    <a:pt x="9359" y="5478"/>
                    <a:pt x="9313" y="5456"/>
                  </a:cubicBezTo>
                  <a:lnTo>
                    <a:pt x="9245" y="5433"/>
                  </a:lnTo>
                  <a:cubicBezTo>
                    <a:pt x="9153" y="5410"/>
                    <a:pt x="9085" y="5387"/>
                    <a:pt x="9016" y="5341"/>
                  </a:cubicBezTo>
                  <a:cubicBezTo>
                    <a:pt x="8925" y="5319"/>
                    <a:pt x="8857" y="5296"/>
                    <a:pt x="8765" y="5250"/>
                  </a:cubicBezTo>
                  <a:lnTo>
                    <a:pt x="8720" y="5227"/>
                  </a:lnTo>
                  <a:lnTo>
                    <a:pt x="8720" y="5204"/>
                  </a:lnTo>
                  <a:cubicBezTo>
                    <a:pt x="8697" y="5159"/>
                    <a:pt x="8651" y="5136"/>
                    <a:pt x="8606" y="5113"/>
                  </a:cubicBezTo>
                  <a:lnTo>
                    <a:pt x="8560" y="5113"/>
                  </a:lnTo>
                  <a:cubicBezTo>
                    <a:pt x="8491" y="5068"/>
                    <a:pt x="8400" y="5045"/>
                    <a:pt x="8332" y="4999"/>
                  </a:cubicBezTo>
                  <a:lnTo>
                    <a:pt x="8240" y="4953"/>
                  </a:lnTo>
                  <a:cubicBezTo>
                    <a:pt x="8081" y="4885"/>
                    <a:pt x="7966" y="4816"/>
                    <a:pt x="7852" y="4771"/>
                  </a:cubicBezTo>
                  <a:cubicBezTo>
                    <a:pt x="7738" y="4702"/>
                    <a:pt x="7601" y="4611"/>
                    <a:pt x="7487" y="4543"/>
                  </a:cubicBezTo>
                  <a:cubicBezTo>
                    <a:pt x="7396" y="4474"/>
                    <a:pt x="7282" y="4406"/>
                    <a:pt x="7168" y="4314"/>
                  </a:cubicBezTo>
                  <a:lnTo>
                    <a:pt x="7076" y="4246"/>
                  </a:lnTo>
                  <a:lnTo>
                    <a:pt x="7076" y="4223"/>
                  </a:lnTo>
                  <a:cubicBezTo>
                    <a:pt x="7008" y="4177"/>
                    <a:pt x="6962" y="4154"/>
                    <a:pt x="6917" y="4109"/>
                  </a:cubicBezTo>
                  <a:lnTo>
                    <a:pt x="6825" y="4040"/>
                  </a:lnTo>
                  <a:cubicBezTo>
                    <a:pt x="6780" y="4018"/>
                    <a:pt x="6734" y="3972"/>
                    <a:pt x="6711" y="3949"/>
                  </a:cubicBezTo>
                  <a:lnTo>
                    <a:pt x="6665" y="3903"/>
                  </a:lnTo>
                  <a:lnTo>
                    <a:pt x="6643" y="3881"/>
                  </a:lnTo>
                  <a:cubicBezTo>
                    <a:pt x="6620" y="3858"/>
                    <a:pt x="6574" y="3835"/>
                    <a:pt x="6551" y="3789"/>
                  </a:cubicBezTo>
                  <a:cubicBezTo>
                    <a:pt x="6460" y="3721"/>
                    <a:pt x="6369" y="3630"/>
                    <a:pt x="6277" y="3538"/>
                  </a:cubicBezTo>
                  <a:cubicBezTo>
                    <a:pt x="6186" y="3424"/>
                    <a:pt x="6095" y="3333"/>
                    <a:pt x="6004" y="3241"/>
                  </a:cubicBezTo>
                  <a:cubicBezTo>
                    <a:pt x="5935" y="3150"/>
                    <a:pt x="5844" y="3059"/>
                    <a:pt x="5775" y="2968"/>
                  </a:cubicBezTo>
                  <a:cubicBezTo>
                    <a:pt x="5775" y="2945"/>
                    <a:pt x="5752" y="2945"/>
                    <a:pt x="5752" y="2922"/>
                  </a:cubicBezTo>
                  <a:cubicBezTo>
                    <a:pt x="5684" y="2831"/>
                    <a:pt x="5615" y="2739"/>
                    <a:pt x="5547" y="2648"/>
                  </a:cubicBezTo>
                  <a:cubicBezTo>
                    <a:pt x="5456" y="2557"/>
                    <a:pt x="5387" y="2488"/>
                    <a:pt x="5319" y="2397"/>
                  </a:cubicBezTo>
                  <a:cubicBezTo>
                    <a:pt x="5227" y="2237"/>
                    <a:pt x="5113" y="2100"/>
                    <a:pt x="4999" y="1963"/>
                  </a:cubicBezTo>
                  <a:cubicBezTo>
                    <a:pt x="4839" y="1735"/>
                    <a:pt x="4680" y="1507"/>
                    <a:pt x="4543" y="1233"/>
                  </a:cubicBezTo>
                  <a:cubicBezTo>
                    <a:pt x="4543" y="1210"/>
                    <a:pt x="4520" y="1187"/>
                    <a:pt x="4520" y="1164"/>
                  </a:cubicBezTo>
                  <a:lnTo>
                    <a:pt x="4497" y="1142"/>
                  </a:lnTo>
                  <a:lnTo>
                    <a:pt x="4451" y="1073"/>
                  </a:lnTo>
                  <a:lnTo>
                    <a:pt x="4451" y="1027"/>
                  </a:lnTo>
                  <a:cubicBezTo>
                    <a:pt x="4406" y="982"/>
                    <a:pt x="4383" y="913"/>
                    <a:pt x="4360" y="845"/>
                  </a:cubicBezTo>
                  <a:cubicBezTo>
                    <a:pt x="4337" y="799"/>
                    <a:pt x="4314" y="754"/>
                    <a:pt x="4292" y="685"/>
                  </a:cubicBezTo>
                  <a:lnTo>
                    <a:pt x="4269" y="639"/>
                  </a:lnTo>
                  <a:cubicBezTo>
                    <a:pt x="4269" y="594"/>
                    <a:pt x="4246" y="548"/>
                    <a:pt x="4223" y="502"/>
                  </a:cubicBezTo>
                  <a:lnTo>
                    <a:pt x="4200" y="480"/>
                  </a:lnTo>
                  <a:lnTo>
                    <a:pt x="4200" y="457"/>
                  </a:lnTo>
                  <a:cubicBezTo>
                    <a:pt x="4155" y="343"/>
                    <a:pt x="4109" y="206"/>
                    <a:pt x="4063" y="92"/>
                  </a:cubicBezTo>
                  <a:lnTo>
                    <a:pt x="4063" y="23"/>
                  </a:lnTo>
                  <a:cubicBezTo>
                    <a:pt x="4041" y="23"/>
                    <a:pt x="3995" y="0"/>
                    <a:pt x="3972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9747;p58"/>
            <p:cNvSpPr/>
            <p:nvPr/>
          </p:nvSpPr>
          <p:spPr>
            <a:xfrm>
              <a:off x="5205540" y="2730867"/>
              <a:ext cx="999892" cy="761271"/>
            </a:xfrm>
            <a:custGeom>
              <a:avLst/>
              <a:gdLst/>
              <a:ahLst/>
              <a:cxnLst/>
              <a:rect l="l" t="t" r="r" b="b"/>
              <a:pathLst>
                <a:path w="21228" h="16162" extrusionOk="0">
                  <a:moveTo>
                    <a:pt x="867" y="1"/>
                  </a:moveTo>
                  <a:cubicBezTo>
                    <a:pt x="822" y="1"/>
                    <a:pt x="799" y="24"/>
                    <a:pt x="776" y="24"/>
                  </a:cubicBezTo>
                  <a:cubicBezTo>
                    <a:pt x="708" y="24"/>
                    <a:pt x="662" y="47"/>
                    <a:pt x="616" y="69"/>
                  </a:cubicBezTo>
                  <a:cubicBezTo>
                    <a:pt x="594" y="92"/>
                    <a:pt x="548" y="115"/>
                    <a:pt x="502" y="138"/>
                  </a:cubicBezTo>
                  <a:lnTo>
                    <a:pt x="457" y="183"/>
                  </a:lnTo>
                  <a:lnTo>
                    <a:pt x="388" y="229"/>
                  </a:lnTo>
                  <a:cubicBezTo>
                    <a:pt x="388" y="229"/>
                    <a:pt x="365" y="229"/>
                    <a:pt x="343" y="252"/>
                  </a:cubicBezTo>
                  <a:lnTo>
                    <a:pt x="320" y="275"/>
                  </a:lnTo>
                  <a:lnTo>
                    <a:pt x="297" y="298"/>
                  </a:lnTo>
                  <a:lnTo>
                    <a:pt x="228" y="343"/>
                  </a:lnTo>
                  <a:cubicBezTo>
                    <a:pt x="206" y="366"/>
                    <a:pt x="160" y="389"/>
                    <a:pt x="137" y="412"/>
                  </a:cubicBezTo>
                  <a:cubicBezTo>
                    <a:pt x="114" y="412"/>
                    <a:pt x="114" y="435"/>
                    <a:pt x="91" y="457"/>
                  </a:cubicBezTo>
                  <a:cubicBezTo>
                    <a:pt x="46" y="480"/>
                    <a:pt x="23" y="503"/>
                    <a:pt x="23" y="549"/>
                  </a:cubicBezTo>
                  <a:cubicBezTo>
                    <a:pt x="23" y="572"/>
                    <a:pt x="23" y="617"/>
                    <a:pt x="23" y="640"/>
                  </a:cubicBezTo>
                  <a:cubicBezTo>
                    <a:pt x="46" y="640"/>
                    <a:pt x="69" y="663"/>
                    <a:pt x="91" y="663"/>
                  </a:cubicBezTo>
                  <a:cubicBezTo>
                    <a:pt x="160" y="708"/>
                    <a:pt x="183" y="800"/>
                    <a:pt x="206" y="868"/>
                  </a:cubicBezTo>
                  <a:cubicBezTo>
                    <a:pt x="228" y="868"/>
                    <a:pt x="228" y="891"/>
                    <a:pt x="251" y="914"/>
                  </a:cubicBezTo>
                  <a:cubicBezTo>
                    <a:pt x="251" y="937"/>
                    <a:pt x="274" y="960"/>
                    <a:pt x="274" y="982"/>
                  </a:cubicBezTo>
                  <a:cubicBezTo>
                    <a:pt x="274" y="1005"/>
                    <a:pt x="274" y="1005"/>
                    <a:pt x="274" y="1028"/>
                  </a:cubicBezTo>
                  <a:cubicBezTo>
                    <a:pt x="297" y="1051"/>
                    <a:pt x="297" y="1074"/>
                    <a:pt x="320" y="1119"/>
                  </a:cubicBezTo>
                  <a:cubicBezTo>
                    <a:pt x="320" y="1165"/>
                    <a:pt x="320" y="1211"/>
                    <a:pt x="320" y="1256"/>
                  </a:cubicBezTo>
                  <a:cubicBezTo>
                    <a:pt x="320" y="1325"/>
                    <a:pt x="320" y="1370"/>
                    <a:pt x="320" y="1439"/>
                  </a:cubicBezTo>
                  <a:cubicBezTo>
                    <a:pt x="297" y="1576"/>
                    <a:pt x="274" y="1736"/>
                    <a:pt x="251" y="1873"/>
                  </a:cubicBezTo>
                  <a:cubicBezTo>
                    <a:pt x="228" y="1941"/>
                    <a:pt x="228" y="2010"/>
                    <a:pt x="206" y="2078"/>
                  </a:cubicBezTo>
                  <a:lnTo>
                    <a:pt x="183" y="2192"/>
                  </a:lnTo>
                  <a:cubicBezTo>
                    <a:pt x="183" y="2238"/>
                    <a:pt x="183" y="2283"/>
                    <a:pt x="160" y="2306"/>
                  </a:cubicBezTo>
                  <a:lnTo>
                    <a:pt x="160" y="2375"/>
                  </a:lnTo>
                  <a:cubicBezTo>
                    <a:pt x="137" y="2443"/>
                    <a:pt x="114" y="2512"/>
                    <a:pt x="114" y="2603"/>
                  </a:cubicBezTo>
                  <a:cubicBezTo>
                    <a:pt x="114" y="2626"/>
                    <a:pt x="91" y="2649"/>
                    <a:pt x="91" y="2671"/>
                  </a:cubicBezTo>
                  <a:cubicBezTo>
                    <a:pt x="91" y="2694"/>
                    <a:pt x="91" y="2717"/>
                    <a:pt x="91" y="2740"/>
                  </a:cubicBezTo>
                  <a:cubicBezTo>
                    <a:pt x="69" y="2808"/>
                    <a:pt x="69" y="2854"/>
                    <a:pt x="69" y="2900"/>
                  </a:cubicBezTo>
                  <a:lnTo>
                    <a:pt x="46" y="2968"/>
                  </a:lnTo>
                  <a:cubicBezTo>
                    <a:pt x="46" y="3037"/>
                    <a:pt x="23" y="3082"/>
                    <a:pt x="23" y="3128"/>
                  </a:cubicBezTo>
                  <a:lnTo>
                    <a:pt x="23" y="3196"/>
                  </a:lnTo>
                  <a:cubicBezTo>
                    <a:pt x="0" y="3311"/>
                    <a:pt x="0" y="3402"/>
                    <a:pt x="0" y="3493"/>
                  </a:cubicBezTo>
                  <a:cubicBezTo>
                    <a:pt x="0" y="3516"/>
                    <a:pt x="0" y="3516"/>
                    <a:pt x="0" y="3516"/>
                  </a:cubicBezTo>
                  <a:cubicBezTo>
                    <a:pt x="0" y="3584"/>
                    <a:pt x="0" y="3653"/>
                    <a:pt x="0" y="3721"/>
                  </a:cubicBezTo>
                  <a:cubicBezTo>
                    <a:pt x="0" y="3767"/>
                    <a:pt x="23" y="3836"/>
                    <a:pt x="23" y="3881"/>
                  </a:cubicBezTo>
                  <a:lnTo>
                    <a:pt x="46" y="3972"/>
                  </a:lnTo>
                  <a:cubicBezTo>
                    <a:pt x="46" y="4018"/>
                    <a:pt x="46" y="4041"/>
                    <a:pt x="69" y="4087"/>
                  </a:cubicBezTo>
                  <a:cubicBezTo>
                    <a:pt x="69" y="4087"/>
                    <a:pt x="69" y="4109"/>
                    <a:pt x="69" y="4109"/>
                  </a:cubicBezTo>
                  <a:cubicBezTo>
                    <a:pt x="69" y="4132"/>
                    <a:pt x="69" y="4155"/>
                    <a:pt x="69" y="4155"/>
                  </a:cubicBezTo>
                  <a:cubicBezTo>
                    <a:pt x="69" y="4246"/>
                    <a:pt x="91" y="4338"/>
                    <a:pt x="114" y="4406"/>
                  </a:cubicBezTo>
                  <a:cubicBezTo>
                    <a:pt x="137" y="4406"/>
                    <a:pt x="160" y="4429"/>
                    <a:pt x="183" y="4429"/>
                  </a:cubicBezTo>
                  <a:lnTo>
                    <a:pt x="206" y="4429"/>
                  </a:lnTo>
                  <a:cubicBezTo>
                    <a:pt x="206" y="4429"/>
                    <a:pt x="206" y="4406"/>
                    <a:pt x="206" y="4406"/>
                  </a:cubicBezTo>
                  <a:cubicBezTo>
                    <a:pt x="206" y="4361"/>
                    <a:pt x="228" y="4315"/>
                    <a:pt x="251" y="4292"/>
                  </a:cubicBezTo>
                  <a:cubicBezTo>
                    <a:pt x="274" y="4246"/>
                    <a:pt x="297" y="4224"/>
                    <a:pt x="343" y="4224"/>
                  </a:cubicBezTo>
                  <a:cubicBezTo>
                    <a:pt x="343" y="4201"/>
                    <a:pt x="343" y="4201"/>
                    <a:pt x="343" y="4201"/>
                  </a:cubicBezTo>
                  <a:cubicBezTo>
                    <a:pt x="365" y="4178"/>
                    <a:pt x="365" y="4178"/>
                    <a:pt x="365" y="4178"/>
                  </a:cubicBezTo>
                  <a:cubicBezTo>
                    <a:pt x="365" y="4155"/>
                    <a:pt x="388" y="4155"/>
                    <a:pt x="388" y="4155"/>
                  </a:cubicBezTo>
                  <a:cubicBezTo>
                    <a:pt x="388" y="4155"/>
                    <a:pt x="411" y="4178"/>
                    <a:pt x="411" y="4178"/>
                  </a:cubicBezTo>
                  <a:lnTo>
                    <a:pt x="502" y="4178"/>
                  </a:lnTo>
                  <a:cubicBezTo>
                    <a:pt x="502" y="4201"/>
                    <a:pt x="525" y="4201"/>
                    <a:pt x="525" y="4224"/>
                  </a:cubicBezTo>
                  <a:cubicBezTo>
                    <a:pt x="571" y="4269"/>
                    <a:pt x="594" y="4292"/>
                    <a:pt x="616" y="4338"/>
                  </a:cubicBezTo>
                  <a:lnTo>
                    <a:pt x="616" y="4361"/>
                  </a:lnTo>
                  <a:cubicBezTo>
                    <a:pt x="662" y="4429"/>
                    <a:pt x="685" y="4497"/>
                    <a:pt x="731" y="4543"/>
                  </a:cubicBezTo>
                  <a:lnTo>
                    <a:pt x="731" y="4589"/>
                  </a:lnTo>
                  <a:lnTo>
                    <a:pt x="753" y="4634"/>
                  </a:lnTo>
                  <a:cubicBezTo>
                    <a:pt x="776" y="4657"/>
                    <a:pt x="776" y="4680"/>
                    <a:pt x="776" y="4703"/>
                  </a:cubicBezTo>
                  <a:cubicBezTo>
                    <a:pt x="799" y="4749"/>
                    <a:pt x="799" y="4794"/>
                    <a:pt x="822" y="4817"/>
                  </a:cubicBezTo>
                  <a:lnTo>
                    <a:pt x="845" y="4908"/>
                  </a:lnTo>
                  <a:cubicBezTo>
                    <a:pt x="867" y="4954"/>
                    <a:pt x="890" y="5022"/>
                    <a:pt x="913" y="5091"/>
                  </a:cubicBezTo>
                  <a:cubicBezTo>
                    <a:pt x="913" y="5114"/>
                    <a:pt x="913" y="5137"/>
                    <a:pt x="936" y="5159"/>
                  </a:cubicBezTo>
                  <a:lnTo>
                    <a:pt x="959" y="5228"/>
                  </a:lnTo>
                  <a:cubicBezTo>
                    <a:pt x="982" y="5251"/>
                    <a:pt x="982" y="5274"/>
                    <a:pt x="1004" y="5296"/>
                  </a:cubicBezTo>
                  <a:cubicBezTo>
                    <a:pt x="1027" y="5342"/>
                    <a:pt x="1050" y="5365"/>
                    <a:pt x="1073" y="5388"/>
                  </a:cubicBezTo>
                  <a:cubicBezTo>
                    <a:pt x="1119" y="5433"/>
                    <a:pt x="1141" y="5456"/>
                    <a:pt x="1187" y="5456"/>
                  </a:cubicBezTo>
                  <a:lnTo>
                    <a:pt x="1301" y="5456"/>
                  </a:lnTo>
                  <a:cubicBezTo>
                    <a:pt x="1301" y="5456"/>
                    <a:pt x="1301" y="5456"/>
                    <a:pt x="1324" y="5433"/>
                  </a:cubicBezTo>
                  <a:cubicBezTo>
                    <a:pt x="1370" y="5433"/>
                    <a:pt x="1415" y="5410"/>
                    <a:pt x="1484" y="5410"/>
                  </a:cubicBezTo>
                  <a:cubicBezTo>
                    <a:pt x="1529" y="5388"/>
                    <a:pt x="1575" y="5388"/>
                    <a:pt x="1644" y="5388"/>
                  </a:cubicBezTo>
                  <a:lnTo>
                    <a:pt x="2009" y="5388"/>
                  </a:lnTo>
                  <a:cubicBezTo>
                    <a:pt x="2009" y="5388"/>
                    <a:pt x="2032" y="5365"/>
                    <a:pt x="2032" y="5365"/>
                  </a:cubicBezTo>
                  <a:cubicBezTo>
                    <a:pt x="2054" y="5365"/>
                    <a:pt x="2077" y="5365"/>
                    <a:pt x="2077" y="5342"/>
                  </a:cubicBezTo>
                  <a:cubicBezTo>
                    <a:pt x="2100" y="5342"/>
                    <a:pt x="2146" y="5319"/>
                    <a:pt x="2169" y="5319"/>
                  </a:cubicBezTo>
                  <a:lnTo>
                    <a:pt x="2214" y="5296"/>
                  </a:lnTo>
                  <a:lnTo>
                    <a:pt x="2305" y="5296"/>
                  </a:lnTo>
                  <a:cubicBezTo>
                    <a:pt x="2351" y="5296"/>
                    <a:pt x="2374" y="5296"/>
                    <a:pt x="2420" y="5319"/>
                  </a:cubicBezTo>
                  <a:lnTo>
                    <a:pt x="2534" y="5319"/>
                  </a:lnTo>
                  <a:lnTo>
                    <a:pt x="2648" y="5342"/>
                  </a:lnTo>
                  <a:lnTo>
                    <a:pt x="2876" y="5342"/>
                  </a:lnTo>
                  <a:cubicBezTo>
                    <a:pt x="2945" y="5342"/>
                    <a:pt x="3013" y="5365"/>
                    <a:pt x="3082" y="5365"/>
                  </a:cubicBezTo>
                  <a:lnTo>
                    <a:pt x="3150" y="5388"/>
                  </a:lnTo>
                  <a:cubicBezTo>
                    <a:pt x="3196" y="5388"/>
                    <a:pt x="3264" y="5388"/>
                    <a:pt x="3310" y="5410"/>
                  </a:cubicBezTo>
                  <a:cubicBezTo>
                    <a:pt x="3378" y="5410"/>
                    <a:pt x="3470" y="5410"/>
                    <a:pt x="3538" y="5433"/>
                  </a:cubicBezTo>
                  <a:cubicBezTo>
                    <a:pt x="3675" y="5433"/>
                    <a:pt x="3812" y="5479"/>
                    <a:pt x="3949" y="5502"/>
                  </a:cubicBezTo>
                  <a:cubicBezTo>
                    <a:pt x="4017" y="5502"/>
                    <a:pt x="4063" y="5525"/>
                    <a:pt x="4132" y="5525"/>
                  </a:cubicBezTo>
                  <a:cubicBezTo>
                    <a:pt x="4223" y="5570"/>
                    <a:pt x="4337" y="5593"/>
                    <a:pt x="4451" y="5639"/>
                  </a:cubicBezTo>
                  <a:cubicBezTo>
                    <a:pt x="4520" y="5662"/>
                    <a:pt x="4588" y="5684"/>
                    <a:pt x="4656" y="5707"/>
                  </a:cubicBezTo>
                  <a:cubicBezTo>
                    <a:pt x="4702" y="5730"/>
                    <a:pt x="4748" y="5753"/>
                    <a:pt x="4793" y="5753"/>
                  </a:cubicBezTo>
                  <a:cubicBezTo>
                    <a:pt x="4885" y="5799"/>
                    <a:pt x="4976" y="5844"/>
                    <a:pt x="5090" y="5890"/>
                  </a:cubicBezTo>
                  <a:cubicBezTo>
                    <a:pt x="5113" y="5913"/>
                    <a:pt x="5159" y="5935"/>
                    <a:pt x="5204" y="5958"/>
                  </a:cubicBezTo>
                  <a:cubicBezTo>
                    <a:pt x="5273" y="6004"/>
                    <a:pt x="5318" y="6027"/>
                    <a:pt x="5364" y="6050"/>
                  </a:cubicBezTo>
                  <a:cubicBezTo>
                    <a:pt x="5455" y="6095"/>
                    <a:pt x="5524" y="6141"/>
                    <a:pt x="5592" y="6187"/>
                  </a:cubicBezTo>
                  <a:lnTo>
                    <a:pt x="5706" y="6255"/>
                  </a:lnTo>
                  <a:cubicBezTo>
                    <a:pt x="5821" y="6323"/>
                    <a:pt x="5912" y="6392"/>
                    <a:pt x="6003" y="6460"/>
                  </a:cubicBezTo>
                  <a:cubicBezTo>
                    <a:pt x="6117" y="6552"/>
                    <a:pt x="6231" y="6643"/>
                    <a:pt x="6323" y="6734"/>
                  </a:cubicBezTo>
                  <a:cubicBezTo>
                    <a:pt x="6368" y="6780"/>
                    <a:pt x="6414" y="6826"/>
                    <a:pt x="6460" y="6871"/>
                  </a:cubicBezTo>
                  <a:cubicBezTo>
                    <a:pt x="6505" y="6917"/>
                    <a:pt x="6551" y="6940"/>
                    <a:pt x="6597" y="6985"/>
                  </a:cubicBezTo>
                  <a:cubicBezTo>
                    <a:pt x="6642" y="7031"/>
                    <a:pt x="6688" y="7077"/>
                    <a:pt x="6711" y="7122"/>
                  </a:cubicBezTo>
                  <a:lnTo>
                    <a:pt x="6734" y="7145"/>
                  </a:lnTo>
                  <a:cubicBezTo>
                    <a:pt x="6779" y="7214"/>
                    <a:pt x="6848" y="7259"/>
                    <a:pt x="6893" y="7305"/>
                  </a:cubicBezTo>
                  <a:lnTo>
                    <a:pt x="6916" y="7328"/>
                  </a:lnTo>
                  <a:cubicBezTo>
                    <a:pt x="6985" y="7396"/>
                    <a:pt x="7053" y="7465"/>
                    <a:pt x="7099" y="7556"/>
                  </a:cubicBezTo>
                  <a:lnTo>
                    <a:pt x="7167" y="7625"/>
                  </a:lnTo>
                  <a:cubicBezTo>
                    <a:pt x="7190" y="7647"/>
                    <a:pt x="7213" y="7670"/>
                    <a:pt x="7236" y="7693"/>
                  </a:cubicBezTo>
                  <a:cubicBezTo>
                    <a:pt x="7281" y="7761"/>
                    <a:pt x="7327" y="7807"/>
                    <a:pt x="7373" y="7876"/>
                  </a:cubicBezTo>
                  <a:cubicBezTo>
                    <a:pt x="7418" y="7967"/>
                    <a:pt x="7464" y="8081"/>
                    <a:pt x="7510" y="8172"/>
                  </a:cubicBezTo>
                  <a:lnTo>
                    <a:pt x="7578" y="8309"/>
                  </a:lnTo>
                  <a:lnTo>
                    <a:pt x="7601" y="8378"/>
                  </a:lnTo>
                  <a:lnTo>
                    <a:pt x="7624" y="8401"/>
                  </a:lnTo>
                  <a:cubicBezTo>
                    <a:pt x="7624" y="8446"/>
                    <a:pt x="7647" y="8515"/>
                    <a:pt x="7669" y="8560"/>
                  </a:cubicBezTo>
                  <a:cubicBezTo>
                    <a:pt x="7692" y="8606"/>
                    <a:pt x="7692" y="8652"/>
                    <a:pt x="7715" y="8697"/>
                  </a:cubicBezTo>
                  <a:cubicBezTo>
                    <a:pt x="7738" y="8743"/>
                    <a:pt x="7761" y="8789"/>
                    <a:pt x="7761" y="8811"/>
                  </a:cubicBezTo>
                  <a:lnTo>
                    <a:pt x="7829" y="9017"/>
                  </a:lnTo>
                  <a:lnTo>
                    <a:pt x="7852" y="9063"/>
                  </a:lnTo>
                  <a:cubicBezTo>
                    <a:pt x="7852" y="9085"/>
                    <a:pt x="7875" y="9108"/>
                    <a:pt x="7875" y="9131"/>
                  </a:cubicBezTo>
                  <a:lnTo>
                    <a:pt x="7898" y="9245"/>
                  </a:lnTo>
                  <a:cubicBezTo>
                    <a:pt x="7921" y="9291"/>
                    <a:pt x="7921" y="9314"/>
                    <a:pt x="7943" y="9359"/>
                  </a:cubicBezTo>
                  <a:cubicBezTo>
                    <a:pt x="7943" y="9405"/>
                    <a:pt x="7943" y="9428"/>
                    <a:pt x="7966" y="9473"/>
                  </a:cubicBezTo>
                  <a:lnTo>
                    <a:pt x="7966" y="9496"/>
                  </a:lnTo>
                  <a:cubicBezTo>
                    <a:pt x="7989" y="9565"/>
                    <a:pt x="7989" y="9610"/>
                    <a:pt x="8012" y="9656"/>
                  </a:cubicBezTo>
                  <a:cubicBezTo>
                    <a:pt x="8035" y="9656"/>
                    <a:pt x="8035" y="9679"/>
                    <a:pt x="8035" y="9702"/>
                  </a:cubicBezTo>
                  <a:cubicBezTo>
                    <a:pt x="8035" y="9724"/>
                    <a:pt x="8057" y="9770"/>
                    <a:pt x="8057" y="9793"/>
                  </a:cubicBezTo>
                  <a:cubicBezTo>
                    <a:pt x="8057" y="9816"/>
                    <a:pt x="8057" y="9839"/>
                    <a:pt x="8057" y="9839"/>
                  </a:cubicBezTo>
                  <a:lnTo>
                    <a:pt x="8057" y="9884"/>
                  </a:lnTo>
                  <a:cubicBezTo>
                    <a:pt x="8057" y="9907"/>
                    <a:pt x="8057" y="9953"/>
                    <a:pt x="8057" y="9976"/>
                  </a:cubicBezTo>
                  <a:cubicBezTo>
                    <a:pt x="8057" y="9998"/>
                    <a:pt x="8057" y="10021"/>
                    <a:pt x="8080" y="10067"/>
                  </a:cubicBezTo>
                  <a:cubicBezTo>
                    <a:pt x="8080" y="10135"/>
                    <a:pt x="8080" y="10204"/>
                    <a:pt x="8080" y="10272"/>
                  </a:cubicBezTo>
                  <a:cubicBezTo>
                    <a:pt x="8080" y="10341"/>
                    <a:pt x="8080" y="10432"/>
                    <a:pt x="8080" y="10523"/>
                  </a:cubicBezTo>
                  <a:cubicBezTo>
                    <a:pt x="8080" y="10546"/>
                    <a:pt x="8103" y="10569"/>
                    <a:pt x="8103" y="10592"/>
                  </a:cubicBezTo>
                  <a:lnTo>
                    <a:pt x="8103" y="10660"/>
                  </a:lnTo>
                  <a:cubicBezTo>
                    <a:pt x="8103" y="10683"/>
                    <a:pt x="8103" y="10706"/>
                    <a:pt x="8103" y="10752"/>
                  </a:cubicBezTo>
                  <a:lnTo>
                    <a:pt x="8103" y="10774"/>
                  </a:lnTo>
                  <a:cubicBezTo>
                    <a:pt x="8103" y="10820"/>
                    <a:pt x="8103" y="10866"/>
                    <a:pt x="8103" y="10889"/>
                  </a:cubicBezTo>
                  <a:cubicBezTo>
                    <a:pt x="8126" y="10934"/>
                    <a:pt x="8126" y="10980"/>
                    <a:pt x="8126" y="11025"/>
                  </a:cubicBezTo>
                  <a:lnTo>
                    <a:pt x="8126" y="11071"/>
                  </a:lnTo>
                  <a:cubicBezTo>
                    <a:pt x="8126" y="11140"/>
                    <a:pt x="8126" y="11208"/>
                    <a:pt x="8126" y="11254"/>
                  </a:cubicBezTo>
                  <a:lnTo>
                    <a:pt x="8126" y="11299"/>
                  </a:lnTo>
                  <a:cubicBezTo>
                    <a:pt x="8126" y="11345"/>
                    <a:pt x="8126" y="11391"/>
                    <a:pt x="8126" y="11436"/>
                  </a:cubicBezTo>
                  <a:lnTo>
                    <a:pt x="8126" y="11459"/>
                  </a:lnTo>
                  <a:cubicBezTo>
                    <a:pt x="8126" y="11482"/>
                    <a:pt x="8126" y="11505"/>
                    <a:pt x="8126" y="11550"/>
                  </a:cubicBezTo>
                  <a:cubicBezTo>
                    <a:pt x="8126" y="11573"/>
                    <a:pt x="8126" y="11596"/>
                    <a:pt x="8126" y="11619"/>
                  </a:cubicBezTo>
                  <a:lnTo>
                    <a:pt x="8126" y="11733"/>
                  </a:lnTo>
                  <a:lnTo>
                    <a:pt x="8126" y="11779"/>
                  </a:lnTo>
                  <a:lnTo>
                    <a:pt x="8126" y="11802"/>
                  </a:lnTo>
                  <a:lnTo>
                    <a:pt x="8126" y="11824"/>
                  </a:lnTo>
                  <a:cubicBezTo>
                    <a:pt x="8103" y="11847"/>
                    <a:pt x="8103" y="11847"/>
                    <a:pt x="8103" y="11847"/>
                  </a:cubicBezTo>
                  <a:cubicBezTo>
                    <a:pt x="8080" y="11870"/>
                    <a:pt x="8080" y="11893"/>
                    <a:pt x="8080" y="11893"/>
                  </a:cubicBezTo>
                  <a:cubicBezTo>
                    <a:pt x="8080" y="11939"/>
                    <a:pt x="8057" y="11984"/>
                    <a:pt x="8057" y="12030"/>
                  </a:cubicBezTo>
                  <a:lnTo>
                    <a:pt x="8057" y="12053"/>
                  </a:lnTo>
                  <a:lnTo>
                    <a:pt x="8057" y="12098"/>
                  </a:lnTo>
                  <a:cubicBezTo>
                    <a:pt x="8035" y="12167"/>
                    <a:pt x="8035" y="12235"/>
                    <a:pt x="8012" y="12304"/>
                  </a:cubicBezTo>
                  <a:cubicBezTo>
                    <a:pt x="8012" y="12327"/>
                    <a:pt x="8012" y="12327"/>
                    <a:pt x="8012" y="12349"/>
                  </a:cubicBezTo>
                  <a:lnTo>
                    <a:pt x="8012" y="12395"/>
                  </a:lnTo>
                  <a:cubicBezTo>
                    <a:pt x="7989" y="12441"/>
                    <a:pt x="7989" y="12486"/>
                    <a:pt x="7989" y="12555"/>
                  </a:cubicBezTo>
                  <a:lnTo>
                    <a:pt x="7966" y="12623"/>
                  </a:lnTo>
                  <a:lnTo>
                    <a:pt x="7943" y="12715"/>
                  </a:lnTo>
                  <a:cubicBezTo>
                    <a:pt x="7921" y="12783"/>
                    <a:pt x="7921" y="12852"/>
                    <a:pt x="7898" y="12920"/>
                  </a:cubicBezTo>
                  <a:lnTo>
                    <a:pt x="7898" y="12943"/>
                  </a:lnTo>
                  <a:lnTo>
                    <a:pt x="7921" y="12943"/>
                  </a:lnTo>
                  <a:cubicBezTo>
                    <a:pt x="7943" y="12943"/>
                    <a:pt x="7966" y="12943"/>
                    <a:pt x="7966" y="12920"/>
                  </a:cubicBezTo>
                  <a:cubicBezTo>
                    <a:pt x="7966" y="12874"/>
                    <a:pt x="7989" y="12829"/>
                    <a:pt x="7989" y="12806"/>
                  </a:cubicBezTo>
                  <a:cubicBezTo>
                    <a:pt x="7989" y="12806"/>
                    <a:pt x="8004" y="12806"/>
                    <a:pt x="8010" y="12794"/>
                  </a:cubicBezTo>
                  <a:lnTo>
                    <a:pt x="8010" y="12794"/>
                  </a:lnTo>
                  <a:cubicBezTo>
                    <a:pt x="7986" y="12903"/>
                    <a:pt x="7943" y="12991"/>
                    <a:pt x="7921" y="13080"/>
                  </a:cubicBezTo>
                  <a:lnTo>
                    <a:pt x="7921" y="13103"/>
                  </a:lnTo>
                  <a:lnTo>
                    <a:pt x="7921" y="13125"/>
                  </a:lnTo>
                  <a:cubicBezTo>
                    <a:pt x="7898" y="13194"/>
                    <a:pt x="7875" y="13262"/>
                    <a:pt x="7875" y="13354"/>
                  </a:cubicBezTo>
                  <a:lnTo>
                    <a:pt x="7852" y="13445"/>
                  </a:lnTo>
                  <a:cubicBezTo>
                    <a:pt x="7829" y="13491"/>
                    <a:pt x="7829" y="13536"/>
                    <a:pt x="7829" y="13582"/>
                  </a:cubicBezTo>
                  <a:cubicBezTo>
                    <a:pt x="7806" y="13650"/>
                    <a:pt x="7806" y="13719"/>
                    <a:pt x="7784" y="13787"/>
                  </a:cubicBezTo>
                  <a:cubicBezTo>
                    <a:pt x="7784" y="13810"/>
                    <a:pt x="7761" y="13856"/>
                    <a:pt x="7761" y="13879"/>
                  </a:cubicBezTo>
                  <a:lnTo>
                    <a:pt x="7738" y="13924"/>
                  </a:lnTo>
                  <a:lnTo>
                    <a:pt x="7715" y="14016"/>
                  </a:lnTo>
                  <a:lnTo>
                    <a:pt x="7692" y="14084"/>
                  </a:lnTo>
                  <a:cubicBezTo>
                    <a:pt x="7669" y="14130"/>
                    <a:pt x="7647" y="14175"/>
                    <a:pt x="7647" y="14221"/>
                  </a:cubicBezTo>
                  <a:lnTo>
                    <a:pt x="7624" y="14244"/>
                  </a:lnTo>
                  <a:lnTo>
                    <a:pt x="7601" y="14312"/>
                  </a:lnTo>
                  <a:lnTo>
                    <a:pt x="7555" y="14426"/>
                  </a:lnTo>
                  <a:cubicBezTo>
                    <a:pt x="7555" y="14449"/>
                    <a:pt x="7532" y="14495"/>
                    <a:pt x="7532" y="14518"/>
                  </a:cubicBezTo>
                  <a:cubicBezTo>
                    <a:pt x="7510" y="14541"/>
                    <a:pt x="7510" y="14563"/>
                    <a:pt x="7487" y="14586"/>
                  </a:cubicBezTo>
                  <a:cubicBezTo>
                    <a:pt x="7464" y="14655"/>
                    <a:pt x="7441" y="14723"/>
                    <a:pt x="7418" y="14792"/>
                  </a:cubicBezTo>
                  <a:lnTo>
                    <a:pt x="7418" y="14814"/>
                  </a:lnTo>
                  <a:cubicBezTo>
                    <a:pt x="7418" y="14860"/>
                    <a:pt x="7396" y="14906"/>
                    <a:pt x="7396" y="14951"/>
                  </a:cubicBezTo>
                  <a:lnTo>
                    <a:pt x="7373" y="15020"/>
                  </a:lnTo>
                  <a:cubicBezTo>
                    <a:pt x="7373" y="15043"/>
                    <a:pt x="7350" y="15066"/>
                    <a:pt x="7350" y="15088"/>
                  </a:cubicBezTo>
                  <a:cubicBezTo>
                    <a:pt x="7327" y="15111"/>
                    <a:pt x="7327" y="15134"/>
                    <a:pt x="7304" y="15157"/>
                  </a:cubicBezTo>
                  <a:cubicBezTo>
                    <a:pt x="7281" y="15180"/>
                    <a:pt x="7259" y="15225"/>
                    <a:pt x="7236" y="15248"/>
                  </a:cubicBezTo>
                  <a:cubicBezTo>
                    <a:pt x="7236" y="15271"/>
                    <a:pt x="7213" y="15317"/>
                    <a:pt x="7190" y="15339"/>
                  </a:cubicBezTo>
                  <a:lnTo>
                    <a:pt x="7190" y="15362"/>
                  </a:lnTo>
                  <a:cubicBezTo>
                    <a:pt x="7190" y="15385"/>
                    <a:pt x="7167" y="15408"/>
                    <a:pt x="7167" y="15408"/>
                  </a:cubicBezTo>
                  <a:lnTo>
                    <a:pt x="7167" y="15431"/>
                  </a:lnTo>
                  <a:cubicBezTo>
                    <a:pt x="7167" y="15454"/>
                    <a:pt x="7144" y="15476"/>
                    <a:pt x="7144" y="15499"/>
                  </a:cubicBezTo>
                  <a:cubicBezTo>
                    <a:pt x="7144" y="15499"/>
                    <a:pt x="7144" y="15522"/>
                    <a:pt x="7144" y="15522"/>
                  </a:cubicBezTo>
                  <a:cubicBezTo>
                    <a:pt x="7144" y="15545"/>
                    <a:pt x="7167" y="15568"/>
                    <a:pt x="7167" y="15591"/>
                  </a:cubicBezTo>
                  <a:cubicBezTo>
                    <a:pt x="7190" y="15613"/>
                    <a:pt x="7236" y="15636"/>
                    <a:pt x="7259" y="15636"/>
                  </a:cubicBezTo>
                  <a:cubicBezTo>
                    <a:pt x="7281" y="15636"/>
                    <a:pt x="7304" y="15613"/>
                    <a:pt x="7327" y="15613"/>
                  </a:cubicBezTo>
                  <a:cubicBezTo>
                    <a:pt x="7350" y="15591"/>
                    <a:pt x="7350" y="15591"/>
                    <a:pt x="7350" y="15591"/>
                  </a:cubicBezTo>
                  <a:cubicBezTo>
                    <a:pt x="7418" y="15545"/>
                    <a:pt x="7487" y="15522"/>
                    <a:pt x="7578" y="15499"/>
                  </a:cubicBezTo>
                  <a:cubicBezTo>
                    <a:pt x="7624" y="15476"/>
                    <a:pt x="7692" y="15454"/>
                    <a:pt x="7784" y="15431"/>
                  </a:cubicBezTo>
                  <a:lnTo>
                    <a:pt x="7829" y="15408"/>
                  </a:lnTo>
                  <a:cubicBezTo>
                    <a:pt x="7875" y="15408"/>
                    <a:pt x="7943" y="15385"/>
                    <a:pt x="8012" y="15385"/>
                  </a:cubicBezTo>
                  <a:lnTo>
                    <a:pt x="8057" y="15385"/>
                  </a:lnTo>
                  <a:cubicBezTo>
                    <a:pt x="8080" y="15408"/>
                    <a:pt x="8103" y="15408"/>
                    <a:pt x="8126" y="15408"/>
                  </a:cubicBezTo>
                  <a:cubicBezTo>
                    <a:pt x="8194" y="15454"/>
                    <a:pt x="8240" y="15499"/>
                    <a:pt x="8286" y="15545"/>
                  </a:cubicBezTo>
                  <a:cubicBezTo>
                    <a:pt x="8331" y="15613"/>
                    <a:pt x="8377" y="15682"/>
                    <a:pt x="8423" y="15750"/>
                  </a:cubicBezTo>
                  <a:cubicBezTo>
                    <a:pt x="8468" y="15796"/>
                    <a:pt x="8491" y="15842"/>
                    <a:pt x="8514" y="15887"/>
                  </a:cubicBezTo>
                  <a:lnTo>
                    <a:pt x="8560" y="15933"/>
                  </a:lnTo>
                  <a:lnTo>
                    <a:pt x="8582" y="15979"/>
                  </a:lnTo>
                  <a:cubicBezTo>
                    <a:pt x="8605" y="16001"/>
                    <a:pt x="8628" y="16024"/>
                    <a:pt x="8628" y="16047"/>
                  </a:cubicBezTo>
                  <a:lnTo>
                    <a:pt x="8651" y="16070"/>
                  </a:lnTo>
                  <a:cubicBezTo>
                    <a:pt x="8674" y="16093"/>
                    <a:pt x="8674" y="16116"/>
                    <a:pt x="8697" y="16138"/>
                  </a:cubicBezTo>
                  <a:cubicBezTo>
                    <a:pt x="8719" y="16161"/>
                    <a:pt x="8765" y="16161"/>
                    <a:pt x="8788" y="16161"/>
                  </a:cubicBezTo>
                  <a:lnTo>
                    <a:pt x="8834" y="16161"/>
                  </a:lnTo>
                  <a:cubicBezTo>
                    <a:pt x="8879" y="16138"/>
                    <a:pt x="8902" y="16116"/>
                    <a:pt x="8902" y="16093"/>
                  </a:cubicBezTo>
                  <a:cubicBezTo>
                    <a:pt x="8902" y="16070"/>
                    <a:pt x="8925" y="16047"/>
                    <a:pt x="8925" y="16024"/>
                  </a:cubicBezTo>
                  <a:lnTo>
                    <a:pt x="8925" y="16001"/>
                  </a:lnTo>
                  <a:cubicBezTo>
                    <a:pt x="8948" y="15956"/>
                    <a:pt x="8948" y="15933"/>
                    <a:pt x="8948" y="15887"/>
                  </a:cubicBezTo>
                  <a:lnTo>
                    <a:pt x="8948" y="15842"/>
                  </a:lnTo>
                  <a:cubicBezTo>
                    <a:pt x="8970" y="15773"/>
                    <a:pt x="8970" y="15705"/>
                    <a:pt x="8993" y="15613"/>
                  </a:cubicBezTo>
                  <a:cubicBezTo>
                    <a:pt x="8993" y="15545"/>
                    <a:pt x="9016" y="15476"/>
                    <a:pt x="9016" y="15408"/>
                  </a:cubicBezTo>
                  <a:cubicBezTo>
                    <a:pt x="9039" y="15362"/>
                    <a:pt x="9039" y="15317"/>
                    <a:pt x="9062" y="15271"/>
                  </a:cubicBezTo>
                  <a:cubicBezTo>
                    <a:pt x="9062" y="15225"/>
                    <a:pt x="9062" y="15180"/>
                    <a:pt x="9062" y="15134"/>
                  </a:cubicBezTo>
                  <a:cubicBezTo>
                    <a:pt x="9062" y="15111"/>
                    <a:pt x="9085" y="15066"/>
                    <a:pt x="9085" y="15043"/>
                  </a:cubicBezTo>
                  <a:cubicBezTo>
                    <a:pt x="9130" y="15043"/>
                    <a:pt x="9153" y="15020"/>
                    <a:pt x="9176" y="14997"/>
                  </a:cubicBezTo>
                  <a:cubicBezTo>
                    <a:pt x="9176" y="14974"/>
                    <a:pt x="9199" y="14951"/>
                    <a:pt x="9199" y="14929"/>
                  </a:cubicBezTo>
                  <a:cubicBezTo>
                    <a:pt x="9222" y="14883"/>
                    <a:pt x="9222" y="14860"/>
                    <a:pt x="9244" y="14837"/>
                  </a:cubicBezTo>
                  <a:lnTo>
                    <a:pt x="9290" y="14700"/>
                  </a:lnTo>
                  <a:lnTo>
                    <a:pt x="9313" y="14586"/>
                  </a:lnTo>
                  <a:lnTo>
                    <a:pt x="9336" y="14541"/>
                  </a:lnTo>
                  <a:lnTo>
                    <a:pt x="9336" y="14518"/>
                  </a:lnTo>
                  <a:lnTo>
                    <a:pt x="9336" y="14472"/>
                  </a:lnTo>
                  <a:cubicBezTo>
                    <a:pt x="9336" y="14472"/>
                    <a:pt x="9359" y="14449"/>
                    <a:pt x="9359" y="14449"/>
                  </a:cubicBezTo>
                  <a:cubicBezTo>
                    <a:pt x="9359" y="14426"/>
                    <a:pt x="9359" y="14404"/>
                    <a:pt x="9359" y="14381"/>
                  </a:cubicBezTo>
                  <a:cubicBezTo>
                    <a:pt x="9381" y="14358"/>
                    <a:pt x="9381" y="14312"/>
                    <a:pt x="9381" y="14290"/>
                  </a:cubicBezTo>
                  <a:lnTo>
                    <a:pt x="9404" y="14267"/>
                  </a:lnTo>
                  <a:cubicBezTo>
                    <a:pt x="9404" y="14221"/>
                    <a:pt x="9427" y="14198"/>
                    <a:pt x="9404" y="14153"/>
                  </a:cubicBezTo>
                  <a:lnTo>
                    <a:pt x="9427" y="14130"/>
                  </a:lnTo>
                  <a:cubicBezTo>
                    <a:pt x="9450" y="14061"/>
                    <a:pt x="9473" y="13993"/>
                    <a:pt x="9495" y="13947"/>
                  </a:cubicBezTo>
                  <a:cubicBezTo>
                    <a:pt x="9495" y="13924"/>
                    <a:pt x="9518" y="13879"/>
                    <a:pt x="9518" y="13856"/>
                  </a:cubicBezTo>
                  <a:cubicBezTo>
                    <a:pt x="9541" y="13787"/>
                    <a:pt x="9564" y="13742"/>
                    <a:pt x="9587" y="13673"/>
                  </a:cubicBezTo>
                  <a:cubicBezTo>
                    <a:pt x="9587" y="13628"/>
                    <a:pt x="9610" y="13605"/>
                    <a:pt x="9610" y="13582"/>
                  </a:cubicBezTo>
                  <a:lnTo>
                    <a:pt x="9632" y="13536"/>
                  </a:lnTo>
                  <a:lnTo>
                    <a:pt x="9655" y="13513"/>
                  </a:lnTo>
                  <a:lnTo>
                    <a:pt x="9655" y="13468"/>
                  </a:lnTo>
                  <a:cubicBezTo>
                    <a:pt x="9701" y="13354"/>
                    <a:pt x="9769" y="13194"/>
                    <a:pt x="9838" y="13057"/>
                  </a:cubicBezTo>
                  <a:lnTo>
                    <a:pt x="9929" y="12920"/>
                  </a:lnTo>
                  <a:cubicBezTo>
                    <a:pt x="9975" y="12829"/>
                    <a:pt x="10020" y="12737"/>
                    <a:pt x="10066" y="12646"/>
                  </a:cubicBezTo>
                  <a:cubicBezTo>
                    <a:pt x="10089" y="12578"/>
                    <a:pt x="10135" y="12509"/>
                    <a:pt x="10180" y="12441"/>
                  </a:cubicBezTo>
                  <a:lnTo>
                    <a:pt x="10203" y="12395"/>
                  </a:lnTo>
                  <a:cubicBezTo>
                    <a:pt x="10226" y="12349"/>
                    <a:pt x="10249" y="12304"/>
                    <a:pt x="10294" y="12258"/>
                  </a:cubicBezTo>
                  <a:lnTo>
                    <a:pt x="10294" y="12235"/>
                  </a:lnTo>
                  <a:cubicBezTo>
                    <a:pt x="10317" y="12167"/>
                    <a:pt x="10363" y="12075"/>
                    <a:pt x="10386" y="12007"/>
                  </a:cubicBezTo>
                  <a:cubicBezTo>
                    <a:pt x="10431" y="11961"/>
                    <a:pt x="10454" y="11916"/>
                    <a:pt x="10500" y="11870"/>
                  </a:cubicBezTo>
                  <a:cubicBezTo>
                    <a:pt x="10523" y="11847"/>
                    <a:pt x="10545" y="11824"/>
                    <a:pt x="10568" y="11779"/>
                  </a:cubicBezTo>
                  <a:cubicBezTo>
                    <a:pt x="10591" y="11779"/>
                    <a:pt x="10591" y="11779"/>
                    <a:pt x="10591" y="11756"/>
                  </a:cubicBezTo>
                  <a:cubicBezTo>
                    <a:pt x="10637" y="11710"/>
                    <a:pt x="10660" y="11665"/>
                    <a:pt x="10705" y="11619"/>
                  </a:cubicBezTo>
                  <a:lnTo>
                    <a:pt x="10705" y="11596"/>
                  </a:lnTo>
                  <a:cubicBezTo>
                    <a:pt x="10728" y="11550"/>
                    <a:pt x="10774" y="11505"/>
                    <a:pt x="10797" y="11459"/>
                  </a:cubicBezTo>
                  <a:cubicBezTo>
                    <a:pt x="10797" y="11436"/>
                    <a:pt x="10819" y="11414"/>
                    <a:pt x="10819" y="11391"/>
                  </a:cubicBezTo>
                  <a:cubicBezTo>
                    <a:pt x="10842" y="11368"/>
                    <a:pt x="10865" y="11345"/>
                    <a:pt x="10911" y="11345"/>
                  </a:cubicBezTo>
                  <a:cubicBezTo>
                    <a:pt x="10933" y="11299"/>
                    <a:pt x="10933" y="11277"/>
                    <a:pt x="10956" y="11254"/>
                  </a:cubicBezTo>
                  <a:cubicBezTo>
                    <a:pt x="10979" y="11231"/>
                    <a:pt x="10979" y="11208"/>
                    <a:pt x="11002" y="11185"/>
                  </a:cubicBezTo>
                  <a:cubicBezTo>
                    <a:pt x="11048" y="11140"/>
                    <a:pt x="11070" y="11071"/>
                    <a:pt x="11093" y="11025"/>
                  </a:cubicBezTo>
                  <a:lnTo>
                    <a:pt x="11116" y="11003"/>
                  </a:lnTo>
                  <a:cubicBezTo>
                    <a:pt x="11185" y="10889"/>
                    <a:pt x="11253" y="10797"/>
                    <a:pt x="11390" y="10683"/>
                  </a:cubicBezTo>
                  <a:cubicBezTo>
                    <a:pt x="11436" y="10637"/>
                    <a:pt x="11481" y="10592"/>
                    <a:pt x="11527" y="10569"/>
                  </a:cubicBezTo>
                  <a:cubicBezTo>
                    <a:pt x="11550" y="10523"/>
                    <a:pt x="11595" y="10501"/>
                    <a:pt x="11641" y="10478"/>
                  </a:cubicBezTo>
                  <a:lnTo>
                    <a:pt x="11687" y="10409"/>
                  </a:lnTo>
                  <a:cubicBezTo>
                    <a:pt x="11732" y="10364"/>
                    <a:pt x="11801" y="10318"/>
                    <a:pt x="11869" y="10272"/>
                  </a:cubicBezTo>
                  <a:cubicBezTo>
                    <a:pt x="11892" y="10249"/>
                    <a:pt x="11915" y="10227"/>
                    <a:pt x="11915" y="10227"/>
                  </a:cubicBezTo>
                  <a:cubicBezTo>
                    <a:pt x="11961" y="10204"/>
                    <a:pt x="11983" y="10181"/>
                    <a:pt x="12006" y="10158"/>
                  </a:cubicBezTo>
                  <a:cubicBezTo>
                    <a:pt x="12052" y="10112"/>
                    <a:pt x="12120" y="10067"/>
                    <a:pt x="12166" y="10044"/>
                  </a:cubicBezTo>
                  <a:lnTo>
                    <a:pt x="12234" y="9998"/>
                  </a:lnTo>
                  <a:cubicBezTo>
                    <a:pt x="12257" y="9976"/>
                    <a:pt x="12303" y="9953"/>
                    <a:pt x="12326" y="9930"/>
                  </a:cubicBezTo>
                  <a:cubicBezTo>
                    <a:pt x="12371" y="9907"/>
                    <a:pt x="12417" y="9861"/>
                    <a:pt x="12486" y="9839"/>
                  </a:cubicBezTo>
                  <a:cubicBezTo>
                    <a:pt x="12531" y="9816"/>
                    <a:pt x="12577" y="9793"/>
                    <a:pt x="12623" y="9770"/>
                  </a:cubicBezTo>
                  <a:lnTo>
                    <a:pt x="12714" y="9724"/>
                  </a:lnTo>
                  <a:lnTo>
                    <a:pt x="12737" y="9702"/>
                  </a:lnTo>
                  <a:cubicBezTo>
                    <a:pt x="12805" y="9679"/>
                    <a:pt x="12896" y="9633"/>
                    <a:pt x="12965" y="9610"/>
                  </a:cubicBezTo>
                  <a:cubicBezTo>
                    <a:pt x="13033" y="9565"/>
                    <a:pt x="13125" y="9542"/>
                    <a:pt x="13216" y="9519"/>
                  </a:cubicBezTo>
                  <a:lnTo>
                    <a:pt x="13307" y="9496"/>
                  </a:lnTo>
                  <a:cubicBezTo>
                    <a:pt x="13353" y="9473"/>
                    <a:pt x="13399" y="9451"/>
                    <a:pt x="13444" y="9428"/>
                  </a:cubicBezTo>
                  <a:cubicBezTo>
                    <a:pt x="13467" y="9428"/>
                    <a:pt x="13490" y="9405"/>
                    <a:pt x="13536" y="9405"/>
                  </a:cubicBezTo>
                  <a:cubicBezTo>
                    <a:pt x="13558" y="9382"/>
                    <a:pt x="13558" y="9359"/>
                    <a:pt x="13581" y="9314"/>
                  </a:cubicBezTo>
                  <a:cubicBezTo>
                    <a:pt x="13650" y="9314"/>
                    <a:pt x="13718" y="9291"/>
                    <a:pt x="13787" y="9268"/>
                  </a:cubicBezTo>
                  <a:cubicBezTo>
                    <a:pt x="13855" y="9268"/>
                    <a:pt x="13924" y="9268"/>
                    <a:pt x="13992" y="9245"/>
                  </a:cubicBezTo>
                  <a:cubicBezTo>
                    <a:pt x="14061" y="9245"/>
                    <a:pt x="14106" y="9245"/>
                    <a:pt x="14175" y="9222"/>
                  </a:cubicBezTo>
                  <a:lnTo>
                    <a:pt x="14197" y="9222"/>
                  </a:lnTo>
                  <a:cubicBezTo>
                    <a:pt x="14220" y="9222"/>
                    <a:pt x="14266" y="9199"/>
                    <a:pt x="14312" y="9199"/>
                  </a:cubicBezTo>
                  <a:lnTo>
                    <a:pt x="14403" y="9199"/>
                  </a:lnTo>
                  <a:lnTo>
                    <a:pt x="14449" y="9177"/>
                  </a:lnTo>
                  <a:cubicBezTo>
                    <a:pt x="14540" y="9177"/>
                    <a:pt x="14631" y="9154"/>
                    <a:pt x="14722" y="9154"/>
                  </a:cubicBezTo>
                  <a:cubicBezTo>
                    <a:pt x="14768" y="9131"/>
                    <a:pt x="14837" y="9131"/>
                    <a:pt x="14905" y="9131"/>
                  </a:cubicBezTo>
                  <a:lnTo>
                    <a:pt x="15019" y="9131"/>
                  </a:lnTo>
                  <a:cubicBezTo>
                    <a:pt x="15088" y="9154"/>
                    <a:pt x="15156" y="9154"/>
                    <a:pt x="15225" y="9154"/>
                  </a:cubicBezTo>
                  <a:lnTo>
                    <a:pt x="15316" y="9154"/>
                  </a:lnTo>
                  <a:cubicBezTo>
                    <a:pt x="15430" y="9177"/>
                    <a:pt x="15544" y="9177"/>
                    <a:pt x="15635" y="9177"/>
                  </a:cubicBezTo>
                  <a:lnTo>
                    <a:pt x="15681" y="9177"/>
                  </a:lnTo>
                  <a:cubicBezTo>
                    <a:pt x="15818" y="9199"/>
                    <a:pt x="15955" y="9222"/>
                    <a:pt x="16069" y="9245"/>
                  </a:cubicBezTo>
                  <a:lnTo>
                    <a:pt x="16115" y="9268"/>
                  </a:lnTo>
                  <a:cubicBezTo>
                    <a:pt x="16160" y="9268"/>
                    <a:pt x="16206" y="9268"/>
                    <a:pt x="16252" y="9291"/>
                  </a:cubicBezTo>
                  <a:cubicBezTo>
                    <a:pt x="16343" y="9291"/>
                    <a:pt x="16412" y="9314"/>
                    <a:pt x="16503" y="9336"/>
                  </a:cubicBezTo>
                  <a:cubicBezTo>
                    <a:pt x="16594" y="9359"/>
                    <a:pt x="16685" y="9382"/>
                    <a:pt x="16800" y="9405"/>
                  </a:cubicBezTo>
                  <a:lnTo>
                    <a:pt x="16868" y="9428"/>
                  </a:lnTo>
                  <a:cubicBezTo>
                    <a:pt x="16982" y="9451"/>
                    <a:pt x="17119" y="9496"/>
                    <a:pt x="17233" y="9542"/>
                  </a:cubicBezTo>
                  <a:lnTo>
                    <a:pt x="17325" y="9588"/>
                  </a:lnTo>
                  <a:lnTo>
                    <a:pt x="17416" y="9610"/>
                  </a:lnTo>
                  <a:lnTo>
                    <a:pt x="17484" y="9633"/>
                  </a:lnTo>
                  <a:lnTo>
                    <a:pt x="17507" y="9656"/>
                  </a:lnTo>
                  <a:cubicBezTo>
                    <a:pt x="17530" y="9656"/>
                    <a:pt x="17576" y="9679"/>
                    <a:pt x="17598" y="9679"/>
                  </a:cubicBezTo>
                  <a:cubicBezTo>
                    <a:pt x="17690" y="9724"/>
                    <a:pt x="17758" y="9747"/>
                    <a:pt x="17827" y="9793"/>
                  </a:cubicBezTo>
                  <a:lnTo>
                    <a:pt x="17872" y="9816"/>
                  </a:lnTo>
                  <a:cubicBezTo>
                    <a:pt x="17918" y="9839"/>
                    <a:pt x="17986" y="9861"/>
                    <a:pt x="18032" y="9907"/>
                  </a:cubicBezTo>
                  <a:cubicBezTo>
                    <a:pt x="18078" y="9930"/>
                    <a:pt x="18146" y="9976"/>
                    <a:pt x="18215" y="10021"/>
                  </a:cubicBezTo>
                  <a:cubicBezTo>
                    <a:pt x="18238" y="10044"/>
                    <a:pt x="18260" y="10067"/>
                    <a:pt x="18283" y="10090"/>
                  </a:cubicBezTo>
                  <a:cubicBezTo>
                    <a:pt x="18375" y="10135"/>
                    <a:pt x="18443" y="10181"/>
                    <a:pt x="18534" y="10227"/>
                  </a:cubicBezTo>
                  <a:lnTo>
                    <a:pt x="18534" y="10249"/>
                  </a:lnTo>
                  <a:lnTo>
                    <a:pt x="18580" y="10249"/>
                  </a:lnTo>
                  <a:cubicBezTo>
                    <a:pt x="18603" y="10295"/>
                    <a:pt x="18648" y="10318"/>
                    <a:pt x="18671" y="10341"/>
                  </a:cubicBezTo>
                  <a:lnTo>
                    <a:pt x="18717" y="10364"/>
                  </a:lnTo>
                  <a:cubicBezTo>
                    <a:pt x="18740" y="10386"/>
                    <a:pt x="18763" y="10409"/>
                    <a:pt x="18808" y="10432"/>
                  </a:cubicBezTo>
                  <a:cubicBezTo>
                    <a:pt x="18831" y="10455"/>
                    <a:pt x="18854" y="10478"/>
                    <a:pt x="18899" y="10501"/>
                  </a:cubicBezTo>
                  <a:cubicBezTo>
                    <a:pt x="18991" y="10592"/>
                    <a:pt x="19105" y="10683"/>
                    <a:pt x="19196" y="10774"/>
                  </a:cubicBezTo>
                  <a:cubicBezTo>
                    <a:pt x="19219" y="10820"/>
                    <a:pt x="19242" y="10843"/>
                    <a:pt x="19265" y="10889"/>
                  </a:cubicBezTo>
                  <a:cubicBezTo>
                    <a:pt x="19288" y="10911"/>
                    <a:pt x="19310" y="10934"/>
                    <a:pt x="19310" y="10957"/>
                  </a:cubicBezTo>
                  <a:lnTo>
                    <a:pt x="19356" y="10957"/>
                  </a:lnTo>
                  <a:cubicBezTo>
                    <a:pt x="19402" y="10980"/>
                    <a:pt x="19424" y="11003"/>
                    <a:pt x="19424" y="11025"/>
                  </a:cubicBezTo>
                  <a:cubicBezTo>
                    <a:pt x="19470" y="11094"/>
                    <a:pt x="19516" y="11162"/>
                    <a:pt x="19561" y="11254"/>
                  </a:cubicBezTo>
                  <a:cubicBezTo>
                    <a:pt x="19584" y="11299"/>
                    <a:pt x="19607" y="11345"/>
                    <a:pt x="19630" y="11391"/>
                  </a:cubicBezTo>
                  <a:cubicBezTo>
                    <a:pt x="19653" y="11414"/>
                    <a:pt x="19676" y="11414"/>
                    <a:pt x="19698" y="11414"/>
                  </a:cubicBezTo>
                  <a:cubicBezTo>
                    <a:pt x="19744" y="11436"/>
                    <a:pt x="19767" y="11436"/>
                    <a:pt x="19813" y="11436"/>
                  </a:cubicBezTo>
                  <a:cubicBezTo>
                    <a:pt x="19835" y="11459"/>
                    <a:pt x="19858" y="11459"/>
                    <a:pt x="19904" y="11459"/>
                  </a:cubicBezTo>
                  <a:cubicBezTo>
                    <a:pt x="19927" y="11436"/>
                    <a:pt x="19949" y="11436"/>
                    <a:pt x="19972" y="11436"/>
                  </a:cubicBezTo>
                  <a:cubicBezTo>
                    <a:pt x="20018" y="11436"/>
                    <a:pt x="20041" y="11414"/>
                    <a:pt x="20064" y="11414"/>
                  </a:cubicBezTo>
                  <a:cubicBezTo>
                    <a:pt x="20132" y="11414"/>
                    <a:pt x="20201" y="11391"/>
                    <a:pt x="20269" y="11368"/>
                  </a:cubicBezTo>
                  <a:cubicBezTo>
                    <a:pt x="20360" y="11322"/>
                    <a:pt x="20429" y="11299"/>
                    <a:pt x="20497" y="11254"/>
                  </a:cubicBezTo>
                  <a:cubicBezTo>
                    <a:pt x="20566" y="11231"/>
                    <a:pt x="20611" y="11208"/>
                    <a:pt x="20657" y="11162"/>
                  </a:cubicBezTo>
                  <a:lnTo>
                    <a:pt x="20703" y="11162"/>
                  </a:lnTo>
                  <a:cubicBezTo>
                    <a:pt x="20748" y="11117"/>
                    <a:pt x="20794" y="11094"/>
                    <a:pt x="20862" y="11025"/>
                  </a:cubicBezTo>
                  <a:cubicBezTo>
                    <a:pt x="20931" y="10980"/>
                    <a:pt x="20999" y="10934"/>
                    <a:pt x="21045" y="10866"/>
                  </a:cubicBezTo>
                  <a:cubicBezTo>
                    <a:pt x="21068" y="10820"/>
                    <a:pt x="21114" y="10774"/>
                    <a:pt x="21136" y="10729"/>
                  </a:cubicBezTo>
                  <a:lnTo>
                    <a:pt x="21136" y="10706"/>
                  </a:lnTo>
                  <a:cubicBezTo>
                    <a:pt x="21182" y="10637"/>
                    <a:pt x="21228" y="10546"/>
                    <a:pt x="21205" y="10455"/>
                  </a:cubicBezTo>
                  <a:cubicBezTo>
                    <a:pt x="21182" y="10409"/>
                    <a:pt x="21159" y="10386"/>
                    <a:pt x="21136" y="10364"/>
                  </a:cubicBezTo>
                  <a:cubicBezTo>
                    <a:pt x="21114" y="10341"/>
                    <a:pt x="21068" y="10318"/>
                    <a:pt x="20999" y="10318"/>
                  </a:cubicBezTo>
                  <a:cubicBezTo>
                    <a:pt x="20954" y="10318"/>
                    <a:pt x="20931" y="10318"/>
                    <a:pt x="20885" y="10341"/>
                  </a:cubicBezTo>
                  <a:cubicBezTo>
                    <a:pt x="20840" y="10341"/>
                    <a:pt x="20817" y="10364"/>
                    <a:pt x="20771" y="10386"/>
                  </a:cubicBezTo>
                  <a:cubicBezTo>
                    <a:pt x="20703" y="10432"/>
                    <a:pt x="20634" y="10478"/>
                    <a:pt x="20589" y="10523"/>
                  </a:cubicBezTo>
                  <a:cubicBezTo>
                    <a:pt x="20474" y="10592"/>
                    <a:pt x="20383" y="10683"/>
                    <a:pt x="20269" y="10752"/>
                  </a:cubicBezTo>
                  <a:lnTo>
                    <a:pt x="20201" y="10797"/>
                  </a:lnTo>
                  <a:lnTo>
                    <a:pt x="20155" y="10820"/>
                  </a:lnTo>
                  <a:lnTo>
                    <a:pt x="20086" y="10843"/>
                  </a:lnTo>
                  <a:lnTo>
                    <a:pt x="20041" y="10866"/>
                  </a:lnTo>
                  <a:cubicBezTo>
                    <a:pt x="20041" y="10889"/>
                    <a:pt x="20018" y="10889"/>
                    <a:pt x="20018" y="10889"/>
                  </a:cubicBezTo>
                  <a:lnTo>
                    <a:pt x="19972" y="10911"/>
                  </a:lnTo>
                  <a:cubicBezTo>
                    <a:pt x="19927" y="10934"/>
                    <a:pt x="19881" y="10957"/>
                    <a:pt x="19835" y="10980"/>
                  </a:cubicBezTo>
                  <a:cubicBezTo>
                    <a:pt x="19790" y="11003"/>
                    <a:pt x="19767" y="11025"/>
                    <a:pt x="19767" y="11071"/>
                  </a:cubicBezTo>
                  <a:cubicBezTo>
                    <a:pt x="19767" y="11071"/>
                    <a:pt x="19767" y="11094"/>
                    <a:pt x="19767" y="11117"/>
                  </a:cubicBezTo>
                  <a:cubicBezTo>
                    <a:pt x="19721" y="11048"/>
                    <a:pt x="19676" y="11003"/>
                    <a:pt x="19653" y="10934"/>
                  </a:cubicBezTo>
                  <a:cubicBezTo>
                    <a:pt x="19630" y="10889"/>
                    <a:pt x="19607" y="10843"/>
                    <a:pt x="19584" y="10797"/>
                  </a:cubicBezTo>
                  <a:lnTo>
                    <a:pt x="19561" y="10774"/>
                  </a:lnTo>
                  <a:cubicBezTo>
                    <a:pt x="19539" y="10729"/>
                    <a:pt x="19516" y="10706"/>
                    <a:pt x="19493" y="10660"/>
                  </a:cubicBezTo>
                  <a:cubicBezTo>
                    <a:pt x="19424" y="10569"/>
                    <a:pt x="19356" y="10501"/>
                    <a:pt x="19288" y="10409"/>
                  </a:cubicBezTo>
                  <a:lnTo>
                    <a:pt x="19242" y="10386"/>
                  </a:lnTo>
                  <a:cubicBezTo>
                    <a:pt x="19196" y="10341"/>
                    <a:pt x="19151" y="10295"/>
                    <a:pt x="19105" y="10272"/>
                  </a:cubicBezTo>
                  <a:lnTo>
                    <a:pt x="19082" y="10249"/>
                  </a:lnTo>
                  <a:lnTo>
                    <a:pt x="19036" y="10204"/>
                  </a:lnTo>
                  <a:cubicBezTo>
                    <a:pt x="18991" y="10181"/>
                    <a:pt x="18945" y="10158"/>
                    <a:pt x="18922" y="10112"/>
                  </a:cubicBezTo>
                  <a:lnTo>
                    <a:pt x="18877" y="10090"/>
                  </a:lnTo>
                  <a:lnTo>
                    <a:pt x="18854" y="10067"/>
                  </a:lnTo>
                  <a:lnTo>
                    <a:pt x="18831" y="10044"/>
                  </a:lnTo>
                  <a:cubicBezTo>
                    <a:pt x="18831" y="10021"/>
                    <a:pt x="18831" y="9998"/>
                    <a:pt x="18808" y="9976"/>
                  </a:cubicBezTo>
                  <a:cubicBezTo>
                    <a:pt x="18785" y="9953"/>
                    <a:pt x="18763" y="9907"/>
                    <a:pt x="18740" y="9884"/>
                  </a:cubicBezTo>
                  <a:cubicBezTo>
                    <a:pt x="18671" y="9793"/>
                    <a:pt x="18603" y="9702"/>
                    <a:pt x="18557" y="9610"/>
                  </a:cubicBezTo>
                  <a:cubicBezTo>
                    <a:pt x="18489" y="9542"/>
                    <a:pt x="18443" y="9451"/>
                    <a:pt x="18375" y="9382"/>
                  </a:cubicBezTo>
                  <a:cubicBezTo>
                    <a:pt x="18352" y="9336"/>
                    <a:pt x="18306" y="9291"/>
                    <a:pt x="18283" y="9245"/>
                  </a:cubicBezTo>
                  <a:lnTo>
                    <a:pt x="18215" y="9177"/>
                  </a:lnTo>
                  <a:cubicBezTo>
                    <a:pt x="18192" y="9131"/>
                    <a:pt x="18169" y="9085"/>
                    <a:pt x="18146" y="9063"/>
                  </a:cubicBezTo>
                  <a:cubicBezTo>
                    <a:pt x="18101" y="8994"/>
                    <a:pt x="18055" y="8926"/>
                    <a:pt x="17986" y="8857"/>
                  </a:cubicBezTo>
                  <a:lnTo>
                    <a:pt x="17964" y="8811"/>
                  </a:lnTo>
                  <a:cubicBezTo>
                    <a:pt x="17918" y="8766"/>
                    <a:pt x="17895" y="8720"/>
                    <a:pt x="17850" y="8674"/>
                  </a:cubicBezTo>
                  <a:lnTo>
                    <a:pt x="17827" y="8629"/>
                  </a:lnTo>
                  <a:cubicBezTo>
                    <a:pt x="17781" y="8583"/>
                    <a:pt x="17758" y="8538"/>
                    <a:pt x="17713" y="8492"/>
                  </a:cubicBezTo>
                  <a:cubicBezTo>
                    <a:pt x="17690" y="8446"/>
                    <a:pt x="17667" y="8423"/>
                    <a:pt x="17644" y="8401"/>
                  </a:cubicBezTo>
                  <a:cubicBezTo>
                    <a:pt x="17598" y="8332"/>
                    <a:pt x="17553" y="8286"/>
                    <a:pt x="17507" y="8241"/>
                  </a:cubicBezTo>
                  <a:lnTo>
                    <a:pt x="17484" y="8218"/>
                  </a:lnTo>
                  <a:cubicBezTo>
                    <a:pt x="17461" y="8195"/>
                    <a:pt x="17439" y="8150"/>
                    <a:pt x="17416" y="8127"/>
                  </a:cubicBezTo>
                  <a:lnTo>
                    <a:pt x="17393" y="8081"/>
                  </a:lnTo>
                  <a:cubicBezTo>
                    <a:pt x="17370" y="8035"/>
                    <a:pt x="17347" y="8013"/>
                    <a:pt x="17325" y="7967"/>
                  </a:cubicBezTo>
                  <a:cubicBezTo>
                    <a:pt x="17302" y="7921"/>
                    <a:pt x="17256" y="7853"/>
                    <a:pt x="17210" y="7784"/>
                  </a:cubicBezTo>
                  <a:cubicBezTo>
                    <a:pt x="17188" y="7761"/>
                    <a:pt x="17165" y="7716"/>
                    <a:pt x="17142" y="7670"/>
                  </a:cubicBezTo>
                  <a:lnTo>
                    <a:pt x="17096" y="7625"/>
                  </a:lnTo>
                  <a:cubicBezTo>
                    <a:pt x="17073" y="7579"/>
                    <a:pt x="17028" y="7533"/>
                    <a:pt x="17005" y="7488"/>
                  </a:cubicBezTo>
                  <a:lnTo>
                    <a:pt x="16982" y="7465"/>
                  </a:lnTo>
                  <a:lnTo>
                    <a:pt x="16959" y="7442"/>
                  </a:lnTo>
                  <a:cubicBezTo>
                    <a:pt x="16914" y="7396"/>
                    <a:pt x="16868" y="7351"/>
                    <a:pt x="16822" y="7305"/>
                  </a:cubicBezTo>
                  <a:cubicBezTo>
                    <a:pt x="16800" y="7259"/>
                    <a:pt x="16777" y="7237"/>
                    <a:pt x="16754" y="7214"/>
                  </a:cubicBezTo>
                  <a:cubicBezTo>
                    <a:pt x="16731" y="7214"/>
                    <a:pt x="16731" y="7191"/>
                    <a:pt x="16708" y="7191"/>
                  </a:cubicBezTo>
                  <a:lnTo>
                    <a:pt x="16685" y="7145"/>
                  </a:lnTo>
                  <a:lnTo>
                    <a:pt x="16663" y="7145"/>
                  </a:lnTo>
                  <a:cubicBezTo>
                    <a:pt x="16640" y="7100"/>
                    <a:pt x="16617" y="7077"/>
                    <a:pt x="16571" y="7031"/>
                  </a:cubicBezTo>
                  <a:lnTo>
                    <a:pt x="16503" y="6940"/>
                  </a:lnTo>
                  <a:lnTo>
                    <a:pt x="16457" y="6871"/>
                  </a:lnTo>
                  <a:cubicBezTo>
                    <a:pt x="16434" y="6848"/>
                    <a:pt x="16412" y="6803"/>
                    <a:pt x="16389" y="6780"/>
                  </a:cubicBezTo>
                  <a:cubicBezTo>
                    <a:pt x="16389" y="6757"/>
                    <a:pt x="16366" y="6734"/>
                    <a:pt x="16343" y="6712"/>
                  </a:cubicBezTo>
                  <a:cubicBezTo>
                    <a:pt x="16343" y="6712"/>
                    <a:pt x="16320" y="6689"/>
                    <a:pt x="16297" y="6689"/>
                  </a:cubicBezTo>
                  <a:cubicBezTo>
                    <a:pt x="16297" y="6666"/>
                    <a:pt x="16275" y="6666"/>
                    <a:pt x="16252" y="6643"/>
                  </a:cubicBezTo>
                  <a:lnTo>
                    <a:pt x="16160" y="6643"/>
                  </a:lnTo>
                  <a:cubicBezTo>
                    <a:pt x="16138" y="6643"/>
                    <a:pt x="16138" y="6666"/>
                    <a:pt x="16115" y="6666"/>
                  </a:cubicBezTo>
                  <a:cubicBezTo>
                    <a:pt x="16092" y="6666"/>
                    <a:pt x="16069" y="6666"/>
                    <a:pt x="16046" y="6689"/>
                  </a:cubicBezTo>
                  <a:cubicBezTo>
                    <a:pt x="16001" y="6712"/>
                    <a:pt x="15932" y="6734"/>
                    <a:pt x="15887" y="6757"/>
                  </a:cubicBezTo>
                  <a:cubicBezTo>
                    <a:pt x="15818" y="6757"/>
                    <a:pt x="15772" y="6780"/>
                    <a:pt x="15704" y="6803"/>
                  </a:cubicBezTo>
                  <a:lnTo>
                    <a:pt x="15681" y="6803"/>
                  </a:lnTo>
                  <a:cubicBezTo>
                    <a:pt x="15613" y="6826"/>
                    <a:pt x="15544" y="6848"/>
                    <a:pt x="15476" y="6848"/>
                  </a:cubicBezTo>
                  <a:cubicBezTo>
                    <a:pt x="15339" y="6871"/>
                    <a:pt x="15202" y="6894"/>
                    <a:pt x="15065" y="6917"/>
                  </a:cubicBezTo>
                  <a:lnTo>
                    <a:pt x="15019" y="6917"/>
                  </a:lnTo>
                  <a:cubicBezTo>
                    <a:pt x="14951" y="6940"/>
                    <a:pt x="14905" y="6940"/>
                    <a:pt x="14859" y="6940"/>
                  </a:cubicBezTo>
                  <a:lnTo>
                    <a:pt x="14745" y="6963"/>
                  </a:lnTo>
                  <a:lnTo>
                    <a:pt x="14631" y="6963"/>
                  </a:lnTo>
                  <a:cubicBezTo>
                    <a:pt x="14517" y="6985"/>
                    <a:pt x="14403" y="6985"/>
                    <a:pt x="14289" y="6985"/>
                  </a:cubicBezTo>
                  <a:cubicBezTo>
                    <a:pt x="14106" y="7008"/>
                    <a:pt x="13924" y="7031"/>
                    <a:pt x="13741" y="7054"/>
                  </a:cubicBezTo>
                  <a:cubicBezTo>
                    <a:pt x="13513" y="7077"/>
                    <a:pt x="13284" y="7077"/>
                    <a:pt x="13079" y="7100"/>
                  </a:cubicBezTo>
                  <a:lnTo>
                    <a:pt x="12737" y="7100"/>
                  </a:lnTo>
                  <a:lnTo>
                    <a:pt x="12714" y="7077"/>
                  </a:lnTo>
                  <a:lnTo>
                    <a:pt x="12417" y="7077"/>
                  </a:lnTo>
                  <a:cubicBezTo>
                    <a:pt x="12349" y="7077"/>
                    <a:pt x="12257" y="7054"/>
                    <a:pt x="12166" y="7054"/>
                  </a:cubicBezTo>
                  <a:cubicBezTo>
                    <a:pt x="12166" y="7031"/>
                    <a:pt x="12143" y="7031"/>
                    <a:pt x="12143" y="7008"/>
                  </a:cubicBezTo>
                  <a:lnTo>
                    <a:pt x="12098" y="6985"/>
                  </a:lnTo>
                  <a:lnTo>
                    <a:pt x="12029" y="6985"/>
                  </a:lnTo>
                  <a:cubicBezTo>
                    <a:pt x="12006" y="6985"/>
                    <a:pt x="11983" y="6985"/>
                    <a:pt x="11961" y="6963"/>
                  </a:cubicBezTo>
                  <a:lnTo>
                    <a:pt x="11641" y="6963"/>
                  </a:lnTo>
                  <a:cubicBezTo>
                    <a:pt x="11573" y="6940"/>
                    <a:pt x="11504" y="6940"/>
                    <a:pt x="11436" y="6940"/>
                  </a:cubicBezTo>
                  <a:cubicBezTo>
                    <a:pt x="11390" y="6940"/>
                    <a:pt x="11344" y="6917"/>
                    <a:pt x="11299" y="6917"/>
                  </a:cubicBezTo>
                  <a:lnTo>
                    <a:pt x="11230" y="6917"/>
                  </a:lnTo>
                  <a:cubicBezTo>
                    <a:pt x="11185" y="6894"/>
                    <a:pt x="11116" y="6894"/>
                    <a:pt x="11048" y="6894"/>
                  </a:cubicBezTo>
                  <a:cubicBezTo>
                    <a:pt x="11025" y="6894"/>
                    <a:pt x="10979" y="6871"/>
                    <a:pt x="10956" y="6871"/>
                  </a:cubicBezTo>
                  <a:cubicBezTo>
                    <a:pt x="10911" y="6871"/>
                    <a:pt x="10888" y="6871"/>
                    <a:pt x="10842" y="6848"/>
                  </a:cubicBezTo>
                  <a:cubicBezTo>
                    <a:pt x="10705" y="6826"/>
                    <a:pt x="10568" y="6803"/>
                    <a:pt x="10454" y="6780"/>
                  </a:cubicBezTo>
                  <a:lnTo>
                    <a:pt x="10317" y="6734"/>
                  </a:lnTo>
                  <a:lnTo>
                    <a:pt x="10135" y="6689"/>
                  </a:lnTo>
                  <a:cubicBezTo>
                    <a:pt x="10020" y="6666"/>
                    <a:pt x="9883" y="6620"/>
                    <a:pt x="9747" y="6597"/>
                  </a:cubicBezTo>
                  <a:cubicBezTo>
                    <a:pt x="9610" y="6552"/>
                    <a:pt x="9473" y="6506"/>
                    <a:pt x="9336" y="6460"/>
                  </a:cubicBezTo>
                  <a:cubicBezTo>
                    <a:pt x="9267" y="6438"/>
                    <a:pt x="9199" y="6415"/>
                    <a:pt x="9130" y="6392"/>
                  </a:cubicBezTo>
                  <a:cubicBezTo>
                    <a:pt x="9085" y="6369"/>
                    <a:pt x="9016" y="6346"/>
                    <a:pt x="8948" y="6323"/>
                  </a:cubicBezTo>
                  <a:lnTo>
                    <a:pt x="8925" y="6301"/>
                  </a:lnTo>
                  <a:cubicBezTo>
                    <a:pt x="8879" y="6278"/>
                    <a:pt x="8811" y="6255"/>
                    <a:pt x="8742" y="6232"/>
                  </a:cubicBezTo>
                  <a:cubicBezTo>
                    <a:pt x="8674" y="6209"/>
                    <a:pt x="8605" y="6187"/>
                    <a:pt x="8537" y="6164"/>
                  </a:cubicBezTo>
                  <a:cubicBezTo>
                    <a:pt x="8423" y="6118"/>
                    <a:pt x="8286" y="6072"/>
                    <a:pt x="8172" y="6027"/>
                  </a:cubicBezTo>
                  <a:cubicBezTo>
                    <a:pt x="8035" y="5981"/>
                    <a:pt x="7898" y="5935"/>
                    <a:pt x="7784" y="5890"/>
                  </a:cubicBezTo>
                  <a:lnTo>
                    <a:pt x="7738" y="5867"/>
                  </a:lnTo>
                  <a:cubicBezTo>
                    <a:pt x="7692" y="5844"/>
                    <a:pt x="7647" y="5821"/>
                    <a:pt x="7601" y="5821"/>
                  </a:cubicBezTo>
                  <a:cubicBezTo>
                    <a:pt x="7532" y="5799"/>
                    <a:pt x="7464" y="5753"/>
                    <a:pt x="7396" y="5730"/>
                  </a:cubicBezTo>
                  <a:cubicBezTo>
                    <a:pt x="7350" y="5707"/>
                    <a:pt x="7281" y="5684"/>
                    <a:pt x="7213" y="5662"/>
                  </a:cubicBezTo>
                  <a:cubicBezTo>
                    <a:pt x="7213" y="5639"/>
                    <a:pt x="7213" y="5639"/>
                    <a:pt x="7190" y="5639"/>
                  </a:cubicBezTo>
                  <a:cubicBezTo>
                    <a:pt x="7167" y="5616"/>
                    <a:pt x="7144" y="5616"/>
                    <a:pt x="7122" y="5593"/>
                  </a:cubicBezTo>
                  <a:lnTo>
                    <a:pt x="7099" y="5570"/>
                  </a:lnTo>
                  <a:cubicBezTo>
                    <a:pt x="7053" y="5547"/>
                    <a:pt x="7030" y="5547"/>
                    <a:pt x="7008" y="5525"/>
                  </a:cubicBezTo>
                  <a:lnTo>
                    <a:pt x="6962" y="5502"/>
                  </a:lnTo>
                  <a:lnTo>
                    <a:pt x="6825" y="5433"/>
                  </a:lnTo>
                  <a:cubicBezTo>
                    <a:pt x="6779" y="5388"/>
                    <a:pt x="6711" y="5342"/>
                    <a:pt x="6642" y="5296"/>
                  </a:cubicBezTo>
                  <a:cubicBezTo>
                    <a:pt x="6597" y="5274"/>
                    <a:pt x="6528" y="5251"/>
                    <a:pt x="6483" y="5205"/>
                  </a:cubicBezTo>
                  <a:cubicBezTo>
                    <a:pt x="6414" y="5182"/>
                    <a:pt x="6368" y="5137"/>
                    <a:pt x="6300" y="5114"/>
                  </a:cubicBezTo>
                  <a:cubicBezTo>
                    <a:pt x="6254" y="5068"/>
                    <a:pt x="6209" y="5045"/>
                    <a:pt x="6163" y="5000"/>
                  </a:cubicBezTo>
                  <a:cubicBezTo>
                    <a:pt x="6117" y="4977"/>
                    <a:pt x="6072" y="4954"/>
                    <a:pt x="6003" y="4931"/>
                  </a:cubicBezTo>
                  <a:lnTo>
                    <a:pt x="5980" y="4908"/>
                  </a:lnTo>
                  <a:cubicBezTo>
                    <a:pt x="5958" y="4908"/>
                    <a:pt x="5912" y="4886"/>
                    <a:pt x="5889" y="4886"/>
                  </a:cubicBezTo>
                  <a:lnTo>
                    <a:pt x="5843" y="4886"/>
                  </a:lnTo>
                  <a:cubicBezTo>
                    <a:pt x="5821" y="4863"/>
                    <a:pt x="5775" y="4840"/>
                    <a:pt x="5752" y="4817"/>
                  </a:cubicBezTo>
                  <a:cubicBezTo>
                    <a:pt x="5661" y="4749"/>
                    <a:pt x="5592" y="4680"/>
                    <a:pt x="5478" y="4612"/>
                  </a:cubicBezTo>
                  <a:cubicBezTo>
                    <a:pt x="5410" y="4543"/>
                    <a:pt x="5341" y="4497"/>
                    <a:pt x="5273" y="4429"/>
                  </a:cubicBezTo>
                  <a:cubicBezTo>
                    <a:pt x="5273" y="4406"/>
                    <a:pt x="5273" y="4406"/>
                    <a:pt x="5273" y="4383"/>
                  </a:cubicBezTo>
                  <a:cubicBezTo>
                    <a:pt x="5273" y="4361"/>
                    <a:pt x="5273" y="4315"/>
                    <a:pt x="5273" y="4292"/>
                  </a:cubicBezTo>
                  <a:cubicBezTo>
                    <a:pt x="5250" y="4269"/>
                    <a:pt x="5250" y="4224"/>
                    <a:pt x="5250" y="4178"/>
                  </a:cubicBezTo>
                  <a:cubicBezTo>
                    <a:pt x="5250" y="4132"/>
                    <a:pt x="5250" y="4087"/>
                    <a:pt x="5273" y="4041"/>
                  </a:cubicBezTo>
                  <a:cubicBezTo>
                    <a:pt x="5273" y="4018"/>
                    <a:pt x="5273" y="4018"/>
                    <a:pt x="5273" y="3972"/>
                  </a:cubicBezTo>
                  <a:cubicBezTo>
                    <a:pt x="5273" y="3950"/>
                    <a:pt x="5250" y="3904"/>
                    <a:pt x="5204" y="3881"/>
                  </a:cubicBezTo>
                  <a:lnTo>
                    <a:pt x="5181" y="3881"/>
                  </a:lnTo>
                  <a:cubicBezTo>
                    <a:pt x="5159" y="3881"/>
                    <a:pt x="5136" y="3881"/>
                    <a:pt x="5136" y="3904"/>
                  </a:cubicBezTo>
                  <a:lnTo>
                    <a:pt x="5090" y="3904"/>
                  </a:lnTo>
                  <a:cubicBezTo>
                    <a:pt x="5067" y="3904"/>
                    <a:pt x="5045" y="3904"/>
                    <a:pt x="5045" y="3927"/>
                  </a:cubicBezTo>
                  <a:cubicBezTo>
                    <a:pt x="4999" y="3927"/>
                    <a:pt x="4953" y="3927"/>
                    <a:pt x="4908" y="3950"/>
                  </a:cubicBezTo>
                  <a:lnTo>
                    <a:pt x="4885" y="3950"/>
                  </a:lnTo>
                  <a:cubicBezTo>
                    <a:pt x="4816" y="3972"/>
                    <a:pt x="4702" y="4018"/>
                    <a:pt x="4611" y="4041"/>
                  </a:cubicBezTo>
                  <a:cubicBezTo>
                    <a:pt x="4497" y="4087"/>
                    <a:pt x="4360" y="4132"/>
                    <a:pt x="4246" y="4178"/>
                  </a:cubicBezTo>
                  <a:cubicBezTo>
                    <a:pt x="4132" y="4224"/>
                    <a:pt x="4017" y="4269"/>
                    <a:pt x="3903" y="4315"/>
                  </a:cubicBezTo>
                  <a:lnTo>
                    <a:pt x="3812" y="4361"/>
                  </a:lnTo>
                  <a:lnTo>
                    <a:pt x="3766" y="4383"/>
                  </a:lnTo>
                  <a:cubicBezTo>
                    <a:pt x="3721" y="4406"/>
                    <a:pt x="3652" y="4429"/>
                    <a:pt x="3584" y="4452"/>
                  </a:cubicBezTo>
                  <a:cubicBezTo>
                    <a:pt x="3561" y="4475"/>
                    <a:pt x="3538" y="4475"/>
                    <a:pt x="3492" y="4497"/>
                  </a:cubicBezTo>
                  <a:cubicBezTo>
                    <a:pt x="3470" y="4497"/>
                    <a:pt x="3424" y="4520"/>
                    <a:pt x="3378" y="4543"/>
                  </a:cubicBezTo>
                  <a:cubicBezTo>
                    <a:pt x="3333" y="4543"/>
                    <a:pt x="3287" y="4566"/>
                    <a:pt x="3241" y="4589"/>
                  </a:cubicBezTo>
                  <a:cubicBezTo>
                    <a:pt x="3150" y="4634"/>
                    <a:pt x="3082" y="4680"/>
                    <a:pt x="2990" y="4703"/>
                  </a:cubicBezTo>
                  <a:lnTo>
                    <a:pt x="2945" y="4703"/>
                  </a:lnTo>
                  <a:cubicBezTo>
                    <a:pt x="2899" y="4726"/>
                    <a:pt x="2830" y="4749"/>
                    <a:pt x="2785" y="4794"/>
                  </a:cubicBezTo>
                  <a:cubicBezTo>
                    <a:pt x="2739" y="4794"/>
                    <a:pt x="2716" y="4817"/>
                    <a:pt x="2694" y="4817"/>
                  </a:cubicBezTo>
                  <a:lnTo>
                    <a:pt x="2671" y="4817"/>
                  </a:lnTo>
                  <a:cubicBezTo>
                    <a:pt x="2648" y="4794"/>
                    <a:pt x="2625" y="4771"/>
                    <a:pt x="2602" y="4771"/>
                  </a:cubicBezTo>
                  <a:cubicBezTo>
                    <a:pt x="2534" y="4726"/>
                    <a:pt x="2442" y="4703"/>
                    <a:pt x="2351" y="4657"/>
                  </a:cubicBezTo>
                  <a:cubicBezTo>
                    <a:pt x="2305" y="4657"/>
                    <a:pt x="2260" y="4634"/>
                    <a:pt x="2237" y="4612"/>
                  </a:cubicBezTo>
                  <a:cubicBezTo>
                    <a:pt x="2191" y="4589"/>
                    <a:pt x="2146" y="4566"/>
                    <a:pt x="2123" y="4543"/>
                  </a:cubicBezTo>
                  <a:cubicBezTo>
                    <a:pt x="1963" y="4406"/>
                    <a:pt x="1826" y="4292"/>
                    <a:pt x="1735" y="4178"/>
                  </a:cubicBezTo>
                  <a:cubicBezTo>
                    <a:pt x="1689" y="4109"/>
                    <a:pt x="1644" y="4064"/>
                    <a:pt x="1598" y="3995"/>
                  </a:cubicBezTo>
                  <a:lnTo>
                    <a:pt x="1575" y="3950"/>
                  </a:lnTo>
                  <a:cubicBezTo>
                    <a:pt x="1552" y="3904"/>
                    <a:pt x="1507" y="3858"/>
                    <a:pt x="1484" y="3836"/>
                  </a:cubicBezTo>
                  <a:lnTo>
                    <a:pt x="1484" y="3813"/>
                  </a:lnTo>
                  <a:cubicBezTo>
                    <a:pt x="1438" y="3744"/>
                    <a:pt x="1392" y="3676"/>
                    <a:pt x="1370" y="3607"/>
                  </a:cubicBezTo>
                  <a:cubicBezTo>
                    <a:pt x="1324" y="3562"/>
                    <a:pt x="1301" y="3493"/>
                    <a:pt x="1256" y="3425"/>
                  </a:cubicBezTo>
                  <a:cubicBezTo>
                    <a:pt x="1233" y="3333"/>
                    <a:pt x="1210" y="3265"/>
                    <a:pt x="1187" y="3196"/>
                  </a:cubicBezTo>
                  <a:cubicBezTo>
                    <a:pt x="1164" y="3128"/>
                    <a:pt x="1141" y="3037"/>
                    <a:pt x="1119" y="2968"/>
                  </a:cubicBezTo>
                  <a:lnTo>
                    <a:pt x="1096" y="2900"/>
                  </a:lnTo>
                  <a:cubicBezTo>
                    <a:pt x="1073" y="2831"/>
                    <a:pt x="1050" y="2786"/>
                    <a:pt x="1050" y="2717"/>
                  </a:cubicBezTo>
                  <a:cubicBezTo>
                    <a:pt x="1027" y="2649"/>
                    <a:pt x="1004" y="2557"/>
                    <a:pt x="982" y="2489"/>
                  </a:cubicBezTo>
                  <a:cubicBezTo>
                    <a:pt x="982" y="2352"/>
                    <a:pt x="959" y="2192"/>
                    <a:pt x="959" y="2032"/>
                  </a:cubicBezTo>
                  <a:cubicBezTo>
                    <a:pt x="959" y="1987"/>
                    <a:pt x="959" y="1918"/>
                    <a:pt x="959" y="1873"/>
                  </a:cubicBezTo>
                  <a:lnTo>
                    <a:pt x="959" y="1804"/>
                  </a:lnTo>
                  <a:cubicBezTo>
                    <a:pt x="959" y="1713"/>
                    <a:pt x="959" y="1644"/>
                    <a:pt x="959" y="1553"/>
                  </a:cubicBezTo>
                  <a:cubicBezTo>
                    <a:pt x="936" y="1485"/>
                    <a:pt x="936" y="1416"/>
                    <a:pt x="936" y="1348"/>
                  </a:cubicBezTo>
                  <a:lnTo>
                    <a:pt x="913" y="1302"/>
                  </a:lnTo>
                  <a:lnTo>
                    <a:pt x="913" y="1256"/>
                  </a:lnTo>
                  <a:lnTo>
                    <a:pt x="936" y="1211"/>
                  </a:lnTo>
                  <a:lnTo>
                    <a:pt x="936" y="1165"/>
                  </a:lnTo>
                  <a:lnTo>
                    <a:pt x="959" y="1051"/>
                  </a:lnTo>
                  <a:lnTo>
                    <a:pt x="982" y="937"/>
                  </a:lnTo>
                  <a:cubicBezTo>
                    <a:pt x="1004" y="823"/>
                    <a:pt x="1027" y="708"/>
                    <a:pt x="1050" y="594"/>
                  </a:cubicBezTo>
                  <a:lnTo>
                    <a:pt x="1096" y="457"/>
                  </a:lnTo>
                  <a:cubicBezTo>
                    <a:pt x="1096" y="366"/>
                    <a:pt x="1119" y="298"/>
                    <a:pt x="1119" y="229"/>
                  </a:cubicBezTo>
                  <a:lnTo>
                    <a:pt x="1119" y="206"/>
                  </a:lnTo>
                  <a:cubicBezTo>
                    <a:pt x="1096" y="206"/>
                    <a:pt x="1096" y="183"/>
                    <a:pt x="1096" y="161"/>
                  </a:cubicBezTo>
                  <a:cubicBezTo>
                    <a:pt x="1073" y="115"/>
                    <a:pt x="1073" y="92"/>
                    <a:pt x="1027" y="69"/>
                  </a:cubicBezTo>
                  <a:cubicBezTo>
                    <a:pt x="1004" y="47"/>
                    <a:pt x="982" y="24"/>
                    <a:pt x="936" y="24"/>
                  </a:cubicBezTo>
                  <a:cubicBezTo>
                    <a:pt x="936" y="1"/>
                    <a:pt x="913" y="1"/>
                    <a:pt x="89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" name="Google Shape;9748;p58"/>
            <p:cNvSpPr/>
            <p:nvPr/>
          </p:nvSpPr>
          <p:spPr>
            <a:xfrm>
              <a:off x="6076411" y="3041612"/>
              <a:ext cx="220440" cy="215070"/>
            </a:xfrm>
            <a:custGeom>
              <a:avLst/>
              <a:gdLst/>
              <a:ahLst/>
              <a:cxnLst/>
              <a:rect l="l" t="t" r="r" b="b"/>
              <a:pathLst>
                <a:path w="4680" h="4566" extrusionOk="0">
                  <a:moveTo>
                    <a:pt x="4109" y="0"/>
                  </a:moveTo>
                  <a:cubicBezTo>
                    <a:pt x="4086" y="0"/>
                    <a:pt x="4064" y="23"/>
                    <a:pt x="4041" y="23"/>
                  </a:cubicBezTo>
                  <a:cubicBezTo>
                    <a:pt x="3972" y="46"/>
                    <a:pt x="3949" y="115"/>
                    <a:pt x="3927" y="183"/>
                  </a:cubicBezTo>
                  <a:cubicBezTo>
                    <a:pt x="3904" y="183"/>
                    <a:pt x="3904" y="206"/>
                    <a:pt x="3904" y="206"/>
                  </a:cubicBezTo>
                  <a:cubicBezTo>
                    <a:pt x="3881" y="251"/>
                    <a:pt x="3881" y="274"/>
                    <a:pt x="3858" y="297"/>
                  </a:cubicBezTo>
                  <a:cubicBezTo>
                    <a:pt x="3812" y="366"/>
                    <a:pt x="3790" y="434"/>
                    <a:pt x="3744" y="525"/>
                  </a:cubicBezTo>
                  <a:cubicBezTo>
                    <a:pt x="3698" y="594"/>
                    <a:pt x="3676" y="662"/>
                    <a:pt x="3630" y="731"/>
                  </a:cubicBezTo>
                  <a:cubicBezTo>
                    <a:pt x="3607" y="799"/>
                    <a:pt x="3561" y="868"/>
                    <a:pt x="3516" y="936"/>
                  </a:cubicBezTo>
                  <a:cubicBezTo>
                    <a:pt x="3447" y="1073"/>
                    <a:pt x="3356" y="1210"/>
                    <a:pt x="3287" y="1347"/>
                  </a:cubicBezTo>
                  <a:cubicBezTo>
                    <a:pt x="3196" y="1507"/>
                    <a:pt x="3105" y="1621"/>
                    <a:pt x="3014" y="1758"/>
                  </a:cubicBezTo>
                  <a:cubicBezTo>
                    <a:pt x="2991" y="1781"/>
                    <a:pt x="2968" y="1826"/>
                    <a:pt x="2968" y="1849"/>
                  </a:cubicBezTo>
                  <a:lnTo>
                    <a:pt x="2945" y="1849"/>
                  </a:lnTo>
                  <a:cubicBezTo>
                    <a:pt x="2922" y="1872"/>
                    <a:pt x="2899" y="1895"/>
                    <a:pt x="2877" y="1895"/>
                  </a:cubicBezTo>
                  <a:cubicBezTo>
                    <a:pt x="2854" y="1941"/>
                    <a:pt x="2831" y="1963"/>
                    <a:pt x="2785" y="2009"/>
                  </a:cubicBezTo>
                  <a:cubicBezTo>
                    <a:pt x="2762" y="2032"/>
                    <a:pt x="2740" y="2055"/>
                    <a:pt x="2694" y="2100"/>
                  </a:cubicBezTo>
                  <a:cubicBezTo>
                    <a:pt x="2648" y="2146"/>
                    <a:pt x="2603" y="2192"/>
                    <a:pt x="2557" y="2237"/>
                  </a:cubicBezTo>
                  <a:cubicBezTo>
                    <a:pt x="2534" y="2260"/>
                    <a:pt x="2511" y="2283"/>
                    <a:pt x="2489" y="2306"/>
                  </a:cubicBezTo>
                  <a:lnTo>
                    <a:pt x="2466" y="2329"/>
                  </a:lnTo>
                  <a:cubicBezTo>
                    <a:pt x="2306" y="2443"/>
                    <a:pt x="2146" y="2557"/>
                    <a:pt x="1986" y="2648"/>
                  </a:cubicBezTo>
                  <a:cubicBezTo>
                    <a:pt x="1895" y="2717"/>
                    <a:pt x="1804" y="2785"/>
                    <a:pt x="1735" y="2831"/>
                  </a:cubicBezTo>
                  <a:cubicBezTo>
                    <a:pt x="1690" y="2854"/>
                    <a:pt x="1644" y="2876"/>
                    <a:pt x="1598" y="2899"/>
                  </a:cubicBezTo>
                  <a:lnTo>
                    <a:pt x="1507" y="2945"/>
                  </a:lnTo>
                  <a:cubicBezTo>
                    <a:pt x="1439" y="2991"/>
                    <a:pt x="1347" y="3013"/>
                    <a:pt x="1279" y="3059"/>
                  </a:cubicBezTo>
                  <a:lnTo>
                    <a:pt x="1233" y="3059"/>
                  </a:lnTo>
                  <a:cubicBezTo>
                    <a:pt x="1210" y="3059"/>
                    <a:pt x="1165" y="3082"/>
                    <a:pt x="1142" y="3082"/>
                  </a:cubicBezTo>
                  <a:lnTo>
                    <a:pt x="160" y="3082"/>
                  </a:lnTo>
                  <a:cubicBezTo>
                    <a:pt x="115" y="3105"/>
                    <a:pt x="69" y="3127"/>
                    <a:pt x="46" y="3173"/>
                  </a:cubicBezTo>
                  <a:cubicBezTo>
                    <a:pt x="46" y="3196"/>
                    <a:pt x="23" y="3196"/>
                    <a:pt x="23" y="3219"/>
                  </a:cubicBezTo>
                  <a:cubicBezTo>
                    <a:pt x="1" y="3264"/>
                    <a:pt x="23" y="3310"/>
                    <a:pt x="46" y="3356"/>
                  </a:cubicBezTo>
                  <a:cubicBezTo>
                    <a:pt x="69" y="3424"/>
                    <a:pt x="138" y="3447"/>
                    <a:pt x="206" y="3470"/>
                  </a:cubicBezTo>
                  <a:cubicBezTo>
                    <a:pt x="206" y="3470"/>
                    <a:pt x="229" y="3470"/>
                    <a:pt x="229" y="3493"/>
                  </a:cubicBezTo>
                  <a:cubicBezTo>
                    <a:pt x="229" y="3515"/>
                    <a:pt x="252" y="3561"/>
                    <a:pt x="297" y="3584"/>
                  </a:cubicBezTo>
                  <a:cubicBezTo>
                    <a:pt x="320" y="3584"/>
                    <a:pt x="320" y="3607"/>
                    <a:pt x="343" y="3607"/>
                  </a:cubicBezTo>
                  <a:lnTo>
                    <a:pt x="366" y="3607"/>
                  </a:lnTo>
                  <a:cubicBezTo>
                    <a:pt x="434" y="3607"/>
                    <a:pt x="480" y="3607"/>
                    <a:pt x="548" y="3630"/>
                  </a:cubicBezTo>
                  <a:cubicBezTo>
                    <a:pt x="526" y="3630"/>
                    <a:pt x="503" y="3652"/>
                    <a:pt x="503" y="3675"/>
                  </a:cubicBezTo>
                  <a:cubicBezTo>
                    <a:pt x="480" y="3698"/>
                    <a:pt x="480" y="3744"/>
                    <a:pt x="480" y="3789"/>
                  </a:cubicBezTo>
                  <a:cubicBezTo>
                    <a:pt x="480" y="3812"/>
                    <a:pt x="503" y="3858"/>
                    <a:pt x="526" y="3858"/>
                  </a:cubicBezTo>
                  <a:cubicBezTo>
                    <a:pt x="526" y="3881"/>
                    <a:pt x="548" y="3881"/>
                    <a:pt x="548" y="3904"/>
                  </a:cubicBezTo>
                  <a:cubicBezTo>
                    <a:pt x="571" y="3904"/>
                    <a:pt x="594" y="3904"/>
                    <a:pt x="617" y="3926"/>
                  </a:cubicBezTo>
                  <a:cubicBezTo>
                    <a:pt x="640" y="3926"/>
                    <a:pt x="640" y="3926"/>
                    <a:pt x="663" y="3949"/>
                  </a:cubicBezTo>
                  <a:lnTo>
                    <a:pt x="754" y="3949"/>
                  </a:lnTo>
                  <a:cubicBezTo>
                    <a:pt x="754" y="3972"/>
                    <a:pt x="754" y="3995"/>
                    <a:pt x="777" y="4018"/>
                  </a:cubicBezTo>
                  <a:cubicBezTo>
                    <a:pt x="777" y="4040"/>
                    <a:pt x="800" y="4063"/>
                    <a:pt x="800" y="4063"/>
                  </a:cubicBezTo>
                  <a:cubicBezTo>
                    <a:pt x="822" y="4086"/>
                    <a:pt x="822" y="4086"/>
                    <a:pt x="845" y="4109"/>
                  </a:cubicBezTo>
                  <a:cubicBezTo>
                    <a:pt x="868" y="4109"/>
                    <a:pt x="868" y="4109"/>
                    <a:pt x="891" y="4132"/>
                  </a:cubicBezTo>
                  <a:lnTo>
                    <a:pt x="1028" y="4132"/>
                  </a:lnTo>
                  <a:cubicBezTo>
                    <a:pt x="1028" y="4155"/>
                    <a:pt x="1005" y="4177"/>
                    <a:pt x="1005" y="4200"/>
                  </a:cubicBezTo>
                  <a:cubicBezTo>
                    <a:pt x="1005" y="4200"/>
                    <a:pt x="1005" y="4223"/>
                    <a:pt x="1005" y="4223"/>
                  </a:cubicBezTo>
                  <a:cubicBezTo>
                    <a:pt x="1005" y="4223"/>
                    <a:pt x="1005" y="4223"/>
                    <a:pt x="982" y="4246"/>
                  </a:cubicBezTo>
                  <a:cubicBezTo>
                    <a:pt x="959" y="4314"/>
                    <a:pt x="1005" y="4383"/>
                    <a:pt x="1073" y="4428"/>
                  </a:cubicBezTo>
                  <a:cubicBezTo>
                    <a:pt x="1073" y="4474"/>
                    <a:pt x="1073" y="4497"/>
                    <a:pt x="1096" y="4520"/>
                  </a:cubicBezTo>
                  <a:cubicBezTo>
                    <a:pt x="1142" y="4565"/>
                    <a:pt x="1165" y="4565"/>
                    <a:pt x="1210" y="4565"/>
                  </a:cubicBezTo>
                  <a:lnTo>
                    <a:pt x="1279" y="4565"/>
                  </a:lnTo>
                  <a:cubicBezTo>
                    <a:pt x="1302" y="4565"/>
                    <a:pt x="1325" y="4543"/>
                    <a:pt x="1347" y="4543"/>
                  </a:cubicBezTo>
                  <a:cubicBezTo>
                    <a:pt x="1370" y="4543"/>
                    <a:pt x="1370" y="4520"/>
                    <a:pt x="1393" y="4520"/>
                  </a:cubicBezTo>
                  <a:cubicBezTo>
                    <a:pt x="1439" y="4497"/>
                    <a:pt x="1461" y="4497"/>
                    <a:pt x="1484" y="4474"/>
                  </a:cubicBezTo>
                  <a:cubicBezTo>
                    <a:pt x="1530" y="4451"/>
                    <a:pt x="1598" y="4428"/>
                    <a:pt x="1644" y="4383"/>
                  </a:cubicBezTo>
                  <a:cubicBezTo>
                    <a:pt x="1690" y="4360"/>
                    <a:pt x="1713" y="4337"/>
                    <a:pt x="1758" y="4314"/>
                  </a:cubicBezTo>
                  <a:cubicBezTo>
                    <a:pt x="1804" y="4269"/>
                    <a:pt x="1872" y="4246"/>
                    <a:pt x="1918" y="4200"/>
                  </a:cubicBezTo>
                  <a:cubicBezTo>
                    <a:pt x="1918" y="4177"/>
                    <a:pt x="1918" y="4177"/>
                    <a:pt x="1941" y="4177"/>
                  </a:cubicBezTo>
                  <a:cubicBezTo>
                    <a:pt x="1964" y="4155"/>
                    <a:pt x="1986" y="4132"/>
                    <a:pt x="1986" y="4109"/>
                  </a:cubicBezTo>
                  <a:cubicBezTo>
                    <a:pt x="2009" y="4086"/>
                    <a:pt x="2009" y="4040"/>
                    <a:pt x="2009" y="4018"/>
                  </a:cubicBezTo>
                  <a:lnTo>
                    <a:pt x="2032" y="4018"/>
                  </a:lnTo>
                  <a:cubicBezTo>
                    <a:pt x="2078" y="4018"/>
                    <a:pt x="2123" y="3995"/>
                    <a:pt x="2169" y="3972"/>
                  </a:cubicBezTo>
                  <a:cubicBezTo>
                    <a:pt x="2238" y="3949"/>
                    <a:pt x="2283" y="3926"/>
                    <a:pt x="2329" y="3904"/>
                  </a:cubicBezTo>
                  <a:cubicBezTo>
                    <a:pt x="2352" y="3881"/>
                    <a:pt x="2374" y="3858"/>
                    <a:pt x="2352" y="3835"/>
                  </a:cubicBezTo>
                  <a:cubicBezTo>
                    <a:pt x="2338" y="3808"/>
                    <a:pt x="2325" y="3797"/>
                    <a:pt x="2312" y="3797"/>
                  </a:cubicBezTo>
                  <a:cubicBezTo>
                    <a:pt x="2302" y="3797"/>
                    <a:pt x="2293" y="3803"/>
                    <a:pt x="2283" y="3812"/>
                  </a:cubicBezTo>
                  <a:cubicBezTo>
                    <a:pt x="2260" y="3812"/>
                    <a:pt x="2238" y="3812"/>
                    <a:pt x="2238" y="3835"/>
                  </a:cubicBezTo>
                  <a:lnTo>
                    <a:pt x="2123" y="3835"/>
                  </a:lnTo>
                  <a:cubicBezTo>
                    <a:pt x="2123" y="3835"/>
                    <a:pt x="2146" y="3812"/>
                    <a:pt x="2146" y="3812"/>
                  </a:cubicBezTo>
                  <a:cubicBezTo>
                    <a:pt x="2238" y="3698"/>
                    <a:pt x="2352" y="3584"/>
                    <a:pt x="2443" y="3493"/>
                  </a:cubicBezTo>
                  <a:cubicBezTo>
                    <a:pt x="2489" y="3447"/>
                    <a:pt x="2557" y="3401"/>
                    <a:pt x="2603" y="3356"/>
                  </a:cubicBezTo>
                  <a:cubicBezTo>
                    <a:pt x="2603" y="3333"/>
                    <a:pt x="2626" y="3310"/>
                    <a:pt x="2648" y="3310"/>
                  </a:cubicBezTo>
                  <a:cubicBezTo>
                    <a:pt x="2694" y="3264"/>
                    <a:pt x="2740" y="3219"/>
                    <a:pt x="2762" y="3173"/>
                  </a:cubicBezTo>
                  <a:cubicBezTo>
                    <a:pt x="2785" y="3173"/>
                    <a:pt x="2785" y="3150"/>
                    <a:pt x="2808" y="3150"/>
                  </a:cubicBezTo>
                  <a:lnTo>
                    <a:pt x="2808" y="3127"/>
                  </a:lnTo>
                  <a:cubicBezTo>
                    <a:pt x="2831" y="3105"/>
                    <a:pt x="2854" y="3082"/>
                    <a:pt x="2877" y="3036"/>
                  </a:cubicBezTo>
                  <a:cubicBezTo>
                    <a:pt x="2922" y="2991"/>
                    <a:pt x="2945" y="2945"/>
                    <a:pt x="2991" y="2899"/>
                  </a:cubicBezTo>
                  <a:cubicBezTo>
                    <a:pt x="3014" y="2854"/>
                    <a:pt x="3036" y="2831"/>
                    <a:pt x="3059" y="2785"/>
                  </a:cubicBezTo>
                  <a:cubicBezTo>
                    <a:pt x="3128" y="2694"/>
                    <a:pt x="3196" y="2625"/>
                    <a:pt x="3242" y="2534"/>
                  </a:cubicBezTo>
                  <a:cubicBezTo>
                    <a:pt x="3242" y="2488"/>
                    <a:pt x="3265" y="2466"/>
                    <a:pt x="3287" y="2443"/>
                  </a:cubicBezTo>
                  <a:cubicBezTo>
                    <a:pt x="3310" y="2420"/>
                    <a:pt x="3333" y="2374"/>
                    <a:pt x="3333" y="2351"/>
                  </a:cubicBezTo>
                  <a:cubicBezTo>
                    <a:pt x="3356" y="2329"/>
                    <a:pt x="3379" y="2283"/>
                    <a:pt x="3379" y="2260"/>
                  </a:cubicBezTo>
                  <a:cubicBezTo>
                    <a:pt x="3402" y="2237"/>
                    <a:pt x="3424" y="2192"/>
                    <a:pt x="3447" y="2146"/>
                  </a:cubicBezTo>
                  <a:cubicBezTo>
                    <a:pt x="3447" y="2146"/>
                    <a:pt x="3447" y="2123"/>
                    <a:pt x="3470" y="2123"/>
                  </a:cubicBezTo>
                  <a:cubicBezTo>
                    <a:pt x="3493" y="2077"/>
                    <a:pt x="3493" y="2032"/>
                    <a:pt x="3516" y="1986"/>
                  </a:cubicBezTo>
                  <a:cubicBezTo>
                    <a:pt x="3516" y="1986"/>
                    <a:pt x="3516" y="2009"/>
                    <a:pt x="3516" y="2032"/>
                  </a:cubicBezTo>
                  <a:cubicBezTo>
                    <a:pt x="3539" y="1918"/>
                    <a:pt x="3584" y="1826"/>
                    <a:pt x="3653" y="1758"/>
                  </a:cubicBezTo>
                  <a:cubicBezTo>
                    <a:pt x="3698" y="1644"/>
                    <a:pt x="3767" y="1575"/>
                    <a:pt x="3835" y="1484"/>
                  </a:cubicBezTo>
                  <a:cubicBezTo>
                    <a:pt x="3881" y="1416"/>
                    <a:pt x="3927" y="1370"/>
                    <a:pt x="3972" y="1301"/>
                  </a:cubicBezTo>
                  <a:cubicBezTo>
                    <a:pt x="4041" y="1233"/>
                    <a:pt x="4109" y="1187"/>
                    <a:pt x="4178" y="1119"/>
                  </a:cubicBezTo>
                  <a:cubicBezTo>
                    <a:pt x="4200" y="1096"/>
                    <a:pt x="4246" y="1073"/>
                    <a:pt x="4292" y="1050"/>
                  </a:cubicBezTo>
                  <a:cubicBezTo>
                    <a:pt x="4315" y="1050"/>
                    <a:pt x="4337" y="1050"/>
                    <a:pt x="4360" y="1028"/>
                  </a:cubicBezTo>
                  <a:cubicBezTo>
                    <a:pt x="4383" y="1028"/>
                    <a:pt x="4406" y="1005"/>
                    <a:pt x="4429" y="1005"/>
                  </a:cubicBezTo>
                  <a:lnTo>
                    <a:pt x="4474" y="1005"/>
                  </a:lnTo>
                  <a:cubicBezTo>
                    <a:pt x="4497" y="982"/>
                    <a:pt x="4497" y="982"/>
                    <a:pt x="4497" y="982"/>
                  </a:cubicBezTo>
                  <a:cubicBezTo>
                    <a:pt x="4520" y="982"/>
                    <a:pt x="4543" y="982"/>
                    <a:pt x="4543" y="959"/>
                  </a:cubicBezTo>
                  <a:cubicBezTo>
                    <a:pt x="4680" y="891"/>
                    <a:pt x="4657" y="731"/>
                    <a:pt x="4611" y="617"/>
                  </a:cubicBezTo>
                  <a:cubicBezTo>
                    <a:pt x="4589" y="548"/>
                    <a:pt x="4543" y="480"/>
                    <a:pt x="4520" y="411"/>
                  </a:cubicBezTo>
                  <a:cubicBezTo>
                    <a:pt x="4497" y="366"/>
                    <a:pt x="4474" y="297"/>
                    <a:pt x="4429" y="251"/>
                  </a:cubicBezTo>
                  <a:cubicBezTo>
                    <a:pt x="4406" y="229"/>
                    <a:pt x="4383" y="183"/>
                    <a:pt x="4360" y="160"/>
                  </a:cubicBezTo>
                  <a:cubicBezTo>
                    <a:pt x="4337" y="137"/>
                    <a:pt x="4337" y="137"/>
                    <a:pt x="4315" y="115"/>
                  </a:cubicBezTo>
                  <a:cubicBezTo>
                    <a:pt x="4292" y="92"/>
                    <a:pt x="4269" y="92"/>
                    <a:pt x="4246" y="69"/>
                  </a:cubicBezTo>
                  <a:cubicBezTo>
                    <a:pt x="4246" y="69"/>
                    <a:pt x="4223" y="46"/>
                    <a:pt x="4200" y="46"/>
                  </a:cubicBezTo>
                  <a:cubicBezTo>
                    <a:pt x="4178" y="23"/>
                    <a:pt x="4132" y="0"/>
                    <a:pt x="4109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" name="Google Shape;9749;p58"/>
            <p:cNvSpPr/>
            <p:nvPr/>
          </p:nvSpPr>
          <p:spPr>
            <a:xfrm>
              <a:off x="5599053" y="3163093"/>
              <a:ext cx="594575" cy="616101"/>
            </a:xfrm>
            <a:custGeom>
              <a:avLst/>
              <a:gdLst/>
              <a:ahLst/>
              <a:cxnLst/>
              <a:rect l="l" t="t" r="r" b="b"/>
              <a:pathLst>
                <a:path w="12623" h="13080" extrusionOk="0">
                  <a:moveTo>
                    <a:pt x="6779" y="1"/>
                  </a:moveTo>
                  <a:cubicBezTo>
                    <a:pt x="6551" y="1"/>
                    <a:pt x="6300" y="23"/>
                    <a:pt x="6095" y="46"/>
                  </a:cubicBezTo>
                  <a:lnTo>
                    <a:pt x="5958" y="46"/>
                  </a:lnTo>
                  <a:cubicBezTo>
                    <a:pt x="5661" y="69"/>
                    <a:pt x="5364" y="138"/>
                    <a:pt x="5090" y="252"/>
                  </a:cubicBezTo>
                  <a:cubicBezTo>
                    <a:pt x="4953" y="320"/>
                    <a:pt x="4816" y="366"/>
                    <a:pt x="4679" y="434"/>
                  </a:cubicBezTo>
                  <a:cubicBezTo>
                    <a:pt x="4520" y="503"/>
                    <a:pt x="4383" y="571"/>
                    <a:pt x="4269" y="640"/>
                  </a:cubicBezTo>
                  <a:cubicBezTo>
                    <a:pt x="4109" y="731"/>
                    <a:pt x="3972" y="822"/>
                    <a:pt x="3858" y="891"/>
                  </a:cubicBezTo>
                  <a:cubicBezTo>
                    <a:pt x="3812" y="936"/>
                    <a:pt x="3766" y="959"/>
                    <a:pt x="3721" y="1005"/>
                  </a:cubicBezTo>
                  <a:lnTo>
                    <a:pt x="3675" y="1028"/>
                  </a:lnTo>
                  <a:lnTo>
                    <a:pt x="3675" y="1051"/>
                  </a:lnTo>
                  <a:cubicBezTo>
                    <a:pt x="3607" y="1073"/>
                    <a:pt x="3561" y="1119"/>
                    <a:pt x="3515" y="1165"/>
                  </a:cubicBezTo>
                  <a:cubicBezTo>
                    <a:pt x="3310" y="1347"/>
                    <a:pt x="3104" y="1553"/>
                    <a:pt x="2876" y="1804"/>
                  </a:cubicBezTo>
                  <a:lnTo>
                    <a:pt x="2831" y="1849"/>
                  </a:lnTo>
                  <a:cubicBezTo>
                    <a:pt x="2785" y="1895"/>
                    <a:pt x="2739" y="1941"/>
                    <a:pt x="2694" y="1986"/>
                  </a:cubicBezTo>
                  <a:cubicBezTo>
                    <a:pt x="2671" y="2032"/>
                    <a:pt x="2648" y="2078"/>
                    <a:pt x="2602" y="2101"/>
                  </a:cubicBezTo>
                  <a:lnTo>
                    <a:pt x="2602" y="2123"/>
                  </a:lnTo>
                  <a:lnTo>
                    <a:pt x="2557" y="2169"/>
                  </a:lnTo>
                  <a:cubicBezTo>
                    <a:pt x="2511" y="2169"/>
                    <a:pt x="2488" y="2192"/>
                    <a:pt x="2465" y="2215"/>
                  </a:cubicBezTo>
                  <a:cubicBezTo>
                    <a:pt x="2465" y="2238"/>
                    <a:pt x="2443" y="2260"/>
                    <a:pt x="2443" y="2283"/>
                  </a:cubicBezTo>
                  <a:cubicBezTo>
                    <a:pt x="2420" y="2329"/>
                    <a:pt x="2374" y="2374"/>
                    <a:pt x="2351" y="2420"/>
                  </a:cubicBezTo>
                  <a:lnTo>
                    <a:pt x="2351" y="2443"/>
                  </a:lnTo>
                  <a:cubicBezTo>
                    <a:pt x="2306" y="2489"/>
                    <a:pt x="2260" y="2557"/>
                    <a:pt x="2237" y="2603"/>
                  </a:cubicBezTo>
                  <a:lnTo>
                    <a:pt x="2214" y="2648"/>
                  </a:lnTo>
                  <a:lnTo>
                    <a:pt x="2191" y="2671"/>
                  </a:lnTo>
                  <a:cubicBezTo>
                    <a:pt x="2146" y="2763"/>
                    <a:pt x="2077" y="2854"/>
                    <a:pt x="2009" y="2968"/>
                  </a:cubicBezTo>
                  <a:lnTo>
                    <a:pt x="1940" y="3082"/>
                  </a:lnTo>
                  <a:cubicBezTo>
                    <a:pt x="1895" y="3128"/>
                    <a:pt x="1872" y="3173"/>
                    <a:pt x="1849" y="3219"/>
                  </a:cubicBezTo>
                  <a:lnTo>
                    <a:pt x="1826" y="3265"/>
                  </a:lnTo>
                  <a:cubicBezTo>
                    <a:pt x="1781" y="3333"/>
                    <a:pt x="1735" y="3402"/>
                    <a:pt x="1712" y="3470"/>
                  </a:cubicBezTo>
                  <a:cubicBezTo>
                    <a:pt x="1666" y="3561"/>
                    <a:pt x="1621" y="3653"/>
                    <a:pt x="1575" y="3744"/>
                  </a:cubicBezTo>
                  <a:lnTo>
                    <a:pt x="1484" y="3881"/>
                  </a:lnTo>
                  <a:cubicBezTo>
                    <a:pt x="1415" y="4018"/>
                    <a:pt x="1347" y="4178"/>
                    <a:pt x="1301" y="4292"/>
                  </a:cubicBezTo>
                  <a:lnTo>
                    <a:pt x="1301" y="4337"/>
                  </a:lnTo>
                  <a:lnTo>
                    <a:pt x="1278" y="4360"/>
                  </a:lnTo>
                  <a:lnTo>
                    <a:pt x="1256" y="4406"/>
                  </a:lnTo>
                  <a:cubicBezTo>
                    <a:pt x="1256" y="4429"/>
                    <a:pt x="1233" y="4452"/>
                    <a:pt x="1233" y="4497"/>
                  </a:cubicBezTo>
                  <a:cubicBezTo>
                    <a:pt x="1210" y="4566"/>
                    <a:pt x="1187" y="4611"/>
                    <a:pt x="1164" y="4680"/>
                  </a:cubicBezTo>
                  <a:cubicBezTo>
                    <a:pt x="1141" y="4748"/>
                    <a:pt x="1119" y="4840"/>
                    <a:pt x="1096" y="4908"/>
                  </a:cubicBezTo>
                  <a:cubicBezTo>
                    <a:pt x="1073" y="4977"/>
                    <a:pt x="1073" y="5045"/>
                    <a:pt x="1050" y="5114"/>
                  </a:cubicBezTo>
                  <a:cubicBezTo>
                    <a:pt x="1027" y="5159"/>
                    <a:pt x="1005" y="5228"/>
                    <a:pt x="982" y="5296"/>
                  </a:cubicBezTo>
                  <a:lnTo>
                    <a:pt x="982" y="5342"/>
                  </a:lnTo>
                  <a:lnTo>
                    <a:pt x="982" y="5365"/>
                  </a:lnTo>
                  <a:lnTo>
                    <a:pt x="959" y="5410"/>
                  </a:lnTo>
                  <a:lnTo>
                    <a:pt x="936" y="5524"/>
                  </a:lnTo>
                  <a:lnTo>
                    <a:pt x="890" y="5661"/>
                  </a:lnTo>
                  <a:lnTo>
                    <a:pt x="868" y="5707"/>
                  </a:lnTo>
                  <a:lnTo>
                    <a:pt x="868" y="5753"/>
                  </a:lnTo>
                  <a:cubicBezTo>
                    <a:pt x="845" y="5821"/>
                    <a:pt x="822" y="5867"/>
                    <a:pt x="822" y="5935"/>
                  </a:cubicBezTo>
                  <a:cubicBezTo>
                    <a:pt x="776" y="6049"/>
                    <a:pt x="753" y="6163"/>
                    <a:pt x="731" y="6255"/>
                  </a:cubicBezTo>
                  <a:lnTo>
                    <a:pt x="731" y="6278"/>
                  </a:lnTo>
                  <a:lnTo>
                    <a:pt x="708" y="6300"/>
                  </a:lnTo>
                  <a:lnTo>
                    <a:pt x="708" y="6323"/>
                  </a:lnTo>
                  <a:lnTo>
                    <a:pt x="708" y="6369"/>
                  </a:lnTo>
                  <a:lnTo>
                    <a:pt x="662" y="6506"/>
                  </a:lnTo>
                  <a:lnTo>
                    <a:pt x="662" y="6529"/>
                  </a:lnTo>
                  <a:cubicBezTo>
                    <a:pt x="639" y="6574"/>
                    <a:pt x="639" y="6620"/>
                    <a:pt x="616" y="6666"/>
                  </a:cubicBezTo>
                  <a:cubicBezTo>
                    <a:pt x="616" y="6711"/>
                    <a:pt x="594" y="6734"/>
                    <a:pt x="594" y="6780"/>
                  </a:cubicBezTo>
                  <a:lnTo>
                    <a:pt x="571" y="6848"/>
                  </a:lnTo>
                  <a:cubicBezTo>
                    <a:pt x="548" y="6894"/>
                    <a:pt x="548" y="6962"/>
                    <a:pt x="525" y="7008"/>
                  </a:cubicBezTo>
                  <a:cubicBezTo>
                    <a:pt x="525" y="7076"/>
                    <a:pt x="502" y="7122"/>
                    <a:pt x="525" y="7145"/>
                  </a:cubicBezTo>
                  <a:cubicBezTo>
                    <a:pt x="525" y="7191"/>
                    <a:pt x="525" y="7236"/>
                    <a:pt x="548" y="7259"/>
                  </a:cubicBezTo>
                  <a:cubicBezTo>
                    <a:pt x="594" y="7328"/>
                    <a:pt x="639" y="7373"/>
                    <a:pt x="662" y="7442"/>
                  </a:cubicBezTo>
                  <a:cubicBezTo>
                    <a:pt x="662" y="7465"/>
                    <a:pt x="685" y="7465"/>
                    <a:pt x="685" y="7487"/>
                  </a:cubicBezTo>
                  <a:cubicBezTo>
                    <a:pt x="685" y="7510"/>
                    <a:pt x="708" y="7510"/>
                    <a:pt x="708" y="7533"/>
                  </a:cubicBezTo>
                  <a:cubicBezTo>
                    <a:pt x="708" y="7556"/>
                    <a:pt x="731" y="7579"/>
                    <a:pt x="753" y="7601"/>
                  </a:cubicBezTo>
                  <a:lnTo>
                    <a:pt x="753" y="7624"/>
                  </a:lnTo>
                  <a:cubicBezTo>
                    <a:pt x="799" y="7670"/>
                    <a:pt x="822" y="7738"/>
                    <a:pt x="845" y="7830"/>
                  </a:cubicBezTo>
                  <a:cubicBezTo>
                    <a:pt x="868" y="7898"/>
                    <a:pt x="890" y="7989"/>
                    <a:pt x="913" y="8058"/>
                  </a:cubicBezTo>
                  <a:lnTo>
                    <a:pt x="913" y="8126"/>
                  </a:lnTo>
                  <a:cubicBezTo>
                    <a:pt x="936" y="8218"/>
                    <a:pt x="959" y="8309"/>
                    <a:pt x="959" y="8400"/>
                  </a:cubicBezTo>
                  <a:cubicBezTo>
                    <a:pt x="959" y="8469"/>
                    <a:pt x="959" y="8537"/>
                    <a:pt x="959" y="8606"/>
                  </a:cubicBezTo>
                  <a:cubicBezTo>
                    <a:pt x="936" y="8697"/>
                    <a:pt x="936" y="8743"/>
                    <a:pt x="936" y="8811"/>
                  </a:cubicBezTo>
                  <a:cubicBezTo>
                    <a:pt x="913" y="8834"/>
                    <a:pt x="890" y="8880"/>
                    <a:pt x="868" y="8925"/>
                  </a:cubicBezTo>
                  <a:cubicBezTo>
                    <a:pt x="845" y="8994"/>
                    <a:pt x="799" y="9039"/>
                    <a:pt x="753" y="9085"/>
                  </a:cubicBezTo>
                  <a:lnTo>
                    <a:pt x="708" y="9154"/>
                  </a:lnTo>
                  <a:lnTo>
                    <a:pt x="685" y="9176"/>
                  </a:lnTo>
                  <a:cubicBezTo>
                    <a:pt x="639" y="9245"/>
                    <a:pt x="571" y="9313"/>
                    <a:pt x="525" y="9382"/>
                  </a:cubicBezTo>
                  <a:cubicBezTo>
                    <a:pt x="480" y="9405"/>
                    <a:pt x="457" y="9450"/>
                    <a:pt x="388" y="9496"/>
                  </a:cubicBezTo>
                  <a:cubicBezTo>
                    <a:pt x="388" y="9496"/>
                    <a:pt x="365" y="9496"/>
                    <a:pt x="343" y="9519"/>
                  </a:cubicBezTo>
                  <a:lnTo>
                    <a:pt x="297" y="9519"/>
                  </a:lnTo>
                  <a:cubicBezTo>
                    <a:pt x="297" y="9542"/>
                    <a:pt x="274" y="9542"/>
                    <a:pt x="251" y="9564"/>
                  </a:cubicBezTo>
                  <a:lnTo>
                    <a:pt x="228" y="9564"/>
                  </a:lnTo>
                  <a:cubicBezTo>
                    <a:pt x="206" y="9564"/>
                    <a:pt x="206" y="9564"/>
                    <a:pt x="183" y="9587"/>
                  </a:cubicBezTo>
                  <a:cubicBezTo>
                    <a:pt x="160" y="9587"/>
                    <a:pt x="137" y="9587"/>
                    <a:pt x="137" y="9610"/>
                  </a:cubicBezTo>
                  <a:cubicBezTo>
                    <a:pt x="114" y="9610"/>
                    <a:pt x="91" y="9633"/>
                    <a:pt x="69" y="9656"/>
                  </a:cubicBezTo>
                  <a:cubicBezTo>
                    <a:pt x="23" y="9679"/>
                    <a:pt x="0" y="9747"/>
                    <a:pt x="0" y="9793"/>
                  </a:cubicBezTo>
                  <a:cubicBezTo>
                    <a:pt x="0" y="9838"/>
                    <a:pt x="23" y="9884"/>
                    <a:pt x="46" y="9930"/>
                  </a:cubicBezTo>
                  <a:cubicBezTo>
                    <a:pt x="91" y="9975"/>
                    <a:pt x="137" y="10044"/>
                    <a:pt x="183" y="10089"/>
                  </a:cubicBezTo>
                  <a:cubicBezTo>
                    <a:pt x="251" y="10204"/>
                    <a:pt x="343" y="10272"/>
                    <a:pt x="434" y="10363"/>
                  </a:cubicBezTo>
                  <a:lnTo>
                    <a:pt x="480" y="10386"/>
                  </a:lnTo>
                  <a:cubicBezTo>
                    <a:pt x="502" y="10409"/>
                    <a:pt x="502" y="10432"/>
                    <a:pt x="525" y="10455"/>
                  </a:cubicBezTo>
                  <a:cubicBezTo>
                    <a:pt x="548" y="10477"/>
                    <a:pt x="571" y="10500"/>
                    <a:pt x="594" y="10523"/>
                  </a:cubicBezTo>
                  <a:lnTo>
                    <a:pt x="616" y="10546"/>
                  </a:lnTo>
                  <a:cubicBezTo>
                    <a:pt x="662" y="10614"/>
                    <a:pt x="708" y="10660"/>
                    <a:pt x="753" y="10729"/>
                  </a:cubicBezTo>
                  <a:cubicBezTo>
                    <a:pt x="822" y="10843"/>
                    <a:pt x="913" y="10957"/>
                    <a:pt x="1027" y="11048"/>
                  </a:cubicBezTo>
                  <a:cubicBezTo>
                    <a:pt x="1141" y="11162"/>
                    <a:pt x="1278" y="11276"/>
                    <a:pt x="1393" y="11368"/>
                  </a:cubicBezTo>
                  <a:cubicBezTo>
                    <a:pt x="1484" y="11436"/>
                    <a:pt x="1575" y="11505"/>
                    <a:pt x="1644" y="11550"/>
                  </a:cubicBezTo>
                  <a:lnTo>
                    <a:pt x="1689" y="11573"/>
                  </a:lnTo>
                  <a:lnTo>
                    <a:pt x="1758" y="11619"/>
                  </a:lnTo>
                  <a:cubicBezTo>
                    <a:pt x="1895" y="11733"/>
                    <a:pt x="2032" y="11824"/>
                    <a:pt x="2169" y="11893"/>
                  </a:cubicBezTo>
                  <a:cubicBezTo>
                    <a:pt x="2237" y="11938"/>
                    <a:pt x="2283" y="11961"/>
                    <a:pt x="2328" y="11984"/>
                  </a:cubicBezTo>
                  <a:lnTo>
                    <a:pt x="2374" y="12007"/>
                  </a:lnTo>
                  <a:lnTo>
                    <a:pt x="2420" y="12052"/>
                  </a:lnTo>
                  <a:cubicBezTo>
                    <a:pt x="2465" y="12075"/>
                    <a:pt x="2511" y="12098"/>
                    <a:pt x="2557" y="12121"/>
                  </a:cubicBezTo>
                  <a:cubicBezTo>
                    <a:pt x="2579" y="12144"/>
                    <a:pt x="2625" y="12167"/>
                    <a:pt x="2648" y="12189"/>
                  </a:cubicBezTo>
                  <a:cubicBezTo>
                    <a:pt x="2694" y="12212"/>
                    <a:pt x="2716" y="12235"/>
                    <a:pt x="2739" y="12258"/>
                  </a:cubicBezTo>
                  <a:cubicBezTo>
                    <a:pt x="2785" y="12303"/>
                    <a:pt x="2853" y="12326"/>
                    <a:pt x="2899" y="12349"/>
                  </a:cubicBezTo>
                  <a:lnTo>
                    <a:pt x="2967" y="12372"/>
                  </a:lnTo>
                  <a:cubicBezTo>
                    <a:pt x="2990" y="12395"/>
                    <a:pt x="3036" y="12418"/>
                    <a:pt x="3059" y="12418"/>
                  </a:cubicBezTo>
                  <a:cubicBezTo>
                    <a:pt x="3104" y="12440"/>
                    <a:pt x="3127" y="12463"/>
                    <a:pt x="3173" y="12486"/>
                  </a:cubicBezTo>
                  <a:cubicBezTo>
                    <a:pt x="3219" y="12509"/>
                    <a:pt x="3264" y="12532"/>
                    <a:pt x="3333" y="12555"/>
                  </a:cubicBezTo>
                  <a:lnTo>
                    <a:pt x="3378" y="12577"/>
                  </a:lnTo>
                  <a:cubicBezTo>
                    <a:pt x="3401" y="12577"/>
                    <a:pt x="3447" y="12600"/>
                    <a:pt x="3492" y="12623"/>
                  </a:cubicBezTo>
                  <a:cubicBezTo>
                    <a:pt x="3515" y="12623"/>
                    <a:pt x="3538" y="12646"/>
                    <a:pt x="3584" y="12646"/>
                  </a:cubicBezTo>
                  <a:cubicBezTo>
                    <a:pt x="3629" y="12669"/>
                    <a:pt x="3675" y="12691"/>
                    <a:pt x="3721" y="12714"/>
                  </a:cubicBezTo>
                  <a:lnTo>
                    <a:pt x="3766" y="12737"/>
                  </a:lnTo>
                  <a:cubicBezTo>
                    <a:pt x="3835" y="12737"/>
                    <a:pt x="3880" y="12760"/>
                    <a:pt x="3926" y="12783"/>
                  </a:cubicBezTo>
                  <a:lnTo>
                    <a:pt x="3995" y="12806"/>
                  </a:lnTo>
                  <a:cubicBezTo>
                    <a:pt x="4063" y="12828"/>
                    <a:pt x="4154" y="12851"/>
                    <a:pt x="4246" y="12874"/>
                  </a:cubicBezTo>
                  <a:lnTo>
                    <a:pt x="4451" y="12897"/>
                  </a:lnTo>
                  <a:cubicBezTo>
                    <a:pt x="4497" y="12897"/>
                    <a:pt x="4542" y="12920"/>
                    <a:pt x="4588" y="12920"/>
                  </a:cubicBezTo>
                  <a:cubicBezTo>
                    <a:pt x="4611" y="12920"/>
                    <a:pt x="4634" y="12943"/>
                    <a:pt x="4679" y="12943"/>
                  </a:cubicBezTo>
                  <a:cubicBezTo>
                    <a:pt x="4748" y="12943"/>
                    <a:pt x="4816" y="12965"/>
                    <a:pt x="4908" y="12965"/>
                  </a:cubicBezTo>
                  <a:cubicBezTo>
                    <a:pt x="4953" y="12988"/>
                    <a:pt x="4999" y="12988"/>
                    <a:pt x="5067" y="12988"/>
                  </a:cubicBezTo>
                  <a:lnTo>
                    <a:pt x="5136" y="13011"/>
                  </a:lnTo>
                  <a:cubicBezTo>
                    <a:pt x="5273" y="13034"/>
                    <a:pt x="5410" y="13057"/>
                    <a:pt x="5547" y="13057"/>
                  </a:cubicBezTo>
                  <a:lnTo>
                    <a:pt x="5798" y="13057"/>
                  </a:lnTo>
                  <a:cubicBezTo>
                    <a:pt x="5866" y="13057"/>
                    <a:pt x="5935" y="13080"/>
                    <a:pt x="6003" y="13080"/>
                  </a:cubicBezTo>
                  <a:cubicBezTo>
                    <a:pt x="6140" y="13080"/>
                    <a:pt x="6254" y="13057"/>
                    <a:pt x="6368" y="13034"/>
                  </a:cubicBezTo>
                  <a:lnTo>
                    <a:pt x="6483" y="13011"/>
                  </a:lnTo>
                  <a:lnTo>
                    <a:pt x="6688" y="13011"/>
                  </a:lnTo>
                  <a:lnTo>
                    <a:pt x="6734" y="12988"/>
                  </a:lnTo>
                  <a:lnTo>
                    <a:pt x="6825" y="12988"/>
                  </a:lnTo>
                  <a:cubicBezTo>
                    <a:pt x="6893" y="12988"/>
                    <a:pt x="6916" y="12965"/>
                    <a:pt x="6962" y="12965"/>
                  </a:cubicBezTo>
                  <a:lnTo>
                    <a:pt x="7030" y="12965"/>
                  </a:lnTo>
                  <a:cubicBezTo>
                    <a:pt x="7099" y="12965"/>
                    <a:pt x="7145" y="12943"/>
                    <a:pt x="7190" y="12943"/>
                  </a:cubicBezTo>
                  <a:cubicBezTo>
                    <a:pt x="7236" y="12943"/>
                    <a:pt x="7281" y="12943"/>
                    <a:pt x="7304" y="12920"/>
                  </a:cubicBezTo>
                  <a:lnTo>
                    <a:pt x="7418" y="12920"/>
                  </a:lnTo>
                  <a:cubicBezTo>
                    <a:pt x="7533" y="12920"/>
                    <a:pt x="7647" y="12897"/>
                    <a:pt x="7761" y="12874"/>
                  </a:cubicBezTo>
                  <a:lnTo>
                    <a:pt x="7989" y="12874"/>
                  </a:lnTo>
                  <a:cubicBezTo>
                    <a:pt x="8035" y="12874"/>
                    <a:pt x="8080" y="12851"/>
                    <a:pt x="8126" y="12828"/>
                  </a:cubicBezTo>
                  <a:cubicBezTo>
                    <a:pt x="8172" y="12828"/>
                    <a:pt x="8194" y="12806"/>
                    <a:pt x="8217" y="12806"/>
                  </a:cubicBezTo>
                  <a:cubicBezTo>
                    <a:pt x="8240" y="12806"/>
                    <a:pt x="8286" y="12783"/>
                    <a:pt x="8331" y="12783"/>
                  </a:cubicBezTo>
                  <a:lnTo>
                    <a:pt x="8400" y="12783"/>
                  </a:lnTo>
                  <a:cubicBezTo>
                    <a:pt x="8446" y="12760"/>
                    <a:pt x="8491" y="12737"/>
                    <a:pt x="8514" y="12737"/>
                  </a:cubicBezTo>
                  <a:lnTo>
                    <a:pt x="8560" y="12714"/>
                  </a:lnTo>
                  <a:lnTo>
                    <a:pt x="8605" y="12691"/>
                  </a:lnTo>
                  <a:lnTo>
                    <a:pt x="8697" y="12691"/>
                  </a:lnTo>
                  <a:lnTo>
                    <a:pt x="8742" y="12669"/>
                  </a:lnTo>
                  <a:cubicBezTo>
                    <a:pt x="8811" y="12669"/>
                    <a:pt x="8856" y="12646"/>
                    <a:pt x="8925" y="12623"/>
                  </a:cubicBezTo>
                  <a:lnTo>
                    <a:pt x="8993" y="12600"/>
                  </a:lnTo>
                  <a:cubicBezTo>
                    <a:pt x="9016" y="12600"/>
                    <a:pt x="9062" y="12577"/>
                    <a:pt x="9085" y="12577"/>
                  </a:cubicBezTo>
                  <a:lnTo>
                    <a:pt x="9130" y="12555"/>
                  </a:lnTo>
                  <a:cubicBezTo>
                    <a:pt x="9153" y="12555"/>
                    <a:pt x="9176" y="12532"/>
                    <a:pt x="9222" y="12532"/>
                  </a:cubicBezTo>
                  <a:lnTo>
                    <a:pt x="9290" y="12509"/>
                  </a:lnTo>
                  <a:lnTo>
                    <a:pt x="9313" y="12509"/>
                  </a:lnTo>
                  <a:cubicBezTo>
                    <a:pt x="9381" y="12486"/>
                    <a:pt x="9450" y="12463"/>
                    <a:pt x="9518" y="12440"/>
                  </a:cubicBezTo>
                  <a:cubicBezTo>
                    <a:pt x="9610" y="12418"/>
                    <a:pt x="9769" y="12372"/>
                    <a:pt x="9906" y="12303"/>
                  </a:cubicBezTo>
                  <a:cubicBezTo>
                    <a:pt x="9975" y="12281"/>
                    <a:pt x="10021" y="12235"/>
                    <a:pt x="10066" y="12212"/>
                  </a:cubicBezTo>
                  <a:lnTo>
                    <a:pt x="10112" y="12189"/>
                  </a:lnTo>
                  <a:cubicBezTo>
                    <a:pt x="10180" y="12144"/>
                    <a:pt x="10249" y="12098"/>
                    <a:pt x="10317" y="12075"/>
                  </a:cubicBezTo>
                  <a:cubicBezTo>
                    <a:pt x="10386" y="12030"/>
                    <a:pt x="10454" y="11984"/>
                    <a:pt x="10523" y="11961"/>
                  </a:cubicBezTo>
                  <a:lnTo>
                    <a:pt x="10545" y="11938"/>
                  </a:lnTo>
                  <a:lnTo>
                    <a:pt x="10591" y="11938"/>
                  </a:lnTo>
                  <a:lnTo>
                    <a:pt x="10682" y="11870"/>
                  </a:lnTo>
                  <a:lnTo>
                    <a:pt x="10797" y="11824"/>
                  </a:lnTo>
                  <a:cubicBezTo>
                    <a:pt x="10865" y="11778"/>
                    <a:pt x="10956" y="11733"/>
                    <a:pt x="11025" y="11687"/>
                  </a:cubicBezTo>
                  <a:cubicBezTo>
                    <a:pt x="11093" y="11642"/>
                    <a:pt x="11162" y="11619"/>
                    <a:pt x="11230" y="11573"/>
                  </a:cubicBezTo>
                  <a:lnTo>
                    <a:pt x="11276" y="11527"/>
                  </a:lnTo>
                  <a:cubicBezTo>
                    <a:pt x="11322" y="11505"/>
                    <a:pt x="11344" y="11482"/>
                    <a:pt x="11367" y="11459"/>
                  </a:cubicBezTo>
                  <a:cubicBezTo>
                    <a:pt x="11413" y="11436"/>
                    <a:pt x="11459" y="11390"/>
                    <a:pt x="11527" y="11368"/>
                  </a:cubicBezTo>
                  <a:cubicBezTo>
                    <a:pt x="11550" y="11345"/>
                    <a:pt x="11573" y="11322"/>
                    <a:pt x="11618" y="11276"/>
                  </a:cubicBezTo>
                  <a:lnTo>
                    <a:pt x="11641" y="11254"/>
                  </a:lnTo>
                  <a:cubicBezTo>
                    <a:pt x="11687" y="11208"/>
                    <a:pt x="11732" y="11162"/>
                    <a:pt x="11778" y="11139"/>
                  </a:cubicBezTo>
                  <a:cubicBezTo>
                    <a:pt x="11847" y="11094"/>
                    <a:pt x="11892" y="11025"/>
                    <a:pt x="11938" y="10980"/>
                  </a:cubicBezTo>
                  <a:cubicBezTo>
                    <a:pt x="12029" y="10888"/>
                    <a:pt x="12098" y="10774"/>
                    <a:pt x="12143" y="10660"/>
                  </a:cubicBezTo>
                  <a:cubicBezTo>
                    <a:pt x="12166" y="10614"/>
                    <a:pt x="12166" y="10546"/>
                    <a:pt x="12189" y="10500"/>
                  </a:cubicBezTo>
                  <a:cubicBezTo>
                    <a:pt x="12212" y="10432"/>
                    <a:pt x="12235" y="10363"/>
                    <a:pt x="12235" y="10295"/>
                  </a:cubicBezTo>
                  <a:lnTo>
                    <a:pt x="12257" y="10249"/>
                  </a:lnTo>
                  <a:cubicBezTo>
                    <a:pt x="12257" y="10226"/>
                    <a:pt x="12257" y="10204"/>
                    <a:pt x="12235" y="10181"/>
                  </a:cubicBezTo>
                  <a:lnTo>
                    <a:pt x="12257" y="10158"/>
                  </a:lnTo>
                  <a:lnTo>
                    <a:pt x="12257" y="10112"/>
                  </a:lnTo>
                  <a:cubicBezTo>
                    <a:pt x="12303" y="9952"/>
                    <a:pt x="12372" y="9793"/>
                    <a:pt x="12394" y="9633"/>
                  </a:cubicBezTo>
                  <a:lnTo>
                    <a:pt x="12394" y="9587"/>
                  </a:lnTo>
                  <a:lnTo>
                    <a:pt x="12440" y="9427"/>
                  </a:lnTo>
                  <a:cubicBezTo>
                    <a:pt x="12440" y="9336"/>
                    <a:pt x="12463" y="9245"/>
                    <a:pt x="12486" y="9176"/>
                  </a:cubicBezTo>
                  <a:cubicBezTo>
                    <a:pt x="12508" y="9017"/>
                    <a:pt x="12531" y="8857"/>
                    <a:pt x="12554" y="8720"/>
                  </a:cubicBezTo>
                  <a:cubicBezTo>
                    <a:pt x="12554" y="8651"/>
                    <a:pt x="12577" y="8606"/>
                    <a:pt x="12577" y="8537"/>
                  </a:cubicBezTo>
                  <a:cubicBezTo>
                    <a:pt x="12577" y="8469"/>
                    <a:pt x="12577" y="8423"/>
                    <a:pt x="12577" y="8378"/>
                  </a:cubicBezTo>
                  <a:cubicBezTo>
                    <a:pt x="12600" y="8241"/>
                    <a:pt x="12600" y="8126"/>
                    <a:pt x="12600" y="8012"/>
                  </a:cubicBezTo>
                  <a:cubicBezTo>
                    <a:pt x="12623" y="7853"/>
                    <a:pt x="12623" y="7738"/>
                    <a:pt x="12623" y="7647"/>
                  </a:cubicBezTo>
                  <a:cubicBezTo>
                    <a:pt x="12623" y="7624"/>
                    <a:pt x="12623" y="7601"/>
                    <a:pt x="12623" y="7601"/>
                  </a:cubicBezTo>
                  <a:lnTo>
                    <a:pt x="12623" y="7487"/>
                  </a:lnTo>
                  <a:cubicBezTo>
                    <a:pt x="12623" y="7465"/>
                    <a:pt x="12623" y="7442"/>
                    <a:pt x="12623" y="7419"/>
                  </a:cubicBezTo>
                  <a:lnTo>
                    <a:pt x="12600" y="7396"/>
                  </a:lnTo>
                  <a:cubicBezTo>
                    <a:pt x="12600" y="7282"/>
                    <a:pt x="12600" y="7168"/>
                    <a:pt x="12600" y="7054"/>
                  </a:cubicBezTo>
                  <a:lnTo>
                    <a:pt x="12600" y="6940"/>
                  </a:lnTo>
                  <a:cubicBezTo>
                    <a:pt x="12577" y="6803"/>
                    <a:pt x="12577" y="6643"/>
                    <a:pt x="12577" y="6483"/>
                  </a:cubicBezTo>
                  <a:cubicBezTo>
                    <a:pt x="12554" y="6415"/>
                    <a:pt x="12554" y="6369"/>
                    <a:pt x="12554" y="6300"/>
                  </a:cubicBezTo>
                  <a:lnTo>
                    <a:pt x="12531" y="6255"/>
                  </a:lnTo>
                  <a:cubicBezTo>
                    <a:pt x="12531" y="6186"/>
                    <a:pt x="12531" y="6095"/>
                    <a:pt x="12508" y="6027"/>
                  </a:cubicBezTo>
                  <a:cubicBezTo>
                    <a:pt x="12508" y="6004"/>
                    <a:pt x="12508" y="5981"/>
                    <a:pt x="12508" y="5958"/>
                  </a:cubicBezTo>
                  <a:lnTo>
                    <a:pt x="12486" y="5935"/>
                  </a:lnTo>
                  <a:lnTo>
                    <a:pt x="12486" y="5912"/>
                  </a:lnTo>
                  <a:cubicBezTo>
                    <a:pt x="12486" y="5867"/>
                    <a:pt x="12486" y="5844"/>
                    <a:pt x="12486" y="5798"/>
                  </a:cubicBezTo>
                  <a:cubicBezTo>
                    <a:pt x="12463" y="5775"/>
                    <a:pt x="12463" y="5730"/>
                    <a:pt x="12440" y="5707"/>
                  </a:cubicBezTo>
                  <a:lnTo>
                    <a:pt x="12440" y="5616"/>
                  </a:lnTo>
                  <a:lnTo>
                    <a:pt x="12417" y="5547"/>
                  </a:lnTo>
                  <a:lnTo>
                    <a:pt x="12417" y="5524"/>
                  </a:lnTo>
                  <a:lnTo>
                    <a:pt x="12417" y="5502"/>
                  </a:lnTo>
                  <a:lnTo>
                    <a:pt x="12394" y="5456"/>
                  </a:lnTo>
                  <a:cubicBezTo>
                    <a:pt x="12394" y="5433"/>
                    <a:pt x="12394" y="5410"/>
                    <a:pt x="12394" y="5365"/>
                  </a:cubicBezTo>
                  <a:lnTo>
                    <a:pt x="12372" y="5342"/>
                  </a:lnTo>
                  <a:lnTo>
                    <a:pt x="12372" y="5296"/>
                  </a:lnTo>
                  <a:cubicBezTo>
                    <a:pt x="12349" y="5182"/>
                    <a:pt x="12326" y="5091"/>
                    <a:pt x="12303" y="4977"/>
                  </a:cubicBezTo>
                  <a:cubicBezTo>
                    <a:pt x="12280" y="4954"/>
                    <a:pt x="12280" y="4908"/>
                    <a:pt x="12280" y="4885"/>
                  </a:cubicBezTo>
                  <a:lnTo>
                    <a:pt x="12257" y="4862"/>
                  </a:lnTo>
                  <a:lnTo>
                    <a:pt x="12257" y="4840"/>
                  </a:lnTo>
                  <a:lnTo>
                    <a:pt x="12257" y="4794"/>
                  </a:lnTo>
                  <a:lnTo>
                    <a:pt x="12235" y="4748"/>
                  </a:lnTo>
                  <a:cubicBezTo>
                    <a:pt x="12235" y="4725"/>
                    <a:pt x="12235" y="4680"/>
                    <a:pt x="12212" y="4657"/>
                  </a:cubicBezTo>
                  <a:cubicBezTo>
                    <a:pt x="12189" y="4543"/>
                    <a:pt x="12166" y="4429"/>
                    <a:pt x="12120" y="4315"/>
                  </a:cubicBezTo>
                  <a:lnTo>
                    <a:pt x="12120" y="4292"/>
                  </a:lnTo>
                  <a:lnTo>
                    <a:pt x="12120" y="4269"/>
                  </a:lnTo>
                  <a:cubicBezTo>
                    <a:pt x="12075" y="4155"/>
                    <a:pt x="12029" y="4041"/>
                    <a:pt x="11983" y="3881"/>
                  </a:cubicBezTo>
                  <a:cubicBezTo>
                    <a:pt x="11961" y="3835"/>
                    <a:pt x="11961" y="3790"/>
                    <a:pt x="11938" y="3767"/>
                  </a:cubicBezTo>
                  <a:lnTo>
                    <a:pt x="11915" y="3698"/>
                  </a:lnTo>
                  <a:cubicBezTo>
                    <a:pt x="11892" y="3653"/>
                    <a:pt x="11892" y="3630"/>
                    <a:pt x="11869" y="3584"/>
                  </a:cubicBezTo>
                  <a:lnTo>
                    <a:pt x="11869" y="3561"/>
                  </a:lnTo>
                  <a:cubicBezTo>
                    <a:pt x="11847" y="3539"/>
                    <a:pt x="11847" y="3516"/>
                    <a:pt x="11824" y="3493"/>
                  </a:cubicBezTo>
                  <a:cubicBezTo>
                    <a:pt x="11824" y="3447"/>
                    <a:pt x="11801" y="3424"/>
                    <a:pt x="11801" y="3379"/>
                  </a:cubicBezTo>
                  <a:cubicBezTo>
                    <a:pt x="11778" y="3379"/>
                    <a:pt x="11755" y="3356"/>
                    <a:pt x="11755" y="3333"/>
                  </a:cubicBezTo>
                  <a:cubicBezTo>
                    <a:pt x="11755" y="3310"/>
                    <a:pt x="11755" y="3310"/>
                    <a:pt x="11755" y="3310"/>
                  </a:cubicBezTo>
                  <a:cubicBezTo>
                    <a:pt x="11732" y="3287"/>
                    <a:pt x="11710" y="3265"/>
                    <a:pt x="11710" y="3242"/>
                  </a:cubicBezTo>
                  <a:cubicBezTo>
                    <a:pt x="11687" y="3196"/>
                    <a:pt x="11664" y="3173"/>
                    <a:pt x="11664" y="3151"/>
                  </a:cubicBezTo>
                  <a:lnTo>
                    <a:pt x="11641" y="3128"/>
                  </a:lnTo>
                  <a:cubicBezTo>
                    <a:pt x="11618" y="3082"/>
                    <a:pt x="11595" y="3036"/>
                    <a:pt x="11595" y="2991"/>
                  </a:cubicBezTo>
                  <a:cubicBezTo>
                    <a:pt x="11573" y="2945"/>
                    <a:pt x="11550" y="2922"/>
                    <a:pt x="11550" y="2877"/>
                  </a:cubicBezTo>
                  <a:cubicBezTo>
                    <a:pt x="11527" y="2831"/>
                    <a:pt x="11504" y="2808"/>
                    <a:pt x="11504" y="2763"/>
                  </a:cubicBezTo>
                  <a:lnTo>
                    <a:pt x="11481" y="2740"/>
                  </a:lnTo>
                  <a:cubicBezTo>
                    <a:pt x="11481" y="2717"/>
                    <a:pt x="11459" y="2694"/>
                    <a:pt x="11459" y="2671"/>
                  </a:cubicBezTo>
                  <a:cubicBezTo>
                    <a:pt x="11436" y="2648"/>
                    <a:pt x="11436" y="2603"/>
                    <a:pt x="11413" y="2580"/>
                  </a:cubicBezTo>
                  <a:cubicBezTo>
                    <a:pt x="11390" y="2557"/>
                    <a:pt x="11390" y="2534"/>
                    <a:pt x="11390" y="2511"/>
                  </a:cubicBezTo>
                  <a:cubicBezTo>
                    <a:pt x="11367" y="2489"/>
                    <a:pt x="11367" y="2466"/>
                    <a:pt x="11367" y="2443"/>
                  </a:cubicBezTo>
                  <a:cubicBezTo>
                    <a:pt x="11344" y="2397"/>
                    <a:pt x="11322" y="2352"/>
                    <a:pt x="11299" y="2283"/>
                  </a:cubicBezTo>
                  <a:cubicBezTo>
                    <a:pt x="11276" y="2215"/>
                    <a:pt x="11230" y="2146"/>
                    <a:pt x="11207" y="2078"/>
                  </a:cubicBezTo>
                  <a:cubicBezTo>
                    <a:pt x="11162" y="1986"/>
                    <a:pt x="11116" y="1918"/>
                    <a:pt x="11070" y="1849"/>
                  </a:cubicBezTo>
                  <a:cubicBezTo>
                    <a:pt x="11070" y="1827"/>
                    <a:pt x="11048" y="1804"/>
                    <a:pt x="11002" y="1781"/>
                  </a:cubicBezTo>
                  <a:lnTo>
                    <a:pt x="10956" y="1781"/>
                  </a:lnTo>
                  <a:cubicBezTo>
                    <a:pt x="10934" y="1735"/>
                    <a:pt x="10911" y="1713"/>
                    <a:pt x="10888" y="1690"/>
                  </a:cubicBezTo>
                  <a:cubicBezTo>
                    <a:pt x="10865" y="1667"/>
                    <a:pt x="10842" y="1644"/>
                    <a:pt x="10819" y="1644"/>
                  </a:cubicBezTo>
                  <a:lnTo>
                    <a:pt x="10819" y="1621"/>
                  </a:lnTo>
                  <a:cubicBezTo>
                    <a:pt x="10797" y="1598"/>
                    <a:pt x="10774" y="1598"/>
                    <a:pt x="10774" y="1576"/>
                  </a:cubicBezTo>
                  <a:cubicBezTo>
                    <a:pt x="10728" y="1530"/>
                    <a:pt x="10660" y="1484"/>
                    <a:pt x="10614" y="1461"/>
                  </a:cubicBezTo>
                  <a:lnTo>
                    <a:pt x="10568" y="1416"/>
                  </a:lnTo>
                  <a:cubicBezTo>
                    <a:pt x="10545" y="1370"/>
                    <a:pt x="10523" y="1370"/>
                    <a:pt x="10523" y="1347"/>
                  </a:cubicBezTo>
                  <a:cubicBezTo>
                    <a:pt x="10477" y="1302"/>
                    <a:pt x="10431" y="1279"/>
                    <a:pt x="10386" y="1233"/>
                  </a:cubicBezTo>
                  <a:lnTo>
                    <a:pt x="10363" y="1233"/>
                  </a:lnTo>
                  <a:lnTo>
                    <a:pt x="10340" y="1210"/>
                  </a:lnTo>
                  <a:cubicBezTo>
                    <a:pt x="10226" y="1119"/>
                    <a:pt x="10112" y="1051"/>
                    <a:pt x="10021" y="959"/>
                  </a:cubicBezTo>
                  <a:cubicBezTo>
                    <a:pt x="9975" y="936"/>
                    <a:pt x="9906" y="891"/>
                    <a:pt x="9861" y="845"/>
                  </a:cubicBezTo>
                  <a:cubicBezTo>
                    <a:pt x="9792" y="800"/>
                    <a:pt x="9724" y="754"/>
                    <a:pt x="9678" y="731"/>
                  </a:cubicBezTo>
                  <a:cubicBezTo>
                    <a:pt x="9632" y="685"/>
                    <a:pt x="9564" y="663"/>
                    <a:pt x="9518" y="640"/>
                  </a:cubicBezTo>
                  <a:lnTo>
                    <a:pt x="9473" y="617"/>
                  </a:lnTo>
                  <a:cubicBezTo>
                    <a:pt x="9404" y="571"/>
                    <a:pt x="9336" y="548"/>
                    <a:pt x="9244" y="503"/>
                  </a:cubicBezTo>
                  <a:cubicBezTo>
                    <a:pt x="9222" y="503"/>
                    <a:pt x="9176" y="480"/>
                    <a:pt x="9153" y="480"/>
                  </a:cubicBezTo>
                  <a:lnTo>
                    <a:pt x="9130" y="457"/>
                  </a:lnTo>
                  <a:lnTo>
                    <a:pt x="9062" y="434"/>
                  </a:lnTo>
                  <a:lnTo>
                    <a:pt x="8971" y="412"/>
                  </a:lnTo>
                  <a:lnTo>
                    <a:pt x="8879" y="366"/>
                  </a:lnTo>
                  <a:cubicBezTo>
                    <a:pt x="8765" y="320"/>
                    <a:pt x="8628" y="275"/>
                    <a:pt x="8514" y="252"/>
                  </a:cubicBezTo>
                  <a:lnTo>
                    <a:pt x="8446" y="229"/>
                  </a:lnTo>
                  <a:cubicBezTo>
                    <a:pt x="8331" y="206"/>
                    <a:pt x="8240" y="183"/>
                    <a:pt x="8149" y="160"/>
                  </a:cubicBezTo>
                  <a:cubicBezTo>
                    <a:pt x="8058" y="138"/>
                    <a:pt x="7989" y="115"/>
                    <a:pt x="7898" y="115"/>
                  </a:cubicBezTo>
                  <a:cubicBezTo>
                    <a:pt x="7852" y="92"/>
                    <a:pt x="7806" y="92"/>
                    <a:pt x="7761" y="92"/>
                  </a:cubicBezTo>
                  <a:lnTo>
                    <a:pt x="7715" y="69"/>
                  </a:lnTo>
                  <a:cubicBezTo>
                    <a:pt x="7578" y="46"/>
                    <a:pt x="7464" y="23"/>
                    <a:pt x="7327" y="23"/>
                  </a:cubicBezTo>
                  <a:cubicBezTo>
                    <a:pt x="7236" y="1"/>
                    <a:pt x="7167" y="1"/>
                    <a:pt x="7099" y="1"/>
                  </a:cubicBezTo>
                  <a:close/>
                </a:path>
              </a:pathLst>
            </a:custGeom>
            <a:solidFill>
              <a:srgbClr val="DB3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" name="Google Shape;9750;p58"/>
            <p:cNvSpPr/>
            <p:nvPr/>
          </p:nvSpPr>
          <p:spPr>
            <a:xfrm>
              <a:off x="4988341" y="2983533"/>
              <a:ext cx="599945" cy="634376"/>
            </a:xfrm>
            <a:custGeom>
              <a:avLst/>
              <a:gdLst/>
              <a:ahLst/>
              <a:cxnLst/>
              <a:rect l="l" t="t" r="r" b="b"/>
              <a:pathLst>
                <a:path w="12737" h="13468" extrusionOk="0">
                  <a:moveTo>
                    <a:pt x="6962" y="1"/>
                  </a:moveTo>
                  <a:cubicBezTo>
                    <a:pt x="6802" y="1"/>
                    <a:pt x="6620" y="24"/>
                    <a:pt x="6506" y="24"/>
                  </a:cubicBezTo>
                  <a:cubicBezTo>
                    <a:pt x="6414" y="24"/>
                    <a:pt x="6346" y="46"/>
                    <a:pt x="6277" y="46"/>
                  </a:cubicBezTo>
                  <a:cubicBezTo>
                    <a:pt x="6209" y="46"/>
                    <a:pt x="6118" y="69"/>
                    <a:pt x="6072" y="92"/>
                  </a:cubicBezTo>
                  <a:cubicBezTo>
                    <a:pt x="5981" y="92"/>
                    <a:pt x="5867" y="138"/>
                    <a:pt x="5752" y="183"/>
                  </a:cubicBezTo>
                  <a:cubicBezTo>
                    <a:pt x="5730" y="183"/>
                    <a:pt x="5707" y="206"/>
                    <a:pt x="5661" y="206"/>
                  </a:cubicBezTo>
                  <a:cubicBezTo>
                    <a:pt x="5638" y="275"/>
                    <a:pt x="5593" y="298"/>
                    <a:pt x="5524" y="320"/>
                  </a:cubicBezTo>
                  <a:cubicBezTo>
                    <a:pt x="5501" y="320"/>
                    <a:pt x="5501" y="320"/>
                    <a:pt x="5478" y="343"/>
                  </a:cubicBezTo>
                  <a:cubicBezTo>
                    <a:pt x="5410" y="389"/>
                    <a:pt x="5342" y="435"/>
                    <a:pt x="5250" y="480"/>
                  </a:cubicBezTo>
                  <a:lnTo>
                    <a:pt x="5227" y="480"/>
                  </a:lnTo>
                  <a:cubicBezTo>
                    <a:pt x="5182" y="503"/>
                    <a:pt x="5159" y="526"/>
                    <a:pt x="5113" y="571"/>
                  </a:cubicBezTo>
                  <a:cubicBezTo>
                    <a:pt x="4999" y="640"/>
                    <a:pt x="4862" y="708"/>
                    <a:pt x="4748" y="800"/>
                  </a:cubicBezTo>
                  <a:cubicBezTo>
                    <a:pt x="4702" y="823"/>
                    <a:pt x="4657" y="845"/>
                    <a:pt x="4634" y="868"/>
                  </a:cubicBezTo>
                  <a:lnTo>
                    <a:pt x="4565" y="914"/>
                  </a:lnTo>
                  <a:lnTo>
                    <a:pt x="4543" y="914"/>
                  </a:lnTo>
                  <a:lnTo>
                    <a:pt x="4520" y="937"/>
                  </a:lnTo>
                  <a:cubicBezTo>
                    <a:pt x="4474" y="982"/>
                    <a:pt x="4429" y="1005"/>
                    <a:pt x="4383" y="1028"/>
                  </a:cubicBezTo>
                  <a:lnTo>
                    <a:pt x="4269" y="1119"/>
                  </a:lnTo>
                  <a:lnTo>
                    <a:pt x="4018" y="1302"/>
                  </a:lnTo>
                  <a:cubicBezTo>
                    <a:pt x="3949" y="1348"/>
                    <a:pt x="3881" y="1416"/>
                    <a:pt x="3789" y="1462"/>
                  </a:cubicBezTo>
                  <a:lnTo>
                    <a:pt x="3767" y="1507"/>
                  </a:lnTo>
                  <a:cubicBezTo>
                    <a:pt x="3721" y="1530"/>
                    <a:pt x="3675" y="1553"/>
                    <a:pt x="3630" y="1599"/>
                  </a:cubicBezTo>
                  <a:lnTo>
                    <a:pt x="3607" y="1621"/>
                  </a:lnTo>
                  <a:cubicBezTo>
                    <a:pt x="3561" y="1644"/>
                    <a:pt x="3516" y="1690"/>
                    <a:pt x="3447" y="1736"/>
                  </a:cubicBezTo>
                  <a:cubicBezTo>
                    <a:pt x="3424" y="1758"/>
                    <a:pt x="3379" y="1804"/>
                    <a:pt x="3333" y="1827"/>
                  </a:cubicBezTo>
                  <a:lnTo>
                    <a:pt x="3310" y="1850"/>
                  </a:lnTo>
                  <a:lnTo>
                    <a:pt x="3287" y="1873"/>
                  </a:lnTo>
                  <a:lnTo>
                    <a:pt x="3219" y="1941"/>
                  </a:lnTo>
                  <a:cubicBezTo>
                    <a:pt x="3127" y="2009"/>
                    <a:pt x="3036" y="2101"/>
                    <a:pt x="2945" y="2169"/>
                  </a:cubicBezTo>
                  <a:lnTo>
                    <a:pt x="2922" y="2192"/>
                  </a:lnTo>
                  <a:cubicBezTo>
                    <a:pt x="2876" y="2215"/>
                    <a:pt x="2854" y="2215"/>
                    <a:pt x="2831" y="2238"/>
                  </a:cubicBezTo>
                  <a:cubicBezTo>
                    <a:pt x="2739" y="2306"/>
                    <a:pt x="2648" y="2397"/>
                    <a:pt x="2580" y="2489"/>
                  </a:cubicBezTo>
                  <a:lnTo>
                    <a:pt x="2488" y="2557"/>
                  </a:lnTo>
                  <a:cubicBezTo>
                    <a:pt x="2443" y="2603"/>
                    <a:pt x="2397" y="2649"/>
                    <a:pt x="2351" y="2694"/>
                  </a:cubicBezTo>
                  <a:cubicBezTo>
                    <a:pt x="2329" y="2740"/>
                    <a:pt x="2283" y="2763"/>
                    <a:pt x="2260" y="2786"/>
                  </a:cubicBezTo>
                  <a:cubicBezTo>
                    <a:pt x="2192" y="2854"/>
                    <a:pt x="2123" y="2922"/>
                    <a:pt x="2078" y="2968"/>
                  </a:cubicBezTo>
                  <a:cubicBezTo>
                    <a:pt x="1941" y="3128"/>
                    <a:pt x="1849" y="3265"/>
                    <a:pt x="1758" y="3402"/>
                  </a:cubicBezTo>
                  <a:cubicBezTo>
                    <a:pt x="1735" y="3425"/>
                    <a:pt x="1712" y="3470"/>
                    <a:pt x="1689" y="3493"/>
                  </a:cubicBezTo>
                  <a:lnTo>
                    <a:pt x="1667" y="3516"/>
                  </a:lnTo>
                  <a:lnTo>
                    <a:pt x="1644" y="3539"/>
                  </a:lnTo>
                  <a:cubicBezTo>
                    <a:pt x="1621" y="3562"/>
                    <a:pt x="1621" y="3607"/>
                    <a:pt x="1598" y="3630"/>
                  </a:cubicBezTo>
                  <a:lnTo>
                    <a:pt x="1575" y="3653"/>
                  </a:lnTo>
                  <a:cubicBezTo>
                    <a:pt x="1484" y="3767"/>
                    <a:pt x="1393" y="3881"/>
                    <a:pt x="1301" y="3995"/>
                  </a:cubicBezTo>
                  <a:cubicBezTo>
                    <a:pt x="1256" y="4064"/>
                    <a:pt x="1210" y="4132"/>
                    <a:pt x="1165" y="4201"/>
                  </a:cubicBezTo>
                  <a:cubicBezTo>
                    <a:pt x="1142" y="4246"/>
                    <a:pt x="1119" y="4292"/>
                    <a:pt x="1073" y="4338"/>
                  </a:cubicBezTo>
                  <a:lnTo>
                    <a:pt x="1050" y="4383"/>
                  </a:lnTo>
                  <a:cubicBezTo>
                    <a:pt x="982" y="4520"/>
                    <a:pt x="891" y="4657"/>
                    <a:pt x="822" y="4794"/>
                  </a:cubicBezTo>
                  <a:cubicBezTo>
                    <a:pt x="754" y="4908"/>
                    <a:pt x="685" y="5045"/>
                    <a:pt x="617" y="5205"/>
                  </a:cubicBezTo>
                  <a:cubicBezTo>
                    <a:pt x="548" y="5342"/>
                    <a:pt x="503" y="5479"/>
                    <a:pt x="434" y="5616"/>
                  </a:cubicBezTo>
                  <a:lnTo>
                    <a:pt x="434" y="5639"/>
                  </a:lnTo>
                  <a:cubicBezTo>
                    <a:pt x="388" y="5776"/>
                    <a:pt x="343" y="5890"/>
                    <a:pt x="320" y="6027"/>
                  </a:cubicBezTo>
                  <a:cubicBezTo>
                    <a:pt x="297" y="6072"/>
                    <a:pt x="274" y="6141"/>
                    <a:pt x="251" y="6209"/>
                  </a:cubicBezTo>
                  <a:cubicBezTo>
                    <a:pt x="229" y="6278"/>
                    <a:pt x="206" y="6346"/>
                    <a:pt x="206" y="6415"/>
                  </a:cubicBezTo>
                  <a:cubicBezTo>
                    <a:pt x="160" y="6529"/>
                    <a:pt x="160" y="6643"/>
                    <a:pt x="137" y="6780"/>
                  </a:cubicBezTo>
                  <a:lnTo>
                    <a:pt x="137" y="6848"/>
                  </a:lnTo>
                  <a:lnTo>
                    <a:pt x="115" y="6871"/>
                  </a:lnTo>
                  <a:cubicBezTo>
                    <a:pt x="115" y="6917"/>
                    <a:pt x="115" y="6963"/>
                    <a:pt x="115" y="6985"/>
                  </a:cubicBezTo>
                  <a:cubicBezTo>
                    <a:pt x="92" y="7031"/>
                    <a:pt x="92" y="7077"/>
                    <a:pt x="92" y="7099"/>
                  </a:cubicBezTo>
                  <a:cubicBezTo>
                    <a:pt x="23" y="7122"/>
                    <a:pt x="0" y="7191"/>
                    <a:pt x="0" y="7236"/>
                  </a:cubicBezTo>
                  <a:lnTo>
                    <a:pt x="23" y="7282"/>
                  </a:lnTo>
                  <a:cubicBezTo>
                    <a:pt x="23" y="7351"/>
                    <a:pt x="46" y="7396"/>
                    <a:pt x="69" y="7442"/>
                  </a:cubicBezTo>
                  <a:cubicBezTo>
                    <a:pt x="69" y="7510"/>
                    <a:pt x="92" y="7579"/>
                    <a:pt x="115" y="7647"/>
                  </a:cubicBezTo>
                  <a:lnTo>
                    <a:pt x="137" y="7739"/>
                  </a:lnTo>
                  <a:cubicBezTo>
                    <a:pt x="183" y="7853"/>
                    <a:pt x="229" y="7990"/>
                    <a:pt x="274" y="8104"/>
                  </a:cubicBezTo>
                  <a:lnTo>
                    <a:pt x="274" y="8127"/>
                  </a:lnTo>
                  <a:lnTo>
                    <a:pt x="297" y="8149"/>
                  </a:lnTo>
                  <a:cubicBezTo>
                    <a:pt x="320" y="8195"/>
                    <a:pt x="343" y="8241"/>
                    <a:pt x="343" y="8286"/>
                  </a:cubicBezTo>
                  <a:lnTo>
                    <a:pt x="366" y="8332"/>
                  </a:lnTo>
                  <a:cubicBezTo>
                    <a:pt x="388" y="8401"/>
                    <a:pt x="411" y="8446"/>
                    <a:pt x="434" y="8492"/>
                  </a:cubicBezTo>
                  <a:cubicBezTo>
                    <a:pt x="457" y="8560"/>
                    <a:pt x="480" y="8629"/>
                    <a:pt x="525" y="8674"/>
                  </a:cubicBezTo>
                  <a:lnTo>
                    <a:pt x="525" y="8720"/>
                  </a:lnTo>
                  <a:lnTo>
                    <a:pt x="571" y="8789"/>
                  </a:lnTo>
                  <a:lnTo>
                    <a:pt x="594" y="8811"/>
                  </a:lnTo>
                  <a:cubicBezTo>
                    <a:pt x="594" y="8834"/>
                    <a:pt x="617" y="8857"/>
                    <a:pt x="617" y="8880"/>
                  </a:cubicBezTo>
                  <a:cubicBezTo>
                    <a:pt x="754" y="9154"/>
                    <a:pt x="913" y="9382"/>
                    <a:pt x="1073" y="9610"/>
                  </a:cubicBezTo>
                  <a:cubicBezTo>
                    <a:pt x="1187" y="9747"/>
                    <a:pt x="1301" y="9884"/>
                    <a:pt x="1393" y="10044"/>
                  </a:cubicBezTo>
                  <a:cubicBezTo>
                    <a:pt x="1461" y="10112"/>
                    <a:pt x="1530" y="10204"/>
                    <a:pt x="1621" y="10295"/>
                  </a:cubicBezTo>
                  <a:cubicBezTo>
                    <a:pt x="1689" y="10386"/>
                    <a:pt x="1758" y="10478"/>
                    <a:pt x="1826" y="10569"/>
                  </a:cubicBezTo>
                  <a:cubicBezTo>
                    <a:pt x="1918" y="10660"/>
                    <a:pt x="1986" y="10752"/>
                    <a:pt x="2078" y="10843"/>
                  </a:cubicBezTo>
                  <a:cubicBezTo>
                    <a:pt x="2237" y="11025"/>
                    <a:pt x="2420" y="11231"/>
                    <a:pt x="2648" y="11413"/>
                  </a:cubicBezTo>
                  <a:cubicBezTo>
                    <a:pt x="2671" y="11436"/>
                    <a:pt x="2717" y="11482"/>
                    <a:pt x="2762" y="11505"/>
                  </a:cubicBezTo>
                  <a:lnTo>
                    <a:pt x="2808" y="11550"/>
                  </a:lnTo>
                  <a:cubicBezTo>
                    <a:pt x="2831" y="11573"/>
                    <a:pt x="2876" y="11596"/>
                    <a:pt x="2899" y="11619"/>
                  </a:cubicBezTo>
                  <a:lnTo>
                    <a:pt x="2968" y="11665"/>
                  </a:lnTo>
                  <a:cubicBezTo>
                    <a:pt x="3105" y="11779"/>
                    <a:pt x="3219" y="11870"/>
                    <a:pt x="3333" y="11938"/>
                  </a:cubicBezTo>
                  <a:cubicBezTo>
                    <a:pt x="3401" y="11984"/>
                    <a:pt x="3470" y="12030"/>
                    <a:pt x="3561" y="12075"/>
                  </a:cubicBezTo>
                  <a:lnTo>
                    <a:pt x="3607" y="12121"/>
                  </a:lnTo>
                  <a:lnTo>
                    <a:pt x="3744" y="12190"/>
                  </a:lnTo>
                  <a:lnTo>
                    <a:pt x="3812" y="12258"/>
                  </a:lnTo>
                  <a:cubicBezTo>
                    <a:pt x="3904" y="12304"/>
                    <a:pt x="4018" y="12395"/>
                    <a:pt x="4132" y="12463"/>
                  </a:cubicBezTo>
                  <a:cubicBezTo>
                    <a:pt x="4360" y="12578"/>
                    <a:pt x="4588" y="12692"/>
                    <a:pt x="4839" y="12829"/>
                  </a:cubicBezTo>
                  <a:lnTo>
                    <a:pt x="4839" y="12806"/>
                  </a:lnTo>
                  <a:cubicBezTo>
                    <a:pt x="4954" y="12874"/>
                    <a:pt x="5090" y="12943"/>
                    <a:pt x="5227" y="12988"/>
                  </a:cubicBezTo>
                  <a:cubicBezTo>
                    <a:pt x="5319" y="13011"/>
                    <a:pt x="5410" y="13057"/>
                    <a:pt x="5501" y="13080"/>
                  </a:cubicBezTo>
                  <a:lnTo>
                    <a:pt x="5638" y="13125"/>
                  </a:lnTo>
                  <a:cubicBezTo>
                    <a:pt x="5798" y="13194"/>
                    <a:pt x="5935" y="13217"/>
                    <a:pt x="6049" y="13239"/>
                  </a:cubicBezTo>
                  <a:cubicBezTo>
                    <a:pt x="6163" y="13262"/>
                    <a:pt x="6255" y="13285"/>
                    <a:pt x="6346" y="13285"/>
                  </a:cubicBezTo>
                  <a:lnTo>
                    <a:pt x="6369" y="13308"/>
                  </a:lnTo>
                  <a:lnTo>
                    <a:pt x="6506" y="13308"/>
                  </a:lnTo>
                  <a:lnTo>
                    <a:pt x="6528" y="13331"/>
                  </a:lnTo>
                  <a:lnTo>
                    <a:pt x="6597" y="13331"/>
                  </a:lnTo>
                  <a:lnTo>
                    <a:pt x="6620" y="13354"/>
                  </a:lnTo>
                  <a:lnTo>
                    <a:pt x="6665" y="13354"/>
                  </a:lnTo>
                  <a:cubicBezTo>
                    <a:pt x="6802" y="13376"/>
                    <a:pt x="6939" y="13399"/>
                    <a:pt x="7076" y="13422"/>
                  </a:cubicBezTo>
                  <a:cubicBezTo>
                    <a:pt x="7168" y="13422"/>
                    <a:pt x="7282" y="13422"/>
                    <a:pt x="7396" y="13445"/>
                  </a:cubicBezTo>
                  <a:lnTo>
                    <a:pt x="7487" y="13445"/>
                  </a:lnTo>
                  <a:cubicBezTo>
                    <a:pt x="7601" y="13445"/>
                    <a:pt x="7715" y="13468"/>
                    <a:pt x="7784" y="13468"/>
                  </a:cubicBezTo>
                  <a:lnTo>
                    <a:pt x="7898" y="13468"/>
                  </a:lnTo>
                  <a:cubicBezTo>
                    <a:pt x="7966" y="13445"/>
                    <a:pt x="8035" y="13445"/>
                    <a:pt x="8103" y="13445"/>
                  </a:cubicBezTo>
                  <a:lnTo>
                    <a:pt x="8126" y="13445"/>
                  </a:lnTo>
                  <a:cubicBezTo>
                    <a:pt x="8172" y="13445"/>
                    <a:pt x="8195" y="13422"/>
                    <a:pt x="8240" y="13422"/>
                  </a:cubicBezTo>
                  <a:lnTo>
                    <a:pt x="8446" y="13422"/>
                  </a:lnTo>
                  <a:cubicBezTo>
                    <a:pt x="8469" y="13399"/>
                    <a:pt x="8469" y="13399"/>
                    <a:pt x="8491" y="13399"/>
                  </a:cubicBezTo>
                  <a:lnTo>
                    <a:pt x="8537" y="13399"/>
                  </a:lnTo>
                  <a:cubicBezTo>
                    <a:pt x="8628" y="13399"/>
                    <a:pt x="8697" y="13376"/>
                    <a:pt x="8765" y="13376"/>
                  </a:cubicBezTo>
                  <a:lnTo>
                    <a:pt x="8811" y="13354"/>
                  </a:lnTo>
                  <a:cubicBezTo>
                    <a:pt x="8879" y="13354"/>
                    <a:pt x="8925" y="13354"/>
                    <a:pt x="8994" y="13331"/>
                  </a:cubicBezTo>
                  <a:lnTo>
                    <a:pt x="9016" y="13331"/>
                  </a:lnTo>
                  <a:cubicBezTo>
                    <a:pt x="9085" y="13308"/>
                    <a:pt x="9153" y="13285"/>
                    <a:pt x="9222" y="13285"/>
                  </a:cubicBezTo>
                  <a:lnTo>
                    <a:pt x="9267" y="13262"/>
                  </a:lnTo>
                  <a:lnTo>
                    <a:pt x="9290" y="13262"/>
                  </a:lnTo>
                  <a:cubicBezTo>
                    <a:pt x="9336" y="13239"/>
                    <a:pt x="9382" y="13239"/>
                    <a:pt x="9427" y="13217"/>
                  </a:cubicBezTo>
                  <a:lnTo>
                    <a:pt x="9610" y="13171"/>
                  </a:lnTo>
                  <a:cubicBezTo>
                    <a:pt x="9701" y="13125"/>
                    <a:pt x="9792" y="13103"/>
                    <a:pt x="9884" y="13080"/>
                  </a:cubicBezTo>
                  <a:cubicBezTo>
                    <a:pt x="9929" y="13057"/>
                    <a:pt x="9975" y="13034"/>
                    <a:pt x="10021" y="13011"/>
                  </a:cubicBezTo>
                  <a:cubicBezTo>
                    <a:pt x="10089" y="12988"/>
                    <a:pt x="10135" y="12966"/>
                    <a:pt x="10181" y="12966"/>
                  </a:cubicBezTo>
                  <a:cubicBezTo>
                    <a:pt x="10226" y="12943"/>
                    <a:pt x="10295" y="12920"/>
                    <a:pt x="10363" y="12920"/>
                  </a:cubicBezTo>
                  <a:cubicBezTo>
                    <a:pt x="10386" y="12920"/>
                    <a:pt x="10409" y="12897"/>
                    <a:pt x="10454" y="12897"/>
                  </a:cubicBezTo>
                  <a:cubicBezTo>
                    <a:pt x="10477" y="12897"/>
                    <a:pt x="10500" y="12874"/>
                    <a:pt x="10500" y="12874"/>
                  </a:cubicBezTo>
                  <a:cubicBezTo>
                    <a:pt x="10546" y="12874"/>
                    <a:pt x="10546" y="12874"/>
                    <a:pt x="10591" y="12829"/>
                  </a:cubicBezTo>
                  <a:cubicBezTo>
                    <a:pt x="10614" y="12829"/>
                    <a:pt x="10637" y="12783"/>
                    <a:pt x="10660" y="12737"/>
                  </a:cubicBezTo>
                  <a:cubicBezTo>
                    <a:pt x="10683" y="12669"/>
                    <a:pt x="10637" y="12600"/>
                    <a:pt x="10591" y="12555"/>
                  </a:cubicBezTo>
                  <a:cubicBezTo>
                    <a:pt x="10569" y="12555"/>
                    <a:pt x="10546" y="12555"/>
                    <a:pt x="10546" y="12532"/>
                  </a:cubicBezTo>
                  <a:lnTo>
                    <a:pt x="10523" y="12486"/>
                  </a:lnTo>
                  <a:lnTo>
                    <a:pt x="10500" y="12463"/>
                  </a:lnTo>
                  <a:lnTo>
                    <a:pt x="10477" y="12395"/>
                  </a:lnTo>
                  <a:lnTo>
                    <a:pt x="10477" y="12349"/>
                  </a:lnTo>
                  <a:lnTo>
                    <a:pt x="10454" y="12304"/>
                  </a:lnTo>
                  <a:cubicBezTo>
                    <a:pt x="10432" y="12258"/>
                    <a:pt x="10432" y="12212"/>
                    <a:pt x="10409" y="12167"/>
                  </a:cubicBezTo>
                  <a:lnTo>
                    <a:pt x="10409" y="12144"/>
                  </a:lnTo>
                  <a:cubicBezTo>
                    <a:pt x="10386" y="12053"/>
                    <a:pt x="10363" y="11984"/>
                    <a:pt x="10363" y="11916"/>
                  </a:cubicBezTo>
                  <a:cubicBezTo>
                    <a:pt x="10340" y="11847"/>
                    <a:pt x="10340" y="11779"/>
                    <a:pt x="10340" y="11710"/>
                  </a:cubicBezTo>
                  <a:cubicBezTo>
                    <a:pt x="10340" y="11665"/>
                    <a:pt x="10340" y="11619"/>
                    <a:pt x="10363" y="11573"/>
                  </a:cubicBezTo>
                  <a:cubicBezTo>
                    <a:pt x="10386" y="11459"/>
                    <a:pt x="10409" y="11345"/>
                    <a:pt x="10454" y="11231"/>
                  </a:cubicBezTo>
                  <a:lnTo>
                    <a:pt x="10477" y="11208"/>
                  </a:lnTo>
                  <a:cubicBezTo>
                    <a:pt x="10500" y="11208"/>
                    <a:pt x="10546" y="11185"/>
                    <a:pt x="10569" y="11185"/>
                  </a:cubicBezTo>
                  <a:cubicBezTo>
                    <a:pt x="10591" y="11140"/>
                    <a:pt x="10614" y="11117"/>
                    <a:pt x="10637" y="11094"/>
                  </a:cubicBezTo>
                  <a:lnTo>
                    <a:pt x="10660" y="11071"/>
                  </a:lnTo>
                  <a:lnTo>
                    <a:pt x="10683" y="11071"/>
                  </a:lnTo>
                  <a:cubicBezTo>
                    <a:pt x="10683" y="11048"/>
                    <a:pt x="10705" y="11025"/>
                    <a:pt x="10728" y="11025"/>
                  </a:cubicBezTo>
                  <a:lnTo>
                    <a:pt x="10774" y="10980"/>
                  </a:lnTo>
                  <a:lnTo>
                    <a:pt x="10820" y="10934"/>
                  </a:lnTo>
                  <a:cubicBezTo>
                    <a:pt x="10842" y="10911"/>
                    <a:pt x="10865" y="10888"/>
                    <a:pt x="10888" y="10888"/>
                  </a:cubicBezTo>
                  <a:cubicBezTo>
                    <a:pt x="10934" y="10843"/>
                    <a:pt x="11002" y="10797"/>
                    <a:pt x="11071" y="10729"/>
                  </a:cubicBezTo>
                  <a:lnTo>
                    <a:pt x="11185" y="10637"/>
                  </a:lnTo>
                  <a:lnTo>
                    <a:pt x="11230" y="10592"/>
                  </a:lnTo>
                  <a:cubicBezTo>
                    <a:pt x="11253" y="10569"/>
                    <a:pt x="11276" y="10569"/>
                    <a:pt x="11299" y="10546"/>
                  </a:cubicBezTo>
                  <a:cubicBezTo>
                    <a:pt x="11322" y="10546"/>
                    <a:pt x="11345" y="10546"/>
                    <a:pt x="11367" y="10523"/>
                  </a:cubicBezTo>
                  <a:cubicBezTo>
                    <a:pt x="11413" y="10523"/>
                    <a:pt x="11459" y="10523"/>
                    <a:pt x="11504" y="10500"/>
                  </a:cubicBezTo>
                  <a:cubicBezTo>
                    <a:pt x="11619" y="10432"/>
                    <a:pt x="11687" y="10318"/>
                    <a:pt x="11710" y="10204"/>
                  </a:cubicBezTo>
                  <a:lnTo>
                    <a:pt x="11755" y="10135"/>
                  </a:lnTo>
                  <a:cubicBezTo>
                    <a:pt x="11755" y="10090"/>
                    <a:pt x="11778" y="10044"/>
                    <a:pt x="11801" y="9998"/>
                  </a:cubicBezTo>
                  <a:lnTo>
                    <a:pt x="11824" y="9953"/>
                  </a:lnTo>
                  <a:lnTo>
                    <a:pt x="11824" y="9930"/>
                  </a:lnTo>
                  <a:lnTo>
                    <a:pt x="11824" y="9884"/>
                  </a:lnTo>
                  <a:lnTo>
                    <a:pt x="11847" y="9861"/>
                  </a:lnTo>
                  <a:lnTo>
                    <a:pt x="11870" y="9793"/>
                  </a:lnTo>
                  <a:cubicBezTo>
                    <a:pt x="11892" y="9724"/>
                    <a:pt x="11915" y="9656"/>
                    <a:pt x="11938" y="9587"/>
                  </a:cubicBezTo>
                  <a:lnTo>
                    <a:pt x="11938" y="9565"/>
                  </a:lnTo>
                  <a:cubicBezTo>
                    <a:pt x="11961" y="9519"/>
                    <a:pt x="11984" y="9450"/>
                    <a:pt x="12007" y="9405"/>
                  </a:cubicBezTo>
                  <a:cubicBezTo>
                    <a:pt x="12029" y="9336"/>
                    <a:pt x="12052" y="9245"/>
                    <a:pt x="12075" y="9177"/>
                  </a:cubicBezTo>
                  <a:cubicBezTo>
                    <a:pt x="12098" y="9108"/>
                    <a:pt x="12121" y="9040"/>
                    <a:pt x="12143" y="8971"/>
                  </a:cubicBezTo>
                  <a:cubicBezTo>
                    <a:pt x="12189" y="8811"/>
                    <a:pt x="12212" y="8674"/>
                    <a:pt x="12258" y="8537"/>
                  </a:cubicBezTo>
                  <a:cubicBezTo>
                    <a:pt x="12280" y="8492"/>
                    <a:pt x="12280" y="8423"/>
                    <a:pt x="12303" y="8378"/>
                  </a:cubicBezTo>
                  <a:lnTo>
                    <a:pt x="12326" y="8332"/>
                  </a:lnTo>
                  <a:cubicBezTo>
                    <a:pt x="12326" y="8286"/>
                    <a:pt x="12326" y="8264"/>
                    <a:pt x="12349" y="8241"/>
                  </a:cubicBezTo>
                  <a:lnTo>
                    <a:pt x="12349" y="8195"/>
                  </a:lnTo>
                  <a:lnTo>
                    <a:pt x="12372" y="8104"/>
                  </a:lnTo>
                  <a:cubicBezTo>
                    <a:pt x="12395" y="7990"/>
                    <a:pt x="12440" y="7853"/>
                    <a:pt x="12463" y="7739"/>
                  </a:cubicBezTo>
                  <a:lnTo>
                    <a:pt x="12486" y="7647"/>
                  </a:lnTo>
                  <a:lnTo>
                    <a:pt x="12486" y="7624"/>
                  </a:lnTo>
                  <a:lnTo>
                    <a:pt x="12509" y="7556"/>
                  </a:lnTo>
                  <a:cubicBezTo>
                    <a:pt x="12532" y="7488"/>
                    <a:pt x="12532" y="7419"/>
                    <a:pt x="12554" y="7351"/>
                  </a:cubicBezTo>
                  <a:lnTo>
                    <a:pt x="12577" y="7259"/>
                  </a:lnTo>
                  <a:lnTo>
                    <a:pt x="12577" y="7191"/>
                  </a:lnTo>
                  <a:cubicBezTo>
                    <a:pt x="12600" y="7122"/>
                    <a:pt x="12600" y="7077"/>
                    <a:pt x="12623" y="7031"/>
                  </a:cubicBezTo>
                  <a:lnTo>
                    <a:pt x="12623" y="6963"/>
                  </a:lnTo>
                  <a:lnTo>
                    <a:pt x="12600" y="6985"/>
                  </a:lnTo>
                  <a:cubicBezTo>
                    <a:pt x="12646" y="6917"/>
                    <a:pt x="12646" y="6803"/>
                    <a:pt x="12668" y="6734"/>
                  </a:cubicBezTo>
                  <a:lnTo>
                    <a:pt x="12668" y="6689"/>
                  </a:lnTo>
                  <a:lnTo>
                    <a:pt x="12668" y="6666"/>
                  </a:lnTo>
                  <a:cubicBezTo>
                    <a:pt x="12668" y="6597"/>
                    <a:pt x="12691" y="6529"/>
                    <a:pt x="12714" y="6438"/>
                  </a:cubicBezTo>
                  <a:lnTo>
                    <a:pt x="12714" y="6415"/>
                  </a:lnTo>
                  <a:cubicBezTo>
                    <a:pt x="12737" y="6323"/>
                    <a:pt x="12737" y="6255"/>
                    <a:pt x="12737" y="6186"/>
                  </a:cubicBezTo>
                  <a:cubicBezTo>
                    <a:pt x="12737" y="6118"/>
                    <a:pt x="12737" y="6050"/>
                    <a:pt x="12737" y="5981"/>
                  </a:cubicBezTo>
                  <a:lnTo>
                    <a:pt x="12714" y="5913"/>
                  </a:lnTo>
                  <a:lnTo>
                    <a:pt x="12714" y="5867"/>
                  </a:lnTo>
                  <a:lnTo>
                    <a:pt x="12714" y="5844"/>
                  </a:lnTo>
                  <a:cubicBezTo>
                    <a:pt x="12714" y="5798"/>
                    <a:pt x="12714" y="5730"/>
                    <a:pt x="12691" y="5684"/>
                  </a:cubicBezTo>
                  <a:cubicBezTo>
                    <a:pt x="12691" y="5593"/>
                    <a:pt x="12691" y="5502"/>
                    <a:pt x="12668" y="5433"/>
                  </a:cubicBezTo>
                  <a:cubicBezTo>
                    <a:pt x="12668" y="5365"/>
                    <a:pt x="12668" y="5296"/>
                    <a:pt x="12668" y="5228"/>
                  </a:cubicBezTo>
                  <a:cubicBezTo>
                    <a:pt x="12668" y="5137"/>
                    <a:pt x="12668" y="5068"/>
                    <a:pt x="12646" y="4977"/>
                  </a:cubicBezTo>
                  <a:lnTo>
                    <a:pt x="12646" y="4931"/>
                  </a:lnTo>
                  <a:cubicBezTo>
                    <a:pt x="12646" y="4794"/>
                    <a:pt x="12623" y="4634"/>
                    <a:pt x="12600" y="4520"/>
                  </a:cubicBezTo>
                  <a:cubicBezTo>
                    <a:pt x="12577" y="4406"/>
                    <a:pt x="12554" y="4315"/>
                    <a:pt x="12532" y="4224"/>
                  </a:cubicBezTo>
                  <a:lnTo>
                    <a:pt x="12509" y="4178"/>
                  </a:lnTo>
                  <a:lnTo>
                    <a:pt x="12486" y="4041"/>
                  </a:lnTo>
                  <a:cubicBezTo>
                    <a:pt x="12463" y="4018"/>
                    <a:pt x="12463" y="3972"/>
                    <a:pt x="12440" y="3927"/>
                  </a:cubicBezTo>
                  <a:lnTo>
                    <a:pt x="12440" y="3881"/>
                  </a:lnTo>
                  <a:lnTo>
                    <a:pt x="12417" y="3835"/>
                  </a:lnTo>
                  <a:lnTo>
                    <a:pt x="12417" y="3813"/>
                  </a:lnTo>
                  <a:cubicBezTo>
                    <a:pt x="12395" y="3744"/>
                    <a:pt x="12372" y="3676"/>
                    <a:pt x="12372" y="3630"/>
                  </a:cubicBezTo>
                  <a:cubicBezTo>
                    <a:pt x="12303" y="3470"/>
                    <a:pt x="12258" y="3310"/>
                    <a:pt x="12189" y="3174"/>
                  </a:cubicBezTo>
                  <a:cubicBezTo>
                    <a:pt x="12166" y="3082"/>
                    <a:pt x="12121" y="3014"/>
                    <a:pt x="12075" y="2945"/>
                  </a:cubicBezTo>
                  <a:cubicBezTo>
                    <a:pt x="12052" y="2877"/>
                    <a:pt x="12007" y="2808"/>
                    <a:pt x="11961" y="2740"/>
                  </a:cubicBezTo>
                  <a:cubicBezTo>
                    <a:pt x="11938" y="2671"/>
                    <a:pt x="11892" y="2580"/>
                    <a:pt x="11824" y="2512"/>
                  </a:cubicBezTo>
                  <a:lnTo>
                    <a:pt x="11824" y="2489"/>
                  </a:lnTo>
                  <a:cubicBezTo>
                    <a:pt x="11801" y="2466"/>
                    <a:pt x="11801" y="2466"/>
                    <a:pt x="11801" y="2466"/>
                  </a:cubicBezTo>
                  <a:cubicBezTo>
                    <a:pt x="11755" y="2352"/>
                    <a:pt x="11664" y="2215"/>
                    <a:pt x="11573" y="2101"/>
                  </a:cubicBezTo>
                  <a:cubicBezTo>
                    <a:pt x="11550" y="2055"/>
                    <a:pt x="11504" y="2009"/>
                    <a:pt x="11459" y="1964"/>
                  </a:cubicBezTo>
                  <a:lnTo>
                    <a:pt x="11413" y="1918"/>
                  </a:lnTo>
                  <a:lnTo>
                    <a:pt x="11390" y="1918"/>
                  </a:lnTo>
                  <a:cubicBezTo>
                    <a:pt x="11367" y="1895"/>
                    <a:pt x="11345" y="1850"/>
                    <a:pt x="11322" y="1827"/>
                  </a:cubicBezTo>
                  <a:lnTo>
                    <a:pt x="11253" y="1781"/>
                  </a:lnTo>
                  <a:lnTo>
                    <a:pt x="11185" y="1690"/>
                  </a:lnTo>
                  <a:lnTo>
                    <a:pt x="11139" y="1644"/>
                  </a:lnTo>
                  <a:lnTo>
                    <a:pt x="11071" y="1576"/>
                  </a:lnTo>
                  <a:cubicBezTo>
                    <a:pt x="11048" y="1530"/>
                    <a:pt x="11002" y="1484"/>
                    <a:pt x="10957" y="1439"/>
                  </a:cubicBezTo>
                  <a:lnTo>
                    <a:pt x="10934" y="1416"/>
                  </a:lnTo>
                  <a:cubicBezTo>
                    <a:pt x="10865" y="1370"/>
                    <a:pt x="10820" y="1325"/>
                    <a:pt x="10774" y="1279"/>
                  </a:cubicBezTo>
                  <a:lnTo>
                    <a:pt x="10728" y="1256"/>
                  </a:lnTo>
                  <a:cubicBezTo>
                    <a:pt x="10683" y="1233"/>
                    <a:pt x="10660" y="1211"/>
                    <a:pt x="10637" y="1188"/>
                  </a:cubicBezTo>
                  <a:cubicBezTo>
                    <a:pt x="10591" y="1142"/>
                    <a:pt x="10523" y="1096"/>
                    <a:pt x="10477" y="1074"/>
                  </a:cubicBezTo>
                  <a:cubicBezTo>
                    <a:pt x="10477" y="1051"/>
                    <a:pt x="10454" y="1028"/>
                    <a:pt x="10432" y="1005"/>
                  </a:cubicBezTo>
                  <a:cubicBezTo>
                    <a:pt x="10409" y="959"/>
                    <a:pt x="10363" y="937"/>
                    <a:pt x="10317" y="914"/>
                  </a:cubicBezTo>
                  <a:lnTo>
                    <a:pt x="10272" y="891"/>
                  </a:lnTo>
                  <a:lnTo>
                    <a:pt x="10249" y="868"/>
                  </a:lnTo>
                  <a:cubicBezTo>
                    <a:pt x="10226" y="845"/>
                    <a:pt x="10181" y="845"/>
                    <a:pt x="10158" y="823"/>
                  </a:cubicBezTo>
                  <a:lnTo>
                    <a:pt x="10112" y="800"/>
                  </a:lnTo>
                  <a:lnTo>
                    <a:pt x="10112" y="777"/>
                  </a:lnTo>
                  <a:lnTo>
                    <a:pt x="10089" y="777"/>
                  </a:lnTo>
                  <a:cubicBezTo>
                    <a:pt x="10066" y="754"/>
                    <a:pt x="10044" y="731"/>
                    <a:pt x="9998" y="731"/>
                  </a:cubicBezTo>
                  <a:cubicBezTo>
                    <a:pt x="9975" y="708"/>
                    <a:pt x="9929" y="686"/>
                    <a:pt x="9907" y="686"/>
                  </a:cubicBezTo>
                  <a:lnTo>
                    <a:pt x="9861" y="663"/>
                  </a:lnTo>
                  <a:lnTo>
                    <a:pt x="9838" y="640"/>
                  </a:lnTo>
                  <a:cubicBezTo>
                    <a:pt x="9724" y="594"/>
                    <a:pt x="9610" y="549"/>
                    <a:pt x="9496" y="503"/>
                  </a:cubicBezTo>
                  <a:lnTo>
                    <a:pt x="9382" y="457"/>
                  </a:lnTo>
                  <a:lnTo>
                    <a:pt x="9359" y="435"/>
                  </a:lnTo>
                  <a:cubicBezTo>
                    <a:pt x="9267" y="412"/>
                    <a:pt x="9199" y="366"/>
                    <a:pt x="9131" y="343"/>
                  </a:cubicBezTo>
                  <a:cubicBezTo>
                    <a:pt x="9016" y="298"/>
                    <a:pt x="8879" y="252"/>
                    <a:pt x="8765" y="229"/>
                  </a:cubicBezTo>
                  <a:cubicBezTo>
                    <a:pt x="8697" y="206"/>
                    <a:pt x="8606" y="161"/>
                    <a:pt x="8514" y="161"/>
                  </a:cubicBezTo>
                  <a:lnTo>
                    <a:pt x="8446" y="138"/>
                  </a:lnTo>
                  <a:lnTo>
                    <a:pt x="8400" y="138"/>
                  </a:lnTo>
                  <a:lnTo>
                    <a:pt x="8377" y="115"/>
                  </a:lnTo>
                  <a:lnTo>
                    <a:pt x="8354" y="115"/>
                  </a:lnTo>
                  <a:cubicBezTo>
                    <a:pt x="8286" y="92"/>
                    <a:pt x="8218" y="92"/>
                    <a:pt x="8149" y="92"/>
                  </a:cubicBezTo>
                  <a:cubicBezTo>
                    <a:pt x="8058" y="69"/>
                    <a:pt x="7989" y="69"/>
                    <a:pt x="7898" y="69"/>
                  </a:cubicBezTo>
                  <a:lnTo>
                    <a:pt x="7807" y="46"/>
                  </a:lnTo>
                  <a:cubicBezTo>
                    <a:pt x="7693" y="24"/>
                    <a:pt x="7578" y="24"/>
                    <a:pt x="7464" y="1"/>
                  </a:cubicBezTo>
                  <a:close/>
                </a:path>
              </a:pathLst>
            </a:custGeom>
            <a:solidFill>
              <a:srgbClr val="DB3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" name="Google Shape;9751;p58"/>
            <p:cNvSpPr/>
            <p:nvPr/>
          </p:nvSpPr>
          <p:spPr>
            <a:xfrm>
              <a:off x="5131350" y="3622216"/>
              <a:ext cx="655855" cy="549404"/>
            </a:xfrm>
            <a:custGeom>
              <a:avLst/>
              <a:gdLst/>
              <a:ahLst/>
              <a:cxnLst/>
              <a:rect l="l" t="t" r="r" b="b"/>
              <a:pathLst>
                <a:path w="13924" h="11664" extrusionOk="0">
                  <a:moveTo>
                    <a:pt x="8354" y="0"/>
                  </a:moveTo>
                  <a:cubicBezTo>
                    <a:pt x="8309" y="0"/>
                    <a:pt x="8286" y="23"/>
                    <a:pt x="8263" y="46"/>
                  </a:cubicBezTo>
                  <a:cubicBezTo>
                    <a:pt x="8240" y="91"/>
                    <a:pt x="8217" y="160"/>
                    <a:pt x="8172" y="205"/>
                  </a:cubicBezTo>
                  <a:cubicBezTo>
                    <a:pt x="8103" y="274"/>
                    <a:pt x="8058" y="320"/>
                    <a:pt x="7989" y="388"/>
                  </a:cubicBezTo>
                  <a:lnTo>
                    <a:pt x="7943" y="388"/>
                  </a:lnTo>
                  <a:cubicBezTo>
                    <a:pt x="7898" y="434"/>
                    <a:pt x="7829" y="479"/>
                    <a:pt x="7784" y="525"/>
                  </a:cubicBezTo>
                  <a:cubicBezTo>
                    <a:pt x="7715" y="571"/>
                    <a:pt x="7647" y="616"/>
                    <a:pt x="7601" y="662"/>
                  </a:cubicBezTo>
                  <a:cubicBezTo>
                    <a:pt x="7533" y="708"/>
                    <a:pt x="7487" y="753"/>
                    <a:pt x="7418" y="776"/>
                  </a:cubicBezTo>
                  <a:lnTo>
                    <a:pt x="7350" y="845"/>
                  </a:lnTo>
                  <a:cubicBezTo>
                    <a:pt x="7304" y="890"/>
                    <a:pt x="7236" y="913"/>
                    <a:pt x="7190" y="959"/>
                  </a:cubicBezTo>
                  <a:cubicBezTo>
                    <a:pt x="7167" y="959"/>
                    <a:pt x="7145" y="982"/>
                    <a:pt x="7145" y="982"/>
                  </a:cubicBezTo>
                  <a:cubicBezTo>
                    <a:pt x="7076" y="1027"/>
                    <a:pt x="7008" y="1073"/>
                    <a:pt x="6939" y="1096"/>
                  </a:cubicBezTo>
                  <a:lnTo>
                    <a:pt x="6871" y="1141"/>
                  </a:lnTo>
                  <a:lnTo>
                    <a:pt x="6825" y="1164"/>
                  </a:lnTo>
                  <a:cubicBezTo>
                    <a:pt x="6734" y="1210"/>
                    <a:pt x="6620" y="1255"/>
                    <a:pt x="6528" y="1301"/>
                  </a:cubicBezTo>
                  <a:cubicBezTo>
                    <a:pt x="6483" y="1301"/>
                    <a:pt x="6437" y="1324"/>
                    <a:pt x="6391" y="1347"/>
                  </a:cubicBezTo>
                  <a:cubicBezTo>
                    <a:pt x="6368" y="1347"/>
                    <a:pt x="6346" y="1370"/>
                    <a:pt x="6323" y="1370"/>
                  </a:cubicBezTo>
                  <a:cubicBezTo>
                    <a:pt x="6277" y="1370"/>
                    <a:pt x="6254" y="1392"/>
                    <a:pt x="6231" y="1392"/>
                  </a:cubicBezTo>
                  <a:cubicBezTo>
                    <a:pt x="6186" y="1415"/>
                    <a:pt x="6140" y="1415"/>
                    <a:pt x="6095" y="1438"/>
                  </a:cubicBezTo>
                  <a:lnTo>
                    <a:pt x="6072" y="1438"/>
                  </a:lnTo>
                  <a:lnTo>
                    <a:pt x="6026" y="1461"/>
                  </a:lnTo>
                  <a:cubicBezTo>
                    <a:pt x="5980" y="1484"/>
                    <a:pt x="5935" y="1484"/>
                    <a:pt x="5889" y="1507"/>
                  </a:cubicBezTo>
                  <a:cubicBezTo>
                    <a:pt x="5843" y="1507"/>
                    <a:pt x="5775" y="1507"/>
                    <a:pt x="5729" y="1529"/>
                  </a:cubicBezTo>
                  <a:lnTo>
                    <a:pt x="5638" y="1529"/>
                  </a:lnTo>
                  <a:lnTo>
                    <a:pt x="5570" y="1552"/>
                  </a:lnTo>
                  <a:lnTo>
                    <a:pt x="5501" y="1552"/>
                  </a:lnTo>
                  <a:cubicBezTo>
                    <a:pt x="5410" y="1575"/>
                    <a:pt x="5341" y="1575"/>
                    <a:pt x="5250" y="1598"/>
                  </a:cubicBezTo>
                  <a:lnTo>
                    <a:pt x="5045" y="1598"/>
                  </a:lnTo>
                  <a:cubicBezTo>
                    <a:pt x="4976" y="1598"/>
                    <a:pt x="4908" y="1621"/>
                    <a:pt x="4839" y="1621"/>
                  </a:cubicBezTo>
                  <a:cubicBezTo>
                    <a:pt x="4679" y="1621"/>
                    <a:pt x="4542" y="1643"/>
                    <a:pt x="4405" y="1643"/>
                  </a:cubicBezTo>
                  <a:lnTo>
                    <a:pt x="4177" y="1643"/>
                  </a:lnTo>
                  <a:cubicBezTo>
                    <a:pt x="4109" y="1643"/>
                    <a:pt x="4063" y="1643"/>
                    <a:pt x="3995" y="1621"/>
                  </a:cubicBezTo>
                  <a:lnTo>
                    <a:pt x="3721" y="1621"/>
                  </a:lnTo>
                  <a:cubicBezTo>
                    <a:pt x="3652" y="1621"/>
                    <a:pt x="3561" y="1598"/>
                    <a:pt x="3492" y="1598"/>
                  </a:cubicBezTo>
                  <a:cubicBezTo>
                    <a:pt x="3401" y="1575"/>
                    <a:pt x="3310" y="1575"/>
                    <a:pt x="3219" y="1552"/>
                  </a:cubicBezTo>
                  <a:cubicBezTo>
                    <a:pt x="3013" y="1529"/>
                    <a:pt x="2831" y="1507"/>
                    <a:pt x="2648" y="1461"/>
                  </a:cubicBezTo>
                  <a:cubicBezTo>
                    <a:pt x="2579" y="1461"/>
                    <a:pt x="2488" y="1438"/>
                    <a:pt x="2420" y="1415"/>
                  </a:cubicBezTo>
                  <a:cubicBezTo>
                    <a:pt x="2351" y="1415"/>
                    <a:pt x="2306" y="1392"/>
                    <a:pt x="2260" y="1392"/>
                  </a:cubicBezTo>
                  <a:cubicBezTo>
                    <a:pt x="2214" y="1370"/>
                    <a:pt x="2146" y="1370"/>
                    <a:pt x="2100" y="1347"/>
                  </a:cubicBezTo>
                  <a:cubicBezTo>
                    <a:pt x="2054" y="1347"/>
                    <a:pt x="2032" y="1324"/>
                    <a:pt x="1986" y="1324"/>
                  </a:cubicBezTo>
                  <a:cubicBezTo>
                    <a:pt x="1986" y="1301"/>
                    <a:pt x="1963" y="1301"/>
                    <a:pt x="1940" y="1301"/>
                  </a:cubicBezTo>
                  <a:cubicBezTo>
                    <a:pt x="1918" y="1301"/>
                    <a:pt x="1895" y="1324"/>
                    <a:pt x="1872" y="1324"/>
                  </a:cubicBezTo>
                  <a:cubicBezTo>
                    <a:pt x="1826" y="1347"/>
                    <a:pt x="1803" y="1370"/>
                    <a:pt x="1781" y="1415"/>
                  </a:cubicBezTo>
                  <a:cubicBezTo>
                    <a:pt x="1758" y="1461"/>
                    <a:pt x="1735" y="1484"/>
                    <a:pt x="1689" y="1507"/>
                  </a:cubicBezTo>
                  <a:cubicBezTo>
                    <a:pt x="1666" y="1529"/>
                    <a:pt x="1621" y="1552"/>
                    <a:pt x="1575" y="1598"/>
                  </a:cubicBezTo>
                  <a:cubicBezTo>
                    <a:pt x="1484" y="1666"/>
                    <a:pt x="1370" y="1758"/>
                    <a:pt x="1256" y="1872"/>
                  </a:cubicBezTo>
                  <a:lnTo>
                    <a:pt x="1187" y="1940"/>
                  </a:lnTo>
                  <a:cubicBezTo>
                    <a:pt x="1164" y="1963"/>
                    <a:pt x="1141" y="1986"/>
                    <a:pt x="1096" y="2031"/>
                  </a:cubicBezTo>
                  <a:cubicBezTo>
                    <a:pt x="1050" y="2077"/>
                    <a:pt x="1004" y="2146"/>
                    <a:pt x="936" y="2214"/>
                  </a:cubicBezTo>
                  <a:lnTo>
                    <a:pt x="890" y="2260"/>
                  </a:lnTo>
                  <a:cubicBezTo>
                    <a:pt x="868" y="2305"/>
                    <a:pt x="845" y="2351"/>
                    <a:pt x="799" y="2374"/>
                  </a:cubicBezTo>
                  <a:lnTo>
                    <a:pt x="776" y="2420"/>
                  </a:lnTo>
                  <a:cubicBezTo>
                    <a:pt x="731" y="2465"/>
                    <a:pt x="685" y="2511"/>
                    <a:pt x="639" y="2579"/>
                  </a:cubicBezTo>
                  <a:cubicBezTo>
                    <a:pt x="616" y="2602"/>
                    <a:pt x="594" y="2671"/>
                    <a:pt x="548" y="2716"/>
                  </a:cubicBezTo>
                  <a:lnTo>
                    <a:pt x="525" y="2762"/>
                  </a:lnTo>
                  <a:lnTo>
                    <a:pt x="502" y="2785"/>
                  </a:lnTo>
                  <a:cubicBezTo>
                    <a:pt x="480" y="2830"/>
                    <a:pt x="434" y="2876"/>
                    <a:pt x="411" y="2944"/>
                  </a:cubicBezTo>
                  <a:cubicBezTo>
                    <a:pt x="343" y="3036"/>
                    <a:pt x="297" y="3150"/>
                    <a:pt x="228" y="3287"/>
                  </a:cubicBezTo>
                  <a:cubicBezTo>
                    <a:pt x="160" y="3401"/>
                    <a:pt x="114" y="3538"/>
                    <a:pt x="69" y="3652"/>
                  </a:cubicBezTo>
                  <a:cubicBezTo>
                    <a:pt x="46" y="3766"/>
                    <a:pt x="23" y="3903"/>
                    <a:pt x="0" y="4017"/>
                  </a:cubicBezTo>
                  <a:cubicBezTo>
                    <a:pt x="0" y="4109"/>
                    <a:pt x="0" y="4200"/>
                    <a:pt x="0" y="4314"/>
                  </a:cubicBezTo>
                  <a:lnTo>
                    <a:pt x="23" y="4314"/>
                  </a:lnTo>
                  <a:cubicBezTo>
                    <a:pt x="23" y="4314"/>
                    <a:pt x="23" y="4337"/>
                    <a:pt x="23" y="4337"/>
                  </a:cubicBezTo>
                  <a:cubicBezTo>
                    <a:pt x="23" y="4382"/>
                    <a:pt x="23" y="4451"/>
                    <a:pt x="46" y="4497"/>
                  </a:cubicBezTo>
                  <a:cubicBezTo>
                    <a:pt x="69" y="4588"/>
                    <a:pt x="114" y="4634"/>
                    <a:pt x="160" y="4702"/>
                  </a:cubicBezTo>
                  <a:cubicBezTo>
                    <a:pt x="206" y="4748"/>
                    <a:pt x="251" y="4793"/>
                    <a:pt x="320" y="4816"/>
                  </a:cubicBezTo>
                  <a:cubicBezTo>
                    <a:pt x="388" y="4839"/>
                    <a:pt x="457" y="4885"/>
                    <a:pt x="525" y="4885"/>
                  </a:cubicBezTo>
                  <a:cubicBezTo>
                    <a:pt x="571" y="4907"/>
                    <a:pt x="594" y="4907"/>
                    <a:pt x="616" y="4907"/>
                  </a:cubicBezTo>
                  <a:cubicBezTo>
                    <a:pt x="639" y="4907"/>
                    <a:pt x="662" y="4907"/>
                    <a:pt x="685" y="4885"/>
                  </a:cubicBezTo>
                  <a:cubicBezTo>
                    <a:pt x="731" y="4885"/>
                    <a:pt x="776" y="4885"/>
                    <a:pt x="822" y="4862"/>
                  </a:cubicBezTo>
                  <a:cubicBezTo>
                    <a:pt x="913" y="4839"/>
                    <a:pt x="1004" y="4816"/>
                    <a:pt x="1073" y="4771"/>
                  </a:cubicBezTo>
                  <a:cubicBezTo>
                    <a:pt x="1141" y="4748"/>
                    <a:pt x="1210" y="4702"/>
                    <a:pt x="1278" y="4656"/>
                  </a:cubicBezTo>
                  <a:lnTo>
                    <a:pt x="1301" y="4634"/>
                  </a:lnTo>
                  <a:cubicBezTo>
                    <a:pt x="1301" y="4656"/>
                    <a:pt x="1301" y="4656"/>
                    <a:pt x="1301" y="4656"/>
                  </a:cubicBezTo>
                  <a:cubicBezTo>
                    <a:pt x="1278" y="4702"/>
                    <a:pt x="1278" y="4725"/>
                    <a:pt x="1256" y="4748"/>
                  </a:cubicBezTo>
                  <a:cubicBezTo>
                    <a:pt x="1210" y="4793"/>
                    <a:pt x="1187" y="4816"/>
                    <a:pt x="1141" y="4862"/>
                  </a:cubicBezTo>
                  <a:cubicBezTo>
                    <a:pt x="1096" y="4907"/>
                    <a:pt x="1050" y="4953"/>
                    <a:pt x="1004" y="5022"/>
                  </a:cubicBezTo>
                  <a:lnTo>
                    <a:pt x="959" y="5090"/>
                  </a:lnTo>
                  <a:cubicBezTo>
                    <a:pt x="959" y="5113"/>
                    <a:pt x="936" y="5136"/>
                    <a:pt x="913" y="5159"/>
                  </a:cubicBezTo>
                  <a:cubicBezTo>
                    <a:pt x="890" y="5204"/>
                    <a:pt x="845" y="5273"/>
                    <a:pt x="822" y="5318"/>
                  </a:cubicBezTo>
                  <a:lnTo>
                    <a:pt x="799" y="5341"/>
                  </a:lnTo>
                  <a:cubicBezTo>
                    <a:pt x="616" y="5615"/>
                    <a:pt x="502" y="5912"/>
                    <a:pt x="434" y="6163"/>
                  </a:cubicBezTo>
                  <a:cubicBezTo>
                    <a:pt x="411" y="6254"/>
                    <a:pt x="411" y="6345"/>
                    <a:pt x="388" y="6437"/>
                  </a:cubicBezTo>
                  <a:cubicBezTo>
                    <a:pt x="388" y="6505"/>
                    <a:pt x="388" y="6574"/>
                    <a:pt x="388" y="6619"/>
                  </a:cubicBezTo>
                  <a:cubicBezTo>
                    <a:pt x="411" y="6711"/>
                    <a:pt x="434" y="6802"/>
                    <a:pt x="457" y="6870"/>
                  </a:cubicBezTo>
                  <a:cubicBezTo>
                    <a:pt x="457" y="6893"/>
                    <a:pt x="480" y="6939"/>
                    <a:pt x="480" y="6985"/>
                  </a:cubicBezTo>
                  <a:cubicBezTo>
                    <a:pt x="502" y="7007"/>
                    <a:pt x="525" y="7030"/>
                    <a:pt x="525" y="7053"/>
                  </a:cubicBezTo>
                  <a:cubicBezTo>
                    <a:pt x="571" y="7144"/>
                    <a:pt x="639" y="7190"/>
                    <a:pt x="685" y="7236"/>
                  </a:cubicBezTo>
                  <a:cubicBezTo>
                    <a:pt x="708" y="7258"/>
                    <a:pt x="753" y="7281"/>
                    <a:pt x="776" y="7304"/>
                  </a:cubicBezTo>
                  <a:cubicBezTo>
                    <a:pt x="822" y="7327"/>
                    <a:pt x="868" y="7350"/>
                    <a:pt x="913" y="7373"/>
                  </a:cubicBezTo>
                  <a:cubicBezTo>
                    <a:pt x="982" y="7395"/>
                    <a:pt x="1050" y="7418"/>
                    <a:pt x="1119" y="7441"/>
                  </a:cubicBezTo>
                  <a:cubicBezTo>
                    <a:pt x="1164" y="7441"/>
                    <a:pt x="1233" y="7464"/>
                    <a:pt x="1301" y="7464"/>
                  </a:cubicBezTo>
                  <a:cubicBezTo>
                    <a:pt x="1370" y="7464"/>
                    <a:pt x="1461" y="7441"/>
                    <a:pt x="1507" y="7418"/>
                  </a:cubicBezTo>
                  <a:lnTo>
                    <a:pt x="1552" y="7418"/>
                  </a:lnTo>
                  <a:cubicBezTo>
                    <a:pt x="1598" y="7418"/>
                    <a:pt x="1666" y="7395"/>
                    <a:pt x="1712" y="7395"/>
                  </a:cubicBezTo>
                  <a:cubicBezTo>
                    <a:pt x="1826" y="7373"/>
                    <a:pt x="1940" y="7327"/>
                    <a:pt x="2100" y="7258"/>
                  </a:cubicBezTo>
                  <a:cubicBezTo>
                    <a:pt x="2123" y="7258"/>
                    <a:pt x="2169" y="7236"/>
                    <a:pt x="2214" y="7213"/>
                  </a:cubicBezTo>
                  <a:cubicBezTo>
                    <a:pt x="2237" y="7213"/>
                    <a:pt x="2260" y="7190"/>
                    <a:pt x="2306" y="7190"/>
                  </a:cubicBezTo>
                  <a:cubicBezTo>
                    <a:pt x="2374" y="7167"/>
                    <a:pt x="2465" y="7122"/>
                    <a:pt x="2534" y="7076"/>
                  </a:cubicBezTo>
                  <a:cubicBezTo>
                    <a:pt x="2579" y="7053"/>
                    <a:pt x="2648" y="7030"/>
                    <a:pt x="2694" y="6985"/>
                  </a:cubicBezTo>
                  <a:lnTo>
                    <a:pt x="2694" y="6985"/>
                  </a:lnTo>
                  <a:cubicBezTo>
                    <a:pt x="2671" y="7007"/>
                    <a:pt x="2671" y="7030"/>
                    <a:pt x="2671" y="7053"/>
                  </a:cubicBezTo>
                  <a:cubicBezTo>
                    <a:pt x="2625" y="7122"/>
                    <a:pt x="2602" y="7190"/>
                    <a:pt x="2557" y="7236"/>
                  </a:cubicBezTo>
                  <a:cubicBezTo>
                    <a:pt x="2534" y="7281"/>
                    <a:pt x="2511" y="7327"/>
                    <a:pt x="2488" y="7350"/>
                  </a:cubicBezTo>
                  <a:cubicBezTo>
                    <a:pt x="2465" y="7373"/>
                    <a:pt x="2442" y="7418"/>
                    <a:pt x="2442" y="7441"/>
                  </a:cubicBezTo>
                  <a:cubicBezTo>
                    <a:pt x="2420" y="7487"/>
                    <a:pt x="2397" y="7510"/>
                    <a:pt x="2374" y="7555"/>
                  </a:cubicBezTo>
                  <a:cubicBezTo>
                    <a:pt x="2351" y="7578"/>
                    <a:pt x="2351" y="7601"/>
                    <a:pt x="2328" y="7624"/>
                  </a:cubicBezTo>
                  <a:cubicBezTo>
                    <a:pt x="2306" y="7669"/>
                    <a:pt x="2260" y="7738"/>
                    <a:pt x="2237" y="7806"/>
                  </a:cubicBezTo>
                  <a:cubicBezTo>
                    <a:pt x="2169" y="7966"/>
                    <a:pt x="2100" y="8126"/>
                    <a:pt x="2054" y="8286"/>
                  </a:cubicBezTo>
                  <a:cubicBezTo>
                    <a:pt x="2054" y="8354"/>
                    <a:pt x="2032" y="8445"/>
                    <a:pt x="2032" y="8514"/>
                  </a:cubicBezTo>
                  <a:lnTo>
                    <a:pt x="2009" y="8628"/>
                  </a:lnTo>
                  <a:cubicBezTo>
                    <a:pt x="2009" y="8651"/>
                    <a:pt x="2009" y="8696"/>
                    <a:pt x="2009" y="8742"/>
                  </a:cubicBezTo>
                  <a:cubicBezTo>
                    <a:pt x="2009" y="8811"/>
                    <a:pt x="2009" y="8879"/>
                    <a:pt x="2009" y="8948"/>
                  </a:cubicBezTo>
                  <a:cubicBezTo>
                    <a:pt x="2009" y="9016"/>
                    <a:pt x="2009" y="9084"/>
                    <a:pt x="2032" y="9176"/>
                  </a:cubicBezTo>
                  <a:cubicBezTo>
                    <a:pt x="2032" y="9221"/>
                    <a:pt x="2054" y="9290"/>
                    <a:pt x="2077" y="9358"/>
                  </a:cubicBezTo>
                  <a:lnTo>
                    <a:pt x="2077" y="9381"/>
                  </a:lnTo>
                  <a:cubicBezTo>
                    <a:pt x="2077" y="9404"/>
                    <a:pt x="2077" y="9427"/>
                    <a:pt x="2100" y="9450"/>
                  </a:cubicBezTo>
                  <a:cubicBezTo>
                    <a:pt x="2100" y="9473"/>
                    <a:pt x="2123" y="9518"/>
                    <a:pt x="2123" y="9541"/>
                  </a:cubicBezTo>
                  <a:lnTo>
                    <a:pt x="2146" y="9564"/>
                  </a:lnTo>
                  <a:cubicBezTo>
                    <a:pt x="2169" y="9632"/>
                    <a:pt x="2191" y="9701"/>
                    <a:pt x="2237" y="9769"/>
                  </a:cubicBezTo>
                  <a:cubicBezTo>
                    <a:pt x="2260" y="9838"/>
                    <a:pt x="2306" y="9883"/>
                    <a:pt x="2328" y="9952"/>
                  </a:cubicBezTo>
                  <a:cubicBezTo>
                    <a:pt x="2374" y="9998"/>
                    <a:pt x="2420" y="10089"/>
                    <a:pt x="2488" y="10157"/>
                  </a:cubicBezTo>
                  <a:cubicBezTo>
                    <a:pt x="2534" y="10203"/>
                    <a:pt x="2579" y="10249"/>
                    <a:pt x="2625" y="10294"/>
                  </a:cubicBezTo>
                  <a:lnTo>
                    <a:pt x="2648" y="10317"/>
                  </a:lnTo>
                  <a:cubicBezTo>
                    <a:pt x="2694" y="10340"/>
                    <a:pt x="2739" y="10386"/>
                    <a:pt x="2785" y="10408"/>
                  </a:cubicBezTo>
                  <a:cubicBezTo>
                    <a:pt x="2853" y="10454"/>
                    <a:pt x="2922" y="10477"/>
                    <a:pt x="2990" y="10500"/>
                  </a:cubicBezTo>
                  <a:cubicBezTo>
                    <a:pt x="3036" y="10522"/>
                    <a:pt x="3127" y="10568"/>
                    <a:pt x="3196" y="10591"/>
                  </a:cubicBezTo>
                  <a:lnTo>
                    <a:pt x="3241" y="10591"/>
                  </a:lnTo>
                  <a:cubicBezTo>
                    <a:pt x="3287" y="10614"/>
                    <a:pt x="3356" y="10614"/>
                    <a:pt x="3401" y="10637"/>
                  </a:cubicBezTo>
                  <a:cubicBezTo>
                    <a:pt x="3538" y="10659"/>
                    <a:pt x="3675" y="10659"/>
                    <a:pt x="3812" y="10682"/>
                  </a:cubicBezTo>
                  <a:lnTo>
                    <a:pt x="4017" y="10682"/>
                  </a:lnTo>
                  <a:cubicBezTo>
                    <a:pt x="4132" y="10682"/>
                    <a:pt x="4246" y="10659"/>
                    <a:pt x="4337" y="10659"/>
                  </a:cubicBezTo>
                  <a:lnTo>
                    <a:pt x="4383" y="10637"/>
                  </a:lnTo>
                  <a:cubicBezTo>
                    <a:pt x="4451" y="10637"/>
                    <a:pt x="4497" y="10614"/>
                    <a:pt x="4565" y="10614"/>
                  </a:cubicBezTo>
                  <a:lnTo>
                    <a:pt x="4634" y="10591"/>
                  </a:lnTo>
                  <a:cubicBezTo>
                    <a:pt x="4657" y="10568"/>
                    <a:pt x="4702" y="10568"/>
                    <a:pt x="4725" y="10568"/>
                  </a:cubicBezTo>
                  <a:lnTo>
                    <a:pt x="4885" y="10568"/>
                  </a:lnTo>
                  <a:cubicBezTo>
                    <a:pt x="4908" y="10568"/>
                    <a:pt x="4953" y="10545"/>
                    <a:pt x="4976" y="10545"/>
                  </a:cubicBezTo>
                  <a:lnTo>
                    <a:pt x="4999" y="10522"/>
                  </a:lnTo>
                  <a:cubicBezTo>
                    <a:pt x="5067" y="10500"/>
                    <a:pt x="5136" y="10454"/>
                    <a:pt x="5204" y="10408"/>
                  </a:cubicBezTo>
                  <a:cubicBezTo>
                    <a:pt x="5273" y="10363"/>
                    <a:pt x="5341" y="10294"/>
                    <a:pt x="5387" y="10249"/>
                  </a:cubicBezTo>
                  <a:cubicBezTo>
                    <a:pt x="5433" y="10226"/>
                    <a:pt x="5478" y="10180"/>
                    <a:pt x="5524" y="10134"/>
                  </a:cubicBezTo>
                  <a:lnTo>
                    <a:pt x="5570" y="10089"/>
                  </a:lnTo>
                  <a:cubicBezTo>
                    <a:pt x="5615" y="10043"/>
                    <a:pt x="5684" y="9998"/>
                    <a:pt x="5729" y="9929"/>
                  </a:cubicBezTo>
                  <a:cubicBezTo>
                    <a:pt x="5798" y="9883"/>
                    <a:pt x="5843" y="9838"/>
                    <a:pt x="5889" y="9769"/>
                  </a:cubicBezTo>
                  <a:lnTo>
                    <a:pt x="5935" y="9746"/>
                  </a:lnTo>
                  <a:lnTo>
                    <a:pt x="5958" y="9792"/>
                  </a:lnTo>
                  <a:cubicBezTo>
                    <a:pt x="5980" y="9861"/>
                    <a:pt x="6003" y="9906"/>
                    <a:pt x="6026" y="9975"/>
                  </a:cubicBezTo>
                  <a:lnTo>
                    <a:pt x="6049" y="10020"/>
                  </a:lnTo>
                  <a:cubicBezTo>
                    <a:pt x="6049" y="10043"/>
                    <a:pt x="6072" y="10089"/>
                    <a:pt x="6095" y="10134"/>
                  </a:cubicBezTo>
                  <a:cubicBezTo>
                    <a:pt x="6117" y="10203"/>
                    <a:pt x="6163" y="10294"/>
                    <a:pt x="6186" y="10363"/>
                  </a:cubicBezTo>
                  <a:cubicBezTo>
                    <a:pt x="6231" y="10454"/>
                    <a:pt x="6254" y="10522"/>
                    <a:pt x="6300" y="10568"/>
                  </a:cubicBezTo>
                  <a:cubicBezTo>
                    <a:pt x="6346" y="10659"/>
                    <a:pt x="6391" y="10728"/>
                    <a:pt x="6437" y="10796"/>
                  </a:cubicBezTo>
                  <a:cubicBezTo>
                    <a:pt x="6483" y="10865"/>
                    <a:pt x="6528" y="10911"/>
                    <a:pt x="6597" y="10956"/>
                  </a:cubicBezTo>
                  <a:lnTo>
                    <a:pt x="6597" y="10979"/>
                  </a:lnTo>
                  <a:cubicBezTo>
                    <a:pt x="6665" y="11025"/>
                    <a:pt x="6711" y="11093"/>
                    <a:pt x="6779" y="11139"/>
                  </a:cubicBezTo>
                  <a:cubicBezTo>
                    <a:pt x="6802" y="11162"/>
                    <a:pt x="6848" y="11184"/>
                    <a:pt x="6871" y="11207"/>
                  </a:cubicBezTo>
                  <a:cubicBezTo>
                    <a:pt x="6893" y="11207"/>
                    <a:pt x="6916" y="11230"/>
                    <a:pt x="6939" y="11230"/>
                  </a:cubicBezTo>
                  <a:lnTo>
                    <a:pt x="6962" y="11230"/>
                  </a:lnTo>
                  <a:cubicBezTo>
                    <a:pt x="6985" y="11230"/>
                    <a:pt x="6985" y="11230"/>
                    <a:pt x="7008" y="11207"/>
                  </a:cubicBezTo>
                  <a:cubicBezTo>
                    <a:pt x="7030" y="11253"/>
                    <a:pt x="7053" y="11276"/>
                    <a:pt x="7099" y="11299"/>
                  </a:cubicBezTo>
                  <a:cubicBezTo>
                    <a:pt x="7145" y="11321"/>
                    <a:pt x="7190" y="11367"/>
                    <a:pt x="7236" y="11390"/>
                  </a:cubicBezTo>
                  <a:cubicBezTo>
                    <a:pt x="7281" y="11413"/>
                    <a:pt x="7327" y="11458"/>
                    <a:pt x="7373" y="11481"/>
                  </a:cubicBezTo>
                  <a:cubicBezTo>
                    <a:pt x="7418" y="11504"/>
                    <a:pt x="7487" y="11550"/>
                    <a:pt x="7578" y="11572"/>
                  </a:cubicBezTo>
                  <a:cubicBezTo>
                    <a:pt x="7578" y="11595"/>
                    <a:pt x="7601" y="11595"/>
                    <a:pt x="7624" y="11595"/>
                  </a:cubicBezTo>
                  <a:lnTo>
                    <a:pt x="7647" y="11595"/>
                  </a:lnTo>
                  <a:lnTo>
                    <a:pt x="7669" y="11618"/>
                  </a:lnTo>
                  <a:lnTo>
                    <a:pt x="7738" y="11618"/>
                  </a:lnTo>
                  <a:cubicBezTo>
                    <a:pt x="7784" y="11641"/>
                    <a:pt x="7806" y="11641"/>
                    <a:pt x="7852" y="11641"/>
                  </a:cubicBezTo>
                  <a:cubicBezTo>
                    <a:pt x="7875" y="11664"/>
                    <a:pt x="7921" y="11664"/>
                    <a:pt x="7943" y="11664"/>
                  </a:cubicBezTo>
                  <a:lnTo>
                    <a:pt x="8560" y="11664"/>
                  </a:lnTo>
                  <a:cubicBezTo>
                    <a:pt x="8583" y="11641"/>
                    <a:pt x="8628" y="11641"/>
                    <a:pt x="8674" y="11641"/>
                  </a:cubicBezTo>
                  <a:cubicBezTo>
                    <a:pt x="8719" y="11641"/>
                    <a:pt x="8788" y="11618"/>
                    <a:pt x="8834" y="11618"/>
                  </a:cubicBezTo>
                  <a:cubicBezTo>
                    <a:pt x="8925" y="11595"/>
                    <a:pt x="8993" y="11572"/>
                    <a:pt x="9039" y="11527"/>
                  </a:cubicBezTo>
                  <a:cubicBezTo>
                    <a:pt x="9107" y="11504"/>
                    <a:pt x="9176" y="11481"/>
                    <a:pt x="9222" y="11435"/>
                  </a:cubicBezTo>
                  <a:cubicBezTo>
                    <a:pt x="9290" y="11390"/>
                    <a:pt x="9359" y="11344"/>
                    <a:pt x="9427" y="11299"/>
                  </a:cubicBezTo>
                  <a:cubicBezTo>
                    <a:pt x="9496" y="11253"/>
                    <a:pt x="9541" y="11207"/>
                    <a:pt x="9587" y="11162"/>
                  </a:cubicBezTo>
                  <a:cubicBezTo>
                    <a:pt x="9701" y="11047"/>
                    <a:pt x="9792" y="10911"/>
                    <a:pt x="9884" y="10751"/>
                  </a:cubicBezTo>
                  <a:cubicBezTo>
                    <a:pt x="9906" y="10682"/>
                    <a:pt x="9952" y="10614"/>
                    <a:pt x="9975" y="10545"/>
                  </a:cubicBezTo>
                  <a:cubicBezTo>
                    <a:pt x="10020" y="10454"/>
                    <a:pt x="10043" y="10386"/>
                    <a:pt x="10066" y="10294"/>
                  </a:cubicBezTo>
                  <a:cubicBezTo>
                    <a:pt x="10089" y="10157"/>
                    <a:pt x="10135" y="10020"/>
                    <a:pt x="10135" y="9861"/>
                  </a:cubicBezTo>
                  <a:cubicBezTo>
                    <a:pt x="10157" y="9678"/>
                    <a:pt x="10180" y="9541"/>
                    <a:pt x="10180" y="9404"/>
                  </a:cubicBezTo>
                  <a:cubicBezTo>
                    <a:pt x="10180" y="9313"/>
                    <a:pt x="10180" y="9221"/>
                    <a:pt x="10180" y="9130"/>
                  </a:cubicBezTo>
                  <a:lnTo>
                    <a:pt x="10157" y="9039"/>
                  </a:lnTo>
                  <a:cubicBezTo>
                    <a:pt x="10157" y="8993"/>
                    <a:pt x="10157" y="8948"/>
                    <a:pt x="10157" y="8902"/>
                  </a:cubicBezTo>
                  <a:cubicBezTo>
                    <a:pt x="10135" y="8879"/>
                    <a:pt x="10135" y="8856"/>
                    <a:pt x="10135" y="8833"/>
                  </a:cubicBezTo>
                  <a:cubicBezTo>
                    <a:pt x="10135" y="8788"/>
                    <a:pt x="10135" y="8742"/>
                    <a:pt x="10157" y="8696"/>
                  </a:cubicBezTo>
                  <a:cubicBezTo>
                    <a:pt x="10157" y="8674"/>
                    <a:pt x="10157" y="8674"/>
                    <a:pt x="10180" y="8651"/>
                  </a:cubicBezTo>
                  <a:cubicBezTo>
                    <a:pt x="10180" y="8651"/>
                    <a:pt x="10180" y="8628"/>
                    <a:pt x="10180" y="8628"/>
                  </a:cubicBezTo>
                  <a:cubicBezTo>
                    <a:pt x="10203" y="8628"/>
                    <a:pt x="10203" y="8628"/>
                    <a:pt x="10226" y="8605"/>
                  </a:cubicBezTo>
                  <a:cubicBezTo>
                    <a:pt x="10272" y="8696"/>
                    <a:pt x="10317" y="8765"/>
                    <a:pt x="10363" y="8856"/>
                  </a:cubicBezTo>
                  <a:cubicBezTo>
                    <a:pt x="10409" y="8925"/>
                    <a:pt x="10454" y="8993"/>
                    <a:pt x="10500" y="9062"/>
                  </a:cubicBezTo>
                  <a:lnTo>
                    <a:pt x="10523" y="9084"/>
                  </a:lnTo>
                  <a:cubicBezTo>
                    <a:pt x="10545" y="9130"/>
                    <a:pt x="10591" y="9176"/>
                    <a:pt x="10614" y="9221"/>
                  </a:cubicBezTo>
                  <a:cubicBezTo>
                    <a:pt x="10682" y="9290"/>
                    <a:pt x="10728" y="9358"/>
                    <a:pt x="10797" y="9404"/>
                  </a:cubicBezTo>
                  <a:cubicBezTo>
                    <a:pt x="10842" y="9450"/>
                    <a:pt x="10911" y="9495"/>
                    <a:pt x="10979" y="9541"/>
                  </a:cubicBezTo>
                  <a:cubicBezTo>
                    <a:pt x="11048" y="9587"/>
                    <a:pt x="11116" y="9609"/>
                    <a:pt x="11207" y="9632"/>
                  </a:cubicBezTo>
                  <a:cubicBezTo>
                    <a:pt x="11276" y="9678"/>
                    <a:pt x="11367" y="9678"/>
                    <a:pt x="11436" y="9701"/>
                  </a:cubicBezTo>
                  <a:lnTo>
                    <a:pt x="11527" y="9701"/>
                  </a:lnTo>
                  <a:cubicBezTo>
                    <a:pt x="11641" y="9701"/>
                    <a:pt x="11778" y="9678"/>
                    <a:pt x="11892" y="9609"/>
                  </a:cubicBezTo>
                  <a:cubicBezTo>
                    <a:pt x="11938" y="9609"/>
                    <a:pt x="11961" y="9587"/>
                    <a:pt x="11983" y="9587"/>
                  </a:cubicBezTo>
                  <a:cubicBezTo>
                    <a:pt x="12029" y="9541"/>
                    <a:pt x="12075" y="9518"/>
                    <a:pt x="12098" y="9495"/>
                  </a:cubicBezTo>
                  <a:cubicBezTo>
                    <a:pt x="12143" y="9473"/>
                    <a:pt x="12166" y="9427"/>
                    <a:pt x="12212" y="9381"/>
                  </a:cubicBezTo>
                  <a:cubicBezTo>
                    <a:pt x="12257" y="9336"/>
                    <a:pt x="12280" y="9267"/>
                    <a:pt x="12303" y="9221"/>
                  </a:cubicBezTo>
                  <a:cubicBezTo>
                    <a:pt x="12349" y="9153"/>
                    <a:pt x="12372" y="9084"/>
                    <a:pt x="12394" y="9016"/>
                  </a:cubicBezTo>
                  <a:cubicBezTo>
                    <a:pt x="12417" y="8948"/>
                    <a:pt x="12440" y="8856"/>
                    <a:pt x="12463" y="8788"/>
                  </a:cubicBezTo>
                  <a:cubicBezTo>
                    <a:pt x="12486" y="8719"/>
                    <a:pt x="12486" y="8628"/>
                    <a:pt x="12486" y="8560"/>
                  </a:cubicBezTo>
                  <a:cubicBezTo>
                    <a:pt x="12508" y="8423"/>
                    <a:pt x="12508" y="8308"/>
                    <a:pt x="12508" y="8194"/>
                  </a:cubicBezTo>
                  <a:cubicBezTo>
                    <a:pt x="12508" y="8035"/>
                    <a:pt x="12508" y="7920"/>
                    <a:pt x="12486" y="7806"/>
                  </a:cubicBezTo>
                  <a:cubicBezTo>
                    <a:pt x="12486" y="7738"/>
                    <a:pt x="12463" y="7669"/>
                    <a:pt x="12463" y="7601"/>
                  </a:cubicBezTo>
                  <a:lnTo>
                    <a:pt x="12440" y="7532"/>
                  </a:lnTo>
                  <a:cubicBezTo>
                    <a:pt x="12440" y="7510"/>
                    <a:pt x="12440" y="7464"/>
                    <a:pt x="12440" y="7418"/>
                  </a:cubicBezTo>
                  <a:cubicBezTo>
                    <a:pt x="12417" y="7373"/>
                    <a:pt x="12417" y="7304"/>
                    <a:pt x="12417" y="7258"/>
                  </a:cubicBezTo>
                  <a:lnTo>
                    <a:pt x="12417" y="7213"/>
                  </a:lnTo>
                  <a:cubicBezTo>
                    <a:pt x="12394" y="7190"/>
                    <a:pt x="12394" y="7144"/>
                    <a:pt x="12394" y="7099"/>
                  </a:cubicBezTo>
                  <a:cubicBezTo>
                    <a:pt x="12394" y="7076"/>
                    <a:pt x="12394" y="7053"/>
                    <a:pt x="12394" y="7053"/>
                  </a:cubicBezTo>
                  <a:lnTo>
                    <a:pt x="12417" y="7053"/>
                  </a:lnTo>
                  <a:lnTo>
                    <a:pt x="12417" y="7076"/>
                  </a:lnTo>
                  <a:lnTo>
                    <a:pt x="12440" y="7099"/>
                  </a:lnTo>
                  <a:cubicBezTo>
                    <a:pt x="12463" y="7167"/>
                    <a:pt x="12508" y="7236"/>
                    <a:pt x="12577" y="7304"/>
                  </a:cubicBezTo>
                  <a:cubicBezTo>
                    <a:pt x="12623" y="7373"/>
                    <a:pt x="12668" y="7418"/>
                    <a:pt x="12760" y="7487"/>
                  </a:cubicBezTo>
                  <a:cubicBezTo>
                    <a:pt x="12782" y="7510"/>
                    <a:pt x="12805" y="7532"/>
                    <a:pt x="12851" y="7532"/>
                  </a:cubicBezTo>
                  <a:cubicBezTo>
                    <a:pt x="12896" y="7578"/>
                    <a:pt x="12942" y="7601"/>
                    <a:pt x="12988" y="7624"/>
                  </a:cubicBezTo>
                  <a:cubicBezTo>
                    <a:pt x="13011" y="7624"/>
                    <a:pt x="13056" y="7646"/>
                    <a:pt x="13102" y="7646"/>
                  </a:cubicBezTo>
                  <a:lnTo>
                    <a:pt x="13239" y="7646"/>
                  </a:lnTo>
                  <a:cubicBezTo>
                    <a:pt x="13262" y="7646"/>
                    <a:pt x="13307" y="7624"/>
                    <a:pt x="13330" y="7624"/>
                  </a:cubicBezTo>
                  <a:cubicBezTo>
                    <a:pt x="13353" y="7601"/>
                    <a:pt x="13399" y="7578"/>
                    <a:pt x="13421" y="7555"/>
                  </a:cubicBezTo>
                  <a:cubicBezTo>
                    <a:pt x="13444" y="7532"/>
                    <a:pt x="13467" y="7510"/>
                    <a:pt x="13490" y="7487"/>
                  </a:cubicBezTo>
                  <a:cubicBezTo>
                    <a:pt x="13536" y="7464"/>
                    <a:pt x="13558" y="7418"/>
                    <a:pt x="13604" y="7373"/>
                  </a:cubicBezTo>
                  <a:cubicBezTo>
                    <a:pt x="13650" y="7327"/>
                    <a:pt x="13695" y="7258"/>
                    <a:pt x="13741" y="7190"/>
                  </a:cubicBezTo>
                  <a:cubicBezTo>
                    <a:pt x="13764" y="7122"/>
                    <a:pt x="13809" y="7053"/>
                    <a:pt x="13832" y="6985"/>
                  </a:cubicBezTo>
                  <a:cubicBezTo>
                    <a:pt x="13832" y="6962"/>
                    <a:pt x="13832" y="6939"/>
                    <a:pt x="13855" y="6893"/>
                  </a:cubicBezTo>
                  <a:cubicBezTo>
                    <a:pt x="13855" y="6848"/>
                    <a:pt x="13878" y="6779"/>
                    <a:pt x="13878" y="6733"/>
                  </a:cubicBezTo>
                  <a:cubicBezTo>
                    <a:pt x="13901" y="6688"/>
                    <a:pt x="13901" y="6642"/>
                    <a:pt x="13901" y="6574"/>
                  </a:cubicBezTo>
                  <a:lnTo>
                    <a:pt x="13901" y="6528"/>
                  </a:lnTo>
                  <a:cubicBezTo>
                    <a:pt x="13901" y="6437"/>
                    <a:pt x="13901" y="6368"/>
                    <a:pt x="13901" y="6277"/>
                  </a:cubicBezTo>
                  <a:cubicBezTo>
                    <a:pt x="13924" y="6186"/>
                    <a:pt x="13901" y="6117"/>
                    <a:pt x="13901" y="6026"/>
                  </a:cubicBezTo>
                  <a:cubicBezTo>
                    <a:pt x="13901" y="5957"/>
                    <a:pt x="13878" y="5889"/>
                    <a:pt x="13878" y="5820"/>
                  </a:cubicBezTo>
                  <a:cubicBezTo>
                    <a:pt x="13855" y="5729"/>
                    <a:pt x="13832" y="5638"/>
                    <a:pt x="13809" y="5569"/>
                  </a:cubicBezTo>
                  <a:cubicBezTo>
                    <a:pt x="13809" y="5501"/>
                    <a:pt x="13787" y="5432"/>
                    <a:pt x="13764" y="5341"/>
                  </a:cubicBezTo>
                  <a:cubicBezTo>
                    <a:pt x="13741" y="5273"/>
                    <a:pt x="13718" y="5204"/>
                    <a:pt x="13695" y="5113"/>
                  </a:cubicBezTo>
                  <a:cubicBezTo>
                    <a:pt x="13673" y="5067"/>
                    <a:pt x="13650" y="5044"/>
                    <a:pt x="13627" y="4999"/>
                  </a:cubicBezTo>
                  <a:cubicBezTo>
                    <a:pt x="13650" y="4999"/>
                    <a:pt x="13650" y="4976"/>
                    <a:pt x="13650" y="4976"/>
                  </a:cubicBezTo>
                  <a:cubicBezTo>
                    <a:pt x="13673" y="4930"/>
                    <a:pt x="13650" y="4885"/>
                    <a:pt x="13604" y="4862"/>
                  </a:cubicBezTo>
                  <a:cubicBezTo>
                    <a:pt x="13558" y="4839"/>
                    <a:pt x="13513" y="4816"/>
                    <a:pt x="13467" y="4816"/>
                  </a:cubicBezTo>
                  <a:cubicBezTo>
                    <a:pt x="13444" y="4793"/>
                    <a:pt x="13421" y="4793"/>
                    <a:pt x="13399" y="4771"/>
                  </a:cubicBezTo>
                  <a:cubicBezTo>
                    <a:pt x="13376" y="4771"/>
                    <a:pt x="13330" y="4748"/>
                    <a:pt x="13307" y="4748"/>
                  </a:cubicBezTo>
                  <a:lnTo>
                    <a:pt x="13285" y="4725"/>
                  </a:lnTo>
                  <a:cubicBezTo>
                    <a:pt x="13262" y="4725"/>
                    <a:pt x="13216" y="4702"/>
                    <a:pt x="13193" y="4702"/>
                  </a:cubicBezTo>
                  <a:cubicBezTo>
                    <a:pt x="13102" y="4656"/>
                    <a:pt x="13033" y="4634"/>
                    <a:pt x="12988" y="4611"/>
                  </a:cubicBezTo>
                  <a:lnTo>
                    <a:pt x="12965" y="4588"/>
                  </a:lnTo>
                  <a:cubicBezTo>
                    <a:pt x="12942" y="4588"/>
                    <a:pt x="12919" y="4565"/>
                    <a:pt x="12896" y="4565"/>
                  </a:cubicBezTo>
                  <a:lnTo>
                    <a:pt x="12851" y="4542"/>
                  </a:lnTo>
                  <a:lnTo>
                    <a:pt x="12782" y="4519"/>
                  </a:lnTo>
                  <a:cubicBezTo>
                    <a:pt x="12714" y="4497"/>
                    <a:pt x="12645" y="4474"/>
                    <a:pt x="12600" y="4428"/>
                  </a:cubicBezTo>
                  <a:cubicBezTo>
                    <a:pt x="12554" y="4405"/>
                    <a:pt x="12508" y="4405"/>
                    <a:pt x="12463" y="4382"/>
                  </a:cubicBezTo>
                  <a:cubicBezTo>
                    <a:pt x="12440" y="4382"/>
                    <a:pt x="12417" y="4360"/>
                    <a:pt x="12394" y="4337"/>
                  </a:cubicBezTo>
                  <a:cubicBezTo>
                    <a:pt x="12326" y="4314"/>
                    <a:pt x="12257" y="4291"/>
                    <a:pt x="12189" y="4246"/>
                  </a:cubicBezTo>
                  <a:cubicBezTo>
                    <a:pt x="12143" y="4223"/>
                    <a:pt x="12120" y="4223"/>
                    <a:pt x="12075" y="4200"/>
                  </a:cubicBezTo>
                  <a:cubicBezTo>
                    <a:pt x="12052" y="4177"/>
                    <a:pt x="12006" y="4177"/>
                    <a:pt x="11983" y="4154"/>
                  </a:cubicBezTo>
                  <a:cubicBezTo>
                    <a:pt x="11961" y="4131"/>
                    <a:pt x="11938" y="4131"/>
                    <a:pt x="11915" y="4109"/>
                  </a:cubicBezTo>
                  <a:lnTo>
                    <a:pt x="11915" y="4109"/>
                  </a:lnTo>
                  <a:lnTo>
                    <a:pt x="11938" y="4131"/>
                  </a:lnTo>
                  <a:cubicBezTo>
                    <a:pt x="11847" y="4086"/>
                    <a:pt x="11778" y="4040"/>
                    <a:pt x="11687" y="3972"/>
                  </a:cubicBezTo>
                  <a:lnTo>
                    <a:pt x="11573" y="3903"/>
                  </a:lnTo>
                  <a:cubicBezTo>
                    <a:pt x="11458" y="3835"/>
                    <a:pt x="11322" y="3743"/>
                    <a:pt x="11230" y="3675"/>
                  </a:cubicBezTo>
                  <a:lnTo>
                    <a:pt x="11185" y="3652"/>
                  </a:lnTo>
                  <a:cubicBezTo>
                    <a:pt x="11139" y="3606"/>
                    <a:pt x="11070" y="3561"/>
                    <a:pt x="11002" y="3515"/>
                  </a:cubicBezTo>
                  <a:cubicBezTo>
                    <a:pt x="10979" y="3492"/>
                    <a:pt x="10934" y="3469"/>
                    <a:pt x="10888" y="3447"/>
                  </a:cubicBezTo>
                  <a:lnTo>
                    <a:pt x="10819" y="3378"/>
                  </a:lnTo>
                  <a:cubicBezTo>
                    <a:pt x="10682" y="3264"/>
                    <a:pt x="10568" y="3173"/>
                    <a:pt x="10454" y="3081"/>
                  </a:cubicBezTo>
                  <a:cubicBezTo>
                    <a:pt x="10409" y="3036"/>
                    <a:pt x="10386" y="2990"/>
                    <a:pt x="10340" y="2967"/>
                  </a:cubicBezTo>
                  <a:lnTo>
                    <a:pt x="10294" y="2922"/>
                  </a:lnTo>
                  <a:lnTo>
                    <a:pt x="10272" y="2899"/>
                  </a:lnTo>
                  <a:cubicBezTo>
                    <a:pt x="10226" y="2853"/>
                    <a:pt x="10180" y="2808"/>
                    <a:pt x="10157" y="2762"/>
                  </a:cubicBezTo>
                  <a:cubicBezTo>
                    <a:pt x="10089" y="2716"/>
                    <a:pt x="10043" y="2648"/>
                    <a:pt x="9998" y="2602"/>
                  </a:cubicBezTo>
                  <a:cubicBezTo>
                    <a:pt x="9952" y="2556"/>
                    <a:pt x="9906" y="2488"/>
                    <a:pt x="9861" y="2465"/>
                  </a:cubicBezTo>
                  <a:lnTo>
                    <a:pt x="9838" y="2420"/>
                  </a:lnTo>
                  <a:cubicBezTo>
                    <a:pt x="9792" y="2374"/>
                    <a:pt x="9747" y="2328"/>
                    <a:pt x="9701" y="2260"/>
                  </a:cubicBezTo>
                  <a:cubicBezTo>
                    <a:pt x="9655" y="2168"/>
                    <a:pt x="9587" y="2077"/>
                    <a:pt x="9541" y="1986"/>
                  </a:cubicBezTo>
                  <a:lnTo>
                    <a:pt x="9473" y="1872"/>
                  </a:lnTo>
                  <a:cubicBezTo>
                    <a:pt x="9450" y="1803"/>
                    <a:pt x="9404" y="1758"/>
                    <a:pt x="9381" y="1689"/>
                  </a:cubicBezTo>
                  <a:cubicBezTo>
                    <a:pt x="9359" y="1666"/>
                    <a:pt x="9336" y="1621"/>
                    <a:pt x="9336" y="1598"/>
                  </a:cubicBezTo>
                  <a:lnTo>
                    <a:pt x="9313" y="1552"/>
                  </a:lnTo>
                  <a:cubicBezTo>
                    <a:pt x="9290" y="1529"/>
                    <a:pt x="9290" y="1507"/>
                    <a:pt x="9267" y="1484"/>
                  </a:cubicBezTo>
                  <a:cubicBezTo>
                    <a:pt x="9244" y="1461"/>
                    <a:pt x="9244" y="1438"/>
                    <a:pt x="9222" y="1415"/>
                  </a:cubicBezTo>
                  <a:cubicBezTo>
                    <a:pt x="9176" y="1324"/>
                    <a:pt x="9153" y="1233"/>
                    <a:pt x="9107" y="1141"/>
                  </a:cubicBezTo>
                  <a:cubicBezTo>
                    <a:pt x="9062" y="1004"/>
                    <a:pt x="9016" y="890"/>
                    <a:pt x="8993" y="776"/>
                  </a:cubicBezTo>
                  <a:lnTo>
                    <a:pt x="8993" y="753"/>
                  </a:lnTo>
                  <a:cubicBezTo>
                    <a:pt x="8993" y="685"/>
                    <a:pt x="8971" y="639"/>
                    <a:pt x="8971" y="593"/>
                  </a:cubicBezTo>
                  <a:lnTo>
                    <a:pt x="8948" y="571"/>
                  </a:lnTo>
                  <a:cubicBezTo>
                    <a:pt x="8948" y="525"/>
                    <a:pt x="8925" y="479"/>
                    <a:pt x="8925" y="434"/>
                  </a:cubicBezTo>
                  <a:cubicBezTo>
                    <a:pt x="8925" y="411"/>
                    <a:pt x="8925" y="365"/>
                    <a:pt x="8925" y="320"/>
                  </a:cubicBezTo>
                  <a:cubicBezTo>
                    <a:pt x="8925" y="274"/>
                    <a:pt x="8925" y="251"/>
                    <a:pt x="8902" y="228"/>
                  </a:cubicBezTo>
                  <a:cubicBezTo>
                    <a:pt x="8879" y="205"/>
                    <a:pt x="8856" y="205"/>
                    <a:pt x="8834" y="205"/>
                  </a:cubicBezTo>
                  <a:lnTo>
                    <a:pt x="8742" y="205"/>
                  </a:lnTo>
                  <a:cubicBezTo>
                    <a:pt x="8697" y="183"/>
                    <a:pt x="8674" y="183"/>
                    <a:pt x="8628" y="160"/>
                  </a:cubicBezTo>
                  <a:cubicBezTo>
                    <a:pt x="8583" y="137"/>
                    <a:pt x="8537" y="114"/>
                    <a:pt x="8491" y="69"/>
                  </a:cubicBezTo>
                  <a:cubicBezTo>
                    <a:pt x="8491" y="69"/>
                    <a:pt x="8468" y="46"/>
                    <a:pt x="8446" y="46"/>
                  </a:cubicBezTo>
                  <a:cubicBezTo>
                    <a:pt x="8446" y="46"/>
                    <a:pt x="8423" y="23"/>
                    <a:pt x="8423" y="23"/>
                  </a:cubicBezTo>
                  <a:cubicBezTo>
                    <a:pt x="8400" y="0"/>
                    <a:pt x="8377" y="0"/>
                    <a:pt x="835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9752;p58"/>
            <p:cNvSpPr/>
            <p:nvPr/>
          </p:nvSpPr>
          <p:spPr>
            <a:xfrm>
              <a:off x="5088344" y="2761014"/>
              <a:ext cx="167732" cy="269897"/>
            </a:xfrm>
            <a:custGeom>
              <a:avLst/>
              <a:gdLst/>
              <a:ahLst/>
              <a:cxnLst/>
              <a:rect l="l" t="t" r="r" b="b"/>
              <a:pathLst>
                <a:path w="3561" h="5730" extrusionOk="0">
                  <a:moveTo>
                    <a:pt x="2420" y="0"/>
                  </a:moveTo>
                  <a:cubicBezTo>
                    <a:pt x="2374" y="0"/>
                    <a:pt x="2328" y="46"/>
                    <a:pt x="2283" y="68"/>
                  </a:cubicBezTo>
                  <a:cubicBezTo>
                    <a:pt x="2260" y="91"/>
                    <a:pt x="2237" y="91"/>
                    <a:pt x="2237" y="114"/>
                  </a:cubicBezTo>
                  <a:lnTo>
                    <a:pt x="2214" y="137"/>
                  </a:lnTo>
                  <a:cubicBezTo>
                    <a:pt x="2214" y="137"/>
                    <a:pt x="2191" y="160"/>
                    <a:pt x="2191" y="183"/>
                  </a:cubicBezTo>
                  <a:cubicBezTo>
                    <a:pt x="2169" y="228"/>
                    <a:pt x="2146" y="251"/>
                    <a:pt x="2123" y="297"/>
                  </a:cubicBezTo>
                  <a:cubicBezTo>
                    <a:pt x="2077" y="388"/>
                    <a:pt x="2054" y="457"/>
                    <a:pt x="2032" y="525"/>
                  </a:cubicBezTo>
                  <a:cubicBezTo>
                    <a:pt x="2009" y="593"/>
                    <a:pt x="1986" y="662"/>
                    <a:pt x="1963" y="730"/>
                  </a:cubicBezTo>
                  <a:cubicBezTo>
                    <a:pt x="1940" y="799"/>
                    <a:pt x="1917" y="867"/>
                    <a:pt x="1895" y="936"/>
                  </a:cubicBezTo>
                  <a:lnTo>
                    <a:pt x="1895" y="959"/>
                  </a:lnTo>
                  <a:cubicBezTo>
                    <a:pt x="1872" y="1050"/>
                    <a:pt x="1849" y="1141"/>
                    <a:pt x="1826" y="1233"/>
                  </a:cubicBezTo>
                  <a:cubicBezTo>
                    <a:pt x="1803" y="1370"/>
                    <a:pt x="1781" y="1552"/>
                    <a:pt x="1803" y="1735"/>
                  </a:cubicBezTo>
                  <a:cubicBezTo>
                    <a:pt x="1803" y="1826"/>
                    <a:pt x="1803" y="1917"/>
                    <a:pt x="1826" y="1986"/>
                  </a:cubicBezTo>
                  <a:cubicBezTo>
                    <a:pt x="1849" y="2054"/>
                    <a:pt x="1849" y="2123"/>
                    <a:pt x="1849" y="2168"/>
                  </a:cubicBezTo>
                  <a:cubicBezTo>
                    <a:pt x="1849" y="2146"/>
                    <a:pt x="1826" y="2123"/>
                    <a:pt x="1803" y="2123"/>
                  </a:cubicBezTo>
                  <a:cubicBezTo>
                    <a:pt x="1781" y="2100"/>
                    <a:pt x="1758" y="2054"/>
                    <a:pt x="1735" y="2031"/>
                  </a:cubicBezTo>
                  <a:lnTo>
                    <a:pt x="1689" y="2009"/>
                  </a:lnTo>
                  <a:cubicBezTo>
                    <a:pt x="1689" y="1986"/>
                    <a:pt x="1666" y="1963"/>
                    <a:pt x="1644" y="1940"/>
                  </a:cubicBezTo>
                  <a:lnTo>
                    <a:pt x="1598" y="1895"/>
                  </a:lnTo>
                  <a:cubicBezTo>
                    <a:pt x="1552" y="1872"/>
                    <a:pt x="1529" y="1826"/>
                    <a:pt x="1507" y="1780"/>
                  </a:cubicBezTo>
                  <a:cubicBezTo>
                    <a:pt x="1461" y="1735"/>
                    <a:pt x="1438" y="1689"/>
                    <a:pt x="1393" y="1666"/>
                  </a:cubicBezTo>
                  <a:lnTo>
                    <a:pt x="1324" y="1598"/>
                  </a:lnTo>
                  <a:lnTo>
                    <a:pt x="1278" y="1552"/>
                  </a:lnTo>
                  <a:cubicBezTo>
                    <a:pt x="1210" y="1484"/>
                    <a:pt x="1141" y="1392"/>
                    <a:pt x="1027" y="1370"/>
                  </a:cubicBezTo>
                  <a:cubicBezTo>
                    <a:pt x="982" y="1347"/>
                    <a:pt x="936" y="1347"/>
                    <a:pt x="890" y="1347"/>
                  </a:cubicBezTo>
                  <a:cubicBezTo>
                    <a:pt x="845" y="1347"/>
                    <a:pt x="799" y="1347"/>
                    <a:pt x="753" y="1370"/>
                  </a:cubicBezTo>
                  <a:cubicBezTo>
                    <a:pt x="685" y="1392"/>
                    <a:pt x="639" y="1484"/>
                    <a:pt x="594" y="1552"/>
                  </a:cubicBezTo>
                  <a:cubicBezTo>
                    <a:pt x="548" y="1621"/>
                    <a:pt x="525" y="1712"/>
                    <a:pt x="502" y="1803"/>
                  </a:cubicBezTo>
                  <a:cubicBezTo>
                    <a:pt x="480" y="1872"/>
                    <a:pt x="480" y="1963"/>
                    <a:pt x="480" y="2031"/>
                  </a:cubicBezTo>
                  <a:cubicBezTo>
                    <a:pt x="480" y="2100"/>
                    <a:pt x="502" y="2168"/>
                    <a:pt x="525" y="2260"/>
                  </a:cubicBezTo>
                  <a:cubicBezTo>
                    <a:pt x="548" y="2351"/>
                    <a:pt x="594" y="2465"/>
                    <a:pt x="616" y="2556"/>
                  </a:cubicBezTo>
                  <a:lnTo>
                    <a:pt x="639" y="2579"/>
                  </a:lnTo>
                  <a:cubicBezTo>
                    <a:pt x="685" y="2671"/>
                    <a:pt x="708" y="2739"/>
                    <a:pt x="753" y="2808"/>
                  </a:cubicBezTo>
                  <a:lnTo>
                    <a:pt x="776" y="2853"/>
                  </a:lnTo>
                  <a:cubicBezTo>
                    <a:pt x="822" y="2922"/>
                    <a:pt x="845" y="2990"/>
                    <a:pt x="890" y="3059"/>
                  </a:cubicBezTo>
                  <a:cubicBezTo>
                    <a:pt x="936" y="3127"/>
                    <a:pt x="959" y="3196"/>
                    <a:pt x="982" y="3264"/>
                  </a:cubicBezTo>
                  <a:cubicBezTo>
                    <a:pt x="959" y="3241"/>
                    <a:pt x="959" y="3241"/>
                    <a:pt x="936" y="3241"/>
                  </a:cubicBezTo>
                  <a:cubicBezTo>
                    <a:pt x="913" y="3218"/>
                    <a:pt x="890" y="3218"/>
                    <a:pt x="845" y="3196"/>
                  </a:cubicBezTo>
                  <a:cubicBezTo>
                    <a:pt x="799" y="3173"/>
                    <a:pt x="731" y="3173"/>
                    <a:pt x="662" y="3150"/>
                  </a:cubicBezTo>
                  <a:lnTo>
                    <a:pt x="639" y="3150"/>
                  </a:lnTo>
                  <a:cubicBezTo>
                    <a:pt x="594" y="3150"/>
                    <a:pt x="548" y="3127"/>
                    <a:pt x="502" y="3127"/>
                  </a:cubicBezTo>
                  <a:lnTo>
                    <a:pt x="411" y="3127"/>
                  </a:lnTo>
                  <a:cubicBezTo>
                    <a:pt x="411" y="3127"/>
                    <a:pt x="388" y="3127"/>
                    <a:pt x="365" y="3150"/>
                  </a:cubicBezTo>
                  <a:cubicBezTo>
                    <a:pt x="320" y="3150"/>
                    <a:pt x="274" y="3173"/>
                    <a:pt x="251" y="3218"/>
                  </a:cubicBezTo>
                  <a:lnTo>
                    <a:pt x="206" y="3218"/>
                  </a:lnTo>
                  <a:cubicBezTo>
                    <a:pt x="160" y="3241"/>
                    <a:pt x="114" y="3264"/>
                    <a:pt x="91" y="3310"/>
                  </a:cubicBezTo>
                  <a:cubicBezTo>
                    <a:pt x="69" y="3355"/>
                    <a:pt x="46" y="3378"/>
                    <a:pt x="46" y="3424"/>
                  </a:cubicBezTo>
                  <a:cubicBezTo>
                    <a:pt x="23" y="3492"/>
                    <a:pt x="0" y="3538"/>
                    <a:pt x="0" y="3606"/>
                  </a:cubicBezTo>
                  <a:cubicBezTo>
                    <a:pt x="0" y="3698"/>
                    <a:pt x="0" y="3789"/>
                    <a:pt x="0" y="3857"/>
                  </a:cubicBezTo>
                  <a:cubicBezTo>
                    <a:pt x="23" y="3926"/>
                    <a:pt x="46" y="4017"/>
                    <a:pt x="69" y="4109"/>
                  </a:cubicBezTo>
                  <a:cubicBezTo>
                    <a:pt x="114" y="4246"/>
                    <a:pt x="183" y="4360"/>
                    <a:pt x="274" y="4497"/>
                  </a:cubicBezTo>
                  <a:cubicBezTo>
                    <a:pt x="320" y="4542"/>
                    <a:pt x="343" y="4565"/>
                    <a:pt x="365" y="4611"/>
                  </a:cubicBezTo>
                  <a:lnTo>
                    <a:pt x="411" y="4679"/>
                  </a:lnTo>
                  <a:lnTo>
                    <a:pt x="434" y="4702"/>
                  </a:lnTo>
                  <a:cubicBezTo>
                    <a:pt x="480" y="4748"/>
                    <a:pt x="502" y="4793"/>
                    <a:pt x="548" y="4839"/>
                  </a:cubicBezTo>
                  <a:cubicBezTo>
                    <a:pt x="662" y="4953"/>
                    <a:pt x="776" y="5067"/>
                    <a:pt x="890" y="5159"/>
                  </a:cubicBezTo>
                  <a:cubicBezTo>
                    <a:pt x="959" y="5204"/>
                    <a:pt x="1004" y="5250"/>
                    <a:pt x="1073" y="5295"/>
                  </a:cubicBezTo>
                  <a:cubicBezTo>
                    <a:pt x="1119" y="5318"/>
                    <a:pt x="1164" y="5364"/>
                    <a:pt x="1210" y="5387"/>
                  </a:cubicBezTo>
                  <a:lnTo>
                    <a:pt x="1256" y="5410"/>
                  </a:lnTo>
                  <a:cubicBezTo>
                    <a:pt x="1393" y="5478"/>
                    <a:pt x="1529" y="5547"/>
                    <a:pt x="1666" y="5615"/>
                  </a:cubicBezTo>
                  <a:cubicBezTo>
                    <a:pt x="1758" y="5661"/>
                    <a:pt x="1895" y="5706"/>
                    <a:pt x="2032" y="5729"/>
                  </a:cubicBezTo>
                  <a:lnTo>
                    <a:pt x="2123" y="5729"/>
                  </a:lnTo>
                  <a:cubicBezTo>
                    <a:pt x="2169" y="5729"/>
                    <a:pt x="2214" y="5729"/>
                    <a:pt x="2260" y="5706"/>
                  </a:cubicBezTo>
                  <a:cubicBezTo>
                    <a:pt x="2283" y="5706"/>
                    <a:pt x="2328" y="5683"/>
                    <a:pt x="2351" y="5661"/>
                  </a:cubicBezTo>
                  <a:cubicBezTo>
                    <a:pt x="2374" y="5638"/>
                    <a:pt x="2420" y="5615"/>
                    <a:pt x="2442" y="5592"/>
                  </a:cubicBezTo>
                  <a:cubicBezTo>
                    <a:pt x="2488" y="5569"/>
                    <a:pt x="2511" y="5547"/>
                    <a:pt x="2557" y="5524"/>
                  </a:cubicBezTo>
                  <a:lnTo>
                    <a:pt x="2579" y="5501"/>
                  </a:lnTo>
                  <a:lnTo>
                    <a:pt x="2625" y="5455"/>
                  </a:lnTo>
                  <a:lnTo>
                    <a:pt x="2648" y="5455"/>
                  </a:lnTo>
                  <a:lnTo>
                    <a:pt x="2716" y="5410"/>
                  </a:lnTo>
                  <a:cubicBezTo>
                    <a:pt x="2785" y="5387"/>
                    <a:pt x="2831" y="5341"/>
                    <a:pt x="2899" y="5295"/>
                  </a:cubicBezTo>
                  <a:cubicBezTo>
                    <a:pt x="2922" y="5273"/>
                    <a:pt x="2967" y="5250"/>
                    <a:pt x="3013" y="5227"/>
                  </a:cubicBezTo>
                  <a:cubicBezTo>
                    <a:pt x="3036" y="5204"/>
                    <a:pt x="3082" y="5159"/>
                    <a:pt x="3127" y="5136"/>
                  </a:cubicBezTo>
                  <a:cubicBezTo>
                    <a:pt x="3150" y="5113"/>
                    <a:pt x="3196" y="5090"/>
                    <a:pt x="3241" y="5090"/>
                  </a:cubicBezTo>
                  <a:lnTo>
                    <a:pt x="3241" y="5067"/>
                  </a:lnTo>
                  <a:cubicBezTo>
                    <a:pt x="3264" y="5067"/>
                    <a:pt x="3287" y="5044"/>
                    <a:pt x="3310" y="5044"/>
                  </a:cubicBezTo>
                  <a:lnTo>
                    <a:pt x="3378" y="5044"/>
                  </a:lnTo>
                  <a:cubicBezTo>
                    <a:pt x="3470" y="5022"/>
                    <a:pt x="3561" y="4976"/>
                    <a:pt x="3561" y="4885"/>
                  </a:cubicBezTo>
                  <a:cubicBezTo>
                    <a:pt x="3561" y="4839"/>
                    <a:pt x="3561" y="4816"/>
                    <a:pt x="3538" y="4793"/>
                  </a:cubicBezTo>
                  <a:lnTo>
                    <a:pt x="3538" y="4770"/>
                  </a:lnTo>
                  <a:cubicBezTo>
                    <a:pt x="3538" y="4725"/>
                    <a:pt x="3515" y="4702"/>
                    <a:pt x="3492" y="4679"/>
                  </a:cubicBezTo>
                  <a:cubicBezTo>
                    <a:pt x="3492" y="4656"/>
                    <a:pt x="3470" y="4611"/>
                    <a:pt x="3447" y="4588"/>
                  </a:cubicBezTo>
                  <a:lnTo>
                    <a:pt x="3424" y="4519"/>
                  </a:lnTo>
                  <a:cubicBezTo>
                    <a:pt x="3401" y="4474"/>
                    <a:pt x="3401" y="4451"/>
                    <a:pt x="3378" y="4428"/>
                  </a:cubicBezTo>
                  <a:cubicBezTo>
                    <a:pt x="3355" y="4405"/>
                    <a:pt x="3355" y="4360"/>
                    <a:pt x="3333" y="4337"/>
                  </a:cubicBezTo>
                  <a:cubicBezTo>
                    <a:pt x="3310" y="4268"/>
                    <a:pt x="3287" y="4223"/>
                    <a:pt x="3264" y="4154"/>
                  </a:cubicBezTo>
                  <a:lnTo>
                    <a:pt x="3219" y="4109"/>
                  </a:lnTo>
                  <a:cubicBezTo>
                    <a:pt x="3219" y="4063"/>
                    <a:pt x="3196" y="4017"/>
                    <a:pt x="3173" y="3972"/>
                  </a:cubicBezTo>
                  <a:cubicBezTo>
                    <a:pt x="3150" y="3903"/>
                    <a:pt x="3127" y="3857"/>
                    <a:pt x="3082" y="3789"/>
                  </a:cubicBezTo>
                  <a:cubicBezTo>
                    <a:pt x="3082" y="3766"/>
                    <a:pt x="3059" y="3721"/>
                    <a:pt x="3036" y="3698"/>
                  </a:cubicBezTo>
                  <a:lnTo>
                    <a:pt x="3013" y="3652"/>
                  </a:lnTo>
                  <a:cubicBezTo>
                    <a:pt x="2967" y="3606"/>
                    <a:pt x="2922" y="3584"/>
                    <a:pt x="2876" y="3584"/>
                  </a:cubicBezTo>
                  <a:cubicBezTo>
                    <a:pt x="2808" y="3584"/>
                    <a:pt x="2762" y="3606"/>
                    <a:pt x="2739" y="3652"/>
                  </a:cubicBezTo>
                  <a:cubicBezTo>
                    <a:pt x="2716" y="3675"/>
                    <a:pt x="2694" y="3721"/>
                    <a:pt x="2694" y="3766"/>
                  </a:cubicBezTo>
                  <a:cubicBezTo>
                    <a:pt x="2694" y="3833"/>
                    <a:pt x="2694" y="3900"/>
                    <a:pt x="2694" y="3967"/>
                  </a:cubicBezTo>
                  <a:lnTo>
                    <a:pt x="2694" y="3967"/>
                  </a:lnTo>
                  <a:cubicBezTo>
                    <a:pt x="2662" y="3923"/>
                    <a:pt x="2644" y="3864"/>
                    <a:pt x="2625" y="3789"/>
                  </a:cubicBezTo>
                  <a:cubicBezTo>
                    <a:pt x="2579" y="3652"/>
                    <a:pt x="2534" y="3492"/>
                    <a:pt x="2534" y="3332"/>
                  </a:cubicBezTo>
                  <a:lnTo>
                    <a:pt x="2511" y="3241"/>
                  </a:lnTo>
                  <a:cubicBezTo>
                    <a:pt x="2511" y="3196"/>
                    <a:pt x="2488" y="3127"/>
                    <a:pt x="2488" y="3081"/>
                  </a:cubicBezTo>
                  <a:cubicBezTo>
                    <a:pt x="2488" y="3013"/>
                    <a:pt x="2488" y="2944"/>
                    <a:pt x="2488" y="2876"/>
                  </a:cubicBezTo>
                  <a:cubicBezTo>
                    <a:pt x="2488" y="2830"/>
                    <a:pt x="2488" y="2785"/>
                    <a:pt x="2488" y="2716"/>
                  </a:cubicBezTo>
                  <a:lnTo>
                    <a:pt x="2488" y="2693"/>
                  </a:lnTo>
                  <a:cubicBezTo>
                    <a:pt x="2488" y="2625"/>
                    <a:pt x="2488" y="2579"/>
                    <a:pt x="2488" y="2511"/>
                  </a:cubicBezTo>
                  <a:cubicBezTo>
                    <a:pt x="2511" y="2397"/>
                    <a:pt x="2534" y="2260"/>
                    <a:pt x="2557" y="2146"/>
                  </a:cubicBezTo>
                  <a:lnTo>
                    <a:pt x="2557" y="2146"/>
                  </a:lnTo>
                  <a:lnTo>
                    <a:pt x="2534" y="2191"/>
                  </a:lnTo>
                  <a:cubicBezTo>
                    <a:pt x="2579" y="2031"/>
                    <a:pt x="2602" y="1872"/>
                    <a:pt x="2648" y="1735"/>
                  </a:cubicBezTo>
                  <a:lnTo>
                    <a:pt x="2648" y="1666"/>
                  </a:lnTo>
                  <a:cubicBezTo>
                    <a:pt x="2671" y="1621"/>
                    <a:pt x="2671" y="1575"/>
                    <a:pt x="2694" y="1506"/>
                  </a:cubicBezTo>
                  <a:cubicBezTo>
                    <a:pt x="2694" y="1484"/>
                    <a:pt x="2694" y="1438"/>
                    <a:pt x="2694" y="1392"/>
                  </a:cubicBezTo>
                  <a:cubicBezTo>
                    <a:pt x="2694" y="1370"/>
                    <a:pt x="2694" y="1347"/>
                    <a:pt x="2716" y="1301"/>
                  </a:cubicBezTo>
                  <a:cubicBezTo>
                    <a:pt x="2716" y="1233"/>
                    <a:pt x="2716" y="1164"/>
                    <a:pt x="2739" y="1096"/>
                  </a:cubicBezTo>
                  <a:cubicBezTo>
                    <a:pt x="2739" y="1050"/>
                    <a:pt x="2739" y="981"/>
                    <a:pt x="2739" y="890"/>
                  </a:cubicBezTo>
                  <a:cubicBezTo>
                    <a:pt x="2739" y="776"/>
                    <a:pt x="2739" y="662"/>
                    <a:pt x="2739" y="525"/>
                  </a:cubicBezTo>
                  <a:cubicBezTo>
                    <a:pt x="2739" y="457"/>
                    <a:pt x="2739" y="365"/>
                    <a:pt x="2716" y="274"/>
                  </a:cubicBezTo>
                  <a:cubicBezTo>
                    <a:pt x="2694" y="205"/>
                    <a:pt x="2671" y="68"/>
                    <a:pt x="2579" y="23"/>
                  </a:cubicBezTo>
                  <a:cubicBezTo>
                    <a:pt x="2534" y="0"/>
                    <a:pt x="2511" y="0"/>
                    <a:pt x="2488" y="0"/>
                  </a:cubicBezTo>
                  <a:close/>
                </a:path>
              </a:pathLst>
            </a:custGeom>
            <a:solidFill>
              <a:srgbClr val="FAEF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" name="Google Shape;9753;p58"/>
            <p:cNvSpPr/>
            <p:nvPr/>
          </p:nvSpPr>
          <p:spPr>
            <a:xfrm>
              <a:off x="6134492" y="3087821"/>
              <a:ext cx="189258" cy="248419"/>
            </a:xfrm>
            <a:custGeom>
              <a:avLst/>
              <a:gdLst/>
              <a:ahLst/>
              <a:cxnLst/>
              <a:rect l="l" t="t" r="r" b="b"/>
              <a:pathLst>
                <a:path w="4018" h="5274" extrusionOk="0">
                  <a:moveTo>
                    <a:pt x="3287" y="1"/>
                  </a:moveTo>
                  <a:cubicBezTo>
                    <a:pt x="3287" y="1"/>
                    <a:pt x="3264" y="1"/>
                    <a:pt x="3241" y="24"/>
                  </a:cubicBezTo>
                  <a:cubicBezTo>
                    <a:pt x="3219" y="24"/>
                    <a:pt x="3173" y="47"/>
                    <a:pt x="3127" y="47"/>
                  </a:cubicBezTo>
                  <a:cubicBezTo>
                    <a:pt x="3104" y="69"/>
                    <a:pt x="3082" y="92"/>
                    <a:pt x="3036" y="92"/>
                  </a:cubicBezTo>
                  <a:lnTo>
                    <a:pt x="3036" y="115"/>
                  </a:lnTo>
                  <a:cubicBezTo>
                    <a:pt x="2990" y="138"/>
                    <a:pt x="2967" y="161"/>
                    <a:pt x="2945" y="183"/>
                  </a:cubicBezTo>
                  <a:cubicBezTo>
                    <a:pt x="2899" y="206"/>
                    <a:pt x="2876" y="252"/>
                    <a:pt x="2831" y="298"/>
                  </a:cubicBezTo>
                  <a:cubicBezTo>
                    <a:pt x="2808" y="320"/>
                    <a:pt x="2785" y="343"/>
                    <a:pt x="2762" y="366"/>
                  </a:cubicBezTo>
                  <a:cubicBezTo>
                    <a:pt x="2739" y="412"/>
                    <a:pt x="2694" y="435"/>
                    <a:pt x="2648" y="480"/>
                  </a:cubicBezTo>
                  <a:cubicBezTo>
                    <a:pt x="2648" y="503"/>
                    <a:pt x="2625" y="526"/>
                    <a:pt x="2625" y="526"/>
                  </a:cubicBezTo>
                  <a:lnTo>
                    <a:pt x="2602" y="572"/>
                  </a:lnTo>
                  <a:lnTo>
                    <a:pt x="2557" y="617"/>
                  </a:lnTo>
                  <a:lnTo>
                    <a:pt x="2534" y="663"/>
                  </a:lnTo>
                  <a:cubicBezTo>
                    <a:pt x="2511" y="708"/>
                    <a:pt x="2465" y="754"/>
                    <a:pt x="2443" y="800"/>
                  </a:cubicBezTo>
                  <a:lnTo>
                    <a:pt x="2420" y="845"/>
                  </a:lnTo>
                  <a:cubicBezTo>
                    <a:pt x="2374" y="891"/>
                    <a:pt x="2351" y="937"/>
                    <a:pt x="2306" y="1005"/>
                  </a:cubicBezTo>
                  <a:cubicBezTo>
                    <a:pt x="2306" y="1028"/>
                    <a:pt x="2283" y="1051"/>
                    <a:pt x="2260" y="1074"/>
                  </a:cubicBezTo>
                  <a:cubicBezTo>
                    <a:pt x="2237" y="1119"/>
                    <a:pt x="2214" y="1142"/>
                    <a:pt x="2214" y="1165"/>
                  </a:cubicBezTo>
                  <a:cubicBezTo>
                    <a:pt x="2191" y="1211"/>
                    <a:pt x="2169" y="1256"/>
                    <a:pt x="2146" y="1279"/>
                  </a:cubicBezTo>
                  <a:cubicBezTo>
                    <a:pt x="2146" y="1302"/>
                    <a:pt x="2123" y="1348"/>
                    <a:pt x="2100" y="1370"/>
                  </a:cubicBezTo>
                  <a:cubicBezTo>
                    <a:pt x="2100" y="1393"/>
                    <a:pt x="2077" y="1439"/>
                    <a:pt x="2054" y="1462"/>
                  </a:cubicBezTo>
                  <a:cubicBezTo>
                    <a:pt x="2032" y="1485"/>
                    <a:pt x="2032" y="1507"/>
                    <a:pt x="2009" y="1553"/>
                  </a:cubicBezTo>
                  <a:cubicBezTo>
                    <a:pt x="1963" y="1644"/>
                    <a:pt x="1895" y="1713"/>
                    <a:pt x="1826" y="1804"/>
                  </a:cubicBezTo>
                  <a:cubicBezTo>
                    <a:pt x="1803" y="1850"/>
                    <a:pt x="1781" y="1873"/>
                    <a:pt x="1758" y="1918"/>
                  </a:cubicBezTo>
                  <a:cubicBezTo>
                    <a:pt x="1712" y="1964"/>
                    <a:pt x="1689" y="2010"/>
                    <a:pt x="1644" y="2055"/>
                  </a:cubicBezTo>
                  <a:cubicBezTo>
                    <a:pt x="1621" y="2101"/>
                    <a:pt x="1598" y="2124"/>
                    <a:pt x="1575" y="2146"/>
                  </a:cubicBezTo>
                  <a:lnTo>
                    <a:pt x="1552" y="2192"/>
                  </a:lnTo>
                  <a:cubicBezTo>
                    <a:pt x="1507" y="2238"/>
                    <a:pt x="1461" y="2283"/>
                    <a:pt x="1415" y="2306"/>
                  </a:cubicBezTo>
                  <a:cubicBezTo>
                    <a:pt x="1370" y="2352"/>
                    <a:pt x="1324" y="2420"/>
                    <a:pt x="1278" y="2466"/>
                  </a:cubicBezTo>
                  <a:cubicBezTo>
                    <a:pt x="1256" y="2489"/>
                    <a:pt x="1256" y="2512"/>
                    <a:pt x="1256" y="2512"/>
                  </a:cubicBezTo>
                  <a:cubicBezTo>
                    <a:pt x="1233" y="2557"/>
                    <a:pt x="1233" y="2626"/>
                    <a:pt x="1278" y="2649"/>
                  </a:cubicBezTo>
                  <a:cubicBezTo>
                    <a:pt x="1301" y="2671"/>
                    <a:pt x="1347" y="2694"/>
                    <a:pt x="1370" y="2694"/>
                  </a:cubicBezTo>
                  <a:lnTo>
                    <a:pt x="1415" y="2694"/>
                  </a:lnTo>
                  <a:cubicBezTo>
                    <a:pt x="1415" y="2694"/>
                    <a:pt x="1438" y="2694"/>
                    <a:pt x="1438" y="2717"/>
                  </a:cubicBezTo>
                  <a:cubicBezTo>
                    <a:pt x="1438" y="2717"/>
                    <a:pt x="1461" y="2717"/>
                    <a:pt x="1461" y="2740"/>
                  </a:cubicBezTo>
                  <a:cubicBezTo>
                    <a:pt x="1461" y="2740"/>
                    <a:pt x="1484" y="2763"/>
                    <a:pt x="1484" y="2786"/>
                  </a:cubicBezTo>
                  <a:cubicBezTo>
                    <a:pt x="1507" y="2808"/>
                    <a:pt x="1507" y="2831"/>
                    <a:pt x="1507" y="2877"/>
                  </a:cubicBezTo>
                  <a:cubicBezTo>
                    <a:pt x="1507" y="2945"/>
                    <a:pt x="1507" y="2991"/>
                    <a:pt x="1484" y="3059"/>
                  </a:cubicBezTo>
                  <a:cubicBezTo>
                    <a:pt x="1484" y="3105"/>
                    <a:pt x="1461" y="3151"/>
                    <a:pt x="1438" y="3196"/>
                  </a:cubicBezTo>
                  <a:cubicBezTo>
                    <a:pt x="1415" y="3242"/>
                    <a:pt x="1393" y="3288"/>
                    <a:pt x="1347" y="3333"/>
                  </a:cubicBezTo>
                  <a:cubicBezTo>
                    <a:pt x="1278" y="3402"/>
                    <a:pt x="1233" y="3470"/>
                    <a:pt x="1164" y="3516"/>
                  </a:cubicBezTo>
                  <a:cubicBezTo>
                    <a:pt x="1050" y="3584"/>
                    <a:pt x="959" y="3630"/>
                    <a:pt x="868" y="3653"/>
                  </a:cubicBezTo>
                  <a:cubicBezTo>
                    <a:pt x="776" y="3699"/>
                    <a:pt x="685" y="3744"/>
                    <a:pt x="571" y="3767"/>
                  </a:cubicBezTo>
                  <a:lnTo>
                    <a:pt x="548" y="3790"/>
                  </a:lnTo>
                  <a:cubicBezTo>
                    <a:pt x="480" y="3813"/>
                    <a:pt x="411" y="3813"/>
                    <a:pt x="343" y="3836"/>
                  </a:cubicBezTo>
                  <a:cubicBezTo>
                    <a:pt x="320" y="3836"/>
                    <a:pt x="297" y="3858"/>
                    <a:pt x="274" y="3858"/>
                  </a:cubicBezTo>
                  <a:cubicBezTo>
                    <a:pt x="228" y="3858"/>
                    <a:pt x="206" y="3858"/>
                    <a:pt x="183" y="3881"/>
                  </a:cubicBezTo>
                  <a:lnTo>
                    <a:pt x="160" y="3881"/>
                  </a:lnTo>
                  <a:cubicBezTo>
                    <a:pt x="114" y="3881"/>
                    <a:pt x="69" y="3904"/>
                    <a:pt x="46" y="3927"/>
                  </a:cubicBezTo>
                  <a:cubicBezTo>
                    <a:pt x="23" y="3950"/>
                    <a:pt x="0" y="3995"/>
                    <a:pt x="0" y="4041"/>
                  </a:cubicBezTo>
                  <a:cubicBezTo>
                    <a:pt x="0" y="4064"/>
                    <a:pt x="0" y="4087"/>
                    <a:pt x="23" y="4109"/>
                  </a:cubicBezTo>
                  <a:cubicBezTo>
                    <a:pt x="23" y="4132"/>
                    <a:pt x="23" y="4155"/>
                    <a:pt x="46" y="4178"/>
                  </a:cubicBezTo>
                  <a:cubicBezTo>
                    <a:pt x="69" y="4201"/>
                    <a:pt x="69" y="4246"/>
                    <a:pt x="92" y="4269"/>
                  </a:cubicBezTo>
                  <a:cubicBezTo>
                    <a:pt x="92" y="4292"/>
                    <a:pt x="114" y="4315"/>
                    <a:pt x="114" y="4338"/>
                  </a:cubicBezTo>
                  <a:lnTo>
                    <a:pt x="137" y="4361"/>
                  </a:lnTo>
                  <a:cubicBezTo>
                    <a:pt x="137" y="4406"/>
                    <a:pt x="160" y="4429"/>
                    <a:pt x="183" y="4475"/>
                  </a:cubicBezTo>
                  <a:cubicBezTo>
                    <a:pt x="183" y="4520"/>
                    <a:pt x="206" y="4543"/>
                    <a:pt x="228" y="4589"/>
                  </a:cubicBezTo>
                  <a:cubicBezTo>
                    <a:pt x="228" y="4634"/>
                    <a:pt x="251" y="4680"/>
                    <a:pt x="274" y="4726"/>
                  </a:cubicBezTo>
                  <a:lnTo>
                    <a:pt x="297" y="4749"/>
                  </a:lnTo>
                  <a:cubicBezTo>
                    <a:pt x="297" y="4771"/>
                    <a:pt x="320" y="4794"/>
                    <a:pt x="343" y="4840"/>
                  </a:cubicBezTo>
                  <a:cubicBezTo>
                    <a:pt x="343" y="4863"/>
                    <a:pt x="365" y="4885"/>
                    <a:pt x="388" y="4908"/>
                  </a:cubicBezTo>
                  <a:cubicBezTo>
                    <a:pt x="388" y="4954"/>
                    <a:pt x="411" y="4977"/>
                    <a:pt x="434" y="5000"/>
                  </a:cubicBezTo>
                  <a:cubicBezTo>
                    <a:pt x="457" y="5000"/>
                    <a:pt x="480" y="5022"/>
                    <a:pt x="502" y="5045"/>
                  </a:cubicBezTo>
                  <a:cubicBezTo>
                    <a:pt x="548" y="5045"/>
                    <a:pt x="571" y="5068"/>
                    <a:pt x="616" y="5091"/>
                  </a:cubicBezTo>
                  <a:cubicBezTo>
                    <a:pt x="685" y="5114"/>
                    <a:pt x="753" y="5137"/>
                    <a:pt x="822" y="5182"/>
                  </a:cubicBezTo>
                  <a:cubicBezTo>
                    <a:pt x="868" y="5182"/>
                    <a:pt x="913" y="5205"/>
                    <a:pt x="936" y="5205"/>
                  </a:cubicBezTo>
                  <a:cubicBezTo>
                    <a:pt x="982" y="5228"/>
                    <a:pt x="1005" y="5228"/>
                    <a:pt x="1050" y="5228"/>
                  </a:cubicBezTo>
                  <a:cubicBezTo>
                    <a:pt x="1141" y="5251"/>
                    <a:pt x="1210" y="5274"/>
                    <a:pt x="1301" y="5274"/>
                  </a:cubicBezTo>
                  <a:lnTo>
                    <a:pt x="1507" y="5274"/>
                  </a:lnTo>
                  <a:lnTo>
                    <a:pt x="1621" y="5251"/>
                  </a:lnTo>
                  <a:lnTo>
                    <a:pt x="1735" y="5251"/>
                  </a:lnTo>
                  <a:cubicBezTo>
                    <a:pt x="1918" y="5251"/>
                    <a:pt x="2054" y="5228"/>
                    <a:pt x="2191" y="5205"/>
                  </a:cubicBezTo>
                  <a:cubicBezTo>
                    <a:pt x="2283" y="5159"/>
                    <a:pt x="2374" y="5137"/>
                    <a:pt x="2443" y="5114"/>
                  </a:cubicBezTo>
                  <a:cubicBezTo>
                    <a:pt x="2534" y="5091"/>
                    <a:pt x="2602" y="5045"/>
                    <a:pt x="2671" y="5022"/>
                  </a:cubicBezTo>
                  <a:cubicBezTo>
                    <a:pt x="2716" y="5000"/>
                    <a:pt x="2762" y="4954"/>
                    <a:pt x="2808" y="4931"/>
                  </a:cubicBezTo>
                  <a:lnTo>
                    <a:pt x="2853" y="4908"/>
                  </a:lnTo>
                  <a:cubicBezTo>
                    <a:pt x="2922" y="4863"/>
                    <a:pt x="2990" y="4817"/>
                    <a:pt x="3059" y="4749"/>
                  </a:cubicBezTo>
                  <a:cubicBezTo>
                    <a:pt x="3173" y="4657"/>
                    <a:pt x="3287" y="4543"/>
                    <a:pt x="3356" y="4452"/>
                  </a:cubicBezTo>
                  <a:lnTo>
                    <a:pt x="3356" y="4429"/>
                  </a:lnTo>
                  <a:cubicBezTo>
                    <a:pt x="3378" y="4406"/>
                    <a:pt x="3401" y="4361"/>
                    <a:pt x="3424" y="4338"/>
                  </a:cubicBezTo>
                  <a:cubicBezTo>
                    <a:pt x="3447" y="4292"/>
                    <a:pt x="3470" y="4224"/>
                    <a:pt x="3470" y="4155"/>
                  </a:cubicBezTo>
                  <a:cubicBezTo>
                    <a:pt x="3492" y="4109"/>
                    <a:pt x="3470" y="4041"/>
                    <a:pt x="3447" y="3995"/>
                  </a:cubicBezTo>
                  <a:cubicBezTo>
                    <a:pt x="3424" y="3927"/>
                    <a:pt x="3378" y="3904"/>
                    <a:pt x="3333" y="3858"/>
                  </a:cubicBezTo>
                  <a:cubicBezTo>
                    <a:pt x="3310" y="3836"/>
                    <a:pt x="3287" y="3836"/>
                    <a:pt x="3264" y="3813"/>
                  </a:cubicBezTo>
                  <a:cubicBezTo>
                    <a:pt x="3219" y="3790"/>
                    <a:pt x="3150" y="3767"/>
                    <a:pt x="3082" y="3744"/>
                  </a:cubicBezTo>
                  <a:cubicBezTo>
                    <a:pt x="3036" y="3744"/>
                    <a:pt x="2990" y="3744"/>
                    <a:pt x="2945" y="3721"/>
                  </a:cubicBezTo>
                  <a:lnTo>
                    <a:pt x="2876" y="3721"/>
                  </a:lnTo>
                  <a:cubicBezTo>
                    <a:pt x="2853" y="3699"/>
                    <a:pt x="2808" y="3699"/>
                    <a:pt x="2785" y="3676"/>
                  </a:cubicBezTo>
                  <a:cubicBezTo>
                    <a:pt x="2808" y="3676"/>
                    <a:pt x="2808" y="3653"/>
                    <a:pt x="2831" y="3630"/>
                  </a:cubicBezTo>
                  <a:cubicBezTo>
                    <a:pt x="2945" y="3562"/>
                    <a:pt x="3059" y="3493"/>
                    <a:pt x="3173" y="3425"/>
                  </a:cubicBezTo>
                  <a:cubicBezTo>
                    <a:pt x="3264" y="3379"/>
                    <a:pt x="3333" y="3333"/>
                    <a:pt x="3401" y="3288"/>
                  </a:cubicBezTo>
                  <a:cubicBezTo>
                    <a:pt x="3470" y="3242"/>
                    <a:pt x="3515" y="3219"/>
                    <a:pt x="3561" y="3174"/>
                  </a:cubicBezTo>
                  <a:cubicBezTo>
                    <a:pt x="3607" y="3128"/>
                    <a:pt x="3675" y="3059"/>
                    <a:pt x="3698" y="3014"/>
                  </a:cubicBezTo>
                  <a:cubicBezTo>
                    <a:pt x="3766" y="2945"/>
                    <a:pt x="3812" y="2877"/>
                    <a:pt x="3858" y="2808"/>
                  </a:cubicBezTo>
                  <a:cubicBezTo>
                    <a:pt x="3903" y="2740"/>
                    <a:pt x="3926" y="2671"/>
                    <a:pt x="3972" y="2603"/>
                  </a:cubicBezTo>
                  <a:cubicBezTo>
                    <a:pt x="3995" y="2534"/>
                    <a:pt x="3995" y="2466"/>
                    <a:pt x="3995" y="2420"/>
                  </a:cubicBezTo>
                  <a:cubicBezTo>
                    <a:pt x="4017" y="2398"/>
                    <a:pt x="4017" y="2352"/>
                    <a:pt x="3995" y="2329"/>
                  </a:cubicBezTo>
                  <a:cubicBezTo>
                    <a:pt x="3995" y="2306"/>
                    <a:pt x="3995" y="2283"/>
                    <a:pt x="3995" y="2261"/>
                  </a:cubicBezTo>
                  <a:cubicBezTo>
                    <a:pt x="3972" y="2192"/>
                    <a:pt x="3926" y="2146"/>
                    <a:pt x="3881" y="2101"/>
                  </a:cubicBezTo>
                  <a:cubicBezTo>
                    <a:pt x="3858" y="2101"/>
                    <a:pt x="3835" y="2078"/>
                    <a:pt x="3812" y="2078"/>
                  </a:cubicBezTo>
                  <a:cubicBezTo>
                    <a:pt x="3766" y="2055"/>
                    <a:pt x="3721" y="2055"/>
                    <a:pt x="3675" y="2055"/>
                  </a:cubicBezTo>
                  <a:lnTo>
                    <a:pt x="3607" y="2055"/>
                  </a:lnTo>
                  <a:cubicBezTo>
                    <a:pt x="3538" y="2055"/>
                    <a:pt x="3492" y="2078"/>
                    <a:pt x="3424" y="2101"/>
                  </a:cubicBezTo>
                  <a:cubicBezTo>
                    <a:pt x="3401" y="2078"/>
                    <a:pt x="3401" y="2078"/>
                    <a:pt x="3378" y="2078"/>
                  </a:cubicBezTo>
                  <a:cubicBezTo>
                    <a:pt x="3378" y="2078"/>
                    <a:pt x="3356" y="2078"/>
                    <a:pt x="3333" y="2101"/>
                  </a:cubicBezTo>
                  <a:cubicBezTo>
                    <a:pt x="3310" y="2101"/>
                    <a:pt x="3264" y="2124"/>
                    <a:pt x="3219" y="2146"/>
                  </a:cubicBezTo>
                  <a:lnTo>
                    <a:pt x="3196" y="2146"/>
                  </a:lnTo>
                  <a:lnTo>
                    <a:pt x="3150" y="2169"/>
                  </a:lnTo>
                  <a:lnTo>
                    <a:pt x="3104" y="2192"/>
                  </a:lnTo>
                  <a:cubicBezTo>
                    <a:pt x="3036" y="2215"/>
                    <a:pt x="2945" y="2238"/>
                    <a:pt x="2876" y="2261"/>
                  </a:cubicBezTo>
                  <a:cubicBezTo>
                    <a:pt x="2831" y="2283"/>
                    <a:pt x="2785" y="2306"/>
                    <a:pt x="2739" y="2329"/>
                  </a:cubicBezTo>
                  <a:cubicBezTo>
                    <a:pt x="2671" y="2329"/>
                    <a:pt x="2602" y="2352"/>
                    <a:pt x="2534" y="2352"/>
                  </a:cubicBezTo>
                  <a:cubicBezTo>
                    <a:pt x="2579" y="2283"/>
                    <a:pt x="2625" y="2238"/>
                    <a:pt x="2671" y="2192"/>
                  </a:cubicBezTo>
                  <a:cubicBezTo>
                    <a:pt x="2716" y="2124"/>
                    <a:pt x="2785" y="2078"/>
                    <a:pt x="2831" y="2010"/>
                  </a:cubicBezTo>
                  <a:cubicBezTo>
                    <a:pt x="2876" y="1987"/>
                    <a:pt x="2899" y="1941"/>
                    <a:pt x="2922" y="1918"/>
                  </a:cubicBezTo>
                  <a:cubicBezTo>
                    <a:pt x="2990" y="1850"/>
                    <a:pt x="3036" y="1804"/>
                    <a:pt x="3104" y="1713"/>
                  </a:cubicBezTo>
                  <a:cubicBezTo>
                    <a:pt x="3104" y="1690"/>
                    <a:pt x="3127" y="1667"/>
                    <a:pt x="3150" y="1644"/>
                  </a:cubicBezTo>
                  <a:cubicBezTo>
                    <a:pt x="3173" y="1621"/>
                    <a:pt x="3173" y="1576"/>
                    <a:pt x="3196" y="1553"/>
                  </a:cubicBezTo>
                  <a:cubicBezTo>
                    <a:pt x="3241" y="1485"/>
                    <a:pt x="3264" y="1416"/>
                    <a:pt x="3287" y="1370"/>
                  </a:cubicBezTo>
                  <a:cubicBezTo>
                    <a:pt x="3310" y="1302"/>
                    <a:pt x="3333" y="1233"/>
                    <a:pt x="3356" y="1165"/>
                  </a:cubicBezTo>
                  <a:cubicBezTo>
                    <a:pt x="3378" y="1096"/>
                    <a:pt x="3378" y="1005"/>
                    <a:pt x="3401" y="937"/>
                  </a:cubicBezTo>
                  <a:cubicBezTo>
                    <a:pt x="3401" y="891"/>
                    <a:pt x="3401" y="868"/>
                    <a:pt x="3424" y="823"/>
                  </a:cubicBezTo>
                  <a:cubicBezTo>
                    <a:pt x="3424" y="800"/>
                    <a:pt x="3424" y="754"/>
                    <a:pt x="3424" y="731"/>
                  </a:cubicBezTo>
                  <a:cubicBezTo>
                    <a:pt x="3447" y="686"/>
                    <a:pt x="3447" y="663"/>
                    <a:pt x="3447" y="617"/>
                  </a:cubicBezTo>
                  <a:cubicBezTo>
                    <a:pt x="3447" y="594"/>
                    <a:pt x="3447" y="549"/>
                    <a:pt x="3470" y="526"/>
                  </a:cubicBezTo>
                  <a:lnTo>
                    <a:pt x="3470" y="503"/>
                  </a:lnTo>
                  <a:cubicBezTo>
                    <a:pt x="3470" y="435"/>
                    <a:pt x="3470" y="389"/>
                    <a:pt x="3492" y="320"/>
                  </a:cubicBezTo>
                  <a:lnTo>
                    <a:pt x="3492" y="298"/>
                  </a:lnTo>
                  <a:cubicBezTo>
                    <a:pt x="3492" y="275"/>
                    <a:pt x="3492" y="229"/>
                    <a:pt x="3492" y="206"/>
                  </a:cubicBezTo>
                  <a:cubicBezTo>
                    <a:pt x="3492" y="206"/>
                    <a:pt x="3492" y="206"/>
                    <a:pt x="3492" y="183"/>
                  </a:cubicBezTo>
                  <a:cubicBezTo>
                    <a:pt x="3492" y="183"/>
                    <a:pt x="3492" y="161"/>
                    <a:pt x="3492" y="138"/>
                  </a:cubicBezTo>
                  <a:cubicBezTo>
                    <a:pt x="3492" y="115"/>
                    <a:pt x="3470" y="69"/>
                    <a:pt x="3447" y="47"/>
                  </a:cubicBezTo>
                  <a:cubicBezTo>
                    <a:pt x="3424" y="24"/>
                    <a:pt x="3378" y="1"/>
                    <a:pt x="3356" y="1"/>
                  </a:cubicBezTo>
                  <a:close/>
                </a:path>
              </a:pathLst>
            </a:custGeom>
            <a:solidFill>
              <a:srgbClr val="FAEF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" name="Google Shape;9754;p58"/>
            <p:cNvSpPr/>
            <p:nvPr/>
          </p:nvSpPr>
          <p:spPr>
            <a:xfrm>
              <a:off x="4593745" y="3189990"/>
              <a:ext cx="49505" cy="65614"/>
            </a:xfrm>
            <a:custGeom>
              <a:avLst/>
              <a:gdLst/>
              <a:ahLst/>
              <a:cxnLst/>
              <a:rect l="l" t="t" r="r" b="b"/>
              <a:pathLst>
                <a:path w="1051" h="1393" extrusionOk="0">
                  <a:moveTo>
                    <a:pt x="366" y="0"/>
                  </a:moveTo>
                  <a:cubicBezTo>
                    <a:pt x="320" y="0"/>
                    <a:pt x="297" y="23"/>
                    <a:pt x="274" y="46"/>
                  </a:cubicBezTo>
                  <a:lnTo>
                    <a:pt x="160" y="46"/>
                  </a:lnTo>
                  <a:cubicBezTo>
                    <a:pt x="115" y="46"/>
                    <a:pt x="69" y="69"/>
                    <a:pt x="23" y="114"/>
                  </a:cubicBezTo>
                  <a:cubicBezTo>
                    <a:pt x="1" y="137"/>
                    <a:pt x="1" y="183"/>
                    <a:pt x="1" y="229"/>
                  </a:cubicBezTo>
                  <a:cubicBezTo>
                    <a:pt x="1" y="251"/>
                    <a:pt x="1" y="251"/>
                    <a:pt x="23" y="274"/>
                  </a:cubicBezTo>
                  <a:cubicBezTo>
                    <a:pt x="23" y="297"/>
                    <a:pt x="23" y="297"/>
                    <a:pt x="46" y="320"/>
                  </a:cubicBezTo>
                  <a:cubicBezTo>
                    <a:pt x="69" y="388"/>
                    <a:pt x="69" y="457"/>
                    <a:pt x="115" y="525"/>
                  </a:cubicBezTo>
                  <a:cubicBezTo>
                    <a:pt x="137" y="594"/>
                    <a:pt x="160" y="662"/>
                    <a:pt x="206" y="731"/>
                  </a:cubicBezTo>
                  <a:cubicBezTo>
                    <a:pt x="252" y="822"/>
                    <a:pt x="274" y="890"/>
                    <a:pt x="320" y="959"/>
                  </a:cubicBezTo>
                  <a:cubicBezTo>
                    <a:pt x="343" y="982"/>
                    <a:pt x="343" y="1027"/>
                    <a:pt x="366" y="1050"/>
                  </a:cubicBezTo>
                  <a:cubicBezTo>
                    <a:pt x="389" y="1073"/>
                    <a:pt x="389" y="1119"/>
                    <a:pt x="389" y="1142"/>
                  </a:cubicBezTo>
                  <a:cubicBezTo>
                    <a:pt x="411" y="1164"/>
                    <a:pt x="411" y="1164"/>
                    <a:pt x="411" y="1187"/>
                  </a:cubicBezTo>
                  <a:cubicBezTo>
                    <a:pt x="434" y="1210"/>
                    <a:pt x="434" y="1233"/>
                    <a:pt x="434" y="1233"/>
                  </a:cubicBezTo>
                  <a:cubicBezTo>
                    <a:pt x="434" y="1256"/>
                    <a:pt x="434" y="1256"/>
                    <a:pt x="434" y="1256"/>
                  </a:cubicBezTo>
                  <a:cubicBezTo>
                    <a:pt x="457" y="1301"/>
                    <a:pt x="457" y="1324"/>
                    <a:pt x="480" y="1347"/>
                  </a:cubicBezTo>
                  <a:cubicBezTo>
                    <a:pt x="480" y="1370"/>
                    <a:pt x="503" y="1370"/>
                    <a:pt x="503" y="1393"/>
                  </a:cubicBezTo>
                  <a:cubicBezTo>
                    <a:pt x="526" y="1370"/>
                    <a:pt x="548" y="1347"/>
                    <a:pt x="571" y="1301"/>
                  </a:cubicBezTo>
                  <a:cubicBezTo>
                    <a:pt x="617" y="1256"/>
                    <a:pt x="685" y="1233"/>
                    <a:pt x="731" y="1210"/>
                  </a:cubicBezTo>
                  <a:cubicBezTo>
                    <a:pt x="799" y="1164"/>
                    <a:pt x="868" y="1142"/>
                    <a:pt x="914" y="1142"/>
                  </a:cubicBezTo>
                  <a:lnTo>
                    <a:pt x="1050" y="1142"/>
                  </a:lnTo>
                  <a:cubicBezTo>
                    <a:pt x="959" y="959"/>
                    <a:pt x="891" y="799"/>
                    <a:pt x="799" y="617"/>
                  </a:cubicBezTo>
                  <a:cubicBezTo>
                    <a:pt x="777" y="571"/>
                    <a:pt x="754" y="548"/>
                    <a:pt x="731" y="502"/>
                  </a:cubicBezTo>
                  <a:cubicBezTo>
                    <a:pt x="708" y="434"/>
                    <a:pt x="685" y="365"/>
                    <a:pt x="640" y="297"/>
                  </a:cubicBezTo>
                  <a:cubicBezTo>
                    <a:pt x="640" y="274"/>
                    <a:pt x="617" y="251"/>
                    <a:pt x="617" y="229"/>
                  </a:cubicBezTo>
                  <a:cubicBezTo>
                    <a:pt x="594" y="206"/>
                    <a:pt x="594" y="160"/>
                    <a:pt x="571" y="137"/>
                  </a:cubicBezTo>
                  <a:cubicBezTo>
                    <a:pt x="571" y="137"/>
                    <a:pt x="548" y="114"/>
                    <a:pt x="526" y="114"/>
                  </a:cubicBezTo>
                  <a:cubicBezTo>
                    <a:pt x="503" y="69"/>
                    <a:pt x="457" y="23"/>
                    <a:pt x="411" y="0"/>
                  </a:cubicBezTo>
                  <a:close/>
                </a:path>
              </a:pathLst>
            </a:custGeom>
            <a:solidFill>
              <a:srgbClr val="D4A8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" name="Google Shape;9755;p58"/>
            <p:cNvSpPr/>
            <p:nvPr/>
          </p:nvSpPr>
          <p:spPr>
            <a:xfrm>
              <a:off x="4621678" y="3253392"/>
              <a:ext cx="278517" cy="529008"/>
            </a:xfrm>
            <a:custGeom>
              <a:avLst/>
              <a:gdLst/>
              <a:ahLst/>
              <a:cxnLst/>
              <a:rect l="l" t="t" r="r" b="b"/>
              <a:pathLst>
                <a:path w="5913" h="11231" extrusionOk="0">
                  <a:moveTo>
                    <a:pt x="549" y="1"/>
                  </a:moveTo>
                  <a:cubicBezTo>
                    <a:pt x="549" y="1"/>
                    <a:pt x="526" y="24"/>
                    <a:pt x="503" y="24"/>
                  </a:cubicBezTo>
                  <a:cubicBezTo>
                    <a:pt x="480" y="47"/>
                    <a:pt x="457" y="47"/>
                    <a:pt x="435" y="47"/>
                  </a:cubicBezTo>
                  <a:lnTo>
                    <a:pt x="343" y="47"/>
                  </a:lnTo>
                  <a:cubicBezTo>
                    <a:pt x="321" y="69"/>
                    <a:pt x="321" y="69"/>
                    <a:pt x="275" y="69"/>
                  </a:cubicBezTo>
                  <a:cubicBezTo>
                    <a:pt x="252" y="92"/>
                    <a:pt x="206" y="115"/>
                    <a:pt x="184" y="138"/>
                  </a:cubicBezTo>
                  <a:cubicBezTo>
                    <a:pt x="161" y="138"/>
                    <a:pt x="138" y="161"/>
                    <a:pt x="115" y="161"/>
                  </a:cubicBezTo>
                  <a:lnTo>
                    <a:pt x="92" y="184"/>
                  </a:lnTo>
                  <a:cubicBezTo>
                    <a:pt x="92" y="184"/>
                    <a:pt x="69" y="206"/>
                    <a:pt x="47" y="206"/>
                  </a:cubicBezTo>
                  <a:lnTo>
                    <a:pt x="1" y="206"/>
                  </a:lnTo>
                  <a:cubicBezTo>
                    <a:pt x="24" y="275"/>
                    <a:pt x="47" y="343"/>
                    <a:pt x="69" y="412"/>
                  </a:cubicBezTo>
                  <a:cubicBezTo>
                    <a:pt x="138" y="549"/>
                    <a:pt x="229" y="709"/>
                    <a:pt x="298" y="846"/>
                  </a:cubicBezTo>
                  <a:cubicBezTo>
                    <a:pt x="321" y="914"/>
                    <a:pt x="343" y="960"/>
                    <a:pt x="366" y="1005"/>
                  </a:cubicBezTo>
                  <a:cubicBezTo>
                    <a:pt x="412" y="1097"/>
                    <a:pt x="435" y="1211"/>
                    <a:pt x="480" y="1302"/>
                  </a:cubicBezTo>
                  <a:cubicBezTo>
                    <a:pt x="572" y="1462"/>
                    <a:pt x="640" y="1644"/>
                    <a:pt x="709" y="1804"/>
                  </a:cubicBezTo>
                  <a:cubicBezTo>
                    <a:pt x="777" y="1964"/>
                    <a:pt x="868" y="2101"/>
                    <a:pt x="937" y="2261"/>
                  </a:cubicBezTo>
                  <a:cubicBezTo>
                    <a:pt x="982" y="2352"/>
                    <a:pt x="1028" y="2443"/>
                    <a:pt x="1074" y="2535"/>
                  </a:cubicBezTo>
                  <a:cubicBezTo>
                    <a:pt x="1119" y="2557"/>
                    <a:pt x="1142" y="2603"/>
                    <a:pt x="1165" y="2649"/>
                  </a:cubicBezTo>
                  <a:cubicBezTo>
                    <a:pt x="1165" y="2672"/>
                    <a:pt x="1188" y="2694"/>
                    <a:pt x="1188" y="2717"/>
                  </a:cubicBezTo>
                  <a:cubicBezTo>
                    <a:pt x="1211" y="2717"/>
                    <a:pt x="1211" y="2740"/>
                    <a:pt x="1211" y="2740"/>
                  </a:cubicBezTo>
                  <a:cubicBezTo>
                    <a:pt x="1211" y="2763"/>
                    <a:pt x="1234" y="2763"/>
                    <a:pt x="1234" y="2786"/>
                  </a:cubicBezTo>
                  <a:cubicBezTo>
                    <a:pt x="1256" y="2786"/>
                    <a:pt x="1256" y="2808"/>
                    <a:pt x="1256" y="2808"/>
                  </a:cubicBezTo>
                  <a:cubicBezTo>
                    <a:pt x="1279" y="2854"/>
                    <a:pt x="1302" y="2900"/>
                    <a:pt x="1325" y="2945"/>
                  </a:cubicBezTo>
                  <a:cubicBezTo>
                    <a:pt x="1325" y="2968"/>
                    <a:pt x="1348" y="2968"/>
                    <a:pt x="1348" y="2991"/>
                  </a:cubicBezTo>
                  <a:cubicBezTo>
                    <a:pt x="1348" y="3014"/>
                    <a:pt x="1371" y="3037"/>
                    <a:pt x="1371" y="3060"/>
                  </a:cubicBezTo>
                  <a:cubicBezTo>
                    <a:pt x="1393" y="3128"/>
                    <a:pt x="1439" y="3219"/>
                    <a:pt x="1462" y="3288"/>
                  </a:cubicBezTo>
                  <a:cubicBezTo>
                    <a:pt x="1530" y="3470"/>
                    <a:pt x="1599" y="3630"/>
                    <a:pt x="1667" y="3790"/>
                  </a:cubicBezTo>
                  <a:cubicBezTo>
                    <a:pt x="1736" y="3950"/>
                    <a:pt x="1781" y="4110"/>
                    <a:pt x="1850" y="4269"/>
                  </a:cubicBezTo>
                  <a:cubicBezTo>
                    <a:pt x="1918" y="4406"/>
                    <a:pt x="1987" y="4566"/>
                    <a:pt x="2055" y="4703"/>
                  </a:cubicBezTo>
                  <a:cubicBezTo>
                    <a:pt x="2101" y="4817"/>
                    <a:pt x="2169" y="4931"/>
                    <a:pt x="2215" y="5045"/>
                  </a:cubicBezTo>
                  <a:cubicBezTo>
                    <a:pt x="2238" y="5091"/>
                    <a:pt x="2261" y="5137"/>
                    <a:pt x="2306" y="5182"/>
                  </a:cubicBezTo>
                  <a:cubicBezTo>
                    <a:pt x="2329" y="5228"/>
                    <a:pt x="2329" y="5251"/>
                    <a:pt x="2352" y="5274"/>
                  </a:cubicBezTo>
                  <a:cubicBezTo>
                    <a:pt x="2375" y="5319"/>
                    <a:pt x="2398" y="5365"/>
                    <a:pt x="2420" y="5388"/>
                  </a:cubicBezTo>
                  <a:cubicBezTo>
                    <a:pt x="2443" y="5411"/>
                    <a:pt x="2443" y="5411"/>
                    <a:pt x="2443" y="5411"/>
                  </a:cubicBezTo>
                  <a:cubicBezTo>
                    <a:pt x="2466" y="5456"/>
                    <a:pt x="2466" y="5479"/>
                    <a:pt x="2489" y="5525"/>
                  </a:cubicBezTo>
                  <a:cubicBezTo>
                    <a:pt x="2512" y="5570"/>
                    <a:pt x="2535" y="5639"/>
                    <a:pt x="2557" y="5684"/>
                  </a:cubicBezTo>
                  <a:cubicBezTo>
                    <a:pt x="2580" y="5753"/>
                    <a:pt x="2626" y="5844"/>
                    <a:pt x="2649" y="5913"/>
                  </a:cubicBezTo>
                  <a:cubicBezTo>
                    <a:pt x="2717" y="6072"/>
                    <a:pt x="2786" y="6209"/>
                    <a:pt x="2854" y="6369"/>
                  </a:cubicBezTo>
                  <a:cubicBezTo>
                    <a:pt x="2945" y="6529"/>
                    <a:pt x="3014" y="6712"/>
                    <a:pt x="3105" y="6894"/>
                  </a:cubicBezTo>
                  <a:cubicBezTo>
                    <a:pt x="3174" y="7031"/>
                    <a:pt x="3265" y="7191"/>
                    <a:pt x="3333" y="7351"/>
                  </a:cubicBezTo>
                  <a:cubicBezTo>
                    <a:pt x="3333" y="7351"/>
                    <a:pt x="3356" y="7374"/>
                    <a:pt x="3356" y="7374"/>
                  </a:cubicBezTo>
                  <a:cubicBezTo>
                    <a:pt x="3425" y="7533"/>
                    <a:pt x="3516" y="7670"/>
                    <a:pt x="3585" y="7830"/>
                  </a:cubicBezTo>
                  <a:cubicBezTo>
                    <a:pt x="3585" y="7853"/>
                    <a:pt x="3607" y="7853"/>
                    <a:pt x="3607" y="7876"/>
                  </a:cubicBezTo>
                  <a:cubicBezTo>
                    <a:pt x="3607" y="7899"/>
                    <a:pt x="3607" y="7899"/>
                    <a:pt x="3630" y="7921"/>
                  </a:cubicBezTo>
                  <a:cubicBezTo>
                    <a:pt x="3630" y="7944"/>
                    <a:pt x="3653" y="7967"/>
                    <a:pt x="3653" y="7990"/>
                  </a:cubicBezTo>
                  <a:cubicBezTo>
                    <a:pt x="3676" y="8058"/>
                    <a:pt x="3699" y="8104"/>
                    <a:pt x="3722" y="8150"/>
                  </a:cubicBezTo>
                  <a:cubicBezTo>
                    <a:pt x="3744" y="8241"/>
                    <a:pt x="3790" y="8309"/>
                    <a:pt x="3813" y="8378"/>
                  </a:cubicBezTo>
                  <a:cubicBezTo>
                    <a:pt x="3881" y="8538"/>
                    <a:pt x="3950" y="8720"/>
                    <a:pt x="4018" y="8880"/>
                  </a:cubicBezTo>
                  <a:cubicBezTo>
                    <a:pt x="4064" y="8948"/>
                    <a:pt x="4087" y="9040"/>
                    <a:pt x="4132" y="9131"/>
                  </a:cubicBezTo>
                  <a:cubicBezTo>
                    <a:pt x="4178" y="9200"/>
                    <a:pt x="4201" y="9268"/>
                    <a:pt x="4246" y="9337"/>
                  </a:cubicBezTo>
                  <a:cubicBezTo>
                    <a:pt x="4292" y="9428"/>
                    <a:pt x="4338" y="9519"/>
                    <a:pt x="4383" y="9610"/>
                  </a:cubicBezTo>
                  <a:cubicBezTo>
                    <a:pt x="4429" y="9725"/>
                    <a:pt x="4475" y="9816"/>
                    <a:pt x="4520" y="9930"/>
                  </a:cubicBezTo>
                  <a:cubicBezTo>
                    <a:pt x="4612" y="10090"/>
                    <a:pt x="4703" y="10250"/>
                    <a:pt x="4771" y="10409"/>
                  </a:cubicBezTo>
                  <a:cubicBezTo>
                    <a:pt x="4817" y="10478"/>
                    <a:pt x="4863" y="10546"/>
                    <a:pt x="4908" y="10638"/>
                  </a:cubicBezTo>
                  <a:cubicBezTo>
                    <a:pt x="4931" y="10683"/>
                    <a:pt x="4977" y="10752"/>
                    <a:pt x="5023" y="10820"/>
                  </a:cubicBezTo>
                  <a:cubicBezTo>
                    <a:pt x="5023" y="10820"/>
                    <a:pt x="5023" y="10843"/>
                    <a:pt x="5045" y="10866"/>
                  </a:cubicBezTo>
                  <a:cubicBezTo>
                    <a:pt x="5068" y="10911"/>
                    <a:pt x="5091" y="10957"/>
                    <a:pt x="5137" y="11026"/>
                  </a:cubicBezTo>
                  <a:cubicBezTo>
                    <a:pt x="5137" y="11048"/>
                    <a:pt x="5160" y="11071"/>
                    <a:pt x="5182" y="11094"/>
                  </a:cubicBezTo>
                  <a:cubicBezTo>
                    <a:pt x="5205" y="11140"/>
                    <a:pt x="5228" y="11208"/>
                    <a:pt x="5296" y="11208"/>
                  </a:cubicBezTo>
                  <a:lnTo>
                    <a:pt x="5319" y="11231"/>
                  </a:lnTo>
                  <a:cubicBezTo>
                    <a:pt x="5342" y="11231"/>
                    <a:pt x="5365" y="11208"/>
                    <a:pt x="5388" y="11208"/>
                  </a:cubicBezTo>
                  <a:cubicBezTo>
                    <a:pt x="5433" y="11185"/>
                    <a:pt x="5479" y="11140"/>
                    <a:pt x="5479" y="11094"/>
                  </a:cubicBezTo>
                  <a:cubicBezTo>
                    <a:pt x="5490" y="11105"/>
                    <a:pt x="5508" y="11111"/>
                    <a:pt x="5528" y="11111"/>
                  </a:cubicBezTo>
                  <a:cubicBezTo>
                    <a:pt x="5548" y="11111"/>
                    <a:pt x="5570" y="11105"/>
                    <a:pt x="5593" y="11094"/>
                  </a:cubicBezTo>
                  <a:cubicBezTo>
                    <a:pt x="5639" y="11071"/>
                    <a:pt x="5662" y="11026"/>
                    <a:pt x="5662" y="10980"/>
                  </a:cubicBezTo>
                  <a:cubicBezTo>
                    <a:pt x="5662" y="10957"/>
                    <a:pt x="5662" y="10934"/>
                    <a:pt x="5662" y="10911"/>
                  </a:cubicBezTo>
                  <a:cubicBezTo>
                    <a:pt x="5684" y="10911"/>
                    <a:pt x="5707" y="10911"/>
                    <a:pt x="5730" y="10889"/>
                  </a:cubicBezTo>
                  <a:lnTo>
                    <a:pt x="5753" y="10889"/>
                  </a:lnTo>
                  <a:cubicBezTo>
                    <a:pt x="5753" y="10866"/>
                    <a:pt x="5776" y="10866"/>
                    <a:pt x="5776" y="10843"/>
                  </a:cubicBezTo>
                  <a:cubicBezTo>
                    <a:pt x="5799" y="10843"/>
                    <a:pt x="5799" y="10843"/>
                    <a:pt x="5821" y="10820"/>
                  </a:cubicBezTo>
                  <a:cubicBezTo>
                    <a:pt x="5844" y="10820"/>
                    <a:pt x="5867" y="10797"/>
                    <a:pt x="5890" y="10774"/>
                  </a:cubicBezTo>
                  <a:lnTo>
                    <a:pt x="5890" y="10752"/>
                  </a:lnTo>
                  <a:cubicBezTo>
                    <a:pt x="5913" y="10729"/>
                    <a:pt x="5913" y="10706"/>
                    <a:pt x="5913" y="10660"/>
                  </a:cubicBezTo>
                  <a:cubicBezTo>
                    <a:pt x="5913" y="10638"/>
                    <a:pt x="5890" y="10592"/>
                    <a:pt x="5867" y="10546"/>
                  </a:cubicBezTo>
                  <a:cubicBezTo>
                    <a:pt x="5867" y="10523"/>
                    <a:pt x="5844" y="10523"/>
                    <a:pt x="5844" y="10501"/>
                  </a:cubicBezTo>
                  <a:cubicBezTo>
                    <a:pt x="5844" y="10501"/>
                    <a:pt x="5844" y="10501"/>
                    <a:pt x="5844" y="10478"/>
                  </a:cubicBezTo>
                  <a:cubicBezTo>
                    <a:pt x="5799" y="10409"/>
                    <a:pt x="5776" y="10341"/>
                    <a:pt x="5730" y="10272"/>
                  </a:cubicBezTo>
                  <a:cubicBezTo>
                    <a:pt x="5707" y="10204"/>
                    <a:pt x="5662" y="10135"/>
                    <a:pt x="5639" y="10067"/>
                  </a:cubicBezTo>
                  <a:cubicBezTo>
                    <a:pt x="5570" y="9930"/>
                    <a:pt x="5502" y="9793"/>
                    <a:pt x="5456" y="9679"/>
                  </a:cubicBezTo>
                  <a:cubicBezTo>
                    <a:pt x="5365" y="9519"/>
                    <a:pt x="5296" y="9382"/>
                    <a:pt x="5228" y="9222"/>
                  </a:cubicBezTo>
                  <a:cubicBezTo>
                    <a:pt x="5205" y="9154"/>
                    <a:pt x="5160" y="9063"/>
                    <a:pt x="5114" y="8994"/>
                  </a:cubicBezTo>
                  <a:cubicBezTo>
                    <a:pt x="5091" y="8926"/>
                    <a:pt x="5045" y="8834"/>
                    <a:pt x="5000" y="8766"/>
                  </a:cubicBezTo>
                  <a:cubicBezTo>
                    <a:pt x="5000" y="8743"/>
                    <a:pt x="4977" y="8720"/>
                    <a:pt x="4954" y="8720"/>
                  </a:cubicBezTo>
                  <a:cubicBezTo>
                    <a:pt x="4954" y="8720"/>
                    <a:pt x="4931" y="8697"/>
                    <a:pt x="4931" y="8697"/>
                  </a:cubicBezTo>
                  <a:cubicBezTo>
                    <a:pt x="4931" y="8697"/>
                    <a:pt x="4931" y="8697"/>
                    <a:pt x="4908" y="8675"/>
                  </a:cubicBezTo>
                  <a:cubicBezTo>
                    <a:pt x="4908" y="8629"/>
                    <a:pt x="4886" y="8583"/>
                    <a:pt x="4863" y="8560"/>
                  </a:cubicBezTo>
                  <a:cubicBezTo>
                    <a:pt x="4840" y="8515"/>
                    <a:pt x="4817" y="8469"/>
                    <a:pt x="4794" y="8423"/>
                  </a:cubicBezTo>
                  <a:cubicBezTo>
                    <a:pt x="4749" y="8355"/>
                    <a:pt x="4726" y="8287"/>
                    <a:pt x="4680" y="8218"/>
                  </a:cubicBezTo>
                  <a:cubicBezTo>
                    <a:pt x="4589" y="8058"/>
                    <a:pt x="4520" y="7899"/>
                    <a:pt x="4429" y="7739"/>
                  </a:cubicBezTo>
                  <a:cubicBezTo>
                    <a:pt x="4292" y="7442"/>
                    <a:pt x="4155" y="7122"/>
                    <a:pt x="4018" y="6826"/>
                  </a:cubicBezTo>
                  <a:cubicBezTo>
                    <a:pt x="3927" y="6643"/>
                    <a:pt x="3836" y="6438"/>
                    <a:pt x="3722" y="6255"/>
                  </a:cubicBezTo>
                  <a:cubicBezTo>
                    <a:pt x="3722" y="6232"/>
                    <a:pt x="3699" y="6209"/>
                    <a:pt x="3676" y="6209"/>
                  </a:cubicBezTo>
                  <a:cubicBezTo>
                    <a:pt x="3676" y="6187"/>
                    <a:pt x="3653" y="6187"/>
                    <a:pt x="3630" y="6187"/>
                  </a:cubicBezTo>
                  <a:cubicBezTo>
                    <a:pt x="3630" y="6164"/>
                    <a:pt x="3607" y="6118"/>
                    <a:pt x="3585" y="6095"/>
                  </a:cubicBezTo>
                  <a:cubicBezTo>
                    <a:pt x="3539" y="6004"/>
                    <a:pt x="3516" y="5936"/>
                    <a:pt x="3470" y="5844"/>
                  </a:cubicBezTo>
                  <a:cubicBezTo>
                    <a:pt x="3425" y="5776"/>
                    <a:pt x="3379" y="5707"/>
                    <a:pt x="3356" y="5639"/>
                  </a:cubicBezTo>
                  <a:cubicBezTo>
                    <a:pt x="3311" y="5548"/>
                    <a:pt x="3265" y="5479"/>
                    <a:pt x="3242" y="5411"/>
                  </a:cubicBezTo>
                  <a:cubicBezTo>
                    <a:pt x="3219" y="5342"/>
                    <a:pt x="3197" y="5296"/>
                    <a:pt x="3174" y="5251"/>
                  </a:cubicBezTo>
                  <a:cubicBezTo>
                    <a:pt x="3174" y="5228"/>
                    <a:pt x="3174" y="5205"/>
                    <a:pt x="3174" y="5159"/>
                  </a:cubicBezTo>
                  <a:cubicBezTo>
                    <a:pt x="3174" y="5114"/>
                    <a:pt x="3128" y="5045"/>
                    <a:pt x="3105" y="5000"/>
                  </a:cubicBezTo>
                  <a:cubicBezTo>
                    <a:pt x="3082" y="4954"/>
                    <a:pt x="3060" y="4908"/>
                    <a:pt x="3037" y="4863"/>
                  </a:cubicBezTo>
                  <a:cubicBezTo>
                    <a:pt x="3014" y="4794"/>
                    <a:pt x="2968" y="4749"/>
                    <a:pt x="2945" y="4680"/>
                  </a:cubicBezTo>
                  <a:cubicBezTo>
                    <a:pt x="2877" y="4543"/>
                    <a:pt x="2809" y="4406"/>
                    <a:pt x="2740" y="4269"/>
                  </a:cubicBezTo>
                  <a:cubicBezTo>
                    <a:pt x="2672" y="4132"/>
                    <a:pt x="2626" y="3995"/>
                    <a:pt x="2557" y="3858"/>
                  </a:cubicBezTo>
                  <a:cubicBezTo>
                    <a:pt x="2512" y="3767"/>
                    <a:pt x="2489" y="3676"/>
                    <a:pt x="2443" y="3607"/>
                  </a:cubicBezTo>
                  <a:cubicBezTo>
                    <a:pt x="2420" y="3539"/>
                    <a:pt x="2420" y="3493"/>
                    <a:pt x="2375" y="3448"/>
                  </a:cubicBezTo>
                  <a:cubicBezTo>
                    <a:pt x="2375" y="3425"/>
                    <a:pt x="2329" y="3379"/>
                    <a:pt x="2306" y="3379"/>
                  </a:cubicBezTo>
                  <a:cubicBezTo>
                    <a:pt x="2284" y="3356"/>
                    <a:pt x="2261" y="3333"/>
                    <a:pt x="2238" y="3311"/>
                  </a:cubicBezTo>
                  <a:cubicBezTo>
                    <a:pt x="2238" y="3288"/>
                    <a:pt x="2215" y="3265"/>
                    <a:pt x="2169" y="3265"/>
                  </a:cubicBezTo>
                  <a:cubicBezTo>
                    <a:pt x="2192" y="3219"/>
                    <a:pt x="2192" y="3197"/>
                    <a:pt x="2169" y="3151"/>
                  </a:cubicBezTo>
                  <a:cubicBezTo>
                    <a:pt x="2078" y="3014"/>
                    <a:pt x="2010" y="2854"/>
                    <a:pt x="1941" y="2694"/>
                  </a:cubicBezTo>
                  <a:cubicBezTo>
                    <a:pt x="1850" y="2557"/>
                    <a:pt x="1781" y="2420"/>
                    <a:pt x="1713" y="2261"/>
                  </a:cubicBezTo>
                  <a:cubicBezTo>
                    <a:pt x="1622" y="2101"/>
                    <a:pt x="1553" y="1941"/>
                    <a:pt x="1462" y="1781"/>
                  </a:cubicBezTo>
                  <a:cubicBezTo>
                    <a:pt x="1393" y="1622"/>
                    <a:pt x="1302" y="1462"/>
                    <a:pt x="1234" y="1302"/>
                  </a:cubicBezTo>
                  <a:cubicBezTo>
                    <a:pt x="1188" y="1188"/>
                    <a:pt x="1119" y="1051"/>
                    <a:pt x="1074" y="937"/>
                  </a:cubicBezTo>
                  <a:cubicBezTo>
                    <a:pt x="1051" y="914"/>
                    <a:pt x="1028" y="891"/>
                    <a:pt x="982" y="868"/>
                  </a:cubicBezTo>
                  <a:lnTo>
                    <a:pt x="960" y="868"/>
                  </a:lnTo>
                  <a:cubicBezTo>
                    <a:pt x="914" y="754"/>
                    <a:pt x="846" y="640"/>
                    <a:pt x="800" y="526"/>
                  </a:cubicBezTo>
                  <a:cubicBezTo>
                    <a:pt x="731" y="389"/>
                    <a:pt x="663" y="229"/>
                    <a:pt x="594" y="69"/>
                  </a:cubicBezTo>
                  <a:cubicBezTo>
                    <a:pt x="572" y="47"/>
                    <a:pt x="572" y="24"/>
                    <a:pt x="549" y="1"/>
                  </a:cubicBezTo>
                  <a:close/>
                </a:path>
              </a:pathLst>
            </a:custGeom>
            <a:solidFill>
              <a:srgbClr val="DB3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" name="Google Shape;9756;p58"/>
            <p:cNvSpPr/>
            <p:nvPr/>
          </p:nvSpPr>
          <p:spPr>
            <a:xfrm>
              <a:off x="4846414" y="3732957"/>
              <a:ext cx="164529" cy="268814"/>
            </a:xfrm>
            <a:custGeom>
              <a:avLst/>
              <a:gdLst/>
              <a:ahLst/>
              <a:cxnLst/>
              <a:rect l="l" t="t" r="r" b="b"/>
              <a:pathLst>
                <a:path w="3493" h="5707" extrusionOk="0">
                  <a:moveTo>
                    <a:pt x="69" y="0"/>
                  </a:moveTo>
                  <a:cubicBezTo>
                    <a:pt x="46" y="0"/>
                    <a:pt x="23" y="23"/>
                    <a:pt x="23" y="46"/>
                  </a:cubicBezTo>
                  <a:cubicBezTo>
                    <a:pt x="0" y="69"/>
                    <a:pt x="0" y="91"/>
                    <a:pt x="0" y="114"/>
                  </a:cubicBezTo>
                  <a:cubicBezTo>
                    <a:pt x="0" y="137"/>
                    <a:pt x="0" y="160"/>
                    <a:pt x="23" y="183"/>
                  </a:cubicBezTo>
                  <a:cubicBezTo>
                    <a:pt x="0" y="183"/>
                    <a:pt x="0" y="205"/>
                    <a:pt x="0" y="228"/>
                  </a:cubicBezTo>
                  <a:cubicBezTo>
                    <a:pt x="0" y="251"/>
                    <a:pt x="0" y="251"/>
                    <a:pt x="23" y="274"/>
                  </a:cubicBezTo>
                  <a:cubicBezTo>
                    <a:pt x="23" y="320"/>
                    <a:pt x="23" y="342"/>
                    <a:pt x="46" y="365"/>
                  </a:cubicBezTo>
                  <a:cubicBezTo>
                    <a:pt x="46" y="388"/>
                    <a:pt x="69" y="411"/>
                    <a:pt x="69" y="434"/>
                  </a:cubicBezTo>
                  <a:cubicBezTo>
                    <a:pt x="92" y="479"/>
                    <a:pt x="115" y="548"/>
                    <a:pt x="137" y="593"/>
                  </a:cubicBezTo>
                  <a:cubicBezTo>
                    <a:pt x="183" y="662"/>
                    <a:pt x="206" y="753"/>
                    <a:pt x="252" y="822"/>
                  </a:cubicBezTo>
                  <a:cubicBezTo>
                    <a:pt x="252" y="822"/>
                    <a:pt x="252" y="845"/>
                    <a:pt x="252" y="845"/>
                  </a:cubicBezTo>
                  <a:cubicBezTo>
                    <a:pt x="320" y="982"/>
                    <a:pt x="366" y="1118"/>
                    <a:pt x="434" y="1233"/>
                  </a:cubicBezTo>
                  <a:cubicBezTo>
                    <a:pt x="480" y="1392"/>
                    <a:pt x="548" y="1529"/>
                    <a:pt x="617" y="1666"/>
                  </a:cubicBezTo>
                  <a:cubicBezTo>
                    <a:pt x="640" y="1758"/>
                    <a:pt x="685" y="1849"/>
                    <a:pt x="731" y="1917"/>
                  </a:cubicBezTo>
                  <a:cubicBezTo>
                    <a:pt x="731" y="1963"/>
                    <a:pt x="754" y="1986"/>
                    <a:pt x="777" y="2031"/>
                  </a:cubicBezTo>
                  <a:cubicBezTo>
                    <a:pt x="799" y="2077"/>
                    <a:pt x="822" y="2123"/>
                    <a:pt x="845" y="2168"/>
                  </a:cubicBezTo>
                  <a:cubicBezTo>
                    <a:pt x="845" y="2168"/>
                    <a:pt x="868" y="2191"/>
                    <a:pt x="891" y="2214"/>
                  </a:cubicBezTo>
                  <a:cubicBezTo>
                    <a:pt x="891" y="2260"/>
                    <a:pt x="913" y="2305"/>
                    <a:pt x="936" y="2351"/>
                  </a:cubicBezTo>
                  <a:cubicBezTo>
                    <a:pt x="982" y="2420"/>
                    <a:pt x="1005" y="2488"/>
                    <a:pt x="1028" y="2579"/>
                  </a:cubicBezTo>
                  <a:cubicBezTo>
                    <a:pt x="1096" y="2716"/>
                    <a:pt x="1187" y="2876"/>
                    <a:pt x="1256" y="3036"/>
                  </a:cubicBezTo>
                  <a:cubicBezTo>
                    <a:pt x="1324" y="3196"/>
                    <a:pt x="1416" y="3333"/>
                    <a:pt x="1484" y="3492"/>
                  </a:cubicBezTo>
                  <a:cubicBezTo>
                    <a:pt x="1530" y="3561"/>
                    <a:pt x="1553" y="3629"/>
                    <a:pt x="1598" y="3721"/>
                  </a:cubicBezTo>
                  <a:cubicBezTo>
                    <a:pt x="1621" y="3766"/>
                    <a:pt x="1644" y="3789"/>
                    <a:pt x="1667" y="3835"/>
                  </a:cubicBezTo>
                  <a:cubicBezTo>
                    <a:pt x="1667" y="3858"/>
                    <a:pt x="1667" y="3858"/>
                    <a:pt x="1690" y="3880"/>
                  </a:cubicBezTo>
                  <a:cubicBezTo>
                    <a:pt x="1690" y="3903"/>
                    <a:pt x="1712" y="3949"/>
                    <a:pt x="1735" y="3972"/>
                  </a:cubicBezTo>
                  <a:cubicBezTo>
                    <a:pt x="1804" y="4109"/>
                    <a:pt x="1849" y="4246"/>
                    <a:pt x="1918" y="4382"/>
                  </a:cubicBezTo>
                  <a:cubicBezTo>
                    <a:pt x="1963" y="4497"/>
                    <a:pt x="2032" y="4611"/>
                    <a:pt x="2078" y="4725"/>
                  </a:cubicBezTo>
                  <a:cubicBezTo>
                    <a:pt x="2100" y="4793"/>
                    <a:pt x="2123" y="4839"/>
                    <a:pt x="2146" y="4885"/>
                  </a:cubicBezTo>
                  <a:cubicBezTo>
                    <a:pt x="2169" y="4907"/>
                    <a:pt x="2169" y="4907"/>
                    <a:pt x="2169" y="4907"/>
                  </a:cubicBezTo>
                  <a:cubicBezTo>
                    <a:pt x="2169" y="4953"/>
                    <a:pt x="2169" y="4976"/>
                    <a:pt x="2169" y="5022"/>
                  </a:cubicBezTo>
                  <a:cubicBezTo>
                    <a:pt x="2169" y="5044"/>
                    <a:pt x="2169" y="5067"/>
                    <a:pt x="2169" y="5090"/>
                  </a:cubicBezTo>
                  <a:cubicBezTo>
                    <a:pt x="2192" y="5159"/>
                    <a:pt x="2215" y="5204"/>
                    <a:pt x="2215" y="5273"/>
                  </a:cubicBezTo>
                  <a:cubicBezTo>
                    <a:pt x="2237" y="5318"/>
                    <a:pt x="2260" y="5364"/>
                    <a:pt x="2283" y="5432"/>
                  </a:cubicBezTo>
                  <a:cubicBezTo>
                    <a:pt x="2306" y="5455"/>
                    <a:pt x="2329" y="5501"/>
                    <a:pt x="2351" y="5524"/>
                  </a:cubicBezTo>
                  <a:cubicBezTo>
                    <a:pt x="2397" y="5569"/>
                    <a:pt x="2420" y="5592"/>
                    <a:pt x="2466" y="5638"/>
                  </a:cubicBezTo>
                  <a:cubicBezTo>
                    <a:pt x="2488" y="5638"/>
                    <a:pt x="2511" y="5661"/>
                    <a:pt x="2557" y="5684"/>
                  </a:cubicBezTo>
                  <a:cubicBezTo>
                    <a:pt x="2580" y="5684"/>
                    <a:pt x="2625" y="5706"/>
                    <a:pt x="2648" y="5706"/>
                  </a:cubicBezTo>
                  <a:lnTo>
                    <a:pt x="2740" y="5706"/>
                  </a:lnTo>
                  <a:cubicBezTo>
                    <a:pt x="2785" y="5706"/>
                    <a:pt x="2831" y="5684"/>
                    <a:pt x="2876" y="5661"/>
                  </a:cubicBezTo>
                  <a:cubicBezTo>
                    <a:pt x="2899" y="5661"/>
                    <a:pt x="2922" y="5638"/>
                    <a:pt x="2968" y="5615"/>
                  </a:cubicBezTo>
                  <a:cubicBezTo>
                    <a:pt x="3013" y="5615"/>
                    <a:pt x="3036" y="5592"/>
                    <a:pt x="3082" y="5569"/>
                  </a:cubicBezTo>
                  <a:cubicBezTo>
                    <a:pt x="3105" y="5547"/>
                    <a:pt x="3150" y="5547"/>
                    <a:pt x="3173" y="5524"/>
                  </a:cubicBezTo>
                  <a:cubicBezTo>
                    <a:pt x="3196" y="5524"/>
                    <a:pt x="3242" y="5524"/>
                    <a:pt x="3264" y="5501"/>
                  </a:cubicBezTo>
                  <a:cubicBezTo>
                    <a:pt x="3310" y="5478"/>
                    <a:pt x="3333" y="5455"/>
                    <a:pt x="3356" y="5432"/>
                  </a:cubicBezTo>
                  <a:cubicBezTo>
                    <a:pt x="3379" y="5410"/>
                    <a:pt x="3401" y="5387"/>
                    <a:pt x="3424" y="5364"/>
                  </a:cubicBezTo>
                  <a:cubicBezTo>
                    <a:pt x="3470" y="5318"/>
                    <a:pt x="3470" y="5273"/>
                    <a:pt x="3493" y="5227"/>
                  </a:cubicBezTo>
                  <a:cubicBezTo>
                    <a:pt x="3493" y="5181"/>
                    <a:pt x="3470" y="5136"/>
                    <a:pt x="3470" y="5113"/>
                  </a:cubicBezTo>
                  <a:cubicBezTo>
                    <a:pt x="3470" y="5090"/>
                    <a:pt x="3447" y="5067"/>
                    <a:pt x="3447" y="5067"/>
                  </a:cubicBezTo>
                  <a:cubicBezTo>
                    <a:pt x="3424" y="5044"/>
                    <a:pt x="3401" y="4999"/>
                    <a:pt x="3379" y="4976"/>
                  </a:cubicBezTo>
                  <a:cubicBezTo>
                    <a:pt x="3356" y="4907"/>
                    <a:pt x="3333" y="4862"/>
                    <a:pt x="3310" y="4816"/>
                  </a:cubicBezTo>
                  <a:cubicBezTo>
                    <a:pt x="3264" y="4748"/>
                    <a:pt x="3219" y="4679"/>
                    <a:pt x="3173" y="4611"/>
                  </a:cubicBezTo>
                  <a:cubicBezTo>
                    <a:pt x="3150" y="4542"/>
                    <a:pt x="3105" y="4474"/>
                    <a:pt x="3082" y="4405"/>
                  </a:cubicBezTo>
                  <a:cubicBezTo>
                    <a:pt x="3036" y="4314"/>
                    <a:pt x="2991" y="4246"/>
                    <a:pt x="2968" y="4177"/>
                  </a:cubicBezTo>
                  <a:cubicBezTo>
                    <a:pt x="2899" y="4063"/>
                    <a:pt x="2854" y="3949"/>
                    <a:pt x="2785" y="3835"/>
                  </a:cubicBezTo>
                  <a:cubicBezTo>
                    <a:pt x="2762" y="3766"/>
                    <a:pt x="2740" y="3721"/>
                    <a:pt x="2717" y="3652"/>
                  </a:cubicBezTo>
                  <a:cubicBezTo>
                    <a:pt x="2694" y="3584"/>
                    <a:pt x="2648" y="3538"/>
                    <a:pt x="2625" y="3469"/>
                  </a:cubicBezTo>
                  <a:cubicBezTo>
                    <a:pt x="2603" y="3401"/>
                    <a:pt x="2580" y="3333"/>
                    <a:pt x="2534" y="3264"/>
                  </a:cubicBezTo>
                  <a:cubicBezTo>
                    <a:pt x="2511" y="3241"/>
                    <a:pt x="2488" y="3218"/>
                    <a:pt x="2466" y="3196"/>
                  </a:cubicBezTo>
                  <a:lnTo>
                    <a:pt x="2443" y="3196"/>
                  </a:lnTo>
                  <a:cubicBezTo>
                    <a:pt x="2443" y="3173"/>
                    <a:pt x="2443" y="3173"/>
                    <a:pt x="2443" y="3150"/>
                  </a:cubicBezTo>
                  <a:cubicBezTo>
                    <a:pt x="2443" y="3150"/>
                    <a:pt x="2443" y="3127"/>
                    <a:pt x="2443" y="3127"/>
                  </a:cubicBezTo>
                  <a:cubicBezTo>
                    <a:pt x="2420" y="3104"/>
                    <a:pt x="2420" y="3081"/>
                    <a:pt x="2420" y="3059"/>
                  </a:cubicBezTo>
                  <a:cubicBezTo>
                    <a:pt x="2397" y="3036"/>
                    <a:pt x="2397" y="3036"/>
                    <a:pt x="2397" y="3013"/>
                  </a:cubicBezTo>
                  <a:cubicBezTo>
                    <a:pt x="2374" y="2990"/>
                    <a:pt x="2374" y="2990"/>
                    <a:pt x="2374" y="2967"/>
                  </a:cubicBezTo>
                  <a:cubicBezTo>
                    <a:pt x="2351" y="2922"/>
                    <a:pt x="2329" y="2876"/>
                    <a:pt x="2306" y="2830"/>
                  </a:cubicBezTo>
                  <a:cubicBezTo>
                    <a:pt x="2260" y="2762"/>
                    <a:pt x="2237" y="2693"/>
                    <a:pt x="2192" y="2625"/>
                  </a:cubicBezTo>
                  <a:cubicBezTo>
                    <a:pt x="2123" y="2465"/>
                    <a:pt x="2032" y="2328"/>
                    <a:pt x="1963" y="2168"/>
                  </a:cubicBezTo>
                  <a:cubicBezTo>
                    <a:pt x="1895" y="2031"/>
                    <a:pt x="1804" y="1872"/>
                    <a:pt x="1735" y="1712"/>
                  </a:cubicBezTo>
                  <a:cubicBezTo>
                    <a:pt x="1667" y="1552"/>
                    <a:pt x="1598" y="1392"/>
                    <a:pt x="1530" y="1233"/>
                  </a:cubicBezTo>
                  <a:cubicBezTo>
                    <a:pt x="1461" y="1073"/>
                    <a:pt x="1393" y="913"/>
                    <a:pt x="1324" y="730"/>
                  </a:cubicBezTo>
                  <a:cubicBezTo>
                    <a:pt x="1302" y="708"/>
                    <a:pt x="1279" y="662"/>
                    <a:pt x="1256" y="639"/>
                  </a:cubicBezTo>
                  <a:cubicBezTo>
                    <a:pt x="1256" y="593"/>
                    <a:pt x="1233" y="571"/>
                    <a:pt x="1187" y="571"/>
                  </a:cubicBezTo>
                  <a:cubicBezTo>
                    <a:pt x="1187" y="548"/>
                    <a:pt x="1187" y="548"/>
                    <a:pt x="1187" y="525"/>
                  </a:cubicBezTo>
                  <a:cubicBezTo>
                    <a:pt x="1169" y="488"/>
                    <a:pt x="1120" y="450"/>
                    <a:pt x="1065" y="450"/>
                  </a:cubicBezTo>
                  <a:cubicBezTo>
                    <a:pt x="1053" y="450"/>
                    <a:pt x="1040" y="452"/>
                    <a:pt x="1028" y="457"/>
                  </a:cubicBezTo>
                  <a:cubicBezTo>
                    <a:pt x="1005" y="457"/>
                    <a:pt x="982" y="457"/>
                    <a:pt x="959" y="479"/>
                  </a:cubicBezTo>
                  <a:cubicBezTo>
                    <a:pt x="959" y="479"/>
                    <a:pt x="959" y="479"/>
                    <a:pt x="959" y="457"/>
                  </a:cubicBezTo>
                  <a:cubicBezTo>
                    <a:pt x="936" y="434"/>
                    <a:pt x="936" y="411"/>
                    <a:pt x="891" y="388"/>
                  </a:cubicBezTo>
                  <a:cubicBezTo>
                    <a:pt x="868" y="388"/>
                    <a:pt x="845" y="388"/>
                    <a:pt x="822" y="365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708" y="388"/>
                    <a:pt x="708" y="365"/>
                    <a:pt x="708" y="342"/>
                  </a:cubicBezTo>
                  <a:cubicBezTo>
                    <a:pt x="691" y="291"/>
                    <a:pt x="648" y="265"/>
                    <a:pt x="609" y="265"/>
                  </a:cubicBezTo>
                  <a:cubicBezTo>
                    <a:pt x="595" y="265"/>
                    <a:pt x="583" y="268"/>
                    <a:pt x="571" y="274"/>
                  </a:cubicBezTo>
                  <a:cubicBezTo>
                    <a:pt x="525" y="274"/>
                    <a:pt x="503" y="297"/>
                    <a:pt x="480" y="320"/>
                  </a:cubicBezTo>
                  <a:cubicBezTo>
                    <a:pt x="480" y="320"/>
                    <a:pt x="480" y="342"/>
                    <a:pt x="480" y="342"/>
                  </a:cubicBezTo>
                  <a:cubicBezTo>
                    <a:pt x="457" y="365"/>
                    <a:pt x="457" y="388"/>
                    <a:pt x="457" y="411"/>
                  </a:cubicBezTo>
                  <a:cubicBezTo>
                    <a:pt x="480" y="479"/>
                    <a:pt x="480" y="548"/>
                    <a:pt x="503" y="593"/>
                  </a:cubicBezTo>
                  <a:cubicBezTo>
                    <a:pt x="503" y="639"/>
                    <a:pt x="525" y="685"/>
                    <a:pt x="525" y="730"/>
                  </a:cubicBezTo>
                  <a:cubicBezTo>
                    <a:pt x="548" y="776"/>
                    <a:pt x="548" y="845"/>
                    <a:pt x="571" y="890"/>
                  </a:cubicBezTo>
                  <a:cubicBezTo>
                    <a:pt x="503" y="753"/>
                    <a:pt x="457" y="616"/>
                    <a:pt x="389" y="479"/>
                  </a:cubicBezTo>
                  <a:cubicBezTo>
                    <a:pt x="343" y="411"/>
                    <a:pt x="320" y="342"/>
                    <a:pt x="274" y="274"/>
                  </a:cubicBezTo>
                  <a:cubicBezTo>
                    <a:pt x="252" y="183"/>
                    <a:pt x="206" y="114"/>
                    <a:pt x="137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DB3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" name="Google Shape;9757;p58"/>
            <p:cNvSpPr/>
            <p:nvPr/>
          </p:nvSpPr>
          <p:spPr>
            <a:xfrm>
              <a:off x="4616308" y="3243735"/>
              <a:ext cx="33396" cy="19406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435" y="1"/>
                  </a:moveTo>
                  <a:cubicBezTo>
                    <a:pt x="389" y="1"/>
                    <a:pt x="320" y="23"/>
                    <a:pt x="252" y="69"/>
                  </a:cubicBezTo>
                  <a:cubicBezTo>
                    <a:pt x="206" y="92"/>
                    <a:pt x="138" y="115"/>
                    <a:pt x="92" y="160"/>
                  </a:cubicBezTo>
                  <a:cubicBezTo>
                    <a:pt x="47" y="229"/>
                    <a:pt x="1" y="274"/>
                    <a:pt x="24" y="320"/>
                  </a:cubicBezTo>
                  <a:cubicBezTo>
                    <a:pt x="24" y="343"/>
                    <a:pt x="24" y="343"/>
                    <a:pt x="24" y="366"/>
                  </a:cubicBezTo>
                  <a:cubicBezTo>
                    <a:pt x="24" y="366"/>
                    <a:pt x="47" y="366"/>
                    <a:pt x="47" y="389"/>
                  </a:cubicBezTo>
                  <a:cubicBezTo>
                    <a:pt x="69" y="411"/>
                    <a:pt x="92" y="411"/>
                    <a:pt x="138" y="411"/>
                  </a:cubicBezTo>
                  <a:lnTo>
                    <a:pt x="161" y="411"/>
                  </a:lnTo>
                  <a:cubicBezTo>
                    <a:pt x="183" y="411"/>
                    <a:pt x="206" y="389"/>
                    <a:pt x="206" y="389"/>
                  </a:cubicBezTo>
                  <a:lnTo>
                    <a:pt x="229" y="366"/>
                  </a:lnTo>
                  <a:cubicBezTo>
                    <a:pt x="252" y="366"/>
                    <a:pt x="275" y="343"/>
                    <a:pt x="298" y="343"/>
                  </a:cubicBezTo>
                  <a:cubicBezTo>
                    <a:pt x="320" y="320"/>
                    <a:pt x="366" y="297"/>
                    <a:pt x="389" y="274"/>
                  </a:cubicBezTo>
                  <a:cubicBezTo>
                    <a:pt x="435" y="274"/>
                    <a:pt x="435" y="274"/>
                    <a:pt x="457" y="252"/>
                  </a:cubicBezTo>
                  <a:lnTo>
                    <a:pt x="549" y="252"/>
                  </a:lnTo>
                  <a:cubicBezTo>
                    <a:pt x="571" y="252"/>
                    <a:pt x="594" y="252"/>
                    <a:pt x="617" y="229"/>
                  </a:cubicBezTo>
                  <a:cubicBezTo>
                    <a:pt x="663" y="206"/>
                    <a:pt x="708" y="160"/>
                    <a:pt x="708" y="115"/>
                  </a:cubicBezTo>
                  <a:cubicBezTo>
                    <a:pt x="708" y="69"/>
                    <a:pt x="640" y="1"/>
                    <a:pt x="571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" name="Google Shape;9758;p58"/>
            <p:cNvSpPr/>
            <p:nvPr/>
          </p:nvSpPr>
          <p:spPr>
            <a:xfrm>
              <a:off x="4591578" y="3189990"/>
              <a:ext cx="49505" cy="62128"/>
            </a:xfrm>
            <a:custGeom>
              <a:avLst/>
              <a:gdLst/>
              <a:ahLst/>
              <a:cxnLst/>
              <a:rect l="l" t="t" r="r" b="b"/>
              <a:pathLst>
                <a:path w="1051" h="1319" extrusionOk="0">
                  <a:moveTo>
                    <a:pt x="229" y="0"/>
                  </a:moveTo>
                  <a:cubicBezTo>
                    <a:pt x="161" y="0"/>
                    <a:pt x="92" y="46"/>
                    <a:pt x="69" y="137"/>
                  </a:cubicBezTo>
                  <a:cubicBezTo>
                    <a:pt x="69" y="137"/>
                    <a:pt x="69" y="160"/>
                    <a:pt x="69" y="160"/>
                  </a:cubicBezTo>
                  <a:lnTo>
                    <a:pt x="47" y="160"/>
                  </a:lnTo>
                  <a:cubicBezTo>
                    <a:pt x="24" y="183"/>
                    <a:pt x="1" y="229"/>
                    <a:pt x="24" y="274"/>
                  </a:cubicBezTo>
                  <a:cubicBezTo>
                    <a:pt x="69" y="343"/>
                    <a:pt x="92" y="411"/>
                    <a:pt x="138" y="480"/>
                  </a:cubicBezTo>
                  <a:cubicBezTo>
                    <a:pt x="138" y="491"/>
                    <a:pt x="138" y="497"/>
                    <a:pt x="138" y="502"/>
                  </a:cubicBezTo>
                  <a:cubicBezTo>
                    <a:pt x="161" y="548"/>
                    <a:pt x="183" y="617"/>
                    <a:pt x="206" y="662"/>
                  </a:cubicBezTo>
                  <a:cubicBezTo>
                    <a:pt x="206" y="708"/>
                    <a:pt x="229" y="754"/>
                    <a:pt x="252" y="799"/>
                  </a:cubicBezTo>
                  <a:cubicBezTo>
                    <a:pt x="275" y="845"/>
                    <a:pt x="275" y="890"/>
                    <a:pt x="298" y="936"/>
                  </a:cubicBezTo>
                  <a:cubicBezTo>
                    <a:pt x="320" y="982"/>
                    <a:pt x="343" y="1027"/>
                    <a:pt x="343" y="1073"/>
                  </a:cubicBezTo>
                  <a:cubicBezTo>
                    <a:pt x="366" y="1096"/>
                    <a:pt x="389" y="1142"/>
                    <a:pt x="389" y="1164"/>
                  </a:cubicBezTo>
                  <a:cubicBezTo>
                    <a:pt x="412" y="1187"/>
                    <a:pt x="412" y="1210"/>
                    <a:pt x="435" y="1233"/>
                  </a:cubicBezTo>
                  <a:cubicBezTo>
                    <a:pt x="457" y="1278"/>
                    <a:pt x="480" y="1301"/>
                    <a:pt x="526" y="1301"/>
                  </a:cubicBezTo>
                  <a:cubicBezTo>
                    <a:pt x="537" y="1313"/>
                    <a:pt x="549" y="1318"/>
                    <a:pt x="560" y="1318"/>
                  </a:cubicBezTo>
                  <a:cubicBezTo>
                    <a:pt x="572" y="1318"/>
                    <a:pt x="583" y="1313"/>
                    <a:pt x="594" y="1301"/>
                  </a:cubicBezTo>
                  <a:cubicBezTo>
                    <a:pt x="640" y="1301"/>
                    <a:pt x="663" y="1278"/>
                    <a:pt x="686" y="1256"/>
                  </a:cubicBezTo>
                  <a:cubicBezTo>
                    <a:pt x="731" y="1233"/>
                    <a:pt x="754" y="1210"/>
                    <a:pt x="777" y="1164"/>
                  </a:cubicBezTo>
                  <a:cubicBezTo>
                    <a:pt x="800" y="1164"/>
                    <a:pt x="823" y="1142"/>
                    <a:pt x="845" y="1119"/>
                  </a:cubicBezTo>
                  <a:lnTo>
                    <a:pt x="914" y="1119"/>
                  </a:lnTo>
                  <a:cubicBezTo>
                    <a:pt x="937" y="1119"/>
                    <a:pt x="982" y="1096"/>
                    <a:pt x="1005" y="1073"/>
                  </a:cubicBezTo>
                  <a:cubicBezTo>
                    <a:pt x="1028" y="1050"/>
                    <a:pt x="1051" y="1005"/>
                    <a:pt x="1051" y="982"/>
                  </a:cubicBezTo>
                  <a:cubicBezTo>
                    <a:pt x="1051" y="936"/>
                    <a:pt x="1028" y="890"/>
                    <a:pt x="1005" y="845"/>
                  </a:cubicBezTo>
                  <a:cubicBezTo>
                    <a:pt x="1005" y="822"/>
                    <a:pt x="982" y="776"/>
                    <a:pt x="960" y="754"/>
                  </a:cubicBezTo>
                  <a:cubicBezTo>
                    <a:pt x="937" y="708"/>
                    <a:pt x="937" y="685"/>
                    <a:pt x="914" y="639"/>
                  </a:cubicBezTo>
                  <a:cubicBezTo>
                    <a:pt x="845" y="502"/>
                    <a:pt x="800" y="365"/>
                    <a:pt x="731" y="251"/>
                  </a:cubicBezTo>
                  <a:cubicBezTo>
                    <a:pt x="686" y="160"/>
                    <a:pt x="617" y="92"/>
                    <a:pt x="549" y="46"/>
                  </a:cubicBezTo>
                  <a:cubicBezTo>
                    <a:pt x="526" y="23"/>
                    <a:pt x="480" y="23"/>
                    <a:pt x="457" y="23"/>
                  </a:cubicBezTo>
                  <a:cubicBezTo>
                    <a:pt x="435" y="0"/>
                    <a:pt x="412" y="0"/>
                    <a:pt x="366" y="0"/>
                  </a:cubicBez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" name="Google Shape;9759;p58"/>
            <p:cNvSpPr/>
            <p:nvPr/>
          </p:nvSpPr>
          <p:spPr>
            <a:xfrm>
              <a:off x="4671138" y="3686701"/>
              <a:ext cx="249502" cy="226280"/>
            </a:xfrm>
            <a:custGeom>
              <a:avLst/>
              <a:gdLst/>
              <a:ahLst/>
              <a:cxnLst/>
              <a:rect l="l" t="t" r="r" b="b"/>
              <a:pathLst>
                <a:path w="5297" h="4804" extrusionOk="0">
                  <a:moveTo>
                    <a:pt x="4931" y="4497"/>
                  </a:moveTo>
                  <a:cubicBezTo>
                    <a:pt x="4954" y="4520"/>
                    <a:pt x="4954" y="4520"/>
                    <a:pt x="4954" y="4520"/>
                  </a:cubicBezTo>
                  <a:lnTo>
                    <a:pt x="4931" y="4520"/>
                  </a:lnTo>
                  <a:cubicBezTo>
                    <a:pt x="4931" y="4520"/>
                    <a:pt x="4931" y="4497"/>
                    <a:pt x="4931" y="4497"/>
                  </a:cubicBezTo>
                  <a:close/>
                  <a:moveTo>
                    <a:pt x="184" y="1"/>
                  </a:moveTo>
                  <a:cubicBezTo>
                    <a:pt x="138" y="23"/>
                    <a:pt x="115" y="69"/>
                    <a:pt x="115" y="115"/>
                  </a:cubicBezTo>
                  <a:cubicBezTo>
                    <a:pt x="115" y="206"/>
                    <a:pt x="115" y="274"/>
                    <a:pt x="115" y="366"/>
                  </a:cubicBezTo>
                  <a:cubicBezTo>
                    <a:pt x="115" y="366"/>
                    <a:pt x="115" y="389"/>
                    <a:pt x="115" y="389"/>
                  </a:cubicBezTo>
                  <a:lnTo>
                    <a:pt x="69" y="389"/>
                  </a:lnTo>
                  <a:cubicBezTo>
                    <a:pt x="24" y="411"/>
                    <a:pt x="1" y="434"/>
                    <a:pt x="1" y="480"/>
                  </a:cubicBezTo>
                  <a:cubicBezTo>
                    <a:pt x="1" y="526"/>
                    <a:pt x="24" y="594"/>
                    <a:pt x="24" y="640"/>
                  </a:cubicBezTo>
                  <a:cubicBezTo>
                    <a:pt x="47" y="708"/>
                    <a:pt x="69" y="777"/>
                    <a:pt x="69" y="845"/>
                  </a:cubicBezTo>
                  <a:cubicBezTo>
                    <a:pt x="69" y="868"/>
                    <a:pt x="92" y="891"/>
                    <a:pt x="92" y="891"/>
                  </a:cubicBezTo>
                  <a:cubicBezTo>
                    <a:pt x="69" y="914"/>
                    <a:pt x="69" y="936"/>
                    <a:pt x="69" y="936"/>
                  </a:cubicBezTo>
                  <a:cubicBezTo>
                    <a:pt x="69" y="959"/>
                    <a:pt x="92" y="959"/>
                    <a:pt x="92" y="959"/>
                  </a:cubicBezTo>
                  <a:cubicBezTo>
                    <a:pt x="92" y="1073"/>
                    <a:pt x="138" y="1187"/>
                    <a:pt x="161" y="1302"/>
                  </a:cubicBezTo>
                  <a:cubicBezTo>
                    <a:pt x="184" y="1416"/>
                    <a:pt x="229" y="1530"/>
                    <a:pt x="252" y="1644"/>
                  </a:cubicBezTo>
                  <a:cubicBezTo>
                    <a:pt x="298" y="1758"/>
                    <a:pt x="343" y="1849"/>
                    <a:pt x="389" y="1964"/>
                  </a:cubicBezTo>
                  <a:cubicBezTo>
                    <a:pt x="435" y="2009"/>
                    <a:pt x="457" y="2078"/>
                    <a:pt x="503" y="2123"/>
                  </a:cubicBezTo>
                  <a:cubicBezTo>
                    <a:pt x="503" y="2146"/>
                    <a:pt x="526" y="2169"/>
                    <a:pt x="526" y="2192"/>
                  </a:cubicBezTo>
                  <a:cubicBezTo>
                    <a:pt x="549" y="2192"/>
                    <a:pt x="572" y="2215"/>
                    <a:pt x="594" y="2237"/>
                  </a:cubicBezTo>
                  <a:cubicBezTo>
                    <a:pt x="606" y="2249"/>
                    <a:pt x="617" y="2255"/>
                    <a:pt x="632" y="2255"/>
                  </a:cubicBezTo>
                  <a:cubicBezTo>
                    <a:pt x="646" y="2255"/>
                    <a:pt x="663" y="2249"/>
                    <a:pt x="686" y="2237"/>
                  </a:cubicBezTo>
                  <a:cubicBezTo>
                    <a:pt x="686" y="2260"/>
                    <a:pt x="709" y="2283"/>
                    <a:pt x="731" y="2306"/>
                  </a:cubicBezTo>
                  <a:cubicBezTo>
                    <a:pt x="754" y="2329"/>
                    <a:pt x="777" y="2374"/>
                    <a:pt x="800" y="2397"/>
                  </a:cubicBezTo>
                  <a:cubicBezTo>
                    <a:pt x="845" y="2466"/>
                    <a:pt x="891" y="2511"/>
                    <a:pt x="937" y="2557"/>
                  </a:cubicBezTo>
                  <a:cubicBezTo>
                    <a:pt x="1051" y="2694"/>
                    <a:pt x="1142" y="2831"/>
                    <a:pt x="1279" y="2945"/>
                  </a:cubicBezTo>
                  <a:cubicBezTo>
                    <a:pt x="1393" y="3082"/>
                    <a:pt x="1507" y="3196"/>
                    <a:pt x="1622" y="3287"/>
                  </a:cubicBezTo>
                  <a:cubicBezTo>
                    <a:pt x="1667" y="3333"/>
                    <a:pt x="1736" y="3379"/>
                    <a:pt x="1781" y="3424"/>
                  </a:cubicBezTo>
                  <a:cubicBezTo>
                    <a:pt x="1850" y="3470"/>
                    <a:pt x="1941" y="3538"/>
                    <a:pt x="2032" y="3584"/>
                  </a:cubicBezTo>
                  <a:lnTo>
                    <a:pt x="2101" y="3584"/>
                  </a:lnTo>
                  <a:cubicBezTo>
                    <a:pt x="2101" y="3584"/>
                    <a:pt x="2124" y="3607"/>
                    <a:pt x="2147" y="3607"/>
                  </a:cubicBezTo>
                  <a:lnTo>
                    <a:pt x="2192" y="3607"/>
                  </a:lnTo>
                  <a:cubicBezTo>
                    <a:pt x="2238" y="3630"/>
                    <a:pt x="2261" y="3653"/>
                    <a:pt x="2306" y="3698"/>
                  </a:cubicBezTo>
                  <a:cubicBezTo>
                    <a:pt x="2329" y="3721"/>
                    <a:pt x="2352" y="3721"/>
                    <a:pt x="2398" y="3744"/>
                  </a:cubicBezTo>
                  <a:cubicBezTo>
                    <a:pt x="2420" y="3767"/>
                    <a:pt x="2443" y="3790"/>
                    <a:pt x="2466" y="3812"/>
                  </a:cubicBezTo>
                  <a:cubicBezTo>
                    <a:pt x="2603" y="3881"/>
                    <a:pt x="2740" y="3949"/>
                    <a:pt x="2877" y="4041"/>
                  </a:cubicBezTo>
                  <a:cubicBezTo>
                    <a:pt x="2945" y="4063"/>
                    <a:pt x="3014" y="4109"/>
                    <a:pt x="3082" y="4132"/>
                  </a:cubicBezTo>
                  <a:cubicBezTo>
                    <a:pt x="3105" y="4155"/>
                    <a:pt x="3151" y="4155"/>
                    <a:pt x="3174" y="4178"/>
                  </a:cubicBezTo>
                  <a:cubicBezTo>
                    <a:pt x="3196" y="4178"/>
                    <a:pt x="3196" y="4200"/>
                    <a:pt x="3219" y="4200"/>
                  </a:cubicBezTo>
                  <a:cubicBezTo>
                    <a:pt x="3242" y="4200"/>
                    <a:pt x="3265" y="4223"/>
                    <a:pt x="3288" y="4223"/>
                  </a:cubicBezTo>
                  <a:cubicBezTo>
                    <a:pt x="3311" y="4246"/>
                    <a:pt x="3356" y="4269"/>
                    <a:pt x="3402" y="4292"/>
                  </a:cubicBezTo>
                  <a:cubicBezTo>
                    <a:pt x="3470" y="4337"/>
                    <a:pt x="3562" y="4383"/>
                    <a:pt x="3630" y="4406"/>
                  </a:cubicBezTo>
                  <a:cubicBezTo>
                    <a:pt x="3721" y="4451"/>
                    <a:pt x="3790" y="4474"/>
                    <a:pt x="3881" y="4497"/>
                  </a:cubicBezTo>
                  <a:cubicBezTo>
                    <a:pt x="3950" y="4520"/>
                    <a:pt x="4041" y="4543"/>
                    <a:pt x="4110" y="4566"/>
                  </a:cubicBezTo>
                  <a:cubicBezTo>
                    <a:pt x="4292" y="4611"/>
                    <a:pt x="4452" y="4680"/>
                    <a:pt x="4634" y="4703"/>
                  </a:cubicBezTo>
                  <a:cubicBezTo>
                    <a:pt x="4703" y="4725"/>
                    <a:pt x="4794" y="4748"/>
                    <a:pt x="4863" y="4771"/>
                  </a:cubicBezTo>
                  <a:cubicBezTo>
                    <a:pt x="4908" y="4771"/>
                    <a:pt x="4931" y="4771"/>
                    <a:pt x="4977" y="4794"/>
                  </a:cubicBezTo>
                  <a:cubicBezTo>
                    <a:pt x="5023" y="4794"/>
                    <a:pt x="5058" y="4804"/>
                    <a:pt x="5097" y="4804"/>
                  </a:cubicBezTo>
                  <a:cubicBezTo>
                    <a:pt x="5116" y="4804"/>
                    <a:pt x="5137" y="4801"/>
                    <a:pt x="5159" y="4794"/>
                  </a:cubicBezTo>
                  <a:cubicBezTo>
                    <a:pt x="5251" y="4794"/>
                    <a:pt x="5296" y="4703"/>
                    <a:pt x="5296" y="4634"/>
                  </a:cubicBezTo>
                  <a:cubicBezTo>
                    <a:pt x="5274" y="4588"/>
                    <a:pt x="5274" y="4566"/>
                    <a:pt x="5251" y="4543"/>
                  </a:cubicBezTo>
                  <a:cubicBezTo>
                    <a:pt x="5251" y="4497"/>
                    <a:pt x="5228" y="4451"/>
                    <a:pt x="5205" y="4406"/>
                  </a:cubicBezTo>
                  <a:cubicBezTo>
                    <a:pt x="5182" y="4337"/>
                    <a:pt x="5137" y="4292"/>
                    <a:pt x="5114" y="4246"/>
                  </a:cubicBezTo>
                  <a:cubicBezTo>
                    <a:pt x="5091" y="4200"/>
                    <a:pt x="5045" y="4155"/>
                    <a:pt x="5023" y="4109"/>
                  </a:cubicBezTo>
                  <a:cubicBezTo>
                    <a:pt x="4977" y="4086"/>
                    <a:pt x="4931" y="4063"/>
                    <a:pt x="4863" y="4063"/>
                  </a:cubicBezTo>
                  <a:cubicBezTo>
                    <a:pt x="4840" y="4063"/>
                    <a:pt x="4817" y="4063"/>
                    <a:pt x="4794" y="4041"/>
                  </a:cubicBezTo>
                  <a:cubicBezTo>
                    <a:pt x="4726" y="4041"/>
                    <a:pt x="4657" y="4018"/>
                    <a:pt x="4589" y="4018"/>
                  </a:cubicBezTo>
                  <a:cubicBezTo>
                    <a:pt x="4498" y="3972"/>
                    <a:pt x="4383" y="3949"/>
                    <a:pt x="4292" y="3904"/>
                  </a:cubicBezTo>
                  <a:cubicBezTo>
                    <a:pt x="4178" y="3858"/>
                    <a:pt x="4041" y="3835"/>
                    <a:pt x="3927" y="3767"/>
                  </a:cubicBezTo>
                  <a:cubicBezTo>
                    <a:pt x="3790" y="3721"/>
                    <a:pt x="3676" y="3653"/>
                    <a:pt x="3539" y="3607"/>
                  </a:cubicBezTo>
                  <a:cubicBezTo>
                    <a:pt x="3425" y="3561"/>
                    <a:pt x="3288" y="3493"/>
                    <a:pt x="3174" y="3424"/>
                  </a:cubicBezTo>
                  <a:cubicBezTo>
                    <a:pt x="3037" y="3356"/>
                    <a:pt x="2900" y="3265"/>
                    <a:pt x="2763" y="3173"/>
                  </a:cubicBezTo>
                  <a:cubicBezTo>
                    <a:pt x="2626" y="3082"/>
                    <a:pt x="2489" y="2991"/>
                    <a:pt x="2352" y="2899"/>
                  </a:cubicBezTo>
                  <a:cubicBezTo>
                    <a:pt x="2306" y="2854"/>
                    <a:pt x="2238" y="2808"/>
                    <a:pt x="2169" y="2762"/>
                  </a:cubicBezTo>
                  <a:cubicBezTo>
                    <a:pt x="2101" y="2717"/>
                    <a:pt x="2032" y="2671"/>
                    <a:pt x="1987" y="2603"/>
                  </a:cubicBezTo>
                  <a:cubicBezTo>
                    <a:pt x="1850" y="2511"/>
                    <a:pt x="1736" y="2420"/>
                    <a:pt x="1622" y="2306"/>
                  </a:cubicBezTo>
                  <a:cubicBezTo>
                    <a:pt x="1576" y="2260"/>
                    <a:pt x="1530" y="2215"/>
                    <a:pt x="1485" y="2169"/>
                  </a:cubicBezTo>
                  <a:cubicBezTo>
                    <a:pt x="1439" y="2146"/>
                    <a:pt x="1416" y="2100"/>
                    <a:pt x="1393" y="2078"/>
                  </a:cubicBezTo>
                  <a:cubicBezTo>
                    <a:pt x="1234" y="1918"/>
                    <a:pt x="1097" y="1758"/>
                    <a:pt x="960" y="1575"/>
                  </a:cubicBezTo>
                  <a:cubicBezTo>
                    <a:pt x="891" y="1484"/>
                    <a:pt x="823" y="1393"/>
                    <a:pt x="754" y="1302"/>
                  </a:cubicBezTo>
                  <a:cubicBezTo>
                    <a:pt x="709" y="1233"/>
                    <a:pt x="640" y="1142"/>
                    <a:pt x="594" y="1073"/>
                  </a:cubicBezTo>
                  <a:cubicBezTo>
                    <a:pt x="549" y="959"/>
                    <a:pt x="480" y="845"/>
                    <a:pt x="435" y="754"/>
                  </a:cubicBezTo>
                  <a:cubicBezTo>
                    <a:pt x="389" y="640"/>
                    <a:pt x="343" y="526"/>
                    <a:pt x="321" y="411"/>
                  </a:cubicBezTo>
                  <a:cubicBezTo>
                    <a:pt x="298" y="366"/>
                    <a:pt x="298" y="320"/>
                    <a:pt x="298" y="274"/>
                  </a:cubicBezTo>
                  <a:cubicBezTo>
                    <a:pt x="298" y="229"/>
                    <a:pt x="298" y="160"/>
                    <a:pt x="298" y="92"/>
                  </a:cubicBezTo>
                  <a:cubicBezTo>
                    <a:pt x="275" y="46"/>
                    <a:pt x="229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" name="Google Shape;9760;p58"/>
            <p:cNvSpPr/>
            <p:nvPr/>
          </p:nvSpPr>
          <p:spPr>
            <a:xfrm>
              <a:off x="4744291" y="3563053"/>
              <a:ext cx="173102" cy="339138"/>
            </a:xfrm>
            <a:custGeom>
              <a:avLst/>
              <a:gdLst/>
              <a:ahLst/>
              <a:cxnLst/>
              <a:rect l="l" t="t" r="r" b="b"/>
              <a:pathLst>
                <a:path w="3675" h="7200" extrusionOk="0">
                  <a:moveTo>
                    <a:pt x="834" y="1190"/>
                  </a:moveTo>
                  <a:cubicBezTo>
                    <a:pt x="837" y="1197"/>
                    <a:pt x="841" y="1203"/>
                    <a:pt x="845" y="1210"/>
                  </a:cubicBezTo>
                  <a:cubicBezTo>
                    <a:pt x="845" y="1210"/>
                    <a:pt x="845" y="1197"/>
                    <a:pt x="834" y="1190"/>
                  </a:cubicBezTo>
                  <a:close/>
                  <a:moveTo>
                    <a:pt x="91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0" y="46"/>
                    <a:pt x="0" y="92"/>
                    <a:pt x="23" y="138"/>
                  </a:cubicBezTo>
                  <a:cubicBezTo>
                    <a:pt x="91" y="275"/>
                    <a:pt x="160" y="412"/>
                    <a:pt x="228" y="548"/>
                  </a:cubicBezTo>
                  <a:cubicBezTo>
                    <a:pt x="251" y="617"/>
                    <a:pt x="274" y="685"/>
                    <a:pt x="297" y="754"/>
                  </a:cubicBezTo>
                  <a:cubicBezTo>
                    <a:pt x="342" y="822"/>
                    <a:pt x="365" y="891"/>
                    <a:pt x="388" y="936"/>
                  </a:cubicBezTo>
                  <a:cubicBezTo>
                    <a:pt x="502" y="1210"/>
                    <a:pt x="639" y="1461"/>
                    <a:pt x="776" y="1713"/>
                  </a:cubicBezTo>
                  <a:cubicBezTo>
                    <a:pt x="822" y="1849"/>
                    <a:pt x="890" y="1986"/>
                    <a:pt x="936" y="2123"/>
                  </a:cubicBezTo>
                  <a:cubicBezTo>
                    <a:pt x="1004" y="2260"/>
                    <a:pt x="1050" y="2397"/>
                    <a:pt x="1119" y="2534"/>
                  </a:cubicBezTo>
                  <a:cubicBezTo>
                    <a:pt x="1187" y="2648"/>
                    <a:pt x="1233" y="2785"/>
                    <a:pt x="1301" y="2922"/>
                  </a:cubicBezTo>
                  <a:cubicBezTo>
                    <a:pt x="1370" y="3059"/>
                    <a:pt x="1415" y="3196"/>
                    <a:pt x="1484" y="3333"/>
                  </a:cubicBezTo>
                  <a:cubicBezTo>
                    <a:pt x="1552" y="3470"/>
                    <a:pt x="1621" y="3607"/>
                    <a:pt x="1666" y="3721"/>
                  </a:cubicBezTo>
                  <a:cubicBezTo>
                    <a:pt x="1735" y="3881"/>
                    <a:pt x="1803" y="4018"/>
                    <a:pt x="1872" y="4155"/>
                  </a:cubicBezTo>
                  <a:cubicBezTo>
                    <a:pt x="1940" y="4292"/>
                    <a:pt x="2009" y="4429"/>
                    <a:pt x="2054" y="4566"/>
                  </a:cubicBezTo>
                  <a:cubicBezTo>
                    <a:pt x="2123" y="4703"/>
                    <a:pt x="2214" y="4840"/>
                    <a:pt x="2260" y="4999"/>
                  </a:cubicBezTo>
                  <a:cubicBezTo>
                    <a:pt x="2397" y="5250"/>
                    <a:pt x="2511" y="5502"/>
                    <a:pt x="2648" y="5753"/>
                  </a:cubicBezTo>
                  <a:cubicBezTo>
                    <a:pt x="2671" y="5798"/>
                    <a:pt x="2716" y="5867"/>
                    <a:pt x="2739" y="5935"/>
                  </a:cubicBezTo>
                  <a:cubicBezTo>
                    <a:pt x="2762" y="5981"/>
                    <a:pt x="2808" y="6049"/>
                    <a:pt x="2830" y="6118"/>
                  </a:cubicBezTo>
                  <a:cubicBezTo>
                    <a:pt x="2853" y="6141"/>
                    <a:pt x="2876" y="6186"/>
                    <a:pt x="2876" y="6209"/>
                  </a:cubicBezTo>
                  <a:cubicBezTo>
                    <a:pt x="2899" y="6232"/>
                    <a:pt x="2899" y="6232"/>
                    <a:pt x="2899" y="6255"/>
                  </a:cubicBezTo>
                  <a:cubicBezTo>
                    <a:pt x="2922" y="6255"/>
                    <a:pt x="2922" y="6278"/>
                    <a:pt x="2922" y="6278"/>
                  </a:cubicBezTo>
                  <a:cubicBezTo>
                    <a:pt x="2922" y="6278"/>
                    <a:pt x="2922" y="6278"/>
                    <a:pt x="2922" y="6300"/>
                  </a:cubicBezTo>
                  <a:cubicBezTo>
                    <a:pt x="2945" y="6300"/>
                    <a:pt x="2945" y="6323"/>
                    <a:pt x="2945" y="6323"/>
                  </a:cubicBezTo>
                  <a:cubicBezTo>
                    <a:pt x="2990" y="6392"/>
                    <a:pt x="3013" y="6460"/>
                    <a:pt x="3036" y="6506"/>
                  </a:cubicBezTo>
                  <a:cubicBezTo>
                    <a:pt x="3081" y="6597"/>
                    <a:pt x="3127" y="6688"/>
                    <a:pt x="3173" y="6780"/>
                  </a:cubicBezTo>
                  <a:cubicBezTo>
                    <a:pt x="3218" y="6848"/>
                    <a:pt x="3264" y="6917"/>
                    <a:pt x="3310" y="6985"/>
                  </a:cubicBezTo>
                  <a:cubicBezTo>
                    <a:pt x="3310" y="7008"/>
                    <a:pt x="3333" y="7008"/>
                    <a:pt x="3333" y="7031"/>
                  </a:cubicBezTo>
                  <a:cubicBezTo>
                    <a:pt x="3355" y="7054"/>
                    <a:pt x="3378" y="7099"/>
                    <a:pt x="3401" y="7145"/>
                  </a:cubicBezTo>
                  <a:cubicBezTo>
                    <a:pt x="3434" y="7178"/>
                    <a:pt x="3480" y="7200"/>
                    <a:pt x="3529" y="7200"/>
                  </a:cubicBezTo>
                  <a:cubicBezTo>
                    <a:pt x="3547" y="7200"/>
                    <a:pt x="3565" y="7197"/>
                    <a:pt x="3584" y="7191"/>
                  </a:cubicBezTo>
                  <a:cubicBezTo>
                    <a:pt x="3606" y="7168"/>
                    <a:pt x="3652" y="7145"/>
                    <a:pt x="3675" y="7122"/>
                  </a:cubicBezTo>
                  <a:cubicBezTo>
                    <a:pt x="3675" y="7076"/>
                    <a:pt x="3675" y="7031"/>
                    <a:pt x="3675" y="6985"/>
                  </a:cubicBezTo>
                  <a:cubicBezTo>
                    <a:pt x="3652" y="6962"/>
                    <a:pt x="3652" y="6940"/>
                    <a:pt x="3629" y="6917"/>
                  </a:cubicBezTo>
                  <a:cubicBezTo>
                    <a:pt x="3629" y="6894"/>
                    <a:pt x="3606" y="6871"/>
                    <a:pt x="3606" y="6871"/>
                  </a:cubicBezTo>
                  <a:cubicBezTo>
                    <a:pt x="3584" y="6825"/>
                    <a:pt x="3561" y="6803"/>
                    <a:pt x="3561" y="6780"/>
                  </a:cubicBezTo>
                  <a:cubicBezTo>
                    <a:pt x="3538" y="6757"/>
                    <a:pt x="3515" y="6734"/>
                    <a:pt x="3515" y="6688"/>
                  </a:cubicBezTo>
                  <a:cubicBezTo>
                    <a:pt x="3470" y="6643"/>
                    <a:pt x="3447" y="6597"/>
                    <a:pt x="3401" y="6529"/>
                  </a:cubicBezTo>
                  <a:cubicBezTo>
                    <a:pt x="3378" y="6483"/>
                    <a:pt x="3355" y="6415"/>
                    <a:pt x="3310" y="6346"/>
                  </a:cubicBezTo>
                  <a:cubicBezTo>
                    <a:pt x="3310" y="6323"/>
                    <a:pt x="3287" y="6278"/>
                    <a:pt x="3264" y="6255"/>
                  </a:cubicBezTo>
                  <a:cubicBezTo>
                    <a:pt x="3264" y="6232"/>
                    <a:pt x="3264" y="6232"/>
                    <a:pt x="3241" y="6209"/>
                  </a:cubicBezTo>
                  <a:cubicBezTo>
                    <a:pt x="3241" y="6186"/>
                    <a:pt x="3218" y="6163"/>
                    <a:pt x="3218" y="6141"/>
                  </a:cubicBezTo>
                  <a:lnTo>
                    <a:pt x="3196" y="6141"/>
                  </a:lnTo>
                  <a:cubicBezTo>
                    <a:pt x="3127" y="6004"/>
                    <a:pt x="3059" y="5867"/>
                    <a:pt x="2990" y="5730"/>
                  </a:cubicBezTo>
                  <a:cubicBezTo>
                    <a:pt x="2945" y="5661"/>
                    <a:pt x="2922" y="5593"/>
                    <a:pt x="2876" y="5524"/>
                  </a:cubicBezTo>
                  <a:cubicBezTo>
                    <a:pt x="2853" y="5456"/>
                    <a:pt x="2808" y="5387"/>
                    <a:pt x="2785" y="5319"/>
                  </a:cubicBezTo>
                  <a:cubicBezTo>
                    <a:pt x="2739" y="5250"/>
                    <a:pt x="2716" y="5182"/>
                    <a:pt x="2671" y="5091"/>
                  </a:cubicBezTo>
                  <a:cubicBezTo>
                    <a:pt x="2648" y="5022"/>
                    <a:pt x="2602" y="4954"/>
                    <a:pt x="2579" y="4885"/>
                  </a:cubicBezTo>
                  <a:cubicBezTo>
                    <a:pt x="2511" y="4748"/>
                    <a:pt x="2442" y="4611"/>
                    <a:pt x="2374" y="4452"/>
                  </a:cubicBezTo>
                  <a:cubicBezTo>
                    <a:pt x="2305" y="4315"/>
                    <a:pt x="2237" y="4178"/>
                    <a:pt x="2168" y="4041"/>
                  </a:cubicBezTo>
                  <a:cubicBezTo>
                    <a:pt x="2146" y="3972"/>
                    <a:pt x="2100" y="3904"/>
                    <a:pt x="2077" y="3835"/>
                  </a:cubicBezTo>
                  <a:cubicBezTo>
                    <a:pt x="2054" y="3767"/>
                    <a:pt x="2009" y="3698"/>
                    <a:pt x="1986" y="3630"/>
                  </a:cubicBezTo>
                  <a:cubicBezTo>
                    <a:pt x="1917" y="3493"/>
                    <a:pt x="1849" y="3356"/>
                    <a:pt x="1780" y="3219"/>
                  </a:cubicBezTo>
                  <a:cubicBezTo>
                    <a:pt x="1735" y="3082"/>
                    <a:pt x="1666" y="2945"/>
                    <a:pt x="1598" y="2808"/>
                  </a:cubicBezTo>
                  <a:cubicBezTo>
                    <a:pt x="1529" y="2671"/>
                    <a:pt x="1484" y="2557"/>
                    <a:pt x="1415" y="2420"/>
                  </a:cubicBezTo>
                  <a:cubicBezTo>
                    <a:pt x="1347" y="2283"/>
                    <a:pt x="1301" y="2146"/>
                    <a:pt x="1233" y="2009"/>
                  </a:cubicBezTo>
                  <a:cubicBezTo>
                    <a:pt x="1141" y="1758"/>
                    <a:pt x="1027" y="1530"/>
                    <a:pt x="890" y="1279"/>
                  </a:cubicBezTo>
                  <a:cubicBezTo>
                    <a:pt x="867" y="1256"/>
                    <a:pt x="845" y="1210"/>
                    <a:pt x="822" y="1188"/>
                  </a:cubicBezTo>
                  <a:cubicBezTo>
                    <a:pt x="827" y="1188"/>
                    <a:pt x="831" y="1189"/>
                    <a:pt x="834" y="1190"/>
                  </a:cubicBezTo>
                  <a:lnTo>
                    <a:pt x="834" y="1190"/>
                  </a:lnTo>
                  <a:cubicBezTo>
                    <a:pt x="815" y="1157"/>
                    <a:pt x="795" y="1135"/>
                    <a:pt x="776" y="1096"/>
                  </a:cubicBezTo>
                  <a:lnTo>
                    <a:pt x="776" y="1096"/>
                  </a:lnTo>
                  <a:cubicBezTo>
                    <a:pt x="776" y="1096"/>
                    <a:pt x="799" y="1119"/>
                    <a:pt x="799" y="1119"/>
                  </a:cubicBezTo>
                  <a:cubicBezTo>
                    <a:pt x="776" y="1096"/>
                    <a:pt x="753" y="1073"/>
                    <a:pt x="753" y="1028"/>
                  </a:cubicBezTo>
                  <a:lnTo>
                    <a:pt x="753" y="1051"/>
                  </a:lnTo>
                  <a:cubicBezTo>
                    <a:pt x="708" y="959"/>
                    <a:pt x="685" y="891"/>
                    <a:pt x="639" y="822"/>
                  </a:cubicBezTo>
                  <a:cubicBezTo>
                    <a:pt x="594" y="754"/>
                    <a:pt x="548" y="663"/>
                    <a:pt x="502" y="594"/>
                  </a:cubicBezTo>
                  <a:cubicBezTo>
                    <a:pt x="479" y="548"/>
                    <a:pt x="434" y="526"/>
                    <a:pt x="411" y="480"/>
                  </a:cubicBezTo>
                  <a:cubicBezTo>
                    <a:pt x="388" y="434"/>
                    <a:pt x="365" y="412"/>
                    <a:pt x="342" y="366"/>
                  </a:cubicBezTo>
                  <a:cubicBezTo>
                    <a:pt x="297" y="275"/>
                    <a:pt x="251" y="206"/>
                    <a:pt x="206" y="138"/>
                  </a:cubicBezTo>
                  <a:lnTo>
                    <a:pt x="228" y="138"/>
                  </a:lnTo>
                  <a:cubicBezTo>
                    <a:pt x="206" y="138"/>
                    <a:pt x="206" y="115"/>
                    <a:pt x="183" y="92"/>
                  </a:cubicBezTo>
                  <a:lnTo>
                    <a:pt x="206" y="92"/>
                  </a:lnTo>
                  <a:lnTo>
                    <a:pt x="160" y="23"/>
                  </a:lnTo>
                  <a:cubicBezTo>
                    <a:pt x="137" y="1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" name="Google Shape;9761;p58"/>
            <p:cNvSpPr/>
            <p:nvPr/>
          </p:nvSpPr>
          <p:spPr>
            <a:xfrm>
              <a:off x="4747494" y="3558767"/>
              <a:ext cx="25859" cy="45595"/>
            </a:xfrm>
            <a:custGeom>
              <a:avLst/>
              <a:gdLst/>
              <a:ahLst/>
              <a:cxnLst/>
              <a:rect l="l" t="t" r="r" b="b"/>
              <a:pathLst>
                <a:path w="549" h="968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46" y="23"/>
                    <a:pt x="46" y="46"/>
                    <a:pt x="23" y="46"/>
                  </a:cubicBezTo>
                  <a:cubicBezTo>
                    <a:pt x="1" y="69"/>
                    <a:pt x="1" y="92"/>
                    <a:pt x="1" y="114"/>
                  </a:cubicBezTo>
                  <a:cubicBezTo>
                    <a:pt x="23" y="160"/>
                    <a:pt x="46" y="206"/>
                    <a:pt x="92" y="251"/>
                  </a:cubicBezTo>
                  <a:cubicBezTo>
                    <a:pt x="92" y="297"/>
                    <a:pt x="115" y="320"/>
                    <a:pt x="115" y="343"/>
                  </a:cubicBezTo>
                  <a:cubicBezTo>
                    <a:pt x="138" y="388"/>
                    <a:pt x="160" y="434"/>
                    <a:pt x="183" y="480"/>
                  </a:cubicBezTo>
                  <a:lnTo>
                    <a:pt x="206" y="525"/>
                  </a:lnTo>
                  <a:cubicBezTo>
                    <a:pt x="206" y="548"/>
                    <a:pt x="206" y="571"/>
                    <a:pt x="229" y="594"/>
                  </a:cubicBezTo>
                  <a:cubicBezTo>
                    <a:pt x="229" y="594"/>
                    <a:pt x="229" y="594"/>
                    <a:pt x="252" y="617"/>
                  </a:cubicBezTo>
                  <a:cubicBezTo>
                    <a:pt x="252" y="639"/>
                    <a:pt x="252" y="639"/>
                    <a:pt x="274" y="662"/>
                  </a:cubicBezTo>
                  <a:cubicBezTo>
                    <a:pt x="297" y="754"/>
                    <a:pt x="320" y="822"/>
                    <a:pt x="366" y="913"/>
                  </a:cubicBezTo>
                  <a:cubicBezTo>
                    <a:pt x="382" y="947"/>
                    <a:pt x="411" y="968"/>
                    <a:pt x="444" y="968"/>
                  </a:cubicBezTo>
                  <a:cubicBezTo>
                    <a:pt x="455" y="968"/>
                    <a:pt x="468" y="965"/>
                    <a:pt x="480" y="959"/>
                  </a:cubicBezTo>
                  <a:cubicBezTo>
                    <a:pt x="526" y="936"/>
                    <a:pt x="548" y="891"/>
                    <a:pt x="526" y="845"/>
                  </a:cubicBezTo>
                  <a:cubicBezTo>
                    <a:pt x="480" y="708"/>
                    <a:pt x="434" y="571"/>
                    <a:pt x="389" y="434"/>
                  </a:cubicBezTo>
                  <a:cubicBezTo>
                    <a:pt x="366" y="366"/>
                    <a:pt x="320" y="297"/>
                    <a:pt x="297" y="251"/>
                  </a:cubicBezTo>
                  <a:cubicBezTo>
                    <a:pt x="274" y="183"/>
                    <a:pt x="252" y="114"/>
                    <a:pt x="206" y="46"/>
                  </a:cubicBezTo>
                  <a:cubicBezTo>
                    <a:pt x="206" y="23"/>
                    <a:pt x="183" y="23"/>
                    <a:pt x="160" y="0"/>
                  </a:cubicBezTo>
                  <a:close/>
                </a:path>
              </a:pathLst>
            </a:custGeom>
            <a:solidFill>
              <a:srgbClr val="6E59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" name="Google Shape;9762;p58"/>
            <p:cNvSpPr/>
            <p:nvPr/>
          </p:nvSpPr>
          <p:spPr>
            <a:xfrm>
              <a:off x="4961444" y="3845818"/>
              <a:ext cx="115119" cy="68864"/>
            </a:xfrm>
            <a:custGeom>
              <a:avLst/>
              <a:gdLst/>
              <a:ahLst/>
              <a:cxnLst/>
              <a:rect l="l" t="t" r="r" b="b"/>
              <a:pathLst>
                <a:path w="2444" h="1462" extrusionOk="0">
                  <a:moveTo>
                    <a:pt x="2260" y="1"/>
                  </a:moveTo>
                  <a:cubicBezTo>
                    <a:pt x="2238" y="24"/>
                    <a:pt x="2238" y="24"/>
                    <a:pt x="2215" y="24"/>
                  </a:cubicBezTo>
                  <a:cubicBezTo>
                    <a:pt x="2192" y="24"/>
                    <a:pt x="2169" y="24"/>
                    <a:pt x="2146" y="46"/>
                  </a:cubicBezTo>
                  <a:cubicBezTo>
                    <a:pt x="2124" y="46"/>
                    <a:pt x="2101" y="69"/>
                    <a:pt x="2078" y="69"/>
                  </a:cubicBezTo>
                  <a:cubicBezTo>
                    <a:pt x="1987" y="115"/>
                    <a:pt x="1872" y="138"/>
                    <a:pt x="1758" y="183"/>
                  </a:cubicBezTo>
                  <a:cubicBezTo>
                    <a:pt x="1621" y="229"/>
                    <a:pt x="1484" y="275"/>
                    <a:pt x="1347" y="297"/>
                  </a:cubicBezTo>
                  <a:cubicBezTo>
                    <a:pt x="1211" y="343"/>
                    <a:pt x="1051" y="389"/>
                    <a:pt x="891" y="412"/>
                  </a:cubicBezTo>
                  <a:cubicBezTo>
                    <a:pt x="754" y="434"/>
                    <a:pt x="617" y="480"/>
                    <a:pt x="457" y="503"/>
                  </a:cubicBezTo>
                  <a:cubicBezTo>
                    <a:pt x="412" y="503"/>
                    <a:pt x="366" y="503"/>
                    <a:pt x="298" y="526"/>
                  </a:cubicBezTo>
                  <a:cubicBezTo>
                    <a:pt x="229" y="526"/>
                    <a:pt x="161" y="526"/>
                    <a:pt x="92" y="548"/>
                  </a:cubicBezTo>
                  <a:cubicBezTo>
                    <a:pt x="46" y="548"/>
                    <a:pt x="1" y="594"/>
                    <a:pt x="1" y="640"/>
                  </a:cubicBezTo>
                  <a:cubicBezTo>
                    <a:pt x="1" y="685"/>
                    <a:pt x="46" y="731"/>
                    <a:pt x="92" y="731"/>
                  </a:cubicBezTo>
                  <a:lnTo>
                    <a:pt x="183" y="731"/>
                  </a:lnTo>
                  <a:cubicBezTo>
                    <a:pt x="138" y="777"/>
                    <a:pt x="138" y="845"/>
                    <a:pt x="161" y="914"/>
                  </a:cubicBezTo>
                  <a:cubicBezTo>
                    <a:pt x="161" y="914"/>
                    <a:pt x="161" y="937"/>
                    <a:pt x="183" y="959"/>
                  </a:cubicBezTo>
                  <a:cubicBezTo>
                    <a:pt x="183" y="1005"/>
                    <a:pt x="206" y="1051"/>
                    <a:pt x="229" y="1096"/>
                  </a:cubicBezTo>
                  <a:lnTo>
                    <a:pt x="206" y="1051"/>
                  </a:lnTo>
                  <a:lnTo>
                    <a:pt x="206" y="1051"/>
                  </a:lnTo>
                  <a:cubicBezTo>
                    <a:pt x="252" y="1142"/>
                    <a:pt x="275" y="1233"/>
                    <a:pt x="343" y="1302"/>
                  </a:cubicBezTo>
                  <a:cubicBezTo>
                    <a:pt x="366" y="1370"/>
                    <a:pt x="434" y="1416"/>
                    <a:pt x="503" y="1439"/>
                  </a:cubicBezTo>
                  <a:cubicBezTo>
                    <a:pt x="549" y="1462"/>
                    <a:pt x="571" y="1462"/>
                    <a:pt x="617" y="1462"/>
                  </a:cubicBezTo>
                  <a:lnTo>
                    <a:pt x="686" y="1462"/>
                  </a:lnTo>
                  <a:cubicBezTo>
                    <a:pt x="708" y="1462"/>
                    <a:pt x="754" y="1462"/>
                    <a:pt x="777" y="1439"/>
                  </a:cubicBezTo>
                  <a:lnTo>
                    <a:pt x="868" y="1439"/>
                  </a:lnTo>
                  <a:cubicBezTo>
                    <a:pt x="891" y="1416"/>
                    <a:pt x="914" y="1416"/>
                    <a:pt x="959" y="1416"/>
                  </a:cubicBezTo>
                  <a:cubicBezTo>
                    <a:pt x="1028" y="1416"/>
                    <a:pt x="1096" y="1393"/>
                    <a:pt x="1165" y="1393"/>
                  </a:cubicBezTo>
                  <a:cubicBezTo>
                    <a:pt x="1233" y="1370"/>
                    <a:pt x="1302" y="1370"/>
                    <a:pt x="1370" y="1347"/>
                  </a:cubicBezTo>
                  <a:cubicBezTo>
                    <a:pt x="1530" y="1325"/>
                    <a:pt x="1667" y="1279"/>
                    <a:pt x="1827" y="1233"/>
                  </a:cubicBezTo>
                  <a:cubicBezTo>
                    <a:pt x="1918" y="1210"/>
                    <a:pt x="1987" y="1188"/>
                    <a:pt x="2078" y="1142"/>
                  </a:cubicBezTo>
                  <a:cubicBezTo>
                    <a:pt x="2146" y="1119"/>
                    <a:pt x="2238" y="1073"/>
                    <a:pt x="2306" y="1028"/>
                  </a:cubicBezTo>
                  <a:cubicBezTo>
                    <a:pt x="2375" y="982"/>
                    <a:pt x="2397" y="891"/>
                    <a:pt x="2375" y="822"/>
                  </a:cubicBezTo>
                  <a:cubicBezTo>
                    <a:pt x="2375" y="800"/>
                    <a:pt x="2375" y="777"/>
                    <a:pt x="2375" y="754"/>
                  </a:cubicBezTo>
                  <a:cubicBezTo>
                    <a:pt x="2352" y="731"/>
                    <a:pt x="2329" y="685"/>
                    <a:pt x="2329" y="640"/>
                  </a:cubicBezTo>
                  <a:cubicBezTo>
                    <a:pt x="2329" y="594"/>
                    <a:pt x="2329" y="571"/>
                    <a:pt x="2329" y="548"/>
                  </a:cubicBezTo>
                  <a:cubicBezTo>
                    <a:pt x="2352" y="457"/>
                    <a:pt x="2375" y="366"/>
                    <a:pt x="2397" y="275"/>
                  </a:cubicBezTo>
                  <a:cubicBezTo>
                    <a:pt x="2397" y="275"/>
                    <a:pt x="2420" y="252"/>
                    <a:pt x="2420" y="229"/>
                  </a:cubicBezTo>
                  <a:cubicBezTo>
                    <a:pt x="2443" y="183"/>
                    <a:pt x="2443" y="160"/>
                    <a:pt x="2420" y="115"/>
                  </a:cubicBezTo>
                  <a:cubicBezTo>
                    <a:pt x="2420" y="92"/>
                    <a:pt x="2397" y="69"/>
                    <a:pt x="2397" y="46"/>
                  </a:cubicBezTo>
                  <a:cubicBezTo>
                    <a:pt x="2352" y="24"/>
                    <a:pt x="2329" y="1"/>
                    <a:pt x="2283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" name="Google Shape;9763;p58"/>
            <p:cNvSpPr/>
            <p:nvPr/>
          </p:nvSpPr>
          <p:spPr>
            <a:xfrm>
              <a:off x="5046373" y="3665222"/>
              <a:ext cx="83937" cy="211396"/>
            </a:xfrm>
            <a:custGeom>
              <a:avLst/>
              <a:gdLst/>
              <a:ahLst/>
              <a:cxnLst/>
              <a:rect l="l" t="t" r="r" b="b"/>
              <a:pathLst>
                <a:path w="1782" h="4488" extrusionOk="0">
                  <a:moveTo>
                    <a:pt x="1393" y="274"/>
                  </a:moveTo>
                  <a:cubicBezTo>
                    <a:pt x="1393" y="297"/>
                    <a:pt x="1371" y="297"/>
                    <a:pt x="1371" y="297"/>
                  </a:cubicBezTo>
                  <a:lnTo>
                    <a:pt x="1393" y="297"/>
                  </a:lnTo>
                  <a:lnTo>
                    <a:pt x="1393" y="274"/>
                  </a:lnTo>
                  <a:close/>
                  <a:moveTo>
                    <a:pt x="1667" y="0"/>
                  </a:moveTo>
                  <a:cubicBezTo>
                    <a:pt x="1622" y="0"/>
                    <a:pt x="1599" y="0"/>
                    <a:pt x="1576" y="23"/>
                  </a:cubicBezTo>
                  <a:cubicBezTo>
                    <a:pt x="1507" y="114"/>
                    <a:pt x="1439" y="205"/>
                    <a:pt x="1393" y="297"/>
                  </a:cubicBezTo>
                  <a:cubicBezTo>
                    <a:pt x="1188" y="548"/>
                    <a:pt x="1028" y="799"/>
                    <a:pt x="868" y="1096"/>
                  </a:cubicBezTo>
                  <a:cubicBezTo>
                    <a:pt x="823" y="1164"/>
                    <a:pt x="800" y="1233"/>
                    <a:pt x="754" y="1301"/>
                  </a:cubicBezTo>
                  <a:cubicBezTo>
                    <a:pt x="731" y="1370"/>
                    <a:pt x="686" y="1438"/>
                    <a:pt x="663" y="1507"/>
                  </a:cubicBezTo>
                  <a:cubicBezTo>
                    <a:pt x="594" y="1666"/>
                    <a:pt x="526" y="1826"/>
                    <a:pt x="457" y="2009"/>
                  </a:cubicBezTo>
                  <a:cubicBezTo>
                    <a:pt x="412" y="2146"/>
                    <a:pt x="366" y="2305"/>
                    <a:pt x="321" y="2465"/>
                  </a:cubicBezTo>
                  <a:cubicBezTo>
                    <a:pt x="275" y="2625"/>
                    <a:pt x="229" y="2785"/>
                    <a:pt x="184" y="2945"/>
                  </a:cubicBezTo>
                  <a:cubicBezTo>
                    <a:pt x="138" y="3127"/>
                    <a:pt x="92" y="3287"/>
                    <a:pt x="69" y="3447"/>
                  </a:cubicBezTo>
                  <a:cubicBezTo>
                    <a:pt x="47" y="3629"/>
                    <a:pt x="24" y="3812"/>
                    <a:pt x="24" y="3972"/>
                  </a:cubicBezTo>
                  <a:cubicBezTo>
                    <a:pt x="24" y="4040"/>
                    <a:pt x="24" y="4109"/>
                    <a:pt x="24" y="4154"/>
                  </a:cubicBezTo>
                  <a:cubicBezTo>
                    <a:pt x="24" y="4177"/>
                    <a:pt x="24" y="4223"/>
                    <a:pt x="24" y="4246"/>
                  </a:cubicBezTo>
                  <a:cubicBezTo>
                    <a:pt x="24" y="4268"/>
                    <a:pt x="1" y="4314"/>
                    <a:pt x="24" y="4337"/>
                  </a:cubicBezTo>
                  <a:cubicBezTo>
                    <a:pt x="24" y="4360"/>
                    <a:pt x="24" y="4382"/>
                    <a:pt x="47" y="4405"/>
                  </a:cubicBezTo>
                  <a:cubicBezTo>
                    <a:pt x="47" y="4428"/>
                    <a:pt x="69" y="4451"/>
                    <a:pt x="92" y="4474"/>
                  </a:cubicBezTo>
                  <a:cubicBezTo>
                    <a:pt x="117" y="4482"/>
                    <a:pt x="145" y="4487"/>
                    <a:pt x="173" y="4487"/>
                  </a:cubicBezTo>
                  <a:cubicBezTo>
                    <a:pt x="221" y="4487"/>
                    <a:pt x="269" y="4472"/>
                    <a:pt x="298" y="4428"/>
                  </a:cubicBezTo>
                  <a:cubicBezTo>
                    <a:pt x="298" y="4428"/>
                    <a:pt x="321" y="4405"/>
                    <a:pt x="321" y="4405"/>
                  </a:cubicBezTo>
                  <a:cubicBezTo>
                    <a:pt x="321" y="4382"/>
                    <a:pt x="343" y="4360"/>
                    <a:pt x="343" y="4337"/>
                  </a:cubicBezTo>
                  <a:cubicBezTo>
                    <a:pt x="343" y="4314"/>
                    <a:pt x="343" y="4291"/>
                    <a:pt x="343" y="4291"/>
                  </a:cubicBezTo>
                  <a:cubicBezTo>
                    <a:pt x="389" y="4268"/>
                    <a:pt x="412" y="4246"/>
                    <a:pt x="412" y="4223"/>
                  </a:cubicBezTo>
                  <a:cubicBezTo>
                    <a:pt x="457" y="4177"/>
                    <a:pt x="457" y="4131"/>
                    <a:pt x="457" y="4086"/>
                  </a:cubicBezTo>
                  <a:cubicBezTo>
                    <a:pt x="457" y="4063"/>
                    <a:pt x="480" y="4040"/>
                    <a:pt x="480" y="4017"/>
                  </a:cubicBezTo>
                  <a:cubicBezTo>
                    <a:pt x="480" y="3994"/>
                    <a:pt x="480" y="3949"/>
                    <a:pt x="503" y="3903"/>
                  </a:cubicBezTo>
                  <a:cubicBezTo>
                    <a:pt x="503" y="3812"/>
                    <a:pt x="526" y="3721"/>
                    <a:pt x="526" y="3652"/>
                  </a:cubicBezTo>
                  <a:cubicBezTo>
                    <a:pt x="572" y="3492"/>
                    <a:pt x="594" y="3333"/>
                    <a:pt x="640" y="3173"/>
                  </a:cubicBezTo>
                  <a:cubicBezTo>
                    <a:pt x="663" y="3013"/>
                    <a:pt x="709" y="2830"/>
                    <a:pt x="731" y="2671"/>
                  </a:cubicBezTo>
                  <a:cubicBezTo>
                    <a:pt x="777" y="2511"/>
                    <a:pt x="823" y="2374"/>
                    <a:pt x="868" y="2214"/>
                  </a:cubicBezTo>
                  <a:cubicBezTo>
                    <a:pt x="937" y="1963"/>
                    <a:pt x="1028" y="1712"/>
                    <a:pt x="1119" y="1484"/>
                  </a:cubicBezTo>
                  <a:cubicBezTo>
                    <a:pt x="1142" y="1392"/>
                    <a:pt x="1188" y="1301"/>
                    <a:pt x="1234" y="1210"/>
                  </a:cubicBezTo>
                  <a:cubicBezTo>
                    <a:pt x="1279" y="1118"/>
                    <a:pt x="1325" y="1027"/>
                    <a:pt x="1371" y="936"/>
                  </a:cubicBezTo>
                  <a:cubicBezTo>
                    <a:pt x="1416" y="845"/>
                    <a:pt x="1485" y="753"/>
                    <a:pt x="1530" y="662"/>
                  </a:cubicBezTo>
                  <a:cubicBezTo>
                    <a:pt x="1553" y="616"/>
                    <a:pt x="1576" y="571"/>
                    <a:pt x="1599" y="525"/>
                  </a:cubicBezTo>
                  <a:cubicBezTo>
                    <a:pt x="1622" y="479"/>
                    <a:pt x="1644" y="434"/>
                    <a:pt x="1667" y="388"/>
                  </a:cubicBezTo>
                  <a:cubicBezTo>
                    <a:pt x="1690" y="365"/>
                    <a:pt x="1690" y="320"/>
                    <a:pt x="1667" y="274"/>
                  </a:cubicBezTo>
                  <a:cubicBezTo>
                    <a:pt x="1690" y="251"/>
                    <a:pt x="1713" y="228"/>
                    <a:pt x="1736" y="183"/>
                  </a:cubicBezTo>
                  <a:cubicBezTo>
                    <a:pt x="1759" y="160"/>
                    <a:pt x="1781" y="137"/>
                    <a:pt x="1781" y="114"/>
                  </a:cubicBezTo>
                  <a:cubicBezTo>
                    <a:pt x="1781" y="69"/>
                    <a:pt x="1759" y="46"/>
                    <a:pt x="1736" y="23"/>
                  </a:cubicBezTo>
                  <a:cubicBezTo>
                    <a:pt x="1713" y="0"/>
                    <a:pt x="1690" y="0"/>
                    <a:pt x="1667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" name="Google Shape;9764;p58"/>
            <p:cNvSpPr/>
            <p:nvPr/>
          </p:nvSpPr>
          <p:spPr>
            <a:xfrm>
              <a:off x="5675362" y="3860892"/>
              <a:ext cx="283887" cy="355906"/>
            </a:xfrm>
            <a:custGeom>
              <a:avLst/>
              <a:gdLst/>
              <a:ahLst/>
              <a:cxnLst/>
              <a:rect l="l" t="t" r="r" b="b"/>
              <a:pathLst>
                <a:path w="6027" h="7556" extrusionOk="0">
                  <a:moveTo>
                    <a:pt x="5091" y="0"/>
                  </a:moveTo>
                  <a:cubicBezTo>
                    <a:pt x="5068" y="23"/>
                    <a:pt x="5022" y="23"/>
                    <a:pt x="5000" y="46"/>
                  </a:cubicBezTo>
                  <a:lnTo>
                    <a:pt x="4954" y="46"/>
                  </a:lnTo>
                  <a:cubicBezTo>
                    <a:pt x="4931" y="46"/>
                    <a:pt x="4908" y="46"/>
                    <a:pt x="4863" y="69"/>
                  </a:cubicBezTo>
                  <a:cubicBezTo>
                    <a:pt x="4863" y="69"/>
                    <a:pt x="4840" y="92"/>
                    <a:pt x="4840" y="92"/>
                  </a:cubicBezTo>
                  <a:lnTo>
                    <a:pt x="4817" y="46"/>
                  </a:lnTo>
                  <a:cubicBezTo>
                    <a:pt x="4794" y="23"/>
                    <a:pt x="4771" y="23"/>
                    <a:pt x="4748" y="23"/>
                  </a:cubicBezTo>
                  <a:lnTo>
                    <a:pt x="4680" y="23"/>
                  </a:lnTo>
                  <a:cubicBezTo>
                    <a:pt x="4657" y="69"/>
                    <a:pt x="4634" y="114"/>
                    <a:pt x="4657" y="160"/>
                  </a:cubicBezTo>
                  <a:cubicBezTo>
                    <a:pt x="4680" y="183"/>
                    <a:pt x="4703" y="206"/>
                    <a:pt x="4703" y="228"/>
                  </a:cubicBezTo>
                  <a:cubicBezTo>
                    <a:pt x="4748" y="320"/>
                    <a:pt x="4771" y="388"/>
                    <a:pt x="4794" y="480"/>
                  </a:cubicBezTo>
                  <a:cubicBezTo>
                    <a:pt x="4817" y="571"/>
                    <a:pt x="4863" y="662"/>
                    <a:pt x="4885" y="753"/>
                  </a:cubicBezTo>
                  <a:cubicBezTo>
                    <a:pt x="4954" y="936"/>
                    <a:pt x="5022" y="1119"/>
                    <a:pt x="5068" y="1301"/>
                  </a:cubicBezTo>
                  <a:cubicBezTo>
                    <a:pt x="5091" y="1438"/>
                    <a:pt x="5114" y="1552"/>
                    <a:pt x="5136" y="1666"/>
                  </a:cubicBezTo>
                  <a:cubicBezTo>
                    <a:pt x="5136" y="1781"/>
                    <a:pt x="5159" y="1895"/>
                    <a:pt x="5159" y="2055"/>
                  </a:cubicBezTo>
                  <a:cubicBezTo>
                    <a:pt x="5159" y="2123"/>
                    <a:pt x="5182" y="2169"/>
                    <a:pt x="5182" y="2237"/>
                  </a:cubicBezTo>
                  <a:cubicBezTo>
                    <a:pt x="5182" y="2306"/>
                    <a:pt x="5182" y="2374"/>
                    <a:pt x="5182" y="2443"/>
                  </a:cubicBezTo>
                  <a:lnTo>
                    <a:pt x="5205" y="2465"/>
                  </a:lnTo>
                  <a:cubicBezTo>
                    <a:pt x="5205" y="2534"/>
                    <a:pt x="5205" y="2579"/>
                    <a:pt x="5205" y="2625"/>
                  </a:cubicBezTo>
                  <a:cubicBezTo>
                    <a:pt x="5205" y="2694"/>
                    <a:pt x="5205" y="2762"/>
                    <a:pt x="5205" y="2831"/>
                  </a:cubicBezTo>
                  <a:cubicBezTo>
                    <a:pt x="5205" y="2853"/>
                    <a:pt x="5205" y="2876"/>
                    <a:pt x="5205" y="2922"/>
                  </a:cubicBezTo>
                  <a:lnTo>
                    <a:pt x="5205" y="2968"/>
                  </a:lnTo>
                  <a:lnTo>
                    <a:pt x="5182" y="3013"/>
                  </a:lnTo>
                  <a:cubicBezTo>
                    <a:pt x="5182" y="3059"/>
                    <a:pt x="5182" y="3082"/>
                    <a:pt x="5182" y="3127"/>
                  </a:cubicBezTo>
                  <a:cubicBezTo>
                    <a:pt x="5182" y="3287"/>
                    <a:pt x="5182" y="3401"/>
                    <a:pt x="5159" y="3515"/>
                  </a:cubicBezTo>
                  <a:lnTo>
                    <a:pt x="5159" y="3607"/>
                  </a:lnTo>
                  <a:cubicBezTo>
                    <a:pt x="5136" y="3652"/>
                    <a:pt x="5136" y="3698"/>
                    <a:pt x="5136" y="3766"/>
                  </a:cubicBezTo>
                  <a:cubicBezTo>
                    <a:pt x="5114" y="3721"/>
                    <a:pt x="5068" y="3698"/>
                    <a:pt x="5022" y="3652"/>
                  </a:cubicBezTo>
                  <a:cubicBezTo>
                    <a:pt x="5000" y="3629"/>
                    <a:pt x="4977" y="3629"/>
                    <a:pt x="4931" y="3607"/>
                  </a:cubicBezTo>
                  <a:cubicBezTo>
                    <a:pt x="4885" y="3584"/>
                    <a:pt x="4863" y="3584"/>
                    <a:pt x="4817" y="3584"/>
                  </a:cubicBezTo>
                  <a:cubicBezTo>
                    <a:pt x="4794" y="3584"/>
                    <a:pt x="4771" y="3584"/>
                    <a:pt x="4748" y="3607"/>
                  </a:cubicBezTo>
                  <a:cubicBezTo>
                    <a:pt x="4680" y="3607"/>
                    <a:pt x="4634" y="3652"/>
                    <a:pt x="4566" y="3698"/>
                  </a:cubicBezTo>
                  <a:cubicBezTo>
                    <a:pt x="4543" y="3721"/>
                    <a:pt x="4520" y="3744"/>
                    <a:pt x="4475" y="3789"/>
                  </a:cubicBezTo>
                  <a:cubicBezTo>
                    <a:pt x="4452" y="3812"/>
                    <a:pt x="4429" y="3858"/>
                    <a:pt x="4406" y="3903"/>
                  </a:cubicBezTo>
                  <a:cubicBezTo>
                    <a:pt x="4338" y="4017"/>
                    <a:pt x="4292" y="4109"/>
                    <a:pt x="4246" y="4223"/>
                  </a:cubicBezTo>
                  <a:lnTo>
                    <a:pt x="4201" y="4406"/>
                  </a:lnTo>
                  <a:lnTo>
                    <a:pt x="4132" y="4565"/>
                  </a:lnTo>
                  <a:cubicBezTo>
                    <a:pt x="4087" y="4679"/>
                    <a:pt x="4041" y="4816"/>
                    <a:pt x="3972" y="4931"/>
                  </a:cubicBezTo>
                  <a:cubicBezTo>
                    <a:pt x="3950" y="4999"/>
                    <a:pt x="3927" y="5045"/>
                    <a:pt x="3881" y="5113"/>
                  </a:cubicBezTo>
                  <a:cubicBezTo>
                    <a:pt x="3858" y="5159"/>
                    <a:pt x="3835" y="5204"/>
                    <a:pt x="3813" y="5250"/>
                  </a:cubicBezTo>
                  <a:lnTo>
                    <a:pt x="3813" y="5273"/>
                  </a:lnTo>
                  <a:lnTo>
                    <a:pt x="3790" y="5273"/>
                  </a:lnTo>
                  <a:lnTo>
                    <a:pt x="3790" y="5296"/>
                  </a:lnTo>
                  <a:cubicBezTo>
                    <a:pt x="3698" y="5410"/>
                    <a:pt x="3607" y="5547"/>
                    <a:pt x="3516" y="5661"/>
                  </a:cubicBezTo>
                  <a:cubicBezTo>
                    <a:pt x="3447" y="5729"/>
                    <a:pt x="3402" y="5775"/>
                    <a:pt x="3356" y="5821"/>
                  </a:cubicBezTo>
                  <a:lnTo>
                    <a:pt x="3333" y="5866"/>
                  </a:lnTo>
                  <a:cubicBezTo>
                    <a:pt x="3265" y="5912"/>
                    <a:pt x="3219" y="5980"/>
                    <a:pt x="3151" y="6026"/>
                  </a:cubicBezTo>
                  <a:cubicBezTo>
                    <a:pt x="3037" y="6140"/>
                    <a:pt x="2922" y="6232"/>
                    <a:pt x="2831" y="6300"/>
                  </a:cubicBezTo>
                  <a:cubicBezTo>
                    <a:pt x="2785" y="6300"/>
                    <a:pt x="2763" y="6323"/>
                    <a:pt x="2717" y="6346"/>
                  </a:cubicBezTo>
                  <a:lnTo>
                    <a:pt x="2649" y="6414"/>
                  </a:lnTo>
                  <a:cubicBezTo>
                    <a:pt x="2580" y="6437"/>
                    <a:pt x="2512" y="6483"/>
                    <a:pt x="2443" y="6505"/>
                  </a:cubicBezTo>
                  <a:cubicBezTo>
                    <a:pt x="2397" y="6528"/>
                    <a:pt x="2352" y="6551"/>
                    <a:pt x="2306" y="6574"/>
                  </a:cubicBezTo>
                  <a:lnTo>
                    <a:pt x="2260" y="6597"/>
                  </a:lnTo>
                  <a:cubicBezTo>
                    <a:pt x="2215" y="6620"/>
                    <a:pt x="2169" y="6642"/>
                    <a:pt x="2101" y="6665"/>
                  </a:cubicBezTo>
                  <a:cubicBezTo>
                    <a:pt x="2055" y="6688"/>
                    <a:pt x="1987" y="6688"/>
                    <a:pt x="1918" y="6711"/>
                  </a:cubicBezTo>
                  <a:cubicBezTo>
                    <a:pt x="1827" y="6734"/>
                    <a:pt x="1758" y="6757"/>
                    <a:pt x="1690" y="6779"/>
                  </a:cubicBezTo>
                  <a:cubicBezTo>
                    <a:pt x="1621" y="6779"/>
                    <a:pt x="1553" y="6779"/>
                    <a:pt x="1484" y="6802"/>
                  </a:cubicBezTo>
                  <a:lnTo>
                    <a:pt x="1439" y="6802"/>
                  </a:lnTo>
                  <a:cubicBezTo>
                    <a:pt x="1347" y="6825"/>
                    <a:pt x="1256" y="6825"/>
                    <a:pt x="1165" y="6848"/>
                  </a:cubicBezTo>
                  <a:lnTo>
                    <a:pt x="1096" y="6848"/>
                  </a:lnTo>
                  <a:cubicBezTo>
                    <a:pt x="1028" y="6871"/>
                    <a:pt x="937" y="6893"/>
                    <a:pt x="868" y="6893"/>
                  </a:cubicBezTo>
                  <a:lnTo>
                    <a:pt x="823" y="6871"/>
                  </a:lnTo>
                  <a:lnTo>
                    <a:pt x="617" y="6871"/>
                  </a:lnTo>
                  <a:lnTo>
                    <a:pt x="594" y="6893"/>
                  </a:lnTo>
                  <a:cubicBezTo>
                    <a:pt x="571" y="6893"/>
                    <a:pt x="549" y="6893"/>
                    <a:pt x="503" y="6916"/>
                  </a:cubicBezTo>
                  <a:cubicBezTo>
                    <a:pt x="503" y="6916"/>
                    <a:pt x="503" y="6939"/>
                    <a:pt x="480" y="6939"/>
                  </a:cubicBezTo>
                  <a:lnTo>
                    <a:pt x="457" y="6962"/>
                  </a:lnTo>
                  <a:cubicBezTo>
                    <a:pt x="434" y="6962"/>
                    <a:pt x="412" y="6985"/>
                    <a:pt x="389" y="7008"/>
                  </a:cubicBezTo>
                  <a:cubicBezTo>
                    <a:pt x="343" y="7053"/>
                    <a:pt x="275" y="7099"/>
                    <a:pt x="206" y="7122"/>
                  </a:cubicBezTo>
                  <a:cubicBezTo>
                    <a:pt x="183" y="7145"/>
                    <a:pt x="183" y="7145"/>
                    <a:pt x="161" y="7145"/>
                  </a:cubicBezTo>
                  <a:lnTo>
                    <a:pt x="138" y="7145"/>
                  </a:lnTo>
                  <a:lnTo>
                    <a:pt x="115" y="7167"/>
                  </a:lnTo>
                  <a:cubicBezTo>
                    <a:pt x="69" y="7167"/>
                    <a:pt x="69" y="7190"/>
                    <a:pt x="46" y="7213"/>
                  </a:cubicBezTo>
                  <a:cubicBezTo>
                    <a:pt x="24" y="7236"/>
                    <a:pt x="1" y="7259"/>
                    <a:pt x="1" y="7282"/>
                  </a:cubicBezTo>
                  <a:cubicBezTo>
                    <a:pt x="1" y="7304"/>
                    <a:pt x="1" y="7327"/>
                    <a:pt x="1" y="7350"/>
                  </a:cubicBezTo>
                  <a:cubicBezTo>
                    <a:pt x="24" y="7418"/>
                    <a:pt x="69" y="7464"/>
                    <a:pt x="115" y="7464"/>
                  </a:cubicBezTo>
                  <a:lnTo>
                    <a:pt x="571" y="7464"/>
                  </a:lnTo>
                  <a:cubicBezTo>
                    <a:pt x="594" y="7487"/>
                    <a:pt x="640" y="7487"/>
                    <a:pt x="663" y="7487"/>
                  </a:cubicBezTo>
                  <a:lnTo>
                    <a:pt x="731" y="7487"/>
                  </a:lnTo>
                  <a:cubicBezTo>
                    <a:pt x="800" y="7487"/>
                    <a:pt x="868" y="7487"/>
                    <a:pt x="914" y="7464"/>
                  </a:cubicBezTo>
                  <a:cubicBezTo>
                    <a:pt x="959" y="7487"/>
                    <a:pt x="1005" y="7510"/>
                    <a:pt x="1028" y="7510"/>
                  </a:cubicBezTo>
                  <a:cubicBezTo>
                    <a:pt x="1074" y="7533"/>
                    <a:pt x="1119" y="7533"/>
                    <a:pt x="1165" y="7533"/>
                  </a:cubicBezTo>
                  <a:lnTo>
                    <a:pt x="1188" y="7533"/>
                  </a:lnTo>
                  <a:cubicBezTo>
                    <a:pt x="1233" y="7533"/>
                    <a:pt x="1279" y="7555"/>
                    <a:pt x="1325" y="7555"/>
                  </a:cubicBezTo>
                  <a:lnTo>
                    <a:pt x="1530" y="7555"/>
                  </a:lnTo>
                  <a:cubicBezTo>
                    <a:pt x="1576" y="7533"/>
                    <a:pt x="1621" y="7533"/>
                    <a:pt x="1667" y="7510"/>
                  </a:cubicBezTo>
                  <a:lnTo>
                    <a:pt x="1758" y="7487"/>
                  </a:lnTo>
                  <a:lnTo>
                    <a:pt x="1850" y="7487"/>
                  </a:lnTo>
                  <a:cubicBezTo>
                    <a:pt x="1895" y="7464"/>
                    <a:pt x="1964" y="7464"/>
                    <a:pt x="2009" y="7441"/>
                  </a:cubicBezTo>
                  <a:lnTo>
                    <a:pt x="2055" y="7441"/>
                  </a:lnTo>
                  <a:cubicBezTo>
                    <a:pt x="2101" y="7418"/>
                    <a:pt x="2124" y="7418"/>
                    <a:pt x="2169" y="7418"/>
                  </a:cubicBezTo>
                  <a:lnTo>
                    <a:pt x="2192" y="7396"/>
                  </a:lnTo>
                  <a:lnTo>
                    <a:pt x="2238" y="7396"/>
                  </a:lnTo>
                  <a:cubicBezTo>
                    <a:pt x="2260" y="7396"/>
                    <a:pt x="2283" y="7418"/>
                    <a:pt x="2306" y="7418"/>
                  </a:cubicBezTo>
                  <a:lnTo>
                    <a:pt x="2375" y="7418"/>
                  </a:lnTo>
                  <a:cubicBezTo>
                    <a:pt x="2420" y="7396"/>
                    <a:pt x="2443" y="7396"/>
                    <a:pt x="2466" y="7396"/>
                  </a:cubicBezTo>
                  <a:lnTo>
                    <a:pt x="2489" y="7373"/>
                  </a:lnTo>
                  <a:lnTo>
                    <a:pt x="2512" y="7373"/>
                  </a:lnTo>
                  <a:lnTo>
                    <a:pt x="2580" y="7350"/>
                  </a:lnTo>
                  <a:lnTo>
                    <a:pt x="2649" y="7327"/>
                  </a:lnTo>
                  <a:cubicBezTo>
                    <a:pt x="2717" y="7282"/>
                    <a:pt x="2808" y="7259"/>
                    <a:pt x="2877" y="7213"/>
                  </a:cubicBezTo>
                  <a:lnTo>
                    <a:pt x="2991" y="7167"/>
                  </a:lnTo>
                  <a:lnTo>
                    <a:pt x="3105" y="7122"/>
                  </a:lnTo>
                  <a:lnTo>
                    <a:pt x="3128" y="7099"/>
                  </a:lnTo>
                  <a:cubicBezTo>
                    <a:pt x="3196" y="7076"/>
                    <a:pt x="3265" y="7053"/>
                    <a:pt x="3333" y="7008"/>
                  </a:cubicBezTo>
                  <a:cubicBezTo>
                    <a:pt x="3447" y="6939"/>
                    <a:pt x="3562" y="6848"/>
                    <a:pt x="3653" y="6757"/>
                  </a:cubicBezTo>
                  <a:lnTo>
                    <a:pt x="3744" y="6711"/>
                  </a:lnTo>
                  <a:cubicBezTo>
                    <a:pt x="3790" y="6642"/>
                    <a:pt x="3858" y="6597"/>
                    <a:pt x="3927" y="6528"/>
                  </a:cubicBezTo>
                  <a:cubicBezTo>
                    <a:pt x="3972" y="6483"/>
                    <a:pt x="4041" y="6414"/>
                    <a:pt x="4087" y="6346"/>
                  </a:cubicBezTo>
                  <a:lnTo>
                    <a:pt x="4132" y="6277"/>
                  </a:lnTo>
                  <a:cubicBezTo>
                    <a:pt x="4155" y="6232"/>
                    <a:pt x="4201" y="6163"/>
                    <a:pt x="4246" y="6117"/>
                  </a:cubicBezTo>
                  <a:cubicBezTo>
                    <a:pt x="4292" y="6026"/>
                    <a:pt x="4315" y="5958"/>
                    <a:pt x="4360" y="5866"/>
                  </a:cubicBezTo>
                  <a:cubicBezTo>
                    <a:pt x="4406" y="5798"/>
                    <a:pt x="4429" y="5729"/>
                    <a:pt x="4475" y="5638"/>
                  </a:cubicBezTo>
                  <a:lnTo>
                    <a:pt x="4497" y="5592"/>
                  </a:lnTo>
                  <a:cubicBezTo>
                    <a:pt x="4520" y="5570"/>
                    <a:pt x="4520" y="5547"/>
                    <a:pt x="4543" y="5501"/>
                  </a:cubicBezTo>
                  <a:cubicBezTo>
                    <a:pt x="4543" y="5524"/>
                    <a:pt x="4543" y="5547"/>
                    <a:pt x="4543" y="5547"/>
                  </a:cubicBezTo>
                  <a:lnTo>
                    <a:pt x="4566" y="5570"/>
                  </a:lnTo>
                  <a:cubicBezTo>
                    <a:pt x="4566" y="5615"/>
                    <a:pt x="4566" y="5638"/>
                    <a:pt x="4589" y="5684"/>
                  </a:cubicBezTo>
                  <a:cubicBezTo>
                    <a:pt x="4589" y="5729"/>
                    <a:pt x="4612" y="5798"/>
                    <a:pt x="4657" y="5844"/>
                  </a:cubicBezTo>
                  <a:cubicBezTo>
                    <a:pt x="4680" y="5912"/>
                    <a:pt x="4748" y="5958"/>
                    <a:pt x="4817" y="6003"/>
                  </a:cubicBezTo>
                  <a:cubicBezTo>
                    <a:pt x="4817" y="6003"/>
                    <a:pt x="4840" y="6026"/>
                    <a:pt x="4863" y="6026"/>
                  </a:cubicBezTo>
                  <a:cubicBezTo>
                    <a:pt x="4885" y="6049"/>
                    <a:pt x="4908" y="6049"/>
                    <a:pt x="4954" y="6072"/>
                  </a:cubicBezTo>
                  <a:lnTo>
                    <a:pt x="5022" y="6072"/>
                  </a:lnTo>
                  <a:cubicBezTo>
                    <a:pt x="5068" y="6072"/>
                    <a:pt x="5136" y="6049"/>
                    <a:pt x="5159" y="6049"/>
                  </a:cubicBezTo>
                  <a:cubicBezTo>
                    <a:pt x="5205" y="6026"/>
                    <a:pt x="5251" y="6003"/>
                    <a:pt x="5296" y="5980"/>
                  </a:cubicBezTo>
                  <a:cubicBezTo>
                    <a:pt x="5319" y="5980"/>
                    <a:pt x="5365" y="5958"/>
                    <a:pt x="5388" y="5935"/>
                  </a:cubicBezTo>
                  <a:cubicBezTo>
                    <a:pt x="5433" y="5889"/>
                    <a:pt x="5479" y="5866"/>
                    <a:pt x="5502" y="5844"/>
                  </a:cubicBezTo>
                  <a:cubicBezTo>
                    <a:pt x="5525" y="5798"/>
                    <a:pt x="5570" y="5752"/>
                    <a:pt x="5593" y="5729"/>
                  </a:cubicBezTo>
                  <a:lnTo>
                    <a:pt x="5593" y="5707"/>
                  </a:lnTo>
                  <a:cubicBezTo>
                    <a:pt x="5639" y="5638"/>
                    <a:pt x="5661" y="5570"/>
                    <a:pt x="5707" y="5501"/>
                  </a:cubicBezTo>
                  <a:cubicBezTo>
                    <a:pt x="5753" y="5387"/>
                    <a:pt x="5776" y="5296"/>
                    <a:pt x="5798" y="5227"/>
                  </a:cubicBezTo>
                  <a:cubicBezTo>
                    <a:pt x="5798" y="5204"/>
                    <a:pt x="5798" y="5159"/>
                    <a:pt x="5798" y="5136"/>
                  </a:cubicBezTo>
                  <a:cubicBezTo>
                    <a:pt x="5821" y="5136"/>
                    <a:pt x="5821" y="5136"/>
                    <a:pt x="5821" y="5113"/>
                  </a:cubicBezTo>
                  <a:cubicBezTo>
                    <a:pt x="5821" y="5090"/>
                    <a:pt x="5844" y="5090"/>
                    <a:pt x="5844" y="5067"/>
                  </a:cubicBezTo>
                  <a:cubicBezTo>
                    <a:pt x="5844" y="5045"/>
                    <a:pt x="5844" y="5045"/>
                    <a:pt x="5867" y="5022"/>
                  </a:cubicBezTo>
                  <a:lnTo>
                    <a:pt x="5867" y="4999"/>
                  </a:lnTo>
                  <a:cubicBezTo>
                    <a:pt x="5890" y="4931"/>
                    <a:pt x="5913" y="4862"/>
                    <a:pt x="5935" y="4794"/>
                  </a:cubicBezTo>
                  <a:lnTo>
                    <a:pt x="5935" y="4748"/>
                  </a:lnTo>
                  <a:cubicBezTo>
                    <a:pt x="5958" y="4679"/>
                    <a:pt x="5981" y="4588"/>
                    <a:pt x="5981" y="4497"/>
                  </a:cubicBezTo>
                  <a:cubicBezTo>
                    <a:pt x="6004" y="4428"/>
                    <a:pt x="6004" y="4337"/>
                    <a:pt x="6027" y="4269"/>
                  </a:cubicBezTo>
                  <a:cubicBezTo>
                    <a:pt x="6027" y="4086"/>
                    <a:pt x="6027" y="3903"/>
                    <a:pt x="6027" y="3744"/>
                  </a:cubicBezTo>
                  <a:cubicBezTo>
                    <a:pt x="6027" y="3584"/>
                    <a:pt x="6027" y="3401"/>
                    <a:pt x="6027" y="3241"/>
                  </a:cubicBezTo>
                  <a:cubicBezTo>
                    <a:pt x="6027" y="3150"/>
                    <a:pt x="6027" y="3082"/>
                    <a:pt x="6027" y="2990"/>
                  </a:cubicBezTo>
                  <a:cubicBezTo>
                    <a:pt x="6027" y="2968"/>
                    <a:pt x="6027" y="2968"/>
                    <a:pt x="6027" y="2945"/>
                  </a:cubicBezTo>
                  <a:cubicBezTo>
                    <a:pt x="6027" y="2922"/>
                    <a:pt x="6027" y="2899"/>
                    <a:pt x="6027" y="2876"/>
                  </a:cubicBezTo>
                  <a:lnTo>
                    <a:pt x="6004" y="2853"/>
                  </a:lnTo>
                  <a:cubicBezTo>
                    <a:pt x="6004" y="2808"/>
                    <a:pt x="6004" y="2762"/>
                    <a:pt x="6004" y="2716"/>
                  </a:cubicBezTo>
                  <a:lnTo>
                    <a:pt x="5981" y="2625"/>
                  </a:lnTo>
                  <a:cubicBezTo>
                    <a:pt x="5981" y="2602"/>
                    <a:pt x="5981" y="2557"/>
                    <a:pt x="5958" y="2511"/>
                  </a:cubicBezTo>
                  <a:lnTo>
                    <a:pt x="5958" y="2420"/>
                  </a:lnTo>
                  <a:cubicBezTo>
                    <a:pt x="5935" y="2328"/>
                    <a:pt x="5913" y="2214"/>
                    <a:pt x="5890" y="2123"/>
                  </a:cubicBezTo>
                  <a:lnTo>
                    <a:pt x="5867" y="1986"/>
                  </a:lnTo>
                  <a:lnTo>
                    <a:pt x="5844" y="1803"/>
                  </a:lnTo>
                  <a:cubicBezTo>
                    <a:pt x="5821" y="1712"/>
                    <a:pt x="5821" y="1621"/>
                    <a:pt x="5798" y="1530"/>
                  </a:cubicBezTo>
                  <a:cubicBezTo>
                    <a:pt x="5776" y="1438"/>
                    <a:pt x="5776" y="1370"/>
                    <a:pt x="5753" y="1301"/>
                  </a:cubicBezTo>
                  <a:lnTo>
                    <a:pt x="5730" y="1233"/>
                  </a:lnTo>
                  <a:cubicBezTo>
                    <a:pt x="5707" y="1164"/>
                    <a:pt x="5707" y="1096"/>
                    <a:pt x="5684" y="1050"/>
                  </a:cubicBezTo>
                  <a:cubicBezTo>
                    <a:pt x="5684" y="1027"/>
                    <a:pt x="5661" y="982"/>
                    <a:pt x="5616" y="982"/>
                  </a:cubicBezTo>
                  <a:cubicBezTo>
                    <a:pt x="5616" y="913"/>
                    <a:pt x="5593" y="868"/>
                    <a:pt x="5570" y="799"/>
                  </a:cubicBezTo>
                  <a:cubicBezTo>
                    <a:pt x="5570" y="776"/>
                    <a:pt x="5570" y="753"/>
                    <a:pt x="5547" y="731"/>
                  </a:cubicBezTo>
                  <a:cubicBezTo>
                    <a:pt x="5525" y="685"/>
                    <a:pt x="5502" y="685"/>
                    <a:pt x="5479" y="685"/>
                  </a:cubicBezTo>
                  <a:lnTo>
                    <a:pt x="5479" y="662"/>
                  </a:lnTo>
                  <a:lnTo>
                    <a:pt x="5479" y="639"/>
                  </a:lnTo>
                  <a:lnTo>
                    <a:pt x="5456" y="594"/>
                  </a:lnTo>
                  <a:cubicBezTo>
                    <a:pt x="5456" y="525"/>
                    <a:pt x="5433" y="480"/>
                    <a:pt x="5410" y="411"/>
                  </a:cubicBezTo>
                  <a:lnTo>
                    <a:pt x="5410" y="365"/>
                  </a:lnTo>
                  <a:cubicBezTo>
                    <a:pt x="5388" y="320"/>
                    <a:pt x="5388" y="297"/>
                    <a:pt x="5365" y="251"/>
                  </a:cubicBezTo>
                  <a:cubicBezTo>
                    <a:pt x="5365" y="206"/>
                    <a:pt x="5342" y="160"/>
                    <a:pt x="5319" y="114"/>
                  </a:cubicBezTo>
                  <a:cubicBezTo>
                    <a:pt x="5296" y="92"/>
                    <a:pt x="5273" y="69"/>
                    <a:pt x="5228" y="46"/>
                  </a:cubicBezTo>
                  <a:cubicBezTo>
                    <a:pt x="5205" y="23"/>
                    <a:pt x="5182" y="0"/>
                    <a:pt x="513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" name="Google Shape;9765;p58"/>
            <p:cNvSpPr/>
            <p:nvPr/>
          </p:nvSpPr>
          <p:spPr>
            <a:xfrm>
              <a:off x="5137804" y="3654435"/>
              <a:ext cx="79603" cy="38765"/>
            </a:xfrm>
            <a:custGeom>
              <a:avLst/>
              <a:gdLst/>
              <a:ahLst/>
              <a:cxnLst/>
              <a:rect l="l" t="t" r="r" b="b"/>
              <a:pathLst>
                <a:path w="1690" h="823" extrusionOk="0">
                  <a:moveTo>
                    <a:pt x="137" y="1"/>
                  </a:moveTo>
                  <a:cubicBezTo>
                    <a:pt x="114" y="1"/>
                    <a:pt x="91" y="24"/>
                    <a:pt x="69" y="46"/>
                  </a:cubicBezTo>
                  <a:cubicBezTo>
                    <a:pt x="69" y="69"/>
                    <a:pt x="46" y="92"/>
                    <a:pt x="69" y="115"/>
                  </a:cubicBezTo>
                  <a:cubicBezTo>
                    <a:pt x="46" y="138"/>
                    <a:pt x="46" y="138"/>
                    <a:pt x="23" y="161"/>
                  </a:cubicBezTo>
                  <a:cubicBezTo>
                    <a:pt x="0" y="183"/>
                    <a:pt x="23" y="229"/>
                    <a:pt x="46" y="275"/>
                  </a:cubicBezTo>
                  <a:cubicBezTo>
                    <a:pt x="114" y="298"/>
                    <a:pt x="160" y="343"/>
                    <a:pt x="206" y="366"/>
                  </a:cubicBezTo>
                  <a:cubicBezTo>
                    <a:pt x="251" y="412"/>
                    <a:pt x="297" y="434"/>
                    <a:pt x="365" y="457"/>
                  </a:cubicBezTo>
                  <a:cubicBezTo>
                    <a:pt x="479" y="526"/>
                    <a:pt x="616" y="594"/>
                    <a:pt x="753" y="640"/>
                  </a:cubicBezTo>
                  <a:cubicBezTo>
                    <a:pt x="867" y="686"/>
                    <a:pt x="982" y="731"/>
                    <a:pt x="1096" y="754"/>
                  </a:cubicBezTo>
                  <a:cubicBezTo>
                    <a:pt x="1164" y="777"/>
                    <a:pt x="1233" y="800"/>
                    <a:pt x="1278" y="800"/>
                  </a:cubicBezTo>
                  <a:cubicBezTo>
                    <a:pt x="1347" y="823"/>
                    <a:pt x="1392" y="823"/>
                    <a:pt x="1438" y="823"/>
                  </a:cubicBezTo>
                  <a:cubicBezTo>
                    <a:pt x="1461" y="823"/>
                    <a:pt x="1484" y="800"/>
                    <a:pt x="1507" y="777"/>
                  </a:cubicBezTo>
                  <a:cubicBezTo>
                    <a:pt x="1529" y="777"/>
                    <a:pt x="1575" y="777"/>
                    <a:pt x="1621" y="754"/>
                  </a:cubicBezTo>
                  <a:cubicBezTo>
                    <a:pt x="1666" y="754"/>
                    <a:pt x="1689" y="708"/>
                    <a:pt x="1689" y="663"/>
                  </a:cubicBezTo>
                  <a:cubicBezTo>
                    <a:pt x="1689" y="594"/>
                    <a:pt x="1644" y="549"/>
                    <a:pt x="1598" y="549"/>
                  </a:cubicBezTo>
                  <a:cubicBezTo>
                    <a:pt x="1598" y="549"/>
                    <a:pt x="1598" y="546"/>
                    <a:pt x="1598" y="543"/>
                  </a:cubicBezTo>
                  <a:lnTo>
                    <a:pt x="1598" y="543"/>
                  </a:lnTo>
                  <a:cubicBezTo>
                    <a:pt x="1606" y="546"/>
                    <a:pt x="1613" y="549"/>
                    <a:pt x="1621" y="549"/>
                  </a:cubicBezTo>
                  <a:cubicBezTo>
                    <a:pt x="1621" y="549"/>
                    <a:pt x="1598" y="549"/>
                    <a:pt x="1598" y="526"/>
                  </a:cubicBezTo>
                  <a:cubicBezTo>
                    <a:pt x="1598" y="526"/>
                    <a:pt x="1598" y="536"/>
                    <a:pt x="1598" y="543"/>
                  </a:cubicBezTo>
                  <a:cubicBezTo>
                    <a:pt x="1583" y="536"/>
                    <a:pt x="1567" y="526"/>
                    <a:pt x="1552" y="526"/>
                  </a:cubicBezTo>
                  <a:cubicBezTo>
                    <a:pt x="1529" y="526"/>
                    <a:pt x="1507" y="503"/>
                    <a:pt x="1484" y="503"/>
                  </a:cubicBezTo>
                  <a:cubicBezTo>
                    <a:pt x="1415" y="480"/>
                    <a:pt x="1370" y="457"/>
                    <a:pt x="1301" y="457"/>
                  </a:cubicBezTo>
                  <a:cubicBezTo>
                    <a:pt x="1233" y="434"/>
                    <a:pt x="1187" y="412"/>
                    <a:pt x="1119" y="389"/>
                  </a:cubicBezTo>
                  <a:cubicBezTo>
                    <a:pt x="1073" y="366"/>
                    <a:pt x="1004" y="343"/>
                    <a:pt x="936" y="320"/>
                  </a:cubicBezTo>
                  <a:cubicBezTo>
                    <a:pt x="867" y="298"/>
                    <a:pt x="799" y="275"/>
                    <a:pt x="731" y="229"/>
                  </a:cubicBezTo>
                  <a:cubicBezTo>
                    <a:pt x="685" y="206"/>
                    <a:pt x="616" y="183"/>
                    <a:pt x="548" y="161"/>
                  </a:cubicBezTo>
                  <a:cubicBezTo>
                    <a:pt x="479" y="138"/>
                    <a:pt x="411" y="115"/>
                    <a:pt x="343" y="69"/>
                  </a:cubicBezTo>
                  <a:cubicBezTo>
                    <a:pt x="320" y="69"/>
                    <a:pt x="274" y="46"/>
                    <a:pt x="251" y="46"/>
                  </a:cubicBezTo>
                  <a:cubicBezTo>
                    <a:pt x="228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" name="Google Shape;9766;p58"/>
            <p:cNvSpPr/>
            <p:nvPr/>
          </p:nvSpPr>
          <p:spPr>
            <a:xfrm>
              <a:off x="5479689" y="3588866"/>
              <a:ext cx="39849" cy="39802"/>
            </a:xfrm>
            <a:custGeom>
              <a:avLst/>
              <a:gdLst/>
              <a:ahLst/>
              <a:cxnLst/>
              <a:rect l="l" t="t" r="r" b="b"/>
              <a:pathLst>
                <a:path w="846" h="845" extrusionOk="0">
                  <a:moveTo>
                    <a:pt x="92" y="0"/>
                  </a:moveTo>
                  <a:cubicBezTo>
                    <a:pt x="69" y="0"/>
                    <a:pt x="46" y="23"/>
                    <a:pt x="46" y="23"/>
                  </a:cubicBezTo>
                  <a:cubicBezTo>
                    <a:pt x="23" y="46"/>
                    <a:pt x="23" y="46"/>
                    <a:pt x="1" y="69"/>
                  </a:cubicBezTo>
                  <a:cubicBezTo>
                    <a:pt x="1" y="92"/>
                    <a:pt x="23" y="115"/>
                    <a:pt x="23" y="137"/>
                  </a:cubicBezTo>
                  <a:cubicBezTo>
                    <a:pt x="69" y="206"/>
                    <a:pt x="92" y="274"/>
                    <a:pt x="160" y="343"/>
                  </a:cubicBezTo>
                  <a:cubicBezTo>
                    <a:pt x="206" y="411"/>
                    <a:pt x="274" y="480"/>
                    <a:pt x="320" y="548"/>
                  </a:cubicBezTo>
                  <a:cubicBezTo>
                    <a:pt x="343" y="571"/>
                    <a:pt x="389" y="617"/>
                    <a:pt x="411" y="640"/>
                  </a:cubicBezTo>
                  <a:cubicBezTo>
                    <a:pt x="434" y="662"/>
                    <a:pt x="480" y="685"/>
                    <a:pt x="503" y="731"/>
                  </a:cubicBezTo>
                  <a:cubicBezTo>
                    <a:pt x="526" y="754"/>
                    <a:pt x="548" y="777"/>
                    <a:pt x="594" y="799"/>
                  </a:cubicBezTo>
                  <a:cubicBezTo>
                    <a:pt x="617" y="799"/>
                    <a:pt x="640" y="845"/>
                    <a:pt x="685" y="845"/>
                  </a:cubicBezTo>
                  <a:cubicBezTo>
                    <a:pt x="708" y="845"/>
                    <a:pt x="731" y="845"/>
                    <a:pt x="754" y="822"/>
                  </a:cubicBezTo>
                  <a:cubicBezTo>
                    <a:pt x="777" y="822"/>
                    <a:pt x="799" y="799"/>
                    <a:pt x="799" y="777"/>
                  </a:cubicBezTo>
                  <a:cubicBezTo>
                    <a:pt x="799" y="777"/>
                    <a:pt x="799" y="754"/>
                    <a:pt x="799" y="754"/>
                  </a:cubicBezTo>
                  <a:lnTo>
                    <a:pt x="822" y="754"/>
                  </a:lnTo>
                  <a:cubicBezTo>
                    <a:pt x="845" y="708"/>
                    <a:pt x="845" y="662"/>
                    <a:pt x="822" y="640"/>
                  </a:cubicBezTo>
                  <a:cubicBezTo>
                    <a:pt x="799" y="594"/>
                    <a:pt x="777" y="571"/>
                    <a:pt x="731" y="548"/>
                  </a:cubicBezTo>
                  <a:cubicBezTo>
                    <a:pt x="708" y="525"/>
                    <a:pt x="663" y="503"/>
                    <a:pt x="617" y="457"/>
                  </a:cubicBezTo>
                  <a:cubicBezTo>
                    <a:pt x="548" y="388"/>
                    <a:pt x="480" y="320"/>
                    <a:pt x="389" y="229"/>
                  </a:cubicBezTo>
                  <a:cubicBezTo>
                    <a:pt x="366" y="206"/>
                    <a:pt x="343" y="160"/>
                    <a:pt x="320" y="137"/>
                  </a:cubicBezTo>
                  <a:cubicBezTo>
                    <a:pt x="297" y="115"/>
                    <a:pt x="274" y="69"/>
                    <a:pt x="252" y="46"/>
                  </a:cubicBezTo>
                  <a:cubicBezTo>
                    <a:pt x="229" y="35"/>
                    <a:pt x="206" y="29"/>
                    <a:pt x="186" y="29"/>
                  </a:cubicBezTo>
                  <a:cubicBezTo>
                    <a:pt x="166" y="29"/>
                    <a:pt x="149" y="35"/>
                    <a:pt x="138" y="46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" name="Google Shape;9767;p58"/>
            <p:cNvSpPr/>
            <p:nvPr/>
          </p:nvSpPr>
          <p:spPr>
            <a:xfrm>
              <a:off x="5552796" y="3622216"/>
              <a:ext cx="50588" cy="22609"/>
            </a:xfrm>
            <a:custGeom>
              <a:avLst/>
              <a:gdLst/>
              <a:ahLst/>
              <a:cxnLst/>
              <a:rect l="l" t="t" r="r" b="b"/>
              <a:pathLst>
                <a:path w="1074" h="480" extrusionOk="0">
                  <a:moveTo>
                    <a:pt x="868" y="0"/>
                  </a:moveTo>
                  <a:cubicBezTo>
                    <a:pt x="845" y="0"/>
                    <a:pt x="822" y="23"/>
                    <a:pt x="800" y="23"/>
                  </a:cubicBezTo>
                  <a:cubicBezTo>
                    <a:pt x="754" y="46"/>
                    <a:pt x="708" y="46"/>
                    <a:pt x="663" y="69"/>
                  </a:cubicBezTo>
                  <a:cubicBezTo>
                    <a:pt x="571" y="91"/>
                    <a:pt x="503" y="114"/>
                    <a:pt x="412" y="137"/>
                  </a:cubicBezTo>
                  <a:cubicBezTo>
                    <a:pt x="366" y="137"/>
                    <a:pt x="297" y="137"/>
                    <a:pt x="252" y="160"/>
                  </a:cubicBezTo>
                  <a:cubicBezTo>
                    <a:pt x="206" y="160"/>
                    <a:pt x="138" y="160"/>
                    <a:pt x="92" y="183"/>
                  </a:cubicBezTo>
                  <a:cubicBezTo>
                    <a:pt x="46" y="183"/>
                    <a:pt x="24" y="228"/>
                    <a:pt x="24" y="251"/>
                  </a:cubicBezTo>
                  <a:cubicBezTo>
                    <a:pt x="24" y="251"/>
                    <a:pt x="24" y="251"/>
                    <a:pt x="24" y="274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2"/>
                    <a:pt x="24" y="365"/>
                    <a:pt x="46" y="388"/>
                  </a:cubicBezTo>
                  <a:cubicBezTo>
                    <a:pt x="46" y="388"/>
                    <a:pt x="46" y="411"/>
                    <a:pt x="46" y="434"/>
                  </a:cubicBezTo>
                  <a:cubicBezTo>
                    <a:pt x="46" y="457"/>
                    <a:pt x="69" y="479"/>
                    <a:pt x="92" y="479"/>
                  </a:cubicBezTo>
                  <a:cubicBezTo>
                    <a:pt x="183" y="457"/>
                    <a:pt x="275" y="457"/>
                    <a:pt x="389" y="434"/>
                  </a:cubicBezTo>
                  <a:cubicBezTo>
                    <a:pt x="480" y="411"/>
                    <a:pt x="571" y="388"/>
                    <a:pt x="663" y="365"/>
                  </a:cubicBezTo>
                  <a:cubicBezTo>
                    <a:pt x="754" y="342"/>
                    <a:pt x="845" y="297"/>
                    <a:pt x="914" y="274"/>
                  </a:cubicBezTo>
                  <a:cubicBezTo>
                    <a:pt x="937" y="274"/>
                    <a:pt x="959" y="251"/>
                    <a:pt x="982" y="228"/>
                  </a:cubicBezTo>
                  <a:lnTo>
                    <a:pt x="1028" y="228"/>
                  </a:lnTo>
                  <a:cubicBezTo>
                    <a:pt x="1028" y="205"/>
                    <a:pt x="1051" y="205"/>
                    <a:pt x="1051" y="183"/>
                  </a:cubicBezTo>
                  <a:cubicBezTo>
                    <a:pt x="1073" y="160"/>
                    <a:pt x="1073" y="137"/>
                    <a:pt x="1073" y="114"/>
                  </a:cubicBezTo>
                  <a:cubicBezTo>
                    <a:pt x="1051" y="91"/>
                    <a:pt x="1028" y="69"/>
                    <a:pt x="1005" y="69"/>
                  </a:cubicBezTo>
                  <a:cubicBezTo>
                    <a:pt x="1005" y="46"/>
                    <a:pt x="1005" y="23"/>
                    <a:pt x="982" y="23"/>
                  </a:cubicBezTo>
                  <a:cubicBezTo>
                    <a:pt x="959" y="0"/>
                    <a:pt x="937" y="0"/>
                    <a:pt x="914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" name="Google Shape;9768;p58"/>
            <p:cNvSpPr/>
            <p:nvPr/>
          </p:nvSpPr>
          <p:spPr>
            <a:xfrm>
              <a:off x="5563536" y="3383493"/>
              <a:ext cx="82853" cy="33820"/>
            </a:xfrm>
            <a:custGeom>
              <a:avLst/>
              <a:gdLst/>
              <a:ahLst/>
              <a:cxnLst/>
              <a:rect l="l" t="t" r="r" b="b"/>
              <a:pathLst>
                <a:path w="1759" h="718" extrusionOk="0">
                  <a:moveTo>
                    <a:pt x="115" y="1"/>
                  </a:moveTo>
                  <a:cubicBezTo>
                    <a:pt x="92" y="24"/>
                    <a:pt x="69" y="24"/>
                    <a:pt x="47" y="46"/>
                  </a:cubicBezTo>
                  <a:cubicBezTo>
                    <a:pt x="24" y="69"/>
                    <a:pt x="1" y="92"/>
                    <a:pt x="24" y="138"/>
                  </a:cubicBezTo>
                  <a:cubicBezTo>
                    <a:pt x="24" y="161"/>
                    <a:pt x="24" y="183"/>
                    <a:pt x="24" y="183"/>
                  </a:cubicBezTo>
                  <a:cubicBezTo>
                    <a:pt x="1" y="206"/>
                    <a:pt x="1" y="229"/>
                    <a:pt x="1" y="252"/>
                  </a:cubicBezTo>
                  <a:cubicBezTo>
                    <a:pt x="24" y="298"/>
                    <a:pt x="47" y="298"/>
                    <a:pt x="92" y="298"/>
                  </a:cubicBezTo>
                  <a:lnTo>
                    <a:pt x="206" y="298"/>
                  </a:lnTo>
                  <a:cubicBezTo>
                    <a:pt x="412" y="343"/>
                    <a:pt x="594" y="389"/>
                    <a:pt x="800" y="435"/>
                  </a:cubicBezTo>
                  <a:cubicBezTo>
                    <a:pt x="891" y="457"/>
                    <a:pt x="982" y="480"/>
                    <a:pt x="1074" y="503"/>
                  </a:cubicBezTo>
                  <a:cubicBezTo>
                    <a:pt x="1119" y="526"/>
                    <a:pt x="1165" y="526"/>
                    <a:pt x="1211" y="549"/>
                  </a:cubicBezTo>
                  <a:cubicBezTo>
                    <a:pt x="1256" y="571"/>
                    <a:pt x="1302" y="594"/>
                    <a:pt x="1348" y="594"/>
                  </a:cubicBezTo>
                  <a:cubicBezTo>
                    <a:pt x="1439" y="640"/>
                    <a:pt x="1507" y="663"/>
                    <a:pt x="1576" y="686"/>
                  </a:cubicBezTo>
                  <a:lnTo>
                    <a:pt x="1553" y="686"/>
                  </a:lnTo>
                  <a:cubicBezTo>
                    <a:pt x="1553" y="686"/>
                    <a:pt x="1576" y="708"/>
                    <a:pt x="1599" y="708"/>
                  </a:cubicBezTo>
                  <a:lnTo>
                    <a:pt x="1622" y="708"/>
                  </a:lnTo>
                  <a:cubicBezTo>
                    <a:pt x="1628" y="715"/>
                    <a:pt x="1637" y="718"/>
                    <a:pt x="1646" y="718"/>
                  </a:cubicBezTo>
                  <a:cubicBezTo>
                    <a:pt x="1669" y="718"/>
                    <a:pt x="1697" y="702"/>
                    <a:pt x="1713" y="686"/>
                  </a:cubicBezTo>
                  <a:cubicBezTo>
                    <a:pt x="1759" y="663"/>
                    <a:pt x="1759" y="571"/>
                    <a:pt x="1713" y="549"/>
                  </a:cubicBezTo>
                  <a:cubicBezTo>
                    <a:pt x="1690" y="526"/>
                    <a:pt x="1667" y="526"/>
                    <a:pt x="1667" y="503"/>
                  </a:cubicBezTo>
                  <a:cubicBezTo>
                    <a:pt x="1622" y="480"/>
                    <a:pt x="1576" y="457"/>
                    <a:pt x="1507" y="435"/>
                  </a:cubicBezTo>
                  <a:cubicBezTo>
                    <a:pt x="1439" y="389"/>
                    <a:pt x="1370" y="343"/>
                    <a:pt x="1302" y="320"/>
                  </a:cubicBezTo>
                  <a:cubicBezTo>
                    <a:pt x="1234" y="275"/>
                    <a:pt x="1165" y="252"/>
                    <a:pt x="1097" y="206"/>
                  </a:cubicBezTo>
                  <a:cubicBezTo>
                    <a:pt x="1005" y="183"/>
                    <a:pt x="937" y="161"/>
                    <a:pt x="868" y="138"/>
                  </a:cubicBezTo>
                  <a:cubicBezTo>
                    <a:pt x="731" y="92"/>
                    <a:pt x="572" y="46"/>
                    <a:pt x="435" y="24"/>
                  </a:cubicBezTo>
                  <a:cubicBezTo>
                    <a:pt x="366" y="1"/>
                    <a:pt x="298" y="1"/>
                    <a:pt x="22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" name="Google Shape;9769;p58"/>
            <p:cNvSpPr/>
            <p:nvPr/>
          </p:nvSpPr>
          <p:spPr>
            <a:xfrm>
              <a:off x="5538806" y="3440489"/>
              <a:ext cx="88223" cy="54215"/>
            </a:xfrm>
            <a:custGeom>
              <a:avLst/>
              <a:gdLst/>
              <a:ahLst/>
              <a:cxnLst/>
              <a:rect l="l" t="t" r="r" b="b"/>
              <a:pathLst>
                <a:path w="1873" h="1151" extrusionOk="0">
                  <a:moveTo>
                    <a:pt x="960" y="1"/>
                  </a:moveTo>
                  <a:cubicBezTo>
                    <a:pt x="937" y="1"/>
                    <a:pt x="891" y="23"/>
                    <a:pt x="868" y="23"/>
                  </a:cubicBezTo>
                  <a:cubicBezTo>
                    <a:pt x="754" y="23"/>
                    <a:pt x="663" y="69"/>
                    <a:pt x="549" y="115"/>
                  </a:cubicBezTo>
                  <a:cubicBezTo>
                    <a:pt x="480" y="160"/>
                    <a:pt x="389" y="206"/>
                    <a:pt x="321" y="252"/>
                  </a:cubicBezTo>
                  <a:cubicBezTo>
                    <a:pt x="298" y="274"/>
                    <a:pt x="275" y="297"/>
                    <a:pt x="229" y="320"/>
                  </a:cubicBezTo>
                  <a:cubicBezTo>
                    <a:pt x="206" y="343"/>
                    <a:pt x="184" y="366"/>
                    <a:pt x="138" y="389"/>
                  </a:cubicBezTo>
                  <a:cubicBezTo>
                    <a:pt x="115" y="411"/>
                    <a:pt x="69" y="457"/>
                    <a:pt x="47" y="480"/>
                  </a:cubicBezTo>
                  <a:cubicBezTo>
                    <a:pt x="1" y="526"/>
                    <a:pt x="1" y="571"/>
                    <a:pt x="47" y="594"/>
                  </a:cubicBezTo>
                  <a:cubicBezTo>
                    <a:pt x="58" y="617"/>
                    <a:pt x="81" y="628"/>
                    <a:pt x="104" y="628"/>
                  </a:cubicBezTo>
                  <a:cubicBezTo>
                    <a:pt x="127" y="628"/>
                    <a:pt x="149" y="617"/>
                    <a:pt x="161" y="594"/>
                  </a:cubicBezTo>
                  <a:cubicBezTo>
                    <a:pt x="161" y="594"/>
                    <a:pt x="184" y="571"/>
                    <a:pt x="184" y="571"/>
                  </a:cubicBezTo>
                  <a:cubicBezTo>
                    <a:pt x="206" y="548"/>
                    <a:pt x="229" y="526"/>
                    <a:pt x="275" y="526"/>
                  </a:cubicBezTo>
                  <a:cubicBezTo>
                    <a:pt x="298" y="503"/>
                    <a:pt x="343" y="480"/>
                    <a:pt x="366" y="480"/>
                  </a:cubicBezTo>
                  <a:cubicBezTo>
                    <a:pt x="435" y="457"/>
                    <a:pt x="480" y="434"/>
                    <a:pt x="526" y="411"/>
                  </a:cubicBezTo>
                  <a:cubicBezTo>
                    <a:pt x="572" y="389"/>
                    <a:pt x="640" y="389"/>
                    <a:pt x="686" y="366"/>
                  </a:cubicBezTo>
                  <a:cubicBezTo>
                    <a:pt x="731" y="343"/>
                    <a:pt x="777" y="343"/>
                    <a:pt x="823" y="320"/>
                  </a:cubicBezTo>
                  <a:lnTo>
                    <a:pt x="960" y="320"/>
                  </a:lnTo>
                  <a:cubicBezTo>
                    <a:pt x="982" y="320"/>
                    <a:pt x="982" y="320"/>
                    <a:pt x="1005" y="343"/>
                  </a:cubicBezTo>
                  <a:cubicBezTo>
                    <a:pt x="1028" y="343"/>
                    <a:pt x="1051" y="366"/>
                    <a:pt x="1097" y="366"/>
                  </a:cubicBezTo>
                  <a:cubicBezTo>
                    <a:pt x="1119" y="411"/>
                    <a:pt x="1142" y="434"/>
                    <a:pt x="1165" y="457"/>
                  </a:cubicBezTo>
                  <a:cubicBezTo>
                    <a:pt x="1256" y="548"/>
                    <a:pt x="1325" y="663"/>
                    <a:pt x="1393" y="777"/>
                  </a:cubicBezTo>
                  <a:cubicBezTo>
                    <a:pt x="1439" y="822"/>
                    <a:pt x="1485" y="891"/>
                    <a:pt x="1507" y="936"/>
                  </a:cubicBezTo>
                  <a:cubicBezTo>
                    <a:pt x="1530" y="959"/>
                    <a:pt x="1553" y="982"/>
                    <a:pt x="1576" y="1005"/>
                  </a:cubicBezTo>
                  <a:cubicBezTo>
                    <a:pt x="1576" y="1028"/>
                    <a:pt x="1599" y="1051"/>
                    <a:pt x="1622" y="1073"/>
                  </a:cubicBezTo>
                  <a:cubicBezTo>
                    <a:pt x="1622" y="1073"/>
                    <a:pt x="1644" y="1096"/>
                    <a:pt x="1644" y="1096"/>
                  </a:cubicBezTo>
                  <a:cubicBezTo>
                    <a:pt x="1678" y="1130"/>
                    <a:pt x="1711" y="1151"/>
                    <a:pt x="1745" y="1151"/>
                  </a:cubicBezTo>
                  <a:cubicBezTo>
                    <a:pt x="1757" y="1151"/>
                    <a:pt x="1769" y="1148"/>
                    <a:pt x="1781" y="1142"/>
                  </a:cubicBezTo>
                  <a:cubicBezTo>
                    <a:pt x="1827" y="1119"/>
                    <a:pt x="1873" y="1073"/>
                    <a:pt x="1873" y="1028"/>
                  </a:cubicBezTo>
                  <a:cubicBezTo>
                    <a:pt x="1873" y="1028"/>
                    <a:pt x="1873" y="1005"/>
                    <a:pt x="1873" y="1005"/>
                  </a:cubicBezTo>
                  <a:cubicBezTo>
                    <a:pt x="1873" y="982"/>
                    <a:pt x="1873" y="959"/>
                    <a:pt x="1873" y="936"/>
                  </a:cubicBezTo>
                  <a:cubicBezTo>
                    <a:pt x="1850" y="914"/>
                    <a:pt x="1850" y="891"/>
                    <a:pt x="1827" y="868"/>
                  </a:cubicBezTo>
                  <a:cubicBezTo>
                    <a:pt x="1827" y="868"/>
                    <a:pt x="1827" y="868"/>
                    <a:pt x="1827" y="845"/>
                  </a:cubicBezTo>
                  <a:cubicBezTo>
                    <a:pt x="1804" y="822"/>
                    <a:pt x="1804" y="799"/>
                    <a:pt x="1781" y="754"/>
                  </a:cubicBezTo>
                  <a:cubicBezTo>
                    <a:pt x="1759" y="731"/>
                    <a:pt x="1736" y="708"/>
                    <a:pt x="1713" y="663"/>
                  </a:cubicBezTo>
                  <a:cubicBezTo>
                    <a:pt x="1690" y="640"/>
                    <a:pt x="1667" y="617"/>
                    <a:pt x="1644" y="571"/>
                  </a:cubicBezTo>
                  <a:cubicBezTo>
                    <a:pt x="1622" y="526"/>
                    <a:pt x="1576" y="457"/>
                    <a:pt x="1530" y="389"/>
                  </a:cubicBezTo>
                  <a:cubicBezTo>
                    <a:pt x="1485" y="320"/>
                    <a:pt x="1439" y="252"/>
                    <a:pt x="1370" y="206"/>
                  </a:cubicBezTo>
                  <a:cubicBezTo>
                    <a:pt x="1348" y="183"/>
                    <a:pt x="1325" y="160"/>
                    <a:pt x="1302" y="138"/>
                  </a:cubicBezTo>
                  <a:cubicBezTo>
                    <a:pt x="1256" y="115"/>
                    <a:pt x="1211" y="92"/>
                    <a:pt x="1165" y="69"/>
                  </a:cubicBezTo>
                  <a:cubicBezTo>
                    <a:pt x="1119" y="46"/>
                    <a:pt x="1074" y="23"/>
                    <a:pt x="1028" y="23"/>
                  </a:cubicBezTo>
                  <a:cubicBezTo>
                    <a:pt x="1005" y="1"/>
                    <a:pt x="982" y="1"/>
                    <a:pt x="9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" name="Google Shape;9770;p58"/>
            <p:cNvSpPr/>
            <p:nvPr/>
          </p:nvSpPr>
          <p:spPr>
            <a:xfrm>
              <a:off x="5589349" y="3695321"/>
              <a:ext cx="560190" cy="527925"/>
            </a:xfrm>
            <a:custGeom>
              <a:avLst/>
              <a:gdLst/>
              <a:ahLst/>
              <a:cxnLst/>
              <a:rect l="l" t="t" r="r" b="b"/>
              <a:pathLst>
                <a:path w="11893" h="11208" extrusionOk="0">
                  <a:moveTo>
                    <a:pt x="11779" y="0"/>
                  </a:moveTo>
                  <a:cubicBezTo>
                    <a:pt x="11756" y="0"/>
                    <a:pt x="11733" y="23"/>
                    <a:pt x="11733" y="46"/>
                  </a:cubicBezTo>
                  <a:lnTo>
                    <a:pt x="11665" y="91"/>
                  </a:lnTo>
                  <a:cubicBezTo>
                    <a:pt x="11642" y="91"/>
                    <a:pt x="11619" y="114"/>
                    <a:pt x="11596" y="137"/>
                  </a:cubicBezTo>
                  <a:cubicBezTo>
                    <a:pt x="11550" y="160"/>
                    <a:pt x="11528" y="183"/>
                    <a:pt x="11505" y="183"/>
                  </a:cubicBezTo>
                  <a:lnTo>
                    <a:pt x="11459" y="206"/>
                  </a:lnTo>
                  <a:lnTo>
                    <a:pt x="11436" y="228"/>
                  </a:lnTo>
                  <a:lnTo>
                    <a:pt x="11345" y="274"/>
                  </a:lnTo>
                  <a:cubicBezTo>
                    <a:pt x="11322" y="297"/>
                    <a:pt x="11276" y="343"/>
                    <a:pt x="11231" y="365"/>
                  </a:cubicBezTo>
                  <a:cubicBezTo>
                    <a:pt x="11185" y="388"/>
                    <a:pt x="11140" y="434"/>
                    <a:pt x="11094" y="457"/>
                  </a:cubicBezTo>
                  <a:cubicBezTo>
                    <a:pt x="11025" y="479"/>
                    <a:pt x="10957" y="525"/>
                    <a:pt x="10888" y="571"/>
                  </a:cubicBezTo>
                  <a:lnTo>
                    <a:pt x="10866" y="594"/>
                  </a:lnTo>
                  <a:cubicBezTo>
                    <a:pt x="10820" y="616"/>
                    <a:pt x="10774" y="639"/>
                    <a:pt x="10729" y="662"/>
                  </a:cubicBezTo>
                  <a:cubicBezTo>
                    <a:pt x="10706" y="685"/>
                    <a:pt x="10706" y="685"/>
                    <a:pt x="10683" y="685"/>
                  </a:cubicBezTo>
                  <a:lnTo>
                    <a:pt x="10660" y="708"/>
                  </a:lnTo>
                  <a:lnTo>
                    <a:pt x="10615" y="731"/>
                  </a:lnTo>
                  <a:cubicBezTo>
                    <a:pt x="10592" y="731"/>
                    <a:pt x="10569" y="753"/>
                    <a:pt x="10546" y="753"/>
                  </a:cubicBezTo>
                  <a:lnTo>
                    <a:pt x="10478" y="799"/>
                  </a:lnTo>
                  <a:cubicBezTo>
                    <a:pt x="10386" y="845"/>
                    <a:pt x="10295" y="890"/>
                    <a:pt x="10204" y="936"/>
                  </a:cubicBezTo>
                  <a:cubicBezTo>
                    <a:pt x="10181" y="959"/>
                    <a:pt x="10135" y="959"/>
                    <a:pt x="10112" y="982"/>
                  </a:cubicBezTo>
                  <a:lnTo>
                    <a:pt x="10090" y="1004"/>
                  </a:lnTo>
                  <a:cubicBezTo>
                    <a:pt x="10067" y="1004"/>
                    <a:pt x="10021" y="1027"/>
                    <a:pt x="9998" y="1050"/>
                  </a:cubicBezTo>
                  <a:lnTo>
                    <a:pt x="9953" y="1073"/>
                  </a:lnTo>
                  <a:cubicBezTo>
                    <a:pt x="9884" y="1119"/>
                    <a:pt x="9816" y="1164"/>
                    <a:pt x="9770" y="1233"/>
                  </a:cubicBezTo>
                  <a:cubicBezTo>
                    <a:pt x="9747" y="1233"/>
                    <a:pt x="9724" y="1256"/>
                    <a:pt x="9702" y="1278"/>
                  </a:cubicBezTo>
                  <a:cubicBezTo>
                    <a:pt x="9679" y="1301"/>
                    <a:pt x="9656" y="1324"/>
                    <a:pt x="9633" y="1347"/>
                  </a:cubicBezTo>
                  <a:cubicBezTo>
                    <a:pt x="9633" y="1347"/>
                    <a:pt x="9610" y="1370"/>
                    <a:pt x="9587" y="1392"/>
                  </a:cubicBezTo>
                  <a:cubicBezTo>
                    <a:pt x="9587" y="1392"/>
                    <a:pt x="9565" y="1392"/>
                    <a:pt x="9565" y="1415"/>
                  </a:cubicBezTo>
                  <a:lnTo>
                    <a:pt x="9542" y="1415"/>
                  </a:lnTo>
                  <a:lnTo>
                    <a:pt x="9496" y="1461"/>
                  </a:lnTo>
                  <a:lnTo>
                    <a:pt x="9450" y="1484"/>
                  </a:lnTo>
                  <a:cubicBezTo>
                    <a:pt x="9428" y="1529"/>
                    <a:pt x="9382" y="1552"/>
                    <a:pt x="9336" y="1598"/>
                  </a:cubicBezTo>
                  <a:lnTo>
                    <a:pt x="9313" y="1598"/>
                  </a:lnTo>
                  <a:lnTo>
                    <a:pt x="9313" y="1621"/>
                  </a:lnTo>
                  <a:cubicBezTo>
                    <a:pt x="9154" y="1735"/>
                    <a:pt x="8994" y="1826"/>
                    <a:pt x="8834" y="1917"/>
                  </a:cubicBezTo>
                  <a:cubicBezTo>
                    <a:pt x="8743" y="1986"/>
                    <a:pt x="8674" y="2032"/>
                    <a:pt x="8583" y="2077"/>
                  </a:cubicBezTo>
                  <a:cubicBezTo>
                    <a:pt x="8515" y="2123"/>
                    <a:pt x="8446" y="2169"/>
                    <a:pt x="8332" y="2214"/>
                  </a:cubicBezTo>
                  <a:cubicBezTo>
                    <a:pt x="8286" y="2237"/>
                    <a:pt x="8241" y="2260"/>
                    <a:pt x="8172" y="2283"/>
                  </a:cubicBezTo>
                  <a:cubicBezTo>
                    <a:pt x="8127" y="2306"/>
                    <a:pt x="8058" y="2328"/>
                    <a:pt x="8012" y="2351"/>
                  </a:cubicBezTo>
                  <a:lnTo>
                    <a:pt x="7990" y="2351"/>
                  </a:lnTo>
                  <a:cubicBezTo>
                    <a:pt x="7921" y="2374"/>
                    <a:pt x="7853" y="2420"/>
                    <a:pt x="7807" y="2442"/>
                  </a:cubicBezTo>
                  <a:cubicBezTo>
                    <a:pt x="7761" y="2465"/>
                    <a:pt x="7716" y="2465"/>
                    <a:pt x="7670" y="2488"/>
                  </a:cubicBezTo>
                  <a:lnTo>
                    <a:pt x="7579" y="2511"/>
                  </a:lnTo>
                  <a:cubicBezTo>
                    <a:pt x="7556" y="2534"/>
                    <a:pt x="7510" y="2534"/>
                    <a:pt x="7465" y="2557"/>
                  </a:cubicBezTo>
                  <a:lnTo>
                    <a:pt x="7396" y="2579"/>
                  </a:lnTo>
                  <a:cubicBezTo>
                    <a:pt x="7351" y="2602"/>
                    <a:pt x="7305" y="2625"/>
                    <a:pt x="7259" y="2625"/>
                  </a:cubicBezTo>
                  <a:lnTo>
                    <a:pt x="7191" y="2671"/>
                  </a:lnTo>
                  <a:cubicBezTo>
                    <a:pt x="7122" y="2694"/>
                    <a:pt x="7077" y="2694"/>
                    <a:pt x="7031" y="2716"/>
                  </a:cubicBezTo>
                  <a:lnTo>
                    <a:pt x="6985" y="2739"/>
                  </a:lnTo>
                  <a:cubicBezTo>
                    <a:pt x="6917" y="2762"/>
                    <a:pt x="6848" y="2762"/>
                    <a:pt x="6780" y="2785"/>
                  </a:cubicBezTo>
                  <a:cubicBezTo>
                    <a:pt x="6734" y="2808"/>
                    <a:pt x="6689" y="2808"/>
                    <a:pt x="6643" y="2808"/>
                  </a:cubicBezTo>
                  <a:lnTo>
                    <a:pt x="6574" y="2830"/>
                  </a:lnTo>
                  <a:cubicBezTo>
                    <a:pt x="6506" y="2853"/>
                    <a:pt x="6438" y="2876"/>
                    <a:pt x="6346" y="2876"/>
                  </a:cubicBezTo>
                  <a:lnTo>
                    <a:pt x="6392" y="2876"/>
                  </a:lnTo>
                  <a:cubicBezTo>
                    <a:pt x="6323" y="2899"/>
                    <a:pt x="6255" y="2899"/>
                    <a:pt x="6186" y="2922"/>
                  </a:cubicBezTo>
                  <a:cubicBezTo>
                    <a:pt x="6027" y="2945"/>
                    <a:pt x="5890" y="2967"/>
                    <a:pt x="5753" y="2967"/>
                  </a:cubicBezTo>
                  <a:cubicBezTo>
                    <a:pt x="5639" y="2990"/>
                    <a:pt x="5502" y="2990"/>
                    <a:pt x="5388" y="2990"/>
                  </a:cubicBezTo>
                  <a:lnTo>
                    <a:pt x="4840" y="2990"/>
                  </a:lnTo>
                  <a:cubicBezTo>
                    <a:pt x="4726" y="2990"/>
                    <a:pt x="4589" y="2967"/>
                    <a:pt x="4452" y="2967"/>
                  </a:cubicBezTo>
                  <a:lnTo>
                    <a:pt x="4429" y="2967"/>
                  </a:lnTo>
                  <a:cubicBezTo>
                    <a:pt x="4360" y="2945"/>
                    <a:pt x="4292" y="2945"/>
                    <a:pt x="4223" y="2922"/>
                  </a:cubicBezTo>
                  <a:lnTo>
                    <a:pt x="4178" y="2922"/>
                  </a:lnTo>
                  <a:cubicBezTo>
                    <a:pt x="4109" y="2922"/>
                    <a:pt x="4064" y="2922"/>
                    <a:pt x="4018" y="2899"/>
                  </a:cubicBezTo>
                  <a:cubicBezTo>
                    <a:pt x="3858" y="2876"/>
                    <a:pt x="3698" y="2830"/>
                    <a:pt x="3584" y="2808"/>
                  </a:cubicBezTo>
                  <a:cubicBezTo>
                    <a:pt x="3516" y="2785"/>
                    <a:pt x="3425" y="2762"/>
                    <a:pt x="3356" y="2739"/>
                  </a:cubicBezTo>
                  <a:cubicBezTo>
                    <a:pt x="3288" y="2739"/>
                    <a:pt x="3219" y="2716"/>
                    <a:pt x="3151" y="2694"/>
                  </a:cubicBezTo>
                  <a:cubicBezTo>
                    <a:pt x="3105" y="2694"/>
                    <a:pt x="3059" y="2671"/>
                    <a:pt x="3014" y="2671"/>
                  </a:cubicBezTo>
                  <a:lnTo>
                    <a:pt x="2922" y="2648"/>
                  </a:lnTo>
                  <a:cubicBezTo>
                    <a:pt x="2854" y="2625"/>
                    <a:pt x="2785" y="2602"/>
                    <a:pt x="2717" y="2579"/>
                  </a:cubicBezTo>
                  <a:cubicBezTo>
                    <a:pt x="2671" y="2557"/>
                    <a:pt x="2626" y="2534"/>
                    <a:pt x="2557" y="2511"/>
                  </a:cubicBezTo>
                  <a:lnTo>
                    <a:pt x="2489" y="2488"/>
                  </a:lnTo>
                  <a:lnTo>
                    <a:pt x="2397" y="2465"/>
                  </a:lnTo>
                  <a:cubicBezTo>
                    <a:pt x="2352" y="2442"/>
                    <a:pt x="2283" y="2420"/>
                    <a:pt x="2238" y="2397"/>
                  </a:cubicBezTo>
                  <a:lnTo>
                    <a:pt x="2192" y="2397"/>
                  </a:lnTo>
                  <a:lnTo>
                    <a:pt x="2192" y="2374"/>
                  </a:lnTo>
                  <a:lnTo>
                    <a:pt x="2169" y="2374"/>
                  </a:lnTo>
                  <a:cubicBezTo>
                    <a:pt x="2124" y="2351"/>
                    <a:pt x="2055" y="2328"/>
                    <a:pt x="2009" y="2306"/>
                  </a:cubicBezTo>
                  <a:lnTo>
                    <a:pt x="1941" y="2283"/>
                  </a:lnTo>
                  <a:cubicBezTo>
                    <a:pt x="1850" y="2237"/>
                    <a:pt x="1781" y="2214"/>
                    <a:pt x="1667" y="2146"/>
                  </a:cubicBezTo>
                  <a:cubicBezTo>
                    <a:pt x="1553" y="2100"/>
                    <a:pt x="1462" y="2032"/>
                    <a:pt x="1393" y="1986"/>
                  </a:cubicBezTo>
                  <a:cubicBezTo>
                    <a:pt x="1347" y="1963"/>
                    <a:pt x="1325" y="1940"/>
                    <a:pt x="1302" y="1940"/>
                  </a:cubicBezTo>
                  <a:lnTo>
                    <a:pt x="1256" y="1895"/>
                  </a:lnTo>
                  <a:cubicBezTo>
                    <a:pt x="1233" y="1872"/>
                    <a:pt x="1211" y="1872"/>
                    <a:pt x="1188" y="1849"/>
                  </a:cubicBezTo>
                  <a:lnTo>
                    <a:pt x="1119" y="1803"/>
                  </a:lnTo>
                  <a:lnTo>
                    <a:pt x="1096" y="1803"/>
                  </a:lnTo>
                  <a:cubicBezTo>
                    <a:pt x="1096" y="1803"/>
                    <a:pt x="1074" y="1803"/>
                    <a:pt x="1051" y="1826"/>
                  </a:cubicBezTo>
                  <a:cubicBezTo>
                    <a:pt x="1051" y="1849"/>
                    <a:pt x="1051" y="1872"/>
                    <a:pt x="1074" y="1895"/>
                  </a:cubicBezTo>
                  <a:lnTo>
                    <a:pt x="1142" y="1917"/>
                  </a:lnTo>
                  <a:cubicBezTo>
                    <a:pt x="1165" y="1940"/>
                    <a:pt x="1188" y="1963"/>
                    <a:pt x="1233" y="1986"/>
                  </a:cubicBezTo>
                  <a:lnTo>
                    <a:pt x="1302" y="2032"/>
                  </a:lnTo>
                  <a:cubicBezTo>
                    <a:pt x="1347" y="2077"/>
                    <a:pt x="1416" y="2146"/>
                    <a:pt x="1484" y="2191"/>
                  </a:cubicBezTo>
                  <a:lnTo>
                    <a:pt x="1553" y="2214"/>
                  </a:lnTo>
                  <a:cubicBezTo>
                    <a:pt x="1576" y="2237"/>
                    <a:pt x="1621" y="2260"/>
                    <a:pt x="1644" y="2283"/>
                  </a:cubicBezTo>
                  <a:cubicBezTo>
                    <a:pt x="1690" y="2306"/>
                    <a:pt x="1735" y="2328"/>
                    <a:pt x="1781" y="2351"/>
                  </a:cubicBezTo>
                  <a:cubicBezTo>
                    <a:pt x="1827" y="2397"/>
                    <a:pt x="1872" y="2420"/>
                    <a:pt x="1918" y="2442"/>
                  </a:cubicBezTo>
                  <a:lnTo>
                    <a:pt x="1941" y="2465"/>
                  </a:lnTo>
                  <a:cubicBezTo>
                    <a:pt x="1987" y="2465"/>
                    <a:pt x="2009" y="2488"/>
                    <a:pt x="2032" y="2488"/>
                  </a:cubicBezTo>
                  <a:cubicBezTo>
                    <a:pt x="2124" y="2534"/>
                    <a:pt x="2215" y="2579"/>
                    <a:pt x="2329" y="2625"/>
                  </a:cubicBezTo>
                  <a:cubicBezTo>
                    <a:pt x="2375" y="2648"/>
                    <a:pt x="2443" y="2671"/>
                    <a:pt x="2512" y="2694"/>
                  </a:cubicBezTo>
                  <a:cubicBezTo>
                    <a:pt x="2580" y="2739"/>
                    <a:pt x="2671" y="2762"/>
                    <a:pt x="2740" y="2785"/>
                  </a:cubicBezTo>
                  <a:cubicBezTo>
                    <a:pt x="2831" y="2830"/>
                    <a:pt x="2922" y="2853"/>
                    <a:pt x="2991" y="2876"/>
                  </a:cubicBezTo>
                  <a:cubicBezTo>
                    <a:pt x="2968" y="2899"/>
                    <a:pt x="2968" y="2922"/>
                    <a:pt x="2991" y="2945"/>
                  </a:cubicBezTo>
                  <a:cubicBezTo>
                    <a:pt x="2991" y="2967"/>
                    <a:pt x="3014" y="2990"/>
                    <a:pt x="3014" y="2990"/>
                  </a:cubicBezTo>
                  <a:cubicBezTo>
                    <a:pt x="3105" y="3036"/>
                    <a:pt x="3173" y="3059"/>
                    <a:pt x="3242" y="3082"/>
                  </a:cubicBezTo>
                  <a:lnTo>
                    <a:pt x="3402" y="3150"/>
                  </a:lnTo>
                  <a:lnTo>
                    <a:pt x="3447" y="3150"/>
                  </a:lnTo>
                  <a:cubicBezTo>
                    <a:pt x="3493" y="3173"/>
                    <a:pt x="3539" y="3196"/>
                    <a:pt x="3584" y="3196"/>
                  </a:cubicBezTo>
                  <a:lnTo>
                    <a:pt x="3676" y="3241"/>
                  </a:lnTo>
                  <a:cubicBezTo>
                    <a:pt x="3744" y="3264"/>
                    <a:pt x="3813" y="3287"/>
                    <a:pt x="3904" y="3310"/>
                  </a:cubicBezTo>
                  <a:cubicBezTo>
                    <a:pt x="4041" y="3333"/>
                    <a:pt x="4201" y="3378"/>
                    <a:pt x="4360" y="3401"/>
                  </a:cubicBezTo>
                  <a:lnTo>
                    <a:pt x="4429" y="3424"/>
                  </a:lnTo>
                  <a:cubicBezTo>
                    <a:pt x="4475" y="3424"/>
                    <a:pt x="4543" y="3424"/>
                    <a:pt x="4589" y="3447"/>
                  </a:cubicBezTo>
                  <a:lnTo>
                    <a:pt x="4680" y="3447"/>
                  </a:lnTo>
                  <a:lnTo>
                    <a:pt x="4748" y="3470"/>
                  </a:lnTo>
                  <a:cubicBezTo>
                    <a:pt x="4748" y="3492"/>
                    <a:pt x="4726" y="3492"/>
                    <a:pt x="4703" y="3538"/>
                  </a:cubicBezTo>
                  <a:lnTo>
                    <a:pt x="4657" y="3515"/>
                  </a:lnTo>
                  <a:cubicBezTo>
                    <a:pt x="4589" y="3492"/>
                    <a:pt x="4520" y="3470"/>
                    <a:pt x="4452" y="3470"/>
                  </a:cubicBezTo>
                  <a:lnTo>
                    <a:pt x="4383" y="3447"/>
                  </a:lnTo>
                  <a:lnTo>
                    <a:pt x="4292" y="3424"/>
                  </a:lnTo>
                  <a:lnTo>
                    <a:pt x="4269" y="3424"/>
                  </a:lnTo>
                  <a:cubicBezTo>
                    <a:pt x="4246" y="3424"/>
                    <a:pt x="4223" y="3424"/>
                    <a:pt x="4201" y="3401"/>
                  </a:cubicBezTo>
                  <a:lnTo>
                    <a:pt x="4178" y="3401"/>
                  </a:lnTo>
                  <a:cubicBezTo>
                    <a:pt x="4155" y="3378"/>
                    <a:pt x="4132" y="3378"/>
                    <a:pt x="4109" y="3378"/>
                  </a:cubicBezTo>
                  <a:cubicBezTo>
                    <a:pt x="4109" y="3355"/>
                    <a:pt x="4086" y="3355"/>
                    <a:pt x="4086" y="3355"/>
                  </a:cubicBezTo>
                  <a:cubicBezTo>
                    <a:pt x="4041" y="3355"/>
                    <a:pt x="4018" y="3378"/>
                    <a:pt x="3995" y="3401"/>
                  </a:cubicBezTo>
                  <a:cubicBezTo>
                    <a:pt x="3972" y="3447"/>
                    <a:pt x="3995" y="3492"/>
                    <a:pt x="4018" y="3538"/>
                  </a:cubicBezTo>
                  <a:lnTo>
                    <a:pt x="4041" y="3538"/>
                  </a:lnTo>
                  <a:cubicBezTo>
                    <a:pt x="4041" y="3561"/>
                    <a:pt x="4041" y="3561"/>
                    <a:pt x="4041" y="3584"/>
                  </a:cubicBezTo>
                  <a:cubicBezTo>
                    <a:pt x="4041" y="3584"/>
                    <a:pt x="4041" y="3607"/>
                    <a:pt x="4041" y="3629"/>
                  </a:cubicBezTo>
                  <a:lnTo>
                    <a:pt x="4064" y="3629"/>
                  </a:lnTo>
                  <a:cubicBezTo>
                    <a:pt x="4064" y="3652"/>
                    <a:pt x="4064" y="3652"/>
                    <a:pt x="4086" y="3675"/>
                  </a:cubicBezTo>
                  <a:cubicBezTo>
                    <a:pt x="4155" y="3721"/>
                    <a:pt x="4246" y="3743"/>
                    <a:pt x="4338" y="3766"/>
                  </a:cubicBezTo>
                  <a:lnTo>
                    <a:pt x="4360" y="3766"/>
                  </a:lnTo>
                  <a:cubicBezTo>
                    <a:pt x="4406" y="3789"/>
                    <a:pt x="4475" y="3812"/>
                    <a:pt x="4566" y="3835"/>
                  </a:cubicBezTo>
                  <a:cubicBezTo>
                    <a:pt x="4611" y="3835"/>
                    <a:pt x="4680" y="3858"/>
                    <a:pt x="4748" y="3858"/>
                  </a:cubicBezTo>
                  <a:cubicBezTo>
                    <a:pt x="4748" y="3926"/>
                    <a:pt x="4748" y="3995"/>
                    <a:pt x="4748" y="4086"/>
                  </a:cubicBezTo>
                  <a:cubicBezTo>
                    <a:pt x="4726" y="4132"/>
                    <a:pt x="4726" y="4154"/>
                    <a:pt x="4726" y="4200"/>
                  </a:cubicBezTo>
                  <a:lnTo>
                    <a:pt x="4703" y="4268"/>
                  </a:lnTo>
                  <a:cubicBezTo>
                    <a:pt x="4703" y="4337"/>
                    <a:pt x="4703" y="4405"/>
                    <a:pt x="4680" y="4474"/>
                  </a:cubicBezTo>
                  <a:cubicBezTo>
                    <a:pt x="4680" y="4588"/>
                    <a:pt x="4657" y="4702"/>
                    <a:pt x="4657" y="4816"/>
                  </a:cubicBezTo>
                  <a:lnTo>
                    <a:pt x="4634" y="4885"/>
                  </a:lnTo>
                  <a:cubicBezTo>
                    <a:pt x="4634" y="5022"/>
                    <a:pt x="4611" y="5159"/>
                    <a:pt x="4589" y="5273"/>
                  </a:cubicBezTo>
                  <a:lnTo>
                    <a:pt x="4589" y="5296"/>
                  </a:lnTo>
                  <a:cubicBezTo>
                    <a:pt x="4566" y="5364"/>
                    <a:pt x="4566" y="5433"/>
                    <a:pt x="4543" y="5501"/>
                  </a:cubicBezTo>
                  <a:cubicBezTo>
                    <a:pt x="4520" y="5570"/>
                    <a:pt x="4497" y="5661"/>
                    <a:pt x="4475" y="5729"/>
                  </a:cubicBezTo>
                  <a:cubicBezTo>
                    <a:pt x="4475" y="5798"/>
                    <a:pt x="4452" y="5866"/>
                    <a:pt x="4429" y="5958"/>
                  </a:cubicBezTo>
                  <a:lnTo>
                    <a:pt x="4383" y="6140"/>
                  </a:lnTo>
                  <a:cubicBezTo>
                    <a:pt x="4338" y="6277"/>
                    <a:pt x="4292" y="6414"/>
                    <a:pt x="4269" y="6551"/>
                  </a:cubicBezTo>
                  <a:cubicBezTo>
                    <a:pt x="4223" y="6688"/>
                    <a:pt x="4178" y="6825"/>
                    <a:pt x="4109" y="6962"/>
                  </a:cubicBezTo>
                  <a:lnTo>
                    <a:pt x="4086" y="7030"/>
                  </a:lnTo>
                  <a:cubicBezTo>
                    <a:pt x="4064" y="7099"/>
                    <a:pt x="4041" y="7167"/>
                    <a:pt x="4018" y="7236"/>
                  </a:cubicBezTo>
                  <a:cubicBezTo>
                    <a:pt x="3904" y="7487"/>
                    <a:pt x="3767" y="7761"/>
                    <a:pt x="3607" y="8012"/>
                  </a:cubicBezTo>
                  <a:lnTo>
                    <a:pt x="3470" y="8194"/>
                  </a:lnTo>
                  <a:lnTo>
                    <a:pt x="3356" y="8400"/>
                  </a:lnTo>
                  <a:cubicBezTo>
                    <a:pt x="3288" y="8514"/>
                    <a:pt x="3219" y="8605"/>
                    <a:pt x="3128" y="8697"/>
                  </a:cubicBezTo>
                  <a:lnTo>
                    <a:pt x="3105" y="8742"/>
                  </a:lnTo>
                  <a:cubicBezTo>
                    <a:pt x="3059" y="8811"/>
                    <a:pt x="2991" y="8879"/>
                    <a:pt x="2945" y="8948"/>
                  </a:cubicBezTo>
                  <a:cubicBezTo>
                    <a:pt x="2877" y="9016"/>
                    <a:pt x="2808" y="9085"/>
                    <a:pt x="2740" y="9153"/>
                  </a:cubicBezTo>
                  <a:lnTo>
                    <a:pt x="2671" y="9244"/>
                  </a:lnTo>
                  <a:cubicBezTo>
                    <a:pt x="2557" y="9359"/>
                    <a:pt x="2466" y="9450"/>
                    <a:pt x="2352" y="9541"/>
                  </a:cubicBezTo>
                  <a:cubicBezTo>
                    <a:pt x="2260" y="9632"/>
                    <a:pt x="2146" y="9724"/>
                    <a:pt x="2032" y="9815"/>
                  </a:cubicBezTo>
                  <a:cubicBezTo>
                    <a:pt x="1964" y="9861"/>
                    <a:pt x="1918" y="9883"/>
                    <a:pt x="1872" y="9929"/>
                  </a:cubicBezTo>
                  <a:cubicBezTo>
                    <a:pt x="1804" y="9998"/>
                    <a:pt x="1735" y="10043"/>
                    <a:pt x="1667" y="10089"/>
                  </a:cubicBezTo>
                  <a:cubicBezTo>
                    <a:pt x="1621" y="10135"/>
                    <a:pt x="1599" y="10157"/>
                    <a:pt x="1553" y="10180"/>
                  </a:cubicBezTo>
                  <a:lnTo>
                    <a:pt x="1530" y="10180"/>
                  </a:lnTo>
                  <a:cubicBezTo>
                    <a:pt x="1393" y="10294"/>
                    <a:pt x="1233" y="10386"/>
                    <a:pt x="1051" y="10477"/>
                  </a:cubicBezTo>
                  <a:lnTo>
                    <a:pt x="959" y="10523"/>
                  </a:lnTo>
                  <a:cubicBezTo>
                    <a:pt x="914" y="10568"/>
                    <a:pt x="845" y="10591"/>
                    <a:pt x="777" y="10637"/>
                  </a:cubicBezTo>
                  <a:lnTo>
                    <a:pt x="708" y="10660"/>
                  </a:lnTo>
                  <a:cubicBezTo>
                    <a:pt x="640" y="10705"/>
                    <a:pt x="594" y="10728"/>
                    <a:pt x="526" y="10751"/>
                  </a:cubicBezTo>
                  <a:cubicBezTo>
                    <a:pt x="480" y="10774"/>
                    <a:pt x="434" y="10774"/>
                    <a:pt x="389" y="10797"/>
                  </a:cubicBezTo>
                  <a:cubicBezTo>
                    <a:pt x="366" y="10819"/>
                    <a:pt x="343" y="10819"/>
                    <a:pt x="297" y="10819"/>
                  </a:cubicBezTo>
                  <a:cubicBezTo>
                    <a:pt x="275" y="10842"/>
                    <a:pt x="252" y="10842"/>
                    <a:pt x="229" y="10865"/>
                  </a:cubicBezTo>
                  <a:cubicBezTo>
                    <a:pt x="183" y="10865"/>
                    <a:pt x="161" y="10888"/>
                    <a:pt x="115" y="10888"/>
                  </a:cubicBezTo>
                  <a:lnTo>
                    <a:pt x="92" y="10911"/>
                  </a:lnTo>
                  <a:cubicBezTo>
                    <a:pt x="46" y="10933"/>
                    <a:pt x="1" y="11002"/>
                    <a:pt x="1" y="11048"/>
                  </a:cubicBezTo>
                  <a:cubicBezTo>
                    <a:pt x="1" y="11093"/>
                    <a:pt x="1" y="11116"/>
                    <a:pt x="24" y="11162"/>
                  </a:cubicBezTo>
                  <a:cubicBezTo>
                    <a:pt x="69" y="11185"/>
                    <a:pt x="92" y="11207"/>
                    <a:pt x="138" y="11207"/>
                  </a:cubicBezTo>
                  <a:lnTo>
                    <a:pt x="275" y="11207"/>
                  </a:lnTo>
                  <a:cubicBezTo>
                    <a:pt x="343" y="11207"/>
                    <a:pt x="412" y="11185"/>
                    <a:pt x="480" y="11185"/>
                  </a:cubicBezTo>
                  <a:cubicBezTo>
                    <a:pt x="594" y="11162"/>
                    <a:pt x="708" y="11116"/>
                    <a:pt x="822" y="11070"/>
                  </a:cubicBezTo>
                  <a:lnTo>
                    <a:pt x="845" y="11048"/>
                  </a:lnTo>
                  <a:lnTo>
                    <a:pt x="914" y="11048"/>
                  </a:lnTo>
                  <a:cubicBezTo>
                    <a:pt x="959" y="11002"/>
                    <a:pt x="1028" y="10979"/>
                    <a:pt x="1074" y="10956"/>
                  </a:cubicBezTo>
                  <a:cubicBezTo>
                    <a:pt x="1096" y="10979"/>
                    <a:pt x="1096" y="10979"/>
                    <a:pt x="1119" y="10979"/>
                  </a:cubicBezTo>
                  <a:lnTo>
                    <a:pt x="1165" y="10979"/>
                  </a:lnTo>
                  <a:cubicBezTo>
                    <a:pt x="1233" y="10979"/>
                    <a:pt x="1279" y="10956"/>
                    <a:pt x="1325" y="10956"/>
                  </a:cubicBezTo>
                  <a:cubicBezTo>
                    <a:pt x="1393" y="10933"/>
                    <a:pt x="1462" y="10888"/>
                    <a:pt x="1530" y="10865"/>
                  </a:cubicBezTo>
                  <a:cubicBezTo>
                    <a:pt x="1599" y="10842"/>
                    <a:pt x="1644" y="10797"/>
                    <a:pt x="1690" y="10774"/>
                  </a:cubicBezTo>
                  <a:lnTo>
                    <a:pt x="1735" y="10751"/>
                  </a:lnTo>
                  <a:lnTo>
                    <a:pt x="1895" y="10660"/>
                  </a:lnTo>
                  <a:lnTo>
                    <a:pt x="2215" y="10500"/>
                  </a:lnTo>
                  <a:cubicBezTo>
                    <a:pt x="2352" y="10408"/>
                    <a:pt x="2489" y="10317"/>
                    <a:pt x="2649" y="10203"/>
                  </a:cubicBezTo>
                  <a:cubicBezTo>
                    <a:pt x="2785" y="10112"/>
                    <a:pt x="2922" y="10020"/>
                    <a:pt x="3059" y="9906"/>
                  </a:cubicBezTo>
                  <a:cubicBezTo>
                    <a:pt x="3105" y="9861"/>
                    <a:pt x="3173" y="9815"/>
                    <a:pt x="3219" y="9747"/>
                  </a:cubicBezTo>
                  <a:lnTo>
                    <a:pt x="3265" y="9747"/>
                  </a:lnTo>
                  <a:cubicBezTo>
                    <a:pt x="3310" y="9747"/>
                    <a:pt x="3333" y="9747"/>
                    <a:pt x="3356" y="9724"/>
                  </a:cubicBezTo>
                  <a:cubicBezTo>
                    <a:pt x="3402" y="9678"/>
                    <a:pt x="3447" y="9632"/>
                    <a:pt x="3493" y="9587"/>
                  </a:cubicBezTo>
                  <a:lnTo>
                    <a:pt x="3539" y="9541"/>
                  </a:lnTo>
                  <a:cubicBezTo>
                    <a:pt x="3584" y="9473"/>
                    <a:pt x="3653" y="9427"/>
                    <a:pt x="3698" y="9381"/>
                  </a:cubicBezTo>
                  <a:cubicBezTo>
                    <a:pt x="3835" y="9244"/>
                    <a:pt x="3972" y="9130"/>
                    <a:pt x="4064" y="8993"/>
                  </a:cubicBezTo>
                  <a:cubicBezTo>
                    <a:pt x="4132" y="8925"/>
                    <a:pt x="4178" y="8856"/>
                    <a:pt x="4223" y="8788"/>
                  </a:cubicBezTo>
                  <a:cubicBezTo>
                    <a:pt x="4269" y="8697"/>
                    <a:pt x="4315" y="8628"/>
                    <a:pt x="4360" y="8560"/>
                  </a:cubicBezTo>
                  <a:lnTo>
                    <a:pt x="4383" y="8514"/>
                  </a:lnTo>
                  <a:cubicBezTo>
                    <a:pt x="4406" y="8446"/>
                    <a:pt x="4452" y="8400"/>
                    <a:pt x="4475" y="8331"/>
                  </a:cubicBezTo>
                  <a:lnTo>
                    <a:pt x="4497" y="8263"/>
                  </a:lnTo>
                  <a:cubicBezTo>
                    <a:pt x="4520" y="8194"/>
                    <a:pt x="4566" y="8149"/>
                    <a:pt x="4589" y="8080"/>
                  </a:cubicBezTo>
                  <a:cubicBezTo>
                    <a:pt x="4611" y="8080"/>
                    <a:pt x="4634" y="8057"/>
                    <a:pt x="4657" y="8035"/>
                  </a:cubicBezTo>
                  <a:cubicBezTo>
                    <a:pt x="4680" y="8035"/>
                    <a:pt x="4680" y="8012"/>
                    <a:pt x="4703" y="7989"/>
                  </a:cubicBezTo>
                  <a:lnTo>
                    <a:pt x="4703" y="7966"/>
                  </a:lnTo>
                  <a:lnTo>
                    <a:pt x="4726" y="7943"/>
                  </a:lnTo>
                  <a:lnTo>
                    <a:pt x="4748" y="7921"/>
                  </a:lnTo>
                  <a:cubicBezTo>
                    <a:pt x="4771" y="7875"/>
                    <a:pt x="4794" y="7852"/>
                    <a:pt x="4794" y="7806"/>
                  </a:cubicBezTo>
                  <a:lnTo>
                    <a:pt x="4817" y="7784"/>
                  </a:lnTo>
                  <a:cubicBezTo>
                    <a:pt x="4863" y="7715"/>
                    <a:pt x="4885" y="7647"/>
                    <a:pt x="4931" y="7578"/>
                  </a:cubicBezTo>
                  <a:cubicBezTo>
                    <a:pt x="5022" y="7441"/>
                    <a:pt x="5091" y="7259"/>
                    <a:pt x="5182" y="7099"/>
                  </a:cubicBezTo>
                  <a:cubicBezTo>
                    <a:pt x="5228" y="6962"/>
                    <a:pt x="5296" y="6802"/>
                    <a:pt x="5342" y="6642"/>
                  </a:cubicBezTo>
                  <a:cubicBezTo>
                    <a:pt x="5365" y="6551"/>
                    <a:pt x="5388" y="6460"/>
                    <a:pt x="5410" y="6391"/>
                  </a:cubicBezTo>
                  <a:cubicBezTo>
                    <a:pt x="5433" y="6346"/>
                    <a:pt x="5433" y="6323"/>
                    <a:pt x="5433" y="6277"/>
                  </a:cubicBezTo>
                  <a:cubicBezTo>
                    <a:pt x="5456" y="6231"/>
                    <a:pt x="5456" y="6163"/>
                    <a:pt x="5456" y="6094"/>
                  </a:cubicBezTo>
                  <a:cubicBezTo>
                    <a:pt x="5433" y="6072"/>
                    <a:pt x="5433" y="6049"/>
                    <a:pt x="5388" y="6026"/>
                  </a:cubicBezTo>
                  <a:lnTo>
                    <a:pt x="5433" y="5935"/>
                  </a:lnTo>
                  <a:lnTo>
                    <a:pt x="5433" y="5912"/>
                  </a:lnTo>
                  <a:cubicBezTo>
                    <a:pt x="5456" y="5889"/>
                    <a:pt x="5479" y="5889"/>
                    <a:pt x="5479" y="5866"/>
                  </a:cubicBezTo>
                  <a:cubicBezTo>
                    <a:pt x="5524" y="5843"/>
                    <a:pt x="5524" y="5798"/>
                    <a:pt x="5547" y="5775"/>
                  </a:cubicBezTo>
                  <a:cubicBezTo>
                    <a:pt x="5547" y="5752"/>
                    <a:pt x="5547" y="5752"/>
                    <a:pt x="5547" y="5729"/>
                  </a:cubicBezTo>
                  <a:lnTo>
                    <a:pt x="5547" y="5706"/>
                  </a:lnTo>
                  <a:lnTo>
                    <a:pt x="5570" y="5615"/>
                  </a:lnTo>
                  <a:lnTo>
                    <a:pt x="5570" y="5547"/>
                  </a:lnTo>
                  <a:lnTo>
                    <a:pt x="5593" y="5455"/>
                  </a:lnTo>
                  <a:lnTo>
                    <a:pt x="5593" y="5364"/>
                  </a:lnTo>
                  <a:lnTo>
                    <a:pt x="5616" y="5273"/>
                  </a:lnTo>
                  <a:cubicBezTo>
                    <a:pt x="5639" y="5181"/>
                    <a:pt x="5661" y="5090"/>
                    <a:pt x="5684" y="4999"/>
                  </a:cubicBezTo>
                  <a:cubicBezTo>
                    <a:pt x="5707" y="4930"/>
                    <a:pt x="5707" y="4885"/>
                    <a:pt x="5707" y="4816"/>
                  </a:cubicBezTo>
                  <a:cubicBezTo>
                    <a:pt x="5730" y="4771"/>
                    <a:pt x="5707" y="4748"/>
                    <a:pt x="5707" y="4725"/>
                  </a:cubicBezTo>
                  <a:lnTo>
                    <a:pt x="5707" y="4702"/>
                  </a:lnTo>
                  <a:lnTo>
                    <a:pt x="5707" y="4679"/>
                  </a:lnTo>
                  <a:cubicBezTo>
                    <a:pt x="5730" y="4565"/>
                    <a:pt x="5730" y="4451"/>
                    <a:pt x="5753" y="4337"/>
                  </a:cubicBezTo>
                  <a:cubicBezTo>
                    <a:pt x="5753" y="4291"/>
                    <a:pt x="5730" y="4246"/>
                    <a:pt x="5661" y="4200"/>
                  </a:cubicBezTo>
                  <a:lnTo>
                    <a:pt x="5684" y="4109"/>
                  </a:lnTo>
                  <a:cubicBezTo>
                    <a:pt x="5684" y="4017"/>
                    <a:pt x="5707" y="3926"/>
                    <a:pt x="5707" y="3858"/>
                  </a:cubicBezTo>
                  <a:cubicBezTo>
                    <a:pt x="5707" y="3812"/>
                    <a:pt x="5707" y="3766"/>
                    <a:pt x="5684" y="3721"/>
                  </a:cubicBezTo>
                  <a:cubicBezTo>
                    <a:pt x="5684" y="3698"/>
                    <a:pt x="5684" y="3675"/>
                    <a:pt x="5684" y="3652"/>
                  </a:cubicBezTo>
                  <a:cubicBezTo>
                    <a:pt x="5661" y="3629"/>
                    <a:pt x="5661" y="3607"/>
                    <a:pt x="5639" y="3607"/>
                  </a:cubicBezTo>
                  <a:cubicBezTo>
                    <a:pt x="5639" y="3584"/>
                    <a:pt x="5616" y="3584"/>
                    <a:pt x="5616" y="3561"/>
                  </a:cubicBezTo>
                  <a:lnTo>
                    <a:pt x="5228" y="3561"/>
                  </a:lnTo>
                  <a:cubicBezTo>
                    <a:pt x="5159" y="3561"/>
                    <a:pt x="5114" y="3538"/>
                    <a:pt x="5045" y="3538"/>
                  </a:cubicBezTo>
                  <a:lnTo>
                    <a:pt x="4931" y="3538"/>
                  </a:lnTo>
                  <a:lnTo>
                    <a:pt x="4931" y="3515"/>
                  </a:lnTo>
                  <a:cubicBezTo>
                    <a:pt x="4931" y="3504"/>
                    <a:pt x="4931" y="3499"/>
                    <a:pt x="4929" y="3496"/>
                  </a:cubicBezTo>
                  <a:lnTo>
                    <a:pt x="4929" y="3496"/>
                  </a:lnTo>
                  <a:cubicBezTo>
                    <a:pt x="5057" y="3515"/>
                    <a:pt x="5165" y="3516"/>
                    <a:pt x="5273" y="3538"/>
                  </a:cubicBezTo>
                  <a:lnTo>
                    <a:pt x="5639" y="3538"/>
                  </a:lnTo>
                  <a:lnTo>
                    <a:pt x="5730" y="3561"/>
                  </a:lnTo>
                  <a:lnTo>
                    <a:pt x="6209" y="3561"/>
                  </a:lnTo>
                  <a:cubicBezTo>
                    <a:pt x="6255" y="3538"/>
                    <a:pt x="6323" y="3538"/>
                    <a:pt x="6369" y="3538"/>
                  </a:cubicBezTo>
                  <a:lnTo>
                    <a:pt x="6483" y="3538"/>
                  </a:lnTo>
                  <a:cubicBezTo>
                    <a:pt x="6506" y="3538"/>
                    <a:pt x="6552" y="3515"/>
                    <a:pt x="6574" y="3515"/>
                  </a:cubicBezTo>
                  <a:lnTo>
                    <a:pt x="6734" y="3515"/>
                  </a:lnTo>
                  <a:cubicBezTo>
                    <a:pt x="6780" y="3492"/>
                    <a:pt x="6848" y="3492"/>
                    <a:pt x="6917" y="3492"/>
                  </a:cubicBezTo>
                  <a:lnTo>
                    <a:pt x="6894" y="3492"/>
                  </a:lnTo>
                  <a:lnTo>
                    <a:pt x="6917" y="3470"/>
                  </a:lnTo>
                  <a:lnTo>
                    <a:pt x="7054" y="3470"/>
                  </a:lnTo>
                  <a:cubicBezTo>
                    <a:pt x="7168" y="3447"/>
                    <a:pt x="7328" y="3424"/>
                    <a:pt x="7442" y="3378"/>
                  </a:cubicBezTo>
                  <a:cubicBezTo>
                    <a:pt x="7487" y="3355"/>
                    <a:pt x="7510" y="3355"/>
                    <a:pt x="7556" y="3355"/>
                  </a:cubicBezTo>
                  <a:cubicBezTo>
                    <a:pt x="7579" y="3333"/>
                    <a:pt x="7624" y="3333"/>
                    <a:pt x="7647" y="3310"/>
                  </a:cubicBezTo>
                  <a:cubicBezTo>
                    <a:pt x="7670" y="3310"/>
                    <a:pt x="7716" y="3287"/>
                    <a:pt x="7739" y="3287"/>
                  </a:cubicBezTo>
                  <a:cubicBezTo>
                    <a:pt x="7784" y="3264"/>
                    <a:pt x="7807" y="3264"/>
                    <a:pt x="7853" y="3241"/>
                  </a:cubicBezTo>
                  <a:cubicBezTo>
                    <a:pt x="7921" y="3219"/>
                    <a:pt x="7990" y="3196"/>
                    <a:pt x="8058" y="3173"/>
                  </a:cubicBezTo>
                  <a:cubicBezTo>
                    <a:pt x="8104" y="3150"/>
                    <a:pt x="8127" y="3150"/>
                    <a:pt x="8172" y="3127"/>
                  </a:cubicBezTo>
                  <a:lnTo>
                    <a:pt x="8241" y="3104"/>
                  </a:lnTo>
                  <a:cubicBezTo>
                    <a:pt x="8286" y="3082"/>
                    <a:pt x="8355" y="3059"/>
                    <a:pt x="8400" y="3036"/>
                  </a:cubicBezTo>
                  <a:cubicBezTo>
                    <a:pt x="8469" y="3013"/>
                    <a:pt x="8537" y="2990"/>
                    <a:pt x="8606" y="2945"/>
                  </a:cubicBezTo>
                  <a:cubicBezTo>
                    <a:pt x="8652" y="2945"/>
                    <a:pt x="8674" y="2922"/>
                    <a:pt x="8720" y="2922"/>
                  </a:cubicBezTo>
                  <a:cubicBezTo>
                    <a:pt x="8743" y="2899"/>
                    <a:pt x="8789" y="2876"/>
                    <a:pt x="8811" y="2876"/>
                  </a:cubicBezTo>
                  <a:cubicBezTo>
                    <a:pt x="8903" y="2830"/>
                    <a:pt x="8971" y="2808"/>
                    <a:pt x="9040" y="2762"/>
                  </a:cubicBezTo>
                  <a:cubicBezTo>
                    <a:pt x="9108" y="2716"/>
                    <a:pt x="9199" y="2694"/>
                    <a:pt x="9268" y="2648"/>
                  </a:cubicBezTo>
                  <a:lnTo>
                    <a:pt x="9405" y="2557"/>
                  </a:lnTo>
                  <a:cubicBezTo>
                    <a:pt x="9519" y="2488"/>
                    <a:pt x="9656" y="2420"/>
                    <a:pt x="9770" y="2351"/>
                  </a:cubicBezTo>
                  <a:lnTo>
                    <a:pt x="9816" y="2328"/>
                  </a:lnTo>
                  <a:cubicBezTo>
                    <a:pt x="9861" y="2283"/>
                    <a:pt x="9907" y="2260"/>
                    <a:pt x="9953" y="2237"/>
                  </a:cubicBezTo>
                  <a:cubicBezTo>
                    <a:pt x="9975" y="2214"/>
                    <a:pt x="10021" y="2191"/>
                    <a:pt x="10044" y="2169"/>
                  </a:cubicBezTo>
                  <a:cubicBezTo>
                    <a:pt x="10067" y="2146"/>
                    <a:pt x="10090" y="2123"/>
                    <a:pt x="10090" y="2077"/>
                  </a:cubicBezTo>
                  <a:lnTo>
                    <a:pt x="10112" y="2077"/>
                  </a:lnTo>
                  <a:cubicBezTo>
                    <a:pt x="10158" y="2032"/>
                    <a:pt x="10204" y="2009"/>
                    <a:pt x="10227" y="1986"/>
                  </a:cubicBezTo>
                  <a:lnTo>
                    <a:pt x="10249" y="1963"/>
                  </a:lnTo>
                  <a:cubicBezTo>
                    <a:pt x="10295" y="1940"/>
                    <a:pt x="10341" y="1895"/>
                    <a:pt x="10386" y="1872"/>
                  </a:cubicBezTo>
                  <a:lnTo>
                    <a:pt x="10363" y="1872"/>
                  </a:lnTo>
                  <a:cubicBezTo>
                    <a:pt x="10386" y="1872"/>
                    <a:pt x="10409" y="1849"/>
                    <a:pt x="10432" y="1826"/>
                  </a:cubicBezTo>
                  <a:cubicBezTo>
                    <a:pt x="10523" y="1758"/>
                    <a:pt x="10592" y="1689"/>
                    <a:pt x="10660" y="1621"/>
                  </a:cubicBezTo>
                  <a:cubicBezTo>
                    <a:pt x="10751" y="1552"/>
                    <a:pt x="10820" y="1484"/>
                    <a:pt x="10911" y="1392"/>
                  </a:cubicBezTo>
                  <a:cubicBezTo>
                    <a:pt x="10980" y="1324"/>
                    <a:pt x="11048" y="1256"/>
                    <a:pt x="11094" y="1187"/>
                  </a:cubicBezTo>
                  <a:cubicBezTo>
                    <a:pt x="11162" y="1119"/>
                    <a:pt x="11208" y="1027"/>
                    <a:pt x="11254" y="959"/>
                  </a:cubicBezTo>
                  <a:cubicBezTo>
                    <a:pt x="11299" y="913"/>
                    <a:pt x="11322" y="868"/>
                    <a:pt x="11368" y="845"/>
                  </a:cubicBezTo>
                  <a:lnTo>
                    <a:pt x="11391" y="822"/>
                  </a:lnTo>
                  <a:cubicBezTo>
                    <a:pt x="11413" y="776"/>
                    <a:pt x="11459" y="731"/>
                    <a:pt x="11482" y="685"/>
                  </a:cubicBezTo>
                  <a:lnTo>
                    <a:pt x="11505" y="685"/>
                  </a:lnTo>
                  <a:cubicBezTo>
                    <a:pt x="11573" y="594"/>
                    <a:pt x="11642" y="479"/>
                    <a:pt x="11710" y="388"/>
                  </a:cubicBezTo>
                  <a:lnTo>
                    <a:pt x="11779" y="320"/>
                  </a:lnTo>
                  <a:lnTo>
                    <a:pt x="11824" y="228"/>
                  </a:lnTo>
                  <a:cubicBezTo>
                    <a:pt x="11824" y="206"/>
                    <a:pt x="11847" y="183"/>
                    <a:pt x="11870" y="160"/>
                  </a:cubicBezTo>
                  <a:cubicBezTo>
                    <a:pt x="11870" y="137"/>
                    <a:pt x="11893" y="114"/>
                    <a:pt x="11893" y="69"/>
                  </a:cubicBezTo>
                  <a:cubicBezTo>
                    <a:pt x="11893" y="46"/>
                    <a:pt x="11893" y="23"/>
                    <a:pt x="11870" y="23"/>
                  </a:cubicBezTo>
                  <a:cubicBezTo>
                    <a:pt x="11847" y="0"/>
                    <a:pt x="11847" y="0"/>
                    <a:pt x="11824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" name="Google Shape;9771;p58"/>
            <p:cNvSpPr/>
            <p:nvPr/>
          </p:nvSpPr>
          <p:spPr>
            <a:xfrm>
              <a:off x="5932365" y="3042696"/>
              <a:ext cx="170982" cy="186008"/>
            </a:xfrm>
            <a:custGeom>
              <a:avLst/>
              <a:gdLst/>
              <a:ahLst/>
              <a:cxnLst/>
              <a:rect l="l" t="t" r="r" b="b"/>
              <a:pathLst>
                <a:path w="3630" h="3949" extrusionOk="0">
                  <a:moveTo>
                    <a:pt x="799" y="0"/>
                  </a:moveTo>
                  <a:cubicBezTo>
                    <a:pt x="776" y="0"/>
                    <a:pt x="730" y="23"/>
                    <a:pt x="708" y="23"/>
                  </a:cubicBezTo>
                  <a:cubicBezTo>
                    <a:pt x="685" y="46"/>
                    <a:pt x="685" y="46"/>
                    <a:pt x="662" y="46"/>
                  </a:cubicBezTo>
                  <a:cubicBezTo>
                    <a:pt x="639" y="69"/>
                    <a:pt x="616" y="92"/>
                    <a:pt x="571" y="92"/>
                  </a:cubicBezTo>
                  <a:cubicBezTo>
                    <a:pt x="502" y="114"/>
                    <a:pt x="434" y="137"/>
                    <a:pt x="388" y="137"/>
                  </a:cubicBezTo>
                  <a:lnTo>
                    <a:pt x="342" y="137"/>
                  </a:lnTo>
                  <a:cubicBezTo>
                    <a:pt x="320" y="160"/>
                    <a:pt x="297" y="160"/>
                    <a:pt x="274" y="183"/>
                  </a:cubicBezTo>
                  <a:lnTo>
                    <a:pt x="251" y="183"/>
                  </a:lnTo>
                  <a:cubicBezTo>
                    <a:pt x="228" y="183"/>
                    <a:pt x="228" y="206"/>
                    <a:pt x="205" y="206"/>
                  </a:cubicBezTo>
                  <a:lnTo>
                    <a:pt x="183" y="206"/>
                  </a:lnTo>
                  <a:cubicBezTo>
                    <a:pt x="183" y="206"/>
                    <a:pt x="183" y="228"/>
                    <a:pt x="183" y="228"/>
                  </a:cubicBezTo>
                  <a:lnTo>
                    <a:pt x="160" y="206"/>
                  </a:lnTo>
                  <a:cubicBezTo>
                    <a:pt x="114" y="228"/>
                    <a:pt x="69" y="251"/>
                    <a:pt x="23" y="251"/>
                  </a:cubicBezTo>
                  <a:lnTo>
                    <a:pt x="0" y="251"/>
                  </a:lnTo>
                  <a:cubicBezTo>
                    <a:pt x="0" y="251"/>
                    <a:pt x="0" y="274"/>
                    <a:pt x="0" y="274"/>
                  </a:cubicBezTo>
                  <a:cubicBezTo>
                    <a:pt x="0" y="297"/>
                    <a:pt x="0" y="320"/>
                    <a:pt x="23" y="320"/>
                  </a:cubicBezTo>
                  <a:cubicBezTo>
                    <a:pt x="69" y="365"/>
                    <a:pt x="91" y="388"/>
                    <a:pt x="114" y="411"/>
                  </a:cubicBezTo>
                  <a:cubicBezTo>
                    <a:pt x="137" y="434"/>
                    <a:pt x="160" y="457"/>
                    <a:pt x="183" y="480"/>
                  </a:cubicBezTo>
                  <a:lnTo>
                    <a:pt x="183" y="502"/>
                  </a:lnTo>
                  <a:cubicBezTo>
                    <a:pt x="251" y="571"/>
                    <a:pt x="297" y="639"/>
                    <a:pt x="342" y="708"/>
                  </a:cubicBezTo>
                  <a:lnTo>
                    <a:pt x="365" y="753"/>
                  </a:lnTo>
                  <a:lnTo>
                    <a:pt x="388" y="753"/>
                  </a:lnTo>
                  <a:lnTo>
                    <a:pt x="457" y="868"/>
                  </a:lnTo>
                  <a:cubicBezTo>
                    <a:pt x="502" y="936"/>
                    <a:pt x="548" y="982"/>
                    <a:pt x="594" y="1050"/>
                  </a:cubicBezTo>
                  <a:cubicBezTo>
                    <a:pt x="685" y="1164"/>
                    <a:pt x="753" y="1278"/>
                    <a:pt x="822" y="1415"/>
                  </a:cubicBezTo>
                  <a:lnTo>
                    <a:pt x="845" y="1415"/>
                  </a:lnTo>
                  <a:lnTo>
                    <a:pt x="890" y="1484"/>
                  </a:lnTo>
                  <a:cubicBezTo>
                    <a:pt x="913" y="1530"/>
                    <a:pt x="936" y="1575"/>
                    <a:pt x="959" y="1621"/>
                  </a:cubicBezTo>
                  <a:lnTo>
                    <a:pt x="1096" y="1803"/>
                  </a:lnTo>
                  <a:cubicBezTo>
                    <a:pt x="1118" y="1872"/>
                    <a:pt x="1164" y="1940"/>
                    <a:pt x="1210" y="1986"/>
                  </a:cubicBezTo>
                  <a:cubicBezTo>
                    <a:pt x="1233" y="2054"/>
                    <a:pt x="1278" y="2123"/>
                    <a:pt x="1324" y="2191"/>
                  </a:cubicBezTo>
                  <a:cubicBezTo>
                    <a:pt x="1392" y="2306"/>
                    <a:pt x="1461" y="2443"/>
                    <a:pt x="1529" y="2579"/>
                  </a:cubicBezTo>
                  <a:cubicBezTo>
                    <a:pt x="1552" y="2625"/>
                    <a:pt x="1575" y="2671"/>
                    <a:pt x="1598" y="2716"/>
                  </a:cubicBezTo>
                  <a:lnTo>
                    <a:pt x="1643" y="2762"/>
                  </a:lnTo>
                  <a:lnTo>
                    <a:pt x="1643" y="2785"/>
                  </a:lnTo>
                  <a:cubicBezTo>
                    <a:pt x="1643" y="2785"/>
                    <a:pt x="1666" y="2808"/>
                    <a:pt x="1666" y="2808"/>
                  </a:cubicBezTo>
                  <a:cubicBezTo>
                    <a:pt x="1666" y="2831"/>
                    <a:pt x="1689" y="2853"/>
                    <a:pt x="1689" y="2876"/>
                  </a:cubicBezTo>
                  <a:cubicBezTo>
                    <a:pt x="1712" y="2899"/>
                    <a:pt x="1735" y="2922"/>
                    <a:pt x="1758" y="2922"/>
                  </a:cubicBezTo>
                  <a:cubicBezTo>
                    <a:pt x="1780" y="2945"/>
                    <a:pt x="1780" y="2945"/>
                    <a:pt x="1803" y="2945"/>
                  </a:cubicBezTo>
                  <a:cubicBezTo>
                    <a:pt x="1826" y="2968"/>
                    <a:pt x="1849" y="2968"/>
                    <a:pt x="1895" y="2990"/>
                  </a:cubicBezTo>
                  <a:lnTo>
                    <a:pt x="1940" y="3013"/>
                  </a:lnTo>
                  <a:cubicBezTo>
                    <a:pt x="1963" y="3013"/>
                    <a:pt x="1986" y="3036"/>
                    <a:pt x="2031" y="3036"/>
                  </a:cubicBezTo>
                  <a:lnTo>
                    <a:pt x="2100" y="3082"/>
                  </a:lnTo>
                  <a:lnTo>
                    <a:pt x="2077" y="3059"/>
                  </a:lnTo>
                  <a:lnTo>
                    <a:pt x="2168" y="3104"/>
                  </a:lnTo>
                  <a:lnTo>
                    <a:pt x="2191" y="3104"/>
                  </a:lnTo>
                  <a:cubicBezTo>
                    <a:pt x="2237" y="3127"/>
                    <a:pt x="2283" y="3150"/>
                    <a:pt x="2305" y="3173"/>
                  </a:cubicBezTo>
                  <a:lnTo>
                    <a:pt x="2328" y="3196"/>
                  </a:lnTo>
                  <a:cubicBezTo>
                    <a:pt x="2374" y="3219"/>
                    <a:pt x="2397" y="3219"/>
                    <a:pt x="2442" y="3241"/>
                  </a:cubicBezTo>
                  <a:lnTo>
                    <a:pt x="2534" y="3287"/>
                  </a:lnTo>
                  <a:cubicBezTo>
                    <a:pt x="2579" y="3333"/>
                    <a:pt x="2648" y="3356"/>
                    <a:pt x="2716" y="3401"/>
                  </a:cubicBezTo>
                  <a:cubicBezTo>
                    <a:pt x="2739" y="3424"/>
                    <a:pt x="2785" y="3447"/>
                    <a:pt x="2808" y="3470"/>
                  </a:cubicBezTo>
                  <a:cubicBezTo>
                    <a:pt x="2853" y="3492"/>
                    <a:pt x="2922" y="3515"/>
                    <a:pt x="2967" y="3561"/>
                  </a:cubicBezTo>
                  <a:cubicBezTo>
                    <a:pt x="3013" y="3584"/>
                    <a:pt x="3059" y="3607"/>
                    <a:pt x="3104" y="3652"/>
                  </a:cubicBezTo>
                  <a:cubicBezTo>
                    <a:pt x="3127" y="3675"/>
                    <a:pt x="3173" y="3698"/>
                    <a:pt x="3196" y="3721"/>
                  </a:cubicBezTo>
                  <a:cubicBezTo>
                    <a:pt x="3218" y="3721"/>
                    <a:pt x="3218" y="3744"/>
                    <a:pt x="3241" y="3744"/>
                  </a:cubicBezTo>
                  <a:lnTo>
                    <a:pt x="3264" y="3766"/>
                  </a:lnTo>
                  <a:lnTo>
                    <a:pt x="3310" y="3789"/>
                  </a:lnTo>
                  <a:cubicBezTo>
                    <a:pt x="3333" y="3812"/>
                    <a:pt x="3355" y="3812"/>
                    <a:pt x="3355" y="3835"/>
                  </a:cubicBezTo>
                  <a:cubicBezTo>
                    <a:pt x="3378" y="3835"/>
                    <a:pt x="3378" y="3858"/>
                    <a:pt x="3401" y="3858"/>
                  </a:cubicBezTo>
                  <a:lnTo>
                    <a:pt x="3401" y="3881"/>
                  </a:lnTo>
                  <a:cubicBezTo>
                    <a:pt x="3424" y="3903"/>
                    <a:pt x="3447" y="3903"/>
                    <a:pt x="3469" y="3926"/>
                  </a:cubicBezTo>
                  <a:cubicBezTo>
                    <a:pt x="3492" y="3949"/>
                    <a:pt x="3515" y="3949"/>
                    <a:pt x="3538" y="3949"/>
                  </a:cubicBezTo>
                  <a:cubicBezTo>
                    <a:pt x="3561" y="3949"/>
                    <a:pt x="3584" y="3949"/>
                    <a:pt x="3606" y="3926"/>
                  </a:cubicBezTo>
                  <a:cubicBezTo>
                    <a:pt x="3629" y="3926"/>
                    <a:pt x="3629" y="3881"/>
                    <a:pt x="3629" y="3858"/>
                  </a:cubicBezTo>
                  <a:cubicBezTo>
                    <a:pt x="3606" y="3835"/>
                    <a:pt x="3606" y="3812"/>
                    <a:pt x="3584" y="3789"/>
                  </a:cubicBezTo>
                  <a:lnTo>
                    <a:pt x="3584" y="3766"/>
                  </a:lnTo>
                  <a:cubicBezTo>
                    <a:pt x="3561" y="3721"/>
                    <a:pt x="3538" y="3698"/>
                    <a:pt x="3538" y="3652"/>
                  </a:cubicBezTo>
                  <a:cubicBezTo>
                    <a:pt x="3492" y="3584"/>
                    <a:pt x="3469" y="3515"/>
                    <a:pt x="3424" y="3424"/>
                  </a:cubicBezTo>
                  <a:cubicBezTo>
                    <a:pt x="3378" y="3310"/>
                    <a:pt x="3310" y="3196"/>
                    <a:pt x="3218" y="3036"/>
                  </a:cubicBezTo>
                  <a:lnTo>
                    <a:pt x="3196" y="3013"/>
                  </a:lnTo>
                  <a:cubicBezTo>
                    <a:pt x="3150" y="2968"/>
                    <a:pt x="3127" y="2899"/>
                    <a:pt x="3104" y="2853"/>
                  </a:cubicBezTo>
                  <a:cubicBezTo>
                    <a:pt x="3081" y="2831"/>
                    <a:pt x="3059" y="2785"/>
                    <a:pt x="3036" y="2762"/>
                  </a:cubicBezTo>
                  <a:lnTo>
                    <a:pt x="2990" y="2694"/>
                  </a:lnTo>
                  <a:cubicBezTo>
                    <a:pt x="2876" y="2511"/>
                    <a:pt x="2785" y="2351"/>
                    <a:pt x="2671" y="2214"/>
                  </a:cubicBezTo>
                  <a:cubicBezTo>
                    <a:pt x="2511" y="1963"/>
                    <a:pt x="2328" y="1712"/>
                    <a:pt x="2123" y="1484"/>
                  </a:cubicBezTo>
                  <a:lnTo>
                    <a:pt x="2031" y="1393"/>
                  </a:lnTo>
                  <a:cubicBezTo>
                    <a:pt x="1986" y="1301"/>
                    <a:pt x="1917" y="1233"/>
                    <a:pt x="1849" y="1164"/>
                  </a:cubicBezTo>
                  <a:cubicBezTo>
                    <a:pt x="1758" y="1027"/>
                    <a:pt x="1666" y="913"/>
                    <a:pt x="1575" y="799"/>
                  </a:cubicBezTo>
                  <a:cubicBezTo>
                    <a:pt x="1507" y="731"/>
                    <a:pt x="1461" y="662"/>
                    <a:pt x="1415" y="617"/>
                  </a:cubicBezTo>
                  <a:lnTo>
                    <a:pt x="1324" y="502"/>
                  </a:lnTo>
                  <a:cubicBezTo>
                    <a:pt x="1255" y="411"/>
                    <a:pt x="1187" y="320"/>
                    <a:pt x="1118" y="251"/>
                  </a:cubicBezTo>
                  <a:cubicBezTo>
                    <a:pt x="1073" y="206"/>
                    <a:pt x="1050" y="160"/>
                    <a:pt x="1004" y="114"/>
                  </a:cubicBezTo>
                  <a:cubicBezTo>
                    <a:pt x="982" y="114"/>
                    <a:pt x="959" y="92"/>
                    <a:pt x="936" y="69"/>
                  </a:cubicBezTo>
                  <a:lnTo>
                    <a:pt x="913" y="46"/>
                  </a:lnTo>
                  <a:cubicBezTo>
                    <a:pt x="890" y="23"/>
                    <a:pt x="845" y="0"/>
                    <a:pt x="79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" name="Google Shape;9772;p58"/>
            <p:cNvSpPr/>
            <p:nvPr/>
          </p:nvSpPr>
          <p:spPr>
            <a:xfrm>
              <a:off x="5449590" y="2934074"/>
              <a:ext cx="523638" cy="159206"/>
            </a:xfrm>
            <a:custGeom>
              <a:avLst/>
              <a:gdLst/>
              <a:ahLst/>
              <a:cxnLst/>
              <a:rect l="l" t="t" r="r" b="b"/>
              <a:pathLst>
                <a:path w="11117" h="3380" extrusionOk="0">
                  <a:moveTo>
                    <a:pt x="115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0" y="69"/>
                    <a:pt x="0" y="115"/>
                    <a:pt x="46" y="161"/>
                  </a:cubicBezTo>
                  <a:cubicBezTo>
                    <a:pt x="69" y="206"/>
                    <a:pt x="115" y="252"/>
                    <a:pt x="160" y="298"/>
                  </a:cubicBezTo>
                  <a:cubicBezTo>
                    <a:pt x="206" y="343"/>
                    <a:pt x="252" y="389"/>
                    <a:pt x="297" y="435"/>
                  </a:cubicBezTo>
                  <a:cubicBezTo>
                    <a:pt x="389" y="526"/>
                    <a:pt x="480" y="617"/>
                    <a:pt x="571" y="686"/>
                  </a:cubicBezTo>
                  <a:cubicBezTo>
                    <a:pt x="586" y="701"/>
                    <a:pt x="602" y="716"/>
                    <a:pt x="617" y="731"/>
                  </a:cubicBezTo>
                  <a:lnTo>
                    <a:pt x="617" y="731"/>
                  </a:lnTo>
                  <a:cubicBezTo>
                    <a:pt x="685" y="800"/>
                    <a:pt x="777" y="868"/>
                    <a:pt x="868" y="937"/>
                  </a:cubicBezTo>
                  <a:lnTo>
                    <a:pt x="845" y="937"/>
                  </a:lnTo>
                  <a:cubicBezTo>
                    <a:pt x="1096" y="1142"/>
                    <a:pt x="1370" y="1348"/>
                    <a:pt x="1667" y="1507"/>
                  </a:cubicBezTo>
                  <a:cubicBezTo>
                    <a:pt x="1941" y="1667"/>
                    <a:pt x="2237" y="1827"/>
                    <a:pt x="2534" y="1964"/>
                  </a:cubicBezTo>
                  <a:cubicBezTo>
                    <a:pt x="2671" y="2032"/>
                    <a:pt x="2831" y="2101"/>
                    <a:pt x="2968" y="2146"/>
                  </a:cubicBezTo>
                  <a:cubicBezTo>
                    <a:pt x="3105" y="2215"/>
                    <a:pt x="3264" y="2283"/>
                    <a:pt x="3401" y="2329"/>
                  </a:cubicBezTo>
                  <a:cubicBezTo>
                    <a:pt x="3470" y="2352"/>
                    <a:pt x="3561" y="2398"/>
                    <a:pt x="3630" y="2420"/>
                  </a:cubicBezTo>
                  <a:cubicBezTo>
                    <a:pt x="3698" y="2443"/>
                    <a:pt x="3789" y="2466"/>
                    <a:pt x="3858" y="2512"/>
                  </a:cubicBezTo>
                  <a:cubicBezTo>
                    <a:pt x="4018" y="2557"/>
                    <a:pt x="4178" y="2603"/>
                    <a:pt x="4337" y="2649"/>
                  </a:cubicBezTo>
                  <a:cubicBezTo>
                    <a:pt x="4634" y="2763"/>
                    <a:pt x="4954" y="2831"/>
                    <a:pt x="5250" y="2900"/>
                  </a:cubicBezTo>
                  <a:cubicBezTo>
                    <a:pt x="5410" y="2945"/>
                    <a:pt x="5570" y="2991"/>
                    <a:pt x="5730" y="3014"/>
                  </a:cubicBezTo>
                  <a:cubicBezTo>
                    <a:pt x="5889" y="3059"/>
                    <a:pt x="6049" y="3082"/>
                    <a:pt x="6209" y="3105"/>
                  </a:cubicBezTo>
                  <a:cubicBezTo>
                    <a:pt x="6255" y="3128"/>
                    <a:pt x="6300" y="3128"/>
                    <a:pt x="6346" y="3128"/>
                  </a:cubicBezTo>
                  <a:cubicBezTo>
                    <a:pt x="6506" y="3174"/>
                    <a:pt x="6665" y="3196"/>
                    <a:pt x="6825" y="3219"/>
                  </a:cubicBezTo>
                  <a:cubicBezTo>
                    <a:pt x="6917" y="3242"/>
                    <a:pt x="6985" y="3242"/>
                    <a:pt x="7076" y="3265"/>
                  </a:cubicBezTo>
                  <a:cubicBezTo>
                    <a:pt x="7145" y="3288"/>
                    <a:pt x="7236" y="3288"/>
                    <a:pt x="7327" y="3311"/>
                  </a:cubicBezTo>
                  <a:cubicBezTo>
                    <a:pt x="7487" y="3311"/>
                    <a:pt x="7647" y="3333"/>
                    <a:pt x="7807" y="3333"/>
                  </a:cubicBezTo>
                  <a:cubicBezTo>
                    <a:pt x="7967" y="3356"/>
                    <a:pt x="8149" y="3356"/>
                    <a:pt x="8309" y="3379"/>
                  </a:cubicBezTo>
                  <a:lnTo>
                    <a:pt x="9290" y="3379"/>
                  </a:lnTo>
                  <a:cubicBezTo>
                    <a:pt x="9473" y="3356"/>
                    <a:pt x="9633" y="3333"/>
                    <a:pt x="9815" y="3311"/>
                  </a:cubicBezTo>
                  <a:cubicBezTo>
                    <a:pt x="9975" y="3288"/>
                    <a:pt x="10135" y="3265"/>
                    <a:pt x="10295" y="3242"/>
                  </a:cubicBezTo>
                  <a:cubicBezTo>
                    <a:pt x="10409" y="3219"/>
                    <a:pt x="10523" y="3196"/>
                    <a:pt x="10660" y="3174"/>
                  </a:cubicBezTo>
                  <a:cubicBezTo>
                    <a:pt x="10706" y="3151"/>
                    <a:pt x="10774" y="3128"/>
                    <a:pt x="10843" y="3128"/>
                  </a:cubicBezTo>
                  <a:cubicBezTo>
                    <a:pt x="10865" y="3105"/>
                    <a:pt x="10888" y="3105"/>
                    <a:pt x="10911" y="3082"/>
                  </a:cubicBezTo>
                  <a:cubicBezTo>
                    <a:pt x="10979" y="3059"/>
                    <a:pt x="11048" y="3059"/>
                    <a:pt x="11071" y="2991"/>
                  </a:cubicBezTo>
                  <a:cubicBezTo>
                    <a:pt x="11094" y="2968"/>
                    <a:pt x="11094" y="2945"/>
                    <a:pt x="11116" y="2923"/>
                  </a:cubicBezTo>
                  <a:cubicBezTo>
                    <a:pt x="11116" y="2877"/>
                    <a:pt x="11094" y="2854"/>
                    <a:pt x="11094" y="2831"/>
                  </a:cubicBezTo>
                  <a:cubicBezTo>
                    <a:pt x="11071" y="2786"/>
                    <a:pt x="11002" y="2763"/>
                    <a:pt x="10957" y="2740"/>
                  </a:cubicBezTo>
                  <a:cubicBezTo>
                    <a:pt x="10888" y="2740"/>
                    <a:pt x="10797" y="2763"/>
                    <a:pt x="10728" y="2763"/>
                  </a:cubicBezTo>
                  <a:cubicBezTo>
                    <a:pt x="10706" y="2786"/>
                    <a:pt x="10706" y="2786"/>
                    <a:pt x="10706" y="2786"/>
                  </a:cubicBezTo>
                  <a:cubicBezTo>
                    <a:pt x="10706" y="2763"/>
                    <a:pt x="10706" y="2740"/>
                    <a:pt x="10706" y="2717"/>
                  </a:cubicBezTo>
                  <a:cubicBezTo>
                    <a:pt x="10683" y="2649"/>
                    <a:pt x="10614" y="2580"/>
                    <a:pt x="10546" y="2580"/>
                  </a:cubicBezTo>
                  <a:lnTo>
                    <a:pt x="10454" y="2580"/>
                  </a:lnTo>
                  <a:cubicBezTo>
                    <a:pt x="10438" y="2564"/>
                    <a:pt x="10411" y="2548"/>
                    <a:pt x="10380" y="2548"/>
                  </a:cubicBezTo>
                  <a:cubicBezTo>
                    <a:pt x="10367" y="2548"/>
                    <a:pt x="10354" y="2551"/>
                    <a:pt x="10340" y="2557"/>
                  </a:cubicBezTo>
                  <a:cubicBezTo>
                    <a:pt x="10135" y="2580"/>
                    <a:pt x="9952" y="2603"/>
                    <a:pt x="9747" y="2649"/>
                  </a:cubicBezTo>
                  <a:cubicBezTo>
                    <a:pt x="9564" y="2671"/>
                    <a:pt x="9359" y="2694"/>
                    <a:pt x="9176" y="2694"/>
                  </a:cubicBezTo>
                  <a:lnTo>
                    <a:pt x="9131" y="2694"/>
                  </a:lnTo>
                  <a:cubicBezTo>
                    <a:pt x="9062" y="2717"/>
                    <a:pt x="8994" y="2717"/>
                    <a:pt x="8902" y="2717"/>
                  </a:cubicBezTo>
                  <a:lnTo>
                    <a:pt x="8834" y="2717"/>
                  </a:lnTo>
                  <a:cubicBezTo>
                    <a:pt x="8788" y="2740"/>
                    <a:pt x="8765" y="2740"/>
                    <a:pt x="8720" y="2740"/>
                  </a:cubicBezTo>
                  <a:lnTo>
                    <a:pt x="8400" y="2740"/>
                  </a:lnTo>
                  <a:cubicBezTo>
                    <a:pt x="8377" y="2740"/>
                    <a:pt x="8377" y="2740"/>
                    <a:pt x="8377" y="2763"/>
                  </a:cubicBezTo>
                  <a:cubicBezTo>
                    <a:pt x="8286" y="2763"/>
                    <a:pt x="8218" y="2763"/>
                    <a:pt x="8126" y="2740"/>
                  </a:cubicBezTo>
                  <a:cubicBezTo>
                    <a:pt x="7944" y="2740"/>
                    <a:pt x="7784" y="2740"/>
                    <a:pt x="7601" y="2717"/>
                  </a:cubicBezTo>
                  <a:cubicBezTo>
                    <a:pt x="7442" y="2717"/>
                    <a:pt x="7259" y="2694"/>
                    <a:pt x="7076" y="2671"/>
                  </a:cubicBezTo>
                  <a:cubicBezTo>
                    <a:pt x="6894" y="2671"/>
                    <a:pt x="6711" y="2649"/>
                    <a:pt x="6529" y="2626"/>
                  </a:cubicBezTo>
                  <a:cubicBezTo>
                    <a:pt x="6460" y="2626"/>
                    <a:pt x="6369" y="2603"/>
                    <a:pt x="6277" y="2603"/>
                  </a:cubicBezTo>
                  <a:cubicBezTo>
                    <a:pt x="6255" y="2603"/>
                    <a:pt x="6209" y="2580"/>
                    <a:pt x="6163" y="2580"/>
                  </a:cubicBezTo>
                  <a:lnTo>
                    <a:pt x="5981" y="2580"/>
                  </a:lnTo>
                  <a:cubicBezTo>
                    <a:pt x="5867" y="2580"/>
                    <a:pt x="5752" y="2557"/>
                    <a:pt x="5638" y="2534"/>
                  </a:cubicBezTo>
                  <a:cubicBezTo>
                    <a:pt x="5524" y="2512"/>
                    <a:pt x="5410" y="2489"/>
                    <a:pt x="5296" y="2466"/>
                  </a:cubicBezTo>
                  <a:cubicBezTo>
                    <a:pt x="5182" y="2420"/>
                    <a:pt x="5045" y="2398"/>
                    <a:pt x="4931" y="2375"/>
                  </a:cubicBezTo>
                  <a:cubicBezTo>
                    <a:pt x="4817" y="2329"/>
                    <a:pt x="4680" y="2306"/>
                    <a:pt x="4566" y="2261"/>
                  </a:cubicBezTo>
                  <a:cubicBezTo>
                    <a:pt x="4497" y="2261"/>
                    <a:pt x="4451" y="2238"/>
                    <a:pt x="4406" y="2238"/>
                  </a:cubicBezTo>
                  <a:cubicBezTo>
                    <a:pt x="4337" y="2215"/>
                    <a:pt x="4292" y="2215"/>
                    <a:pt x="4223" y="2192"/>
                  </a:cubicBezTo>
                  <a:cubicBezTo>
                    <a:pt x="4178" y="2192"/>
                    <a:pt x="4132" y="2192"/>
                    <a:pt x="4086" y="2169"/>
                  </a:cubicBezTo>
                  <a:cubicBezTo>
                    <a:pt x="4041" y="2146"/>
                    <a:pt x="3972" y="2146"/>
                    <a:pt x="3926" y="2124"/>
                  </a:cubicBezTo>
                  <a:lnTo>
                    <a:pt x="3881" y="2124"/>
                  </a:lnTo>
                  <a:cubicBezTo>
                    <a:pt x="3812" y="2101"/>
                    <a:pt x="3744" y="2078"/>
                    <a:pt x="3675" y="2055"/>
                  </a:cubicBezTo>
                  <a:cubicBezTo>
                    <a:pt x="3538" y="2009"/>
                    <a:pt x="3401" y="1964"/>
                    <a:pt x="3287" y="1918"/>
                  </a:cubicBezTo>
                  <a:cubicBezTo>
                    <a:pt x="3219" y="1895"/>
                    <a:pt x="3173" y="1873"/>
                    <a:pt x="3105" y="1850"/>
                  </a:cubicBezTo>
                  <a:cubicBezTo>
                    <a:pt x="3059" y="1827"/>
                    <a:pt x="2991" y="1804"/>
                    <a:pt x="2922" y="1781"/>
                  </a:cubicBezTo>
                  <a:lnTo>
                    <a:pt x="2899" y="1781"/>
                  </a:lnTo>
                  <a:cubicBezTo>
                    <a:pt x="2808" y="1736"/>
                    <a:pt x="2717" y="1713"/>
                    <a:pt x="2625" y="1667"/>
                  </a:cubicBezTo>
                  <a:cubicBezTo>
                    <a:pt x="2603" y="1644"/>
                    <a:pt x="2580" y="1644"/>
                    <a:pt x="2534" y="1621"/>
                  </a:cubicBezTo>
                  <a:cubicBezTo>
                    <a:pt x="2397" y="1553"/>
                    <a:pt x="2260" y="1485"/>
                    <a:pt x="2123" y="1416"/>
                  </a:cubicBezTo>
                  <a:cubicBezTo>
                    <a:pt x="1986" y="1325"/>
                    <a:pt x="1827" y="1256"/>
                    <a:pt x="1690" y="1165"/>
                  </a:cubicBezTo>
                  <a:cubicBezTo>
                    <a:pt x="1553" y="1096"/>
                    <a:pt x="1416" y="1005"/>
                    <a:pt x="1279" y="914"/>
                  </a:cubicBezTo>
                  <a:cubicBezTo>
                    <a:pt x="1210" y="868"/>
                    <a:pt x="1165" y="823"/>
                    <a:pt x="1096" y="777"/>
                  </a:cubicBezTo>
                  <a:cubicBezTo>
                    <a:pt x="1028" y="731"/>
                    <a:pt x="959" y="686"/>
                    <a:pt x="913" y="640"/>
                  </a:cubicBezTo>
                  <a:cubicBezTo>
                    <a:pt x="868" y="594"/>
                    <a:pt x="799" y="572"/>
                    <a:pt x="754" y="526"/>
                  </a:cubicBezTo>
                  <a:cubicBezTo>
                    <a:pt x="708" y="503"/>
                    <a:pt x="662" y="457"/>
                    <a:pt x="617" y="435"/>
                  </a:cubicBezTo>
                  <a:cubicBezTo>
                    <a:pt x="525" y="366"/>
                    <a:pt x="434" y="298"/>
                    <a:pt x="366" y="229"/>
                  </a:cubicBezTo>
                  <a:cubicBezTo>
                    <a:pt x="320" y="206"/>
                    <a:pt x="297" y="183"/>
                    <a:pt x="274" y="161"/>
                  </a:cubicBezTo>
                  <a:cubicBezTo>
                    <a:pt x="252" y="115"/>
                    <a:pt x="206" y="69"/>
                    <a:pt x="183" y="47"/>
                  </a:cubicBezTo>
                  <a:cubicBezTo>
                    <a:pt x="160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" name="Google Shape;9773;p58"/>
            <p:cNvSpPr/>
            <p:nvPr/>
          </p:nvSpPr>
          <p:spPr>
            <a:xfrm>
              <a:off x="5292590" y="2916881"/>
              <a:ext cx="177482" cy="71031"/>
            </a:xfrm>
            <a:custGeom>
              <a:avLst/>
              <a:gdLst/>
              <a:ahLst/>
              <a:cxnLst/>
              <a:rect l="l" t="t" r="r" b="b"/>
              <a:pathLst>
                <a:path w="3768" h="1508" extrusionOk="0">
                  <a:moveTo>
                    <a:pt x="846" y="1119"/>
                  </a:moveTo>
                  <a:cubicBezTo>
                    <a:pt x="846" y="1119"/>
                    <a:pt x="846" y="1119"/>
                    <a:pt x="846" y="1142"/>
                  </a:cubicBezTo>
                  <a:lnTo>
                    <a:pt x="754" y="1142"/>
                  </a:lnTo>
                  <a:cubicBezTo>
                    <a:pt x="777" y="1142"/>
                    <a:pt x="823" y="1119"/>
                    <a:pt x="846" y="1119"/>
                  </a:cubicBezTo>
                  <a:close/>
                  <a:moveTo>
                    <a:pt x="3333" y="1"/>
                  </a:moveTo>
                  <a:cubicBezTo>
                    <a:pt x="3311" y="1"/>
                    <a:pt x="3311" y="1"/>
                    <a:pt x="3288" y="23"/>
                  </a:cubicBezTo>
                  <a:lnTo>
                    <a:pt x="3265" y="23"/>
                  </a:lnTo>
                  <a:cubicBezTo>
                    <a:pt x="3219" y="23"/>
                    <a:pt x="3197" y="46"/>
                    <a:pt x="3174" y="46"/>
                  </a:cubicBezTo>
                  <a:cubicBezTo>
                    <a:pt x="3060" y="92"/>
                    <a:pt x="2945" y="138"/>
                    <a:pt x="2808" y="160"/>
                  </a:cubicBezTo>
                  <a:cubicBezTo>
                    <a:pt x="2672" y="206"/>
                    <a:pt x="2512" y="252"/>
                    <a:pt x="2352" y="297"/>
                  </a:cubicBezTo>
                  <a:cubicBezTo>
                    <a:pt x="2215" y="343"/>
                    <a:pt x="2055" y="389"/>
                    <a:pt x="1918" y="434"/>
                  </a:cubicBezTo>
                  <a:cubicBezTo>
                    <a:pt x="1759" y="503"/>
                    <a:pt x="1599" y="548"/>
                    <a:pt x="1439" y="617"/>
                  </a:cubicBezTo>
                  <a:cubicBezTo>
                    <a:pt x="1348" y="663"/>
                    <a:pt x="1234" y="708"/>
                    <a:pt x="1119" y="754"/>
                  </a:cubicBezTo>
                  <a:cubicBezTo>
                    <a:pt x="982" y="800"/>
                    <a:pt x="868" y="868"/>
                    <a:pt x="754" y="914"/>
                  </a:cubicBezTo>
                  <a:cubicBezTo>
                    <a:pt x="640" y="959"/>
                    <a:pt x="526" y="1005"/>
                    <a:pt x="412" y="1073"/>
                  </a:cubicBezTo>
                  <a:cubicBezTo>
                    <a:pt x="343" y="1096"/>
                    <a:pt x="298" y="1119"/>
                    <a:pt x="252" y="1119"/>
                  </a:cubicBezTo>
                  <a:cubicBezTo>
                    <a:pt x="206" y="1142"/>
                    <a:pt x="184" y="1142"/>
                    <a:pt x="161" y="1165"/>
                  </a:cubicBezTo>
                  <a:cubicBezTo>
                    <a:pt x="138" y="1165"/>
                    <a:pt x="115" y="1188"/>
                    <a:pt x="115" y="1188"/>
                  </a:cubicBezTo>
                  <a:cubicBezTo>
                    <a:pt x="69" y="1210"/>
                    <a:pt x="47" y="1210"/>
                    <a:pt x="24" y="1256"/>
                  </a:cubicBezTo>
                  <a:cubicBezTo>
                    <a:pt x="1" y="1279"/>
                    <a:pt x="1" y="1347"/>
                    <a:pt x="24" y="1370"/>
                  </a:cubicBezTo>
                  <a:cubicBezTo>
                    <a:pt x="47" y="1393"/>
                    <a:pt x="69" y="1416"/>
                    <a:pt x="92" y="1416"/>
                  </a:cubicBezTo>
                  <a:cubicBezTo>
                    <a:pt x="161" y="1416"/>
                    <a:pt x="206" y="1393"/>
                    <a:pt x="298" y="1393"/>
                  </a:cubicBezTo>
                  <a:lnTo>
                    <a:pt x="572" y="1393"/>
                  </a:lnTo>
                  <a:cubicBezTo>
                    <a:pt x="640" y="1393"/>
                    <a:pt x="731" y="1393"/>
                    <a:pt x="800" y="1416"/>
                  </a:cubicBezTo>
                  <a:lnTo>
                    <a:pt x="823" y="1416"/>
                  </a:lnTo>
                  <a:cubicBezTo>
                    <a:pt x="868" y="1393"/>
                    <a:pt x="914" y="1393"/>
                    <a:pt x="960" y="1370"/>
                  </a:cubicBezTo>
                  <a:lnTo>
                    <a:pt x="982" y="1370"/>
                  </a:lnTo>
                  <a:cubicBezTo>
                    <a:pt x="1028" y="1370"/>
                    <a:pt x="1051" y="1393"/>
                    <a:pt x="1051" y="1439"/>
                  </a:cubicBezTo>
                  <a:cubicBezTo>
                    <a:pt x="1119" y="1439"/>
                    <a:pt x="1165" y="1461"/>
                    <a:pt x="1234" y="1461"/>
                  </a:cubicBezTo>
                  <a:cubicBezTo>
                    <a:pt x="1279" y="1461"/>
                    <a:pt x="1348" y="1484"/>
                    <a:pt x="1416" y="1484"/>
                  </a:cubicBezTo>
                  <a:cubicBezTo>
                    <a:pt x="1485" y="1507"/>
                    <a:pt x="1553" y="1507"/>
                    <a:pt x="1644" y="1507"/>
                  </a:cubicBezTo>
                  <a:lnTo>
                    <a:pt x="1759" y="1507"/>
                  </a:lnTo>
                  <a:cubicBezTo>
                    <a:pt x="1804" y="1507"/>
                    <a:pt x="1850" y="1484"/>
                    <a:pt x="1873" y="1461"/>
                  </a:cubicBezTo>
                  <a:cubicBezTo>
                    <a:pt x="1941" y="1439"/>
                    <a:pt x="2010" y="1416"/>
                    <a:pt x="2055" y="1393"/>
                  </a:cubicBezTo>
                  <a:cubicBezTo>
                    <a:pt x="2215" y="1302"/>
                    <a:pt x="2375" y="1210"/>
                    <a:pt x="2535" y="1142"/>
                  </a:cubicBezTo>
                  <a:cubicBezTo>
                    <a:pt x="2717" y="1051"/>
                    <a:pt x="2877" y="982"/>
                    <a:pt x="3060" y="914"/>
                  </a:cubicBezTo>
                  <a:cubicBezTo>
                    <a:pt x="3174" y="891"/>
                    <a:pt x="3265" y="845"/>
                    <a:pt x="3379" y="822"/>
                  </a:cubicBezTo>
                  <a:cubicBezTo>
                    <a:pt x="3470" y="800"/>
                    <a:pt x="3585" y="777"/>
                    <a:pt x="3699" y="754"/>
                  </a:cubicBezTo>
                  <a:cubicBezTo>
                    <a:pt x="3744" y="754"/>
                    <a:pt x="3767" y="708"/>
                    <a:pt x="3767" y="663"/>
                  </a:cubicBezTo>
                  <a:cubicBezTo>
                    <a:pt x="3744" y="617"/>
                    <a:pt x="3699" y="594"/>
                    <a:pt x="3653" y="594"/>
                  </a:cubicBezTo>
                  <a:cubicBezTo>
                    <a:pt x="3585" y="617"/>
                    <a:pt x="3516" y="617"/>
                    <a:pt x="3425" y="640"/>
                  </a:cubicBezTo>
                  <a:cubicBezTo>
                    <a:pt x="3425" y="640"/>
                    <a:pt x="3425" y="617"/>
                    <a:pt x="3402" y="617"/>
                  </a:cubicBezTo>
                  <a:cubicBezTo>
                    <a:pt x="3448" y="594"/>
                    <a:pt x="3470" y="571"/>
                    <a:pt x="3470" y="548"/>
                  </a:cubicBezTo>
                  <a:cubicBezTo>
                    <a:pt x="3493" y="526"/>
                    <a:pt x="3493" y="480"/>
                    <a:pt x="3493" y="457"/>
                  </a:cubicBezTo>
                  <a:cubicBezTo>
                    <a:pt x="3493" y="457"/>
                    <a:pt x="3470" y="434"/>
                    <a:pt x="3470" y="412"/>
                  </a:cubicBezTo>
                  <a:cubicBezTo>
                    <a:pt x="3470" y="434"/>
                    <a:pt x="3470" y="434"/>
                    <a:pt x="3470" y="434"/>
                  </a:cubicBezTo>
                  <a:cubicBezTo>
                    <a:pt x="3470" y="389"/>
                    <a:pt x="3448" y="343"/>
                    <a:pt x="3448" y="275"/>
                  </a:cubicBezTo>
                  <a:cubicBezTo>
                    <a:pt x="3448" y="252"/>
                    <a:pt x="3448" y="229"/>
                    <a:pt x="3448" y="206"/>
                  </a:cubicBezTo>
                  <a:cubicBezTo>
                    <a:pt x="3448" y="183"/>
                    <a:pt x="3470" y="160"/>
                    <a:pt x="3470" y="138"/>
                  </a:cubicBezTo>
                  <a:cubicBezTo>
                    <a:pt x="3470" y="69"/>
                    <a:pt x="3425" y="23"/>
                    <a:pt x="337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" name="Google Shape;9774;p58"/>
            <p:cNvSpPr/>
            <p:nvPr/>
          </p:nvSpPr>
          <p:spPr>
            <a:xfrm>
              <a:off x="5229187" y="2729831"/>
              <a:ext cx="92509" cy="240835"/>
            </a:xfrm>
            <a:custGeom>
              <a:avLst/>
              <a:gdLst/>
              <a:ahLst/>
              <a:cxnLst/>
              <a:rect l="l" t="t" r="r" b="b"/>
              <a:pathLst>
                <a:path w="1964" h="5113" extrusionOk="0">
                  <a:moveTo>
                    <a:pt x="300" y="162"/>
                  </a:moveTo>
                  <a:cubicBezTo>
                    <a:pt x="320" y="184"/>
                    <a:pt x="321" y="206"/>
                    <a:pt x="343" y="228"/>
                  </a:cubicBezTo>
                  <a:cubicBezTo>
                    <a:pt x="343" y="251"/>
                    <a:pt x="343" y="251"/>
                    <a:pt x="343" y="251"/>
                  </a:cubicBezTo>
                  <a:cubicBezTo>
                    <a:pt x="343" y="274"/>
                    <a:pt x="365" y="297"/>
                    <a:pt x="365" y="342"/>
                  </a:cubicBezTo>
                  <a:cubicBezTo>
                    <a:pt x="343" y="297"/>
                    <a:pt x="343" y="274"/>
                    <a:pt x="320" y="228"/>
                  </a:cubicBezTo>
                  <a:cubicBezTo>
                    <a:pt x="320" y="210"/>
                    <a:pt x="305" y="192"/>
                    <a:pt x="300" y="162"/>
                  </a:cubicBezTo>
                  <a:close/>
                  <a:moveTo>
                    <a:pt x="411" y="0"/>
                  </a:moveTo>
                  <a:cubicBezTo>
                    <a:pt x="411" y="0"/>
                    <a:pt x="388" y="23"/>
                    <a:pt x="388" y="23"/>
                  </a:cubicBezTo>
                  <a:cubicBezTo>
                    <a:pt x="331" y="23"/>
                    <a:pt x="290" y="71"/>
                    <a:pt x="291" y="126"/>
                  </a:cubicBezTo>
                  <a:lnTo>
                    <a:pt x="291" y="126"/>
                  </a:lnTo>
                  <a:cubicBezTo>
                    <a:pt x="267" y="88"/>
                    <a:pt x="227" y="67"/>
                    <a:pt x="206" y="46"/>
                  </a:cubicBezTo>
                  <a:cubicBezTo>
                    <a:pt x="183" y="23"/>
                    <a:pt x="160" y="11"/>
                    <a:pt x="140" y="11"/>
                  </a:cubicBezTo>
                  <a:cubicBezTo>
                    <a:pt x="120" y="11"/>
                    <a:pt x="103" y="23"/>
                    <a:pt x="92" y="46"/>
                  </a:cubicBezTo>
                  <a:cubicBezTo>
                    <a:pt x="46" y="69"/>
                    <a:pt x="46" y="137"/>
                    <a:pt x="92" y="160"/>
                  </a:cubicBezTo>
                  <a:cubicBezTo>
                    <a:pt x="92" y="183"/>
                    <a:pt x="114" y="183"/>
                    <a:pt x="114" y="205"/>
                  </a:cubicBezTo>
                  <a:cubicBezTo>
                    <a:pt x="137" y="205"/>
                    <a:pt x="137" y="205"/>
                    <a:pt x="137" y="228"/>
                  </a:cubicBezTo>
                  <a:cubicBezTo>
                    <a:pt x="160" y="274"/>
                    <a:pt x="160" y="297"/>
                    <a:pt x="183" y="342"/>
                  </a:cubicBezTo>
                  <a:cubicBezTo>
                    <a:pt x="183" y="403"/>
                    <a:pt x="183" y="446"/>
                    <a:pt x="183" y="502"/>
                  </a:cubicBezTo>
                  <a:cubicBezTo>
                    <a:pt x="160" y="571"/>
                    <a:pt x="160" y="639"/>
                    <a:pt x="137" y="685"/>
                  </a:cubicBezTo>
                  <a:cubicBezTo>
                    <a:pt x="137" y="776"/>
                    <a:pt x="114" y="845"/>
                    <a:pt x="114" y="913"/>
                  </a:cubicBezTo>
                  <a:cubicBezTo>
                    <a:pt x="92" y="982"/>
                    <a:pt x="92" y="1050"/>
                    <a:pt x="69" y="1141"/>
                  </a:cubicBezTo>
                  <a:cubicBezTo>
                    <a:pt x="46" y="1210"/>
                    <a:pt x="46" y="1301"/>
                    <a:pt x="46" y="1392"/>
                  </a:cubicBezTo>
                  <a:cubicBezTo>
                    <a:pt x="46" y="1392"/>
                    <a:pt x="23" y="1415"/>
                    <a:pt x="23" y="1415"/>
                  </a:cubicBezTo>
                  <a:cubicBezTo>
                    <a:pt x="23" y="1575"/>
                    <a:pt x="0" y="1735"/>
                    <a:pt x="0" y="1895"/>
                  </a:cubicBezTo>
                  <a:cubicBezTo>
                    <a:pt x="0" y="2054"/>
                    <a:pt x="0" y="2191"/>
                    <a:pt x="0" y="2351"/>
                  </a:cubicBezTo>
                  <a:cubicBezTo>
                    <a:pt x="23" y="2511"/>
                    <a:pt x="46" y="2671"/>
                    <a:pt x="92" y="2830"/>
                  </a:cubicBezTo>
                  <a:cubicBezTo>
                    <a:pt x="92" y="2899"/>
                    <a:pt x="114" y="2967"/>
                    <a:pt x="137" y="3059"/>
                  </a:cubicBezTo>
                  <a:cubicBezTo>
                    <a:pt x="160" y="3127"/>
                    <a:pt x="183" y="3196"/>
                    <a:pt x="206" y="3287"/>
                  </a:cubicBezTo>
                  <a:cubicBezTo>
                    <a:pt x="229" y="3424"/>
                    <a:pt x="297" y="3561"/>
                    <a:pt x="343" y="3721"/>
                  </a:cubicBezTo>
                  <a:cubicBezTo>
                    <a:pt x="411" y="3858"/>
                    <a:pt x="480" y="4017"/>
                    <a:pt x="548" y="4154"/>
                  </a:cubicBezTo>
                  <a:cubicBezTo>
                    <a:pt x="594" y="4223"/>
                    <a:pt x="617" y="4268"/>
                    <a:pt x="662" y="4337"/>
                  </a:cubicBezTo>
                  <a:cubicBezTo>
                    <a:pt x="708" y="4405"/>
                    <a:pt x="754" y="4451"/>
                    <a:pt x="799" y="4519"/>
                  </a:cubicBezTo>
                  <a:cubicBezTo>
                    <a:pt x="845" y="4588"/>
                    <a:pt x="890" y="4656"/>
                    <a:pt x="959" y="4725"/>
                  </a:cubicBezTo>
                  <a:cubicBezTo>
                    <a:pt x="1005" y="4771"/>
                    <a:pt x="1050" y="4816"/>
                    <a:pt x="1096" y="4862"/>
                  </a:cubicBezTo>
                  <a:cubicBezTo>
                    <a:pt x="1164" y="4930"/>
                    <a:pt x="1210" y="4976"/>
                    <a:pt x="1279" y="5044"/>
                  </a:cubicBezTo>
                  <a:cubicBezTo>
                    <a:pt x="1301" y="5044"/>
                    <a:pt x="1324" y="5067"/>
                    <a:pt x="1347" y="5090"/>
                  </a:cubicBezTo>
                  <a:cubicBezTo>
                    <a:pt x="1393" y="5113"/>
                    <a:pt x="1438" y="5113"/>
                    <a:pt x="1484" y="5113"/>
                  </a:cubicBezTo>
                  <a:cubicBezTo>
                    <a:pt x="1530" y="5113"/>
                    <a:pt x="1552" y="5113"/>
                    <a:pt x="1598" y="5090"/>
                  </a:cubicBezTo>
                  <a:cubicBezTo>
                    <a:pt x="1621" y="5090"/>
                    <a:pt x="1667" y="5067"/>
                    <a:pt x="1689" y="5067"/>
                  </a:cubicBezTo>
                  <a:cubicBezTo>
                    <a:pt x="1735" y="5044"/>
                    <a:pt x="1781" y="5022"/>
                    <a:pt x="1803" y="5022"/>
                  </a:cubicBezTo>
                  <a:cubicBezTo>
                    <a:pt x="1826" y="5022"/>
                    <a:pt x="1826" y="4999"/>
                    <a:pt x="1849" y="4999"/>
                  </a:cubicBezTo>
                  <a:cubicBezTo>
                    <a:pt x="1849" y="4999"/>
                    <a:pt x="1872" y="4999"/>
                    <a:pt x="1895" y="4976"/>
                  </a:cubicBezTo>
                  <a:cubicBezTo>
                    <a:pt x="1918" y="4976"/>
                    <a:pt x="1918" y="4953"/>
                    <a:pt x="1940" y="4930"/>
                  </a:cubicBezTo>
                  <a:cubicBezTo>
                    <a:pt x="1963" y="4885"/>
                    <a:pt x="1963" y="4816"/>
                    <a:pt x="1940" y="4771"/>
                  </a:cubicBezTo>
                  <a:cubicBezTo>
                    <a:pt x="1918" y="4725"/>
                    <a:pt x="1872" y="4702"/>
                    <a:pt x="1849" y="4679"/>
                  </a:cubicBezTo>
                  <a:cubicBezTo>
                    <a:pt x="1735" y="4611"/>
                    <a:pt x="1621" y="4565"/>
                    <a:pt x="1507" y="4474"/>
                  </a:cubicBezTo>
                  <a:cubicBezTo>
                    <a:pt x="1507" y="4474"/>
                    <a:pt x="1484" y="4474"/>
                    <a:pt x="1484" y="4451"/>
                  </a:cubicBezTo>
                  <a:cubicBezTo>
                    <a:pt x="1484" y="4451"/>
                    <a:pt x="1461" y="4451"/>
                    <a:pt x="1461" y="4428"/>
                  </a:cubicBezTo>
                  <a:cubicBezTo>
                    <a:pt x="1393" y="4360"/>
                    <a:pt x="1301" y="4291"/>
                    <a:pt x="1233" y="4200"/>
                  </a:cubicBezTo>
                  <a:cubicBezTo>
                    <a:pt x="1210" y="4154"/>
                    <a:pt x="1164" y="4109"/>
                    <a:pt x="1119" y="4063"/>
                  </a:cubicBezTo>
                  <a:cubicBezTo>
                    <a:pt x="1096" y="3994"/>
                    <a:pt x="1050" y="3949"/>
                    <a:pt x="1027" y="3880"/>
                  </a:cubicBezTo>
                  <a:cubicBezTo>
                    <a:pt x="959" y="3766"/>
                    <a:pt x="868" y="3675"/>
                    <a:pt x="799" y="3561"/>
                  </a:cubicBezTo>
                  <a:cubicBezTo>
                    <a:pt x="776" y="3470"/>
                    <a:pt x="754" y="3401"/>
                    <a:pt x="731" y="3310"/>
                  </a:cubicBezTo>
                  <a:cubicBezTo>
                    <a:pt x="708" y="3241"/>
                    <a:pt x="662" y="3173"/>
                    <a:pt x="639" y="3104"/>
                  </a:cubicBezTo>
                  <a:cubicBezTo>
                    <a:pt x="617" y="3013"/>
                    <a:pt x="594" y="2922"/>
                    <a:pt x="571" y="2830"/>
                  </a:cubicBezTo>
                  <a:cubicBezTo>
                    <a:pt x="548" y="2762"/>
                    <a:pt x="525" y="2671"/>
                    <a:pt x="525" y="2579"/>
                  </a:cubicBezTo>
                  <a:cubicBezTo>
                    <a:pt x="502" y="2442"/>
                    <a:pt x="502" y="2305"/>
                    <a:pt x="502" y="2168"/>
                  </a:cubicBezTo>
                  <a:cubicBezTo>
                    <a:pt x="525" y="2077"/>
                    <a:pt x="525" y="2009"/>
                    <a:pt x="525" y="1940"/>
                  </a:cubicBezTo>
                  <a:cubicBezTo>
                    <a:pt x="525" y="1849"/>
                    <a:pt x="525" y="1780"/>
                    <a:pt x="525" y="1712"/>
                  </a:cubicBezTo>
                  <a:cubicBezTo>
                    <a:pt x="548" y="1643"/>
                    <a:pt x="548" y="1575"/>
                    <a:pt x="548" y="1484"/>
                  </a:cubicBezTo>
                  <a:cubicBezTo>
                    <a:pt x="548" y="1415"/>
                    <a:pt x="548" y="1347"/>
                    <a:pt x="548" y="1278"/>
                  </a:cubicBezTo>
                  <a:cubicBezTo>
                    <a:pt x="571" y="1210"/>
                    <a:pt x="571" y="1141"/>
                    <a:pt x="571" y="1073"/>
                  </a:cubicBezTo>
                  <a:cubicBezTo>
                    <a:pt x="571" y="1004"/>
                    <a:pt x="594" y="913"/>
                    <a:pt x="594" y="845"/>
                  </a:cubicBezTo>
                  <a:cubicBezTo>
                    <a:pt x="594" y="799"/>
                    <a:pt x="594" y="753"/>
                    <a:pt x="617" y="708"/>
                  </a:cubicBezTo>
                  <a:cubicBezTo>
                    <a:pt x="617" y="685"/>
                    <a:pt x="617" y="685"/>
                    <a:pt x="617" y="662"/>
                  </a:cubicBezTo>
                  <a:cubicBezTo>
                    <a:pt x="617" y="548"/>
                    <a:pt x="662" y="434"/>
                    <a:pt x="639" y="320"/>
                  </a:cubicBezTo>
                  <a:cubicBezTo>
                    <a:pt x="617" y="274"/>
                    <a:pt x="617" y="228"/>
                    <a:pt x="594" y="183"/>
                  </a:cubicBezTo>
                  <a:cubicBezTo>
                    <a:pt x="571" y="137"/>
                    <a:pt x="571" y="114"/>
                    <a:pt x="548" y="91"/>
                  </a:cubicBezTo>
                  <a:cubicBezTo>
                    <a:pt x="525" y="69"/>
                    <a:pt x="525" y="69"/>
                    <a:pt x="502" y="69"/>
                  </a:cubicBezTo>
                  <a:cubicBezTo>
                    <a:pt x="480" y="23"/>
                    <a:pt x="457" y="0"/>
                    <a:pt x="41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" name="Google Shape;9775;p58"/>
            <p:cNvSpPr/>
            <p:nvPr/>
          </p:nvSpPr>
          <p:spPr>
            <a:xfrm>
              <a:off x="5241010" y="2731951"/>
              <a:ext cx="8620" cy="9091"/>
            </a:xfrm>
            <a:custGeom>
              <a:avLst/>
              <a:gdLst/>
              <a:ahLst/>
              <a:cxnLst/>
              <a:rect l="l" t="t" r="r" b="b"/>
              <a:pathLst>
                <a:path w="183" h="193" extrusionOk="0">
                  <a:moveTo>
                    <a:pt x="23" y="1"/>
                  </a:moveTo>
                  <a:cubicBezTo>
                    <a:pt x="23" y="24"/>
                    <a:pt x="0" y="46"/>
                    <a:pt x="0" y="46"/>
                  </a:cubicBezTo>
                  <a:cubicBezTo>
                    <a:pt x="0" y="69"/>
                    <a:pt x="0" y="92"/>
                    <a:pt x="23" y="115"/>
                  </a:cubicBezTo>
                  <a:cubicBezTo>
                    <a:pt x="23" y="115"/>
                    <a:pt x="23" y="138"/>
                    <a:pt x="46" y="138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98" y="190"/>
                    <a:pt x="107" y="193"/>
                    <a:pt x="116" y="193"/>
                  </a:cubicBezTo>
                  <a:cubicBezTo>
                    <a:pt x="139" y="193"/>
                    <a:pt x="167" y="177"/>
                    <a:pt x="183" y="160"/>
                  </a:cubicBezTo>
                  <a:cubicBezTo>
                    <a:pt x="183" y="138"/>
                    <a:pt x="183" y="138"/>
                    <a:pt x="183" y="115"/>
                  </a:cubicBezTo>
                  <a:cubicBezTo>
                    <a:pt x="160" y="115"/>
                    <a:pt x="160" y="92"/>
                    <a:pt x="160" y="92"/>
                  </a:cubicBezTo>
                  <a:cubicBezTo>
                    <a:pt x="160" y="69"/>
                    <a:pt x="137" y="69"/>
                    <a:pt x="137" y="69"/>
                  </a:cubicBezTo>
                  <a:cubicBezTo>
                    <a:pt x="137" y="69"/>
                    <a:pt x="137" y="46"/>
                    <a:pt x="114" y="46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6E59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" name="Google Shape;9776;p58"/>
            <p:cNvSpPr/>
            <p:nvPr/>
          </p:nvSpPr>
          <p:spPr>
            <a:xfrm>
              <a:off x="6128038" y="3212553"/>
              <a:ext cx="76353" cy="53791"/>
            </a:xfrm>
            <a:custGeom>
              <a:avLst/>
              <a:gdLst/>
              <a:ahLst/>
              <a:cxnLst/>
              <a:rect l="l" t="t" r="r" b="b"/>
              <a:pathLst>
                <a:path w="1621" h="1142" extrusionOk="0">
                  <a:moveTo>
                    <a:pt x="1461" y="1"/>
                  </a:moveTo>
                  <a:cubicBezTo>
                    <a:pt x="1415" y="23"/>
                    <a:pt x="1370" y="46"/>
                    <a:pt x="1370" y="92"/>
                  </a:cubicBezTo>
                  <a:cubicBezTo>
                    <a:pt x="1393" y="115"/>
                    <a:pt x="1393" y="138"/>
                    <a:pt x="1393" y="160"/>
                  </a:cubicBezTo>
                  <a:cubicBezTo>
                    <a:pt x="1393" y="160"/>
                    <a:pt x="1370" y="160"/>
                    <a:pt x="1370" y="183"/>
                  </a:cubicBezTo>
                  <a:cubicBezTo>
                    <a:pt x="1370" y="206"/>
                    <a:pt x="1347" y="206"/>
                    <a:pt x="1347" y="229"/>
                  </a:cubicBezTo>
                  <a:cubicBezTo>
                    <a:pt x="1301" y="275"/>
                    <a:pt x="1278" y="320"/>
                    <a:pt x="1233" y="343"/>
                  </a:cubicBezTo>
                  <a:cubicBezTo>
                    <a:pt x="1142" y="434"/>
                    <a:pt x="1027" y="503"/>
                    <a:pt x="913" y="548"/>
                  </a:cubicBezTo>
                  <a:cubicBezTo>
                    <a:pt x="799" y="617"/>
                    <a:pt x="685" y="685"/>
                    <a:pt x="571" y="731"/>
                  </a:cubicBezTo>
                  <a:cubicBezTo>
                    <a:pt x="502" y="777"/>
                    <a:pt x="434" y="799"/>
                    <a:pt x="365" y="822"/>
                  </a:cubicBezTo>
                  <a:cubicBezTo>
                    <a:pt x="297" y="845"/>
                    <a:pt x="229" y="845"/>
                    <a:pt x="160" y="868"/>
                  </a:cubicBezTo>
                  <a:cubicBezTo>
                    <a:pt x="137" y="868"/>
                    <a:pt x="114" y="868"/>
                    <a:pt x="92" y="891"/>
                  </a:cubicBezTo>
                  <a:lnTo>
                    <a:pt x="46" y="891"/>
                  </a:lnTo>
                  <a:cubicBezTo>
                    <a:pt x="46" y="914"/>
                    <a:pt x="23" y="936"/>
                    <a:pt x="0" y="959"/>
                  </a:cubicBezTo>
                  <a:cubicBezTo>
                    <a:pt x="0" y="982"/>
                    <a:pt x="0" y="1005"/>
                    <a:pt x="0" y="1051"/>
                  </a:cubicBezTo>
                  <a:cubicBezTo>
                    <a:pt x="0" y="1073"/>
                    <a:pt x="46" y="1096"/>
                    <a:pt x="69" y="1119"/>
                  </a:cubicBezTo>
                  <a:lnTo>
                    <a:pt x="114" y="1119"/>
                  </a:lnTo>
                  <a:cubicBezTo>
                    <a:pt x="137" y="1142"/>
                    <a:pt x="183" y="1142"/>
                    <a:pt x="206" y="1142"/>
                  </a:cubicBezTo>
                  <a:cubicBezTo>
                    <a:pt x="251" y="1119"/>
                    <a:pt x="297" y="1119"/>
                    <a:pt x="343" y="1119"/>
                  </a:cubicBezTo>
                  <a:lnTo>
                    <a:pt x="365" y="1119"/>
                  </a:lnTo>
                  <a:cubicBezTo>
                    <a:pt x="365" y="1119"/>
                    <a:pt x="388" y="1142"/>
                    <a:pt x="411" y="1142"/>
                  </a:cubicBezTo>
                  <a:cubicBezTo>
                    <a:pt x="457" y="1142"/>
                    <a:pt x="502" y="1142"/>
                    <a:pt x="525" y="1119"/>
                  </a:cubicBezTo>
                  <a:cubicBezTo>
                    <a:pt x="571" y="1119"/>
                    <a:pt x="594" y="1119"/>
                    <a:pt x="617" y="1096"/>
                  </a:cubicBezTo>
                  <a:cubicBezTo>
                    <a:pt x="685" y="1073"/>
                    <a:pt x="753" y="1051"/>
                    <a:pt x="822" y="1028"/>
                  </a:cubicBezTo>
                  <a:cubicBezTo>
                    <a:pt x="845" y="1028"/>
                    <a:pt x="868" y="1005"/>
                    <a:pt x="913" y="1005"/>
                  </a:cubicBezTo>
                  <a:cubicBezTo>
                    <a:pt x="936" y="982"/>
                    <a:pt x="982" y="959"/>
                    <a:pt x="1027" y="936"/>
                  </a:cubicBezTo>
                  <a:cubicBezTo>
                    <a:pt x="1096" y="891"/>
                    <a:pt x="1164" y="868"/>
                    <a:pt x="1210" y="822"/>
                  </a:cubicBezTo>
                  <a:cubicBezTo>
                    <a:pt x="1324" y="754"/>
                    <a:pt x="1415" y="663"/>
                    <a:pt x="1484" y="571"/>
                  </a:cubicBezTo>
                  <a:cubicBezTo>
                    <a:pt x="1507" y="526"/>
                    <a:pt x="1530" y="480"/>
                    <a:pt x="1552" y="457"/>
                  </a:cubicBezTo>
                  <a:cubicBezTo>
                    <a:pt x="1552" y="434"/>
                    <a:pt x="1575" y="411"/>
                    <a:pt x="1575" y="389"/>
                  </a:cubicBezTo>
                  <a:cubicBezTo>
                    <a:pt x="1598" y="366"/>
                    <a:pt x="1598" y="343"/>
                    <a:pt x="1598" y="320"/>
                  </a:cubicBezTo>
                  <a:cubicBezTo>
                    <a:pt x="1621" y="297"/>
                    <a:pt x="1598" y="275"/>
                    <a:pt x="1598" y="252"/>
                  </a:cubicBezTo>
                  <a:cubicBezTo>
                    <a:pt x="1598" y="206"/>
                    <a:pt x="1575" y="183"/>
                    <a:pt x="1530" y="160"/>
                  </a:cubicBezTo>
                  <a:cubicBezTo>
                    <a:pt x="1552" y="138"/>
                    <a:pt x="1530" y="115"/>
                    <a:pt x="1530" y="92"/>
                  </a:cubicBezTo>
                  <a:cubicBezTo>
                    <a:pt x="1530" y="46"/>
                    <a:pt x="1507" y="1"/>
                    <a:pt x="1461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" name="Google Shape;9777;p58"/>
            <p:cNvSpPr/>
            <p:nvPr/>
          </p:nvSpPr>
          <p:spPr>
            <a:xfrm>
              <a:off x="6125871" y="3253392"/>
              <a:ext cx="31229" cy="8667"/>
            </a:xfrm>
            <a:custGeom>
              <a:avLst/>
              <a:gdLst/>
              <a:ahLst/>
              <a:cxnLst/>
              <a:rect l="l" t="t" r="r" b="b"/>
              <a:pathLst>
                <a:path w="663" h="184" extrusionOk="0">
                  <a:moveTo>
                    <a:pt x="138" y="1"/>
                  </a:moveTo>
                  <a:cubicBezTo>
                    <a:pt x="115" y="1"/>
                    <a:pt x="115" y="24"/>
                    <a:pt x="92" y="47"/>
                  </a:cubicBezTo>
                  <a:cubicBezTo>
                    <a:pt x="69" y="47"/>
                    <a:pt x="46" y="47"/>
                    <a:pt x="23" y="69"/>
                  </a:cubicBezTo>
                  <a:cubicBezTo>
                    <a:pt x="1" y="92"/>
                    <a:pt x="1" y="115"/>
                    <a:pt x="1" y="138"/>
                  </a:cubicBezTo>
                  <a:cubicBezTo>
                    <a:pt x="23" y="161"/>
                    <a:pt x="46" y="161"/>
                    <a:pt x="69" y="184"/>
                  </a:cubicBezTo>
                  <a:lnTo>
                    <a:pt x="115" y="184"/>
                  </a:lnTo>
                  <a:cubicBezTo>
                    <a:pt x="138" y="161"/>
                    <a:pt x="160" y="161"/>
                    <a:pt x="183" y="161"/>
                  </a:cubicBezTo>
                  <a:lnTo>
                    <a:pt x="594" y="161"/>
                  </a:lnTo>
                  <a:cubicBezTo>
                    <a:pt x="617" y="161"/>
                    <a:pt x="640" y="161"/>
                    <a:pt x="640" y="138"/>
                  </a:cubicBezTo>
                  <a:cubicBezTo>
                    <a:pt x="663" y="138"/>
                    <a:pt x="663" y="138"/>
                    <a:pt x="663" y="115"/>
                  </a:cubicBezTo>
                  <a:cubicBezTo>
                    <a:pt x="663" y="92"/>
                    <a:pt x="663" y="69"/>
                    <a:pt x="617" y="47"/>
                  </a:cubicBezTo>
                  <a:lnTo>
                    <a:pt x="275" y="47"/>
                  </a:lnTo>
                  <a:cubicBezTo>
                    <a:pt x="252" y="24"/>
                    <a:pt x="229" y="1"/>
                    <a:pt x="206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" name="Google Shape;9778;p58"/>
            <p:cNvSpPr/>
            <p:nvPr/>
          </p:nvSpPr>
          <p:spPr>
            <a:xfrm>
              <a:off x="6174248" y="3070628"/>
              <a:ext cx="120488" cy="151670"/>
            </a:xfrm>
            <a:custGeom>
              <a:avLst/>
              <a:gdLst/>
              <a:ahLst/>
              <a:cxnLst/>
              <a:rect l="l" t="t" r="r" b="b"/>
              <a:pathLst>
                <a:path w="2558" h="3220" extrusionOk="0">
                  <a:moveTo>
                    <a:pt x="1096" y="1964"/>
                  </a:moveTo>
                  <a:cubicBezTo>
                    <a:pt x="1093" y="1964"/>
                    <a:pt x="1091" y="1964"/>
                    <a:pt x="1089" y="1964"/>
                  </a:cubicBezTo>
                  <a:lnTo>
                    <a:pt x="1089" y="1964"/>
                  </a:lnTo>
                  <a:cubicBezTo>
                    <a:pt x="1084" y="1971"/>
                    <a:pt x="1079" y="1979"/>
                    <a:pt x="1074" y="1986"/>
                  </a:cubicBezTo>
                  <a:lnTo>
                    <a:pt x="1096" y="1964"/>
                  </a:lnTo>
                  <a:close/>
                  <a:moveTo>
                    <a:pt x="2420" y="1"/>
                  </a:moveTo>
                  <a:cubicBezTo>
                    <a:pt x="2375" y="1"/>
                    <a:pt x="2329" y="24"/>
                    <a:pt x="2306" y="24"/>
                  </a:cubicBezTo>
                  <a:cubicBezTo>
                    <a:pt x="2238" y="24"/>
                    <a:pt x="2192" y="46"/>
                    <a:pt x="2146" y="69"/>
                  </a:cubicBezTo>
                  <a:cubicBezTo>
                    <a:pt x="2078" y="92"/>
                    <a:pt x="2009" y="138"/>
                    <a:pt x="1964" y="183"/>
                  </a:cubicBezTo>
                  <a:cubicBezTo>
                    <a:pt x="1895" y="229"/>
                    <a:pt x="1850" y="275"/>
                    <a:pt x="1804" y="320"/>
                  </a:cubicBezTo>
                  <a:cubicBezTo>
                    <a:pt x="1758" y="343"/>
                    <a:pt x="1735" y="366"/>
                    <a:pt x="1713" y="412"/>
                  </a:cubicBezTo>
                  <a:cubicBezTo>
                    <a:pt x="1690" y="434"/>
                    <a:pt x="1667" y="457"/>
                    <a:pt x="1644" y="480"/>
                  </a:cubicBezTo>
                  <a:cubicBezTo>
                    <a:pt x="1599" y="548"/>
                    <a:pt x="1553" y="594"/>
                    <a:pt x="1507" y="663"/>
                  </a:cubicBezTo>
                  <a:cubicBezTo>
                    <a:pt x="1439" y="777"/>
                    <a:pt x="1347" y="891"/>
                    <a:pt x="1302" y="1028"/>
                  </a:cubicBezTo>
                  <a:cubicBezTo>
                    <a:pt x="1279" y="1096"/>
                    <a:pt x="1233" y="1142"/>
                    <a:pt x="1210" y="1188"/>
                  </a:cubicBezTo>
                  <a:cubicBezTo>
                    <a:pt x="1188" y="1256"/>
                    <a:pt x="1165" y="1325"/>
                    <a:pt x="1119" y="1370"/>
                  </a:cubicBezTo>
                  <a:cubicBezTo>
                    <a:pt x="1074" y="1507"/>
                    <a:pt x="1005" y="1621"/>
                    <a:pt x="937" y="1735"/>
                  </a:cubicBezTo>
                  <a:cubicBezTo>
                    <a:pt x="891" y="1804"/>
                    <a:pt x="868" y="1872"/>
                    <a:pt x="822" y="1918"/>
                  </a:cubicBezTo>
                  <a:cubicBezTo>
                    <a:pt x="800" y="1986"/>
                    <a:pt x="754" y="2032"/>
                    <a:pt x="731" y="2101"/>
                  </a:cubicBezTo>
                  <a:cubicBezTo>
                    <a:pt x="685" y="2169"/>
                    <a:pt x="640" y="2238"/>
                    <a:pt x="617" y="2283"/>
                  </a:cubicBezTo>
                  <a:cubicBezTo>
                    <a:pt x="571" y="2352"/>
                    <a:pt x="526" y="2397"/>
                    <a:pt x="503" y="2443"/>
                  </a:cubicBezTo>
                  <a:cubicBezTo>
                    <a:pt x="480" y="2466"/>
                    <a:pt x="480" y="2489"/>
                    <a:pt x="457" y="2511"/>
                  </a:cubicBezTo>
                  <a:cubicBezTo>
                    <a:pt x="457" y="2534"/>
                    <a:pt x="434" y="2557"/>
                    <a:pt x="434" y="2580"/>
                  </a:cubicBezTo>
                  <a:cubicBezTo>
                    <a:pt x="434" y="2580"/>
                    <a:pt x="434" y="2557"/>
                    <a:pt x="434" y="2557"/>
                  </a:cubicBezTo>
                  <a:cubicBezTo>
                    <a:pt x="366" y="2671"/>
                    <a:pt x="275" y="2740"/>
                    <a:pt x="206" y="2831"/>
                  </a:cubicBezTo>
                  <a:cubicBezTo>
                    <a:pt x="183" y="2899"/>
                    <a:pt x="138" y="2945"/>
                    <a:pt x="92" y="2991"/>
                  </a:cubicBezTo>
                  <a:cubicBezTo>
                    <a:pt x="92" y="3014"/>
                    <a:pt x="69" y="3036"/>
                    <a:pt x="46" y="3059"/>
                  </a:cubicBezTo>
                  <a:cubicBezTo>
                    <a:pt x="24" y="3082"/>
                    <a:pt x="1" y="3128"/>
                    <a:pt x="1" y="3151"/>
                  </a:cubicBezTo>
                  <a:cubicBezTo>
                    <a:pt x="1" y="3173"/>
                    <a:pt x="1" y="3196"/>
                    <a:pt x="24" y="3196"/>
                  </a:cubicBezTo>
                  <a:cubicBezTo>
                    <a:pt x="46" y="3219"/>
                    <a:pt x="69" y="3219"/>
                    <a:pt x="92" y="3219"/>
                  </a:cubicBezTo>
                  <a:cubicBezTo>
                    <a:pt x="115" y="3196"/>
                    <a:pt x="115" y="3196"/>
                    <a:pt x="138" y="3173"/>
                  </a:cubicBezTo>
                  <a:cubicBezTo>
                    <a:pt x="138" y="3151"/>
                    <a:pt x="161" y="3151"/>
                    <a:pt x="161" y="3128"/>
                  </a:cubicBezTo>
                  <a:cubicBezTo>
                    <a:pt x="206" y="3105"/>
                    <a:pt x="229" y="3082"/>
                    <a:pt x="252" y="3036"/>
                  </a:cubicBezTo>
                  <a:cubicBezTo>
                    <a:pt x="275" y="2991"/>
                    <a:pt x="297" y="2968"/>
                    <a:pt x="343" y="2922"/>
                  </a:cubicBezTo>
                  <a:cubicBezTo>
                    <a:pt x="366" y="2877"/>
                    <a:pt x="389" y="2854"/>
                    <a:pt x="434" y="2808"/>
                  </a:cubicBezTo>
                  <a:cubicBezTo>
                    <a:pt x="480" y="2763"/>
                    <a:pt x="503" y="2717"/>
                    <a:pt x="549" y="2671"/>
                  </a:cubicBezTo>
                  <a:cubicBezTo>
                    <a:pt x="617" y="2603"/>
                    <a:pt x="685" y="2511"/>
                    <a:pt x="754" y="2420"/>
                  </a:cubicBezTo>
                  <a:cubicBezTo>
                    <a:pt x="777" y="2375"/>
                    <a:pt x="822" y="2329"/>
                    <a:pt x="868" y="2283"/>
                  </a:cubicBezTo>
                  <a:cubicBezTo>
                    <a:pt x="891" y="2215"/>
                    <a:pt x="937" y="2169"/>
                    <a:pt x="982" y="2123"/>
                  </a:cubicBezTo>
                  <a:cubicBezTo>
                    <a:pt x="1005" y="2078"/>
                    <a:pt x="1028" y="2032"/>
                    <a:pt x="1074" y="1986"/>
                  </a:cubicBezTo>
                  <a:cubicBezTo>
                    <a:pt x="1074" y="1967"/>
                    <a:pt x="1074" y="1964"/>
                    <a:pt x="1089" y="1964"/>
                  </a:cubicBezTo>
                  <a:lnTo>
                    <a:pt x="1089" y="1964"/>
                  </a:lnTo>
                  <a:cubicBezTo>
                    <a:pt x="1129" y="1903"/>
                    <a:pt x="1167" y="1842"/>
                    <a:pt x="1188" y="1781"/>
                  </a:cubicBezTo>
                  <a:cubicBezTo>
                    <a:pt x="1233" y="1735"/>
                    <a:pt x="1279" y="1667"/>
                    <a:pt x="1302" y="1598"/>
                  </a:cubicBezTo>
                  <a:cubicBezTo>
                    <a:pt x="1325" y="1553"/>
                    <a:pt x="1370" y="1507"/>
                    <a:pt x="1393" y="1439"/>
                  </a:cubicBezTo>
                  <a:cubicBezTo>
                    <a:pt x="1416" y="1393"/>
                    <a:pt x="1462" y="1325"/>
                    <a:pt x="1484" y="1256"/>
                  </a:cubicBezTo>
                  <a:cubicBezTo>
                    <a:pt x="1507" y="1210"/>
                    <a:pt x="1530" y="1165"/>
                    <a:pt x="1553" y="1119"/>
                  </a:cubicBezTo>
                  <a:cubicBezTo>
                    <a:pt x="1576" y="1073"/>
                    <a:pt x="1599" y="1028"/>
                    <a:pt x="1621" y="982"/>
                  </a:cubicBezTo>
                  <a:cubicBezTo>
                    <a:pt x="1690" y="914"/>
                    <a:pt x="1758" y="822"/>
                    <a:pt x="1804" y="754"/>
                  </a:cubicBezTo>
                  <a:cubicBezTo>
                    <a:pt x="1850" y="708"/>
                    <a:pt x="1895" y="663"/>
                    <a:pt x="1918" y="617"/>
                  </a:cubicBezTo>
                  <a:cubicBezTo>
                    <a:pt x="1964" y="571"/>
                    <a:pt x="2009" y="548"/>
                    <a:pt x="2032" y="526"/>
                  </a:cubicBezTo>
                  <a:cubicBezTo>
                    <a:pt x="2078" y="480"/>
                    <a:pt x="2123" y="457"/>
                    <a:pt x="2169" y="434"/>
                  </a:cubicBezTo>
                  <a:cubicBezTo>
                    <a:pt x="2215" y="389"/>
                    <a:pt x="2260" y="366"/>
                    <a:pt x="2329" y="343"/>
                  </a:cubicBezTo>
                  <a:cubicBezTo>
                    <a:pt x="2375" y="320"/>
                    <a:pt x="2420" y="320"/>
                    <a:pt x="2466" y="297"/>
                  </a:cubicBezTo>
                  <a:cubicBezTo>
                    <a:pt x="2489" y="297"/>
                    <a:pt x="2512" y="275"/>
                    <a:pt x="2512" y="252"/>
                  </a:cubicBezTo>
                  <a:cubicBezTo>
                    <a:pt x="2534" y="229"/>
                    <a:pt x="2534" y="206"/>
                    <a:pt x="2534" y="160"/>
                  </a:cubicBezTo>
                  <a:cubicBezTo>
                    <a:pt x="2534" y="160"/>
                    <a:pt x="2512" y="160"/>
                    <a:pt x="2512" y="138"/>
                  </a:cubicBezTo>
                  <a:cubicBezTo>
                    <a:pt x="2557" y="138"/>
                    <a:pt x="2557" y="115"/>
                    <a:pt x="2557" y="69"/>
                  </a:cubicBezTo>
                  <a:cubicBezTo>
                    <a:pt x="2557" y="46"/>
                    <a:pt x="2534" y="1"/>
                    <a:pt x="2489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" name="Google Shape;9779;p58"/>
            <p:cNvSpPr/>
            <p:nvPr/>
          </p:nvSpPr>
          <p:spPr>
            <a:xfrm>
              <a:off x="5085094" y="3600689"/>
              <a:ext cx="425807" cy="96796"/>
            </a:xfrm>
            <a:custGeom>
              <a:avLst/>
              <a:gdLst/>
              <a:ahLst/>
              <a:cxnLst/>
              <a:rect l="l" t="t" r="r" b="b"/>
              <a:pathLst>
                <a:path w="9040" h="2055" extrusionOk="0">
                  <a:moveTo>
                    <a:pt x="1" y="1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183"/>
                    <a:pt x="229" y="274"/>
                    <a:pt x="366" y="366"/>
                  </a:cubicBezTo>
                  <a:cubicBezTo>
                    <a:pt x="412" y="411"/>
                    <a:pt x="480" y="480"/>
                    <a:pt x="549" y="503"/>
                  </a:cubicBezTo>
                  <a:cubicBezTo>
                    <a:pt x="617" y="548"/>
                    <a:pt x="685" y="594"/>
                    <a:pt x="754" y="640"/>
                  </a:cubicBezTo>
                  <a:cubicBezTo>
                    <a:pt x="822" y="685"/>
                    <a:pt x="891" y="708"/>
                    <a:pt x="959" y="754"/>
                  </a:cubicBezTo>
                  <a:cubicBezTo>
                    <a:pt x="1028" y="799"/>
                    <a:pt x="1096" y="845"/>
                    <a:pt x="1165" y="891"/>
                  </a:cubicBezTo>
                  <a:cubicBezTo>
                    <a:pt x="1233" y="936"/>
                    <a:pt x="1302" y="959"/>
                    <a:pt x="1370" y="1005"/>
                  </a:cubicBezTo>
                  <a:cubicBezTo>
                    <a:pt x="1416" y="1028"/>
                    <a:pt x="1462" y="1050"/>
                    <a:pt x="1507" y="1073"/>
                  </a:cubicBezTo>
                  <a:cubicBezTo>
                    <a:pt x="1507" y="1096"/>
                    <a:pt x="1507" y="1119"/>
                    <a:pt x="1530" y="1142"/>
                  </a:cubicBezTo>
                  <a:cubicBezTo>
                    <a:pt x="1690" y="1233"/>
                    <a:pt x="1850" y="1324"/>
                    <a:pt x="2009" y="1393"/>
                  </a:cubicBezTo>
                  <a:cubicBezTo>
                    <a:pt x="2146" y="1461"/>
                    <a:pt x="2306" y="1507"/>
                    <a:pt x="2466" y="1553"/>
                  </a:cubicBezTo>
                  <a:cubicBezTo>
                    <a:pt x="2626" y="1621"/>
                    <a:pt x="2785" y="1667"/>
                    <a:pt x="2945" y="1712"/>
                  </a:cubicBezTo>
                  <a:cubicBezTo>
                    <a:pt x="3036" y="1735"/>
                    <a:pt x="3105" y="1758"/>
                    <a:pt x="3196" y="1758"/>
                  </a:cubicBezTo>
                  <a:cubicBezTo>
                    <a:pt x="3242" y="1781"/>
                    <a:pt x="3288" y="1781"/>
                    <a:pt x="3356" y="1804"/>
                  </a:cubicBezTo>
                  <a:cubicBezTo>
                    <a:pt x="3356" y="1827"/>
                    <a:pt x="3379" y="1849"/>
                    <a:pt x="3402" y="1849"/>
                  </a:cubicBezTo>
                  <a:cubicBezTo>
                    <a:pt x="3424" y="1849"/>
                    <a:pt x="3470" y="1849"/>
                    <a:pt x="3493" y="1872"/>
                  </a:cubicBezTo>
                  <a:lnTo>
                    <a:pt x="3516" y="1872"/>
                  </a:lnTo>
                  <a:cubicBezTo>
                    <a:pt x="3539" y="1872"/>
                    <a:pt x="3584" y="1895"/>
                    <a:pt x="3630" y="1895"/>
                  </a:cubicBezTo>
                  <a:cubicBezTo>
                    <a:pt x="3721" y="1918"/>
                    <a:pt x="3790" y="1918"/>
                    <a:pt x="3881" y="1941"/>
                  </a:cubicBezTo>
                  <a:lnTo>
                    <a:pt x="3972" y="1941"/>
                  </a:lnTo>
                  <a:cubicBezTo>
                    <a:pt x="4109" y="1964"/>
                    <a:pt x="4246" y="1986"/>
                    <a:pt x="4383" y="2009"/>
                  </a:cubicBezTo>
                  <a:cubicBezTo>
                    <a:pt x="4543" y="2032"/>
                    <a:pt x="4726" y="2032"/>
                    <a:pt x="4885" y="2032"/>
                  </a:cubicBezTo>
                  <a:lnTo>
                    <a:pt x="5159" y="2055"/>
                  </a:lnTo>
                  <a:cubicBezTo>
                    <a:pt x="5251" y="2055"/>
                    <a:pt x="5342" y="2055"/>
                    <a:pt x="5410" y="2032"/>
                  </a:cubicBezTo>
                  <a:lnTo>
                    <a:pt x="5821" y="2032"/>
                  </a:lnTo>
                  <a:cubicBezTo>
                    <a:pt x="5821" y="2032"/>
                    <a:pt x="5844" y="2009"/>
                    <a:pt x="5844" y="2009"/>
                  </a:cubicBezTo>
                  <a:cubicBezTo>
                    <a:pt x="5867" y="2032"/>
                    <a:pt x="5890" y="2032"/>
                    <a:pt x="5912" y="2032"/>
                  </a:cubicBezTo>
                  <a:cubicBezTo>
                    <a:pt x="5928" y="2040"/>
                    <a:pt x="5945" y="2042"/>
                    <a:pt x="5964" y="2042"/>
                  </a:cubicBezTo>
                  <a:cubicBezTo>
                    <a:pt x="6001" y="2042"/>
                    <a:pt x="6042" y="2032"/>
                    <a:pt x="6072" y="2032"/>
                  </a:cubicBezTo>
                  <a:cubicBezTo>
                    <a:pt x="6095" y="2032"/>
                    <a:pt x="6141" y="2009"/>
                    <a:pt x="6164" y="2009"/>
                  </a:cubicBezTo>
                  <a:cubicBezTo>
                    <a:pt x="6232" y="1986"/>
                    <a:pt x="6323" y="1986"/>
                    <a:pt x="6392" y="1964"/>
                  </a:cubicBezTo>
                  <a:cubicBezTo>
                    <a:pt x="6415" y="1964"/>
                    <a:pt x="6437" y="1941"/>
                    <a:pt x="6483" y="1941"/>
                  </a:cubicBezTo>
                  <a:cubicBezTo>
                    <a:pt x="6529" y="1941"/>
                    <a:pt x="6597" y="1918"/>
                    <a:pt x="6666" y="1895"/>
                  </a:cubicBezTo>
                  <a:cubicBezTo>
                    <a:pt x="6757" y="1872"/>
                    <a:pt x="6825" y="1849"/>
                    <a:pt x="6917" y="1827"/>
                  </a:cubicBezTo>
                  <a:cubicBezTo>
                    <a:pt x="6985" y="1804"/>
                    <a:pt x="7077" y="1781"/>
                    <a:pt x="7145" y="1758"/>
                  </a:cubicBezTo>
                  <a:cubicBezTo>
                    <a:pt x="7236" y="1735"/>
                    <a:pt x="7305" y="1690"/>
                    <a:pt x="7396" y="1667"/>
                  </a:cubicBezTo>
                  <a:cubicBezTo>
                    <a:pt x="7556" y="1598"/>
                    <a:pt x="7716" y="1530"/>
                    <a:pt x="7875" y="1439"/>
                  </a:cubicBezTo>
                  <a:cubicBezTo>
                    <a:pt x="8058" y="1370"/>
                    <a:pt x="8218" y="1256"/>
                    <a:pt x="8378" y="1142"/>
                  </a:cubicBezTo>
                  <a:cubicBezTo>
                    <a:pt x="8469" y="1096"/>
                    <a:pt x="8560" y="1028"/>
                    <a:pt x="8651" y="982"/>
                  </a:cubicBezTo>
                  <a:cubicBezTo>
                    <a:pt x="8697" y="959"/>
                    <a:pt x="8743" y="914"/>
                    <a:pt x="8788" y="891"/>
                  </a:cubicBezTo>
                  <a:cubicBezTo>
                    <a:pt x="8788" y="868"/>
                    <a:pt x="8811" y="868"/>
                    <a:pt x="8834" y="845"/>
                  </a:cubicBezTo>
                  <a:cubicBezTo>
                    <a:pt x="8834" y="845"/>
                    <a:pt x="8857" y="845"/>
                    <a:pt x="8857" y="822"/>
                  </a:cubicBezTo>
                  <a:cubicBezTo>
                    <a:pt x="8880" y="822"/>
                    <a:pt x="8880" y="799"/>
                    <a:pt x="8903" y="799"/>
                  </a:cubicBezTo>
                  <a:cubicBezTo>
                    <a:pt x="8925" y="777"/>
                    <a:pt x="8925" y="777"/>
                    <a:pt x="8925" y="754"/>
                  </a:cubicBezTo>
                  <a:cubicBezTo>
                    <a:pt x="8925" y="731"/>
                    <a:pt x="8925" y="708"/>
                    <a:pt x="8925" y="685"/>
                  </a:cubicBezTo>
                  <a:cubicBezTo>
                    <a:pt x="8925" y="685"/>
                    <a:pt x="8903" y="685"/>
                    <a:pt x="8903" y="662"/>
                  </a:cubicBezTo>
                  <a:cubicBezTo>
                    <a:pt x="8925" y="662"/>
                    <a:pt x="8925" y="662"/>
                    <a:pt x="8948" y="640"/>
                  </a:cubicBezTo>
                  <a:cubicBezTo>
                    <a:pt x="8948" y="640"/>
                    <a:pt x="8971" y="617"/>
                    <a:pt x="8971" y="617"/>
                  </a:cubicBezTo>
                  <a:cubicBezTo>
                    <a:pt x="8994" y="617"/>
                    <a:pt x="8994" y="594"/>
                    <a:pt x="8994" y="594"/>
                  </a:cubicBezTo>
                  <a:cubicBezTo>
                    <a:pt x="9017" y="594"/>
                    <a:pt x="9017" y="571"/>
                    <a:pt x="9040" y="548"/>
                  </a:cubicBezTo>
                  <a:cubicBezTo>
                    <a:pt x="9040" y="503"/>
                    <a:pt x="9040" y="480"/>
                    <a:pt x="9040" y="457"/>
                  </a:cubicBezTo>
                  <a:cubicBezTo>
                    <a:pt x="9017" y="434"/>
                    <a:pt x="9017" y="411"/>
                    <a:pt x="8994" y="411"/>
                  </a:cubicBezTo>
                  <a:cubicBezTo>
                    <a:pt x="8977" y="378"/>
                    <a:pt x="8936" y="357"/>
                    <a:pt x="8897" y="357"/>
                  </a:cubicBezTo>
                  <a:cubicBezTo>
                    <a:pt x="8883" y="357"/>
                    <a:pt x="8869" y="360"/>
                    <a:pt x="8857" y="366"/>
                  </a:cubicBezTo>
                  <a:cubicBezTo>
                    <a:pt x="8811" y="389"/>
                    <a:pt x="8743" y="411"/>
                    <a:pt x="8697" y="457"/>
                  </a:cubicBezTo>
                  <a:cubicBezTo>
                    <a:pt x="8651" y="480"/>
                    <a:pt x="8583" y="526"/>
                    <a:pt x="8537" y="571"/>
                  </a:cubicBezTo>
                  <a:cubicBezTo>
                    <a:pt x="8492" y="617"/>
                    <a:pt x="8423" y="662"/>
                    <a:pt x="8355" y="685"/>
                  </a:cubicBezTo>
                  <a:cubicBezTo>
                    <a:pt x="8309" y="731"/>
                    <a:pt x="8241" y="777"/>
                    <a:pt x="8172" y="799"/>
                  </a:cubicBezTo>
                  <a:cubicBezTo>
                    <a:pt x="8058" y="868"/>
                    <a:pt x="7921" y="914"/>
                    <a:pt x="7784" y="982"/>
                  </a:cubicBezTo>
                  <a:cubicBezTo>
                    <a:pt x="7670" y="1028"/>
                    <a:pt x="7556" y="1096"/>
                    <a:pt x="7419" y="1142"/>
                  </a:cubicBezTo>
                  <a:cubicBezTo>
                    <a:pt x="7373" y="1165"/>
                    <a:pt x="7305" y="1187"/>
                    <a:pt x="7236" y="1210"/>
                  </a:cubicBezTo>
                  <a:cubicBezTo>
                    <a:pt x="7168" y="1233"/>
                    <a:pt x="7099" y="1256"/>
                    <a:pt x="7031" y="1279"/>
                  </a:cubicBezTo>
                  <a:cubicBezTo>
                    <a:pt x="6894" y="1324"/>
                    <a:pt x="6734" y="1370"/>
                    <a:pt x="6574" y="1416"/>
                  </a:cubicBezTo>
                  <a:cubicBezTo>
                    <a:pt x="6506" y="1439"/>
                    <a:pt x="6437" y="1439"/>
                    <a:pt x="6369" y="1461"/>
                  </a:cubicBezTo>
                  <a:cubicBezTo>
                    <a:pt x="6300" y="1484"/>
                    <a:pt x="6209" y="1484"/>
                    <a:pt x="6141" y="1507"/>
                  </a:cubicBezTo>
                  <a:cubicBezTo>
                    <a:pt x="6004" y="1530"/>
                    <a:pt x="5890" y="1553"/>
                    <a:pt x="5753" y="1575"/>
                  </a:cubicBezTo>
                  <a:cubicBezTo>
                    <a:pt x="5661" y="1598"/>
                    <a:pt x="5593" y="1598"/>
                    <a:pt x="5524" y="1598"/>
                  </a:cubicBezTo>
                  <a:cubicBezTo>
                    <a:pt x="5433" y="1621"/>
                    <a:pt x="5365" y="1621"/>
                    <a:pt x="5273" y="1621"/>
                  </a:cubicBezTo>
                  <a:cubicBezTo>
                    <a:pt x="5114" y="1644"/>
                    <a:pt x="4954" y="1644"/>
                    <a:pt x="4794" y="1644"/>
                  </a:cubicBezTo>
                  <a:lnTo>
                    <a:pt x="4292" y="1644"/>
                  </a:lnTo>
                  <a:cubicBezTo>
                    <a:pt x="4132" y="1621"/>
                    <a:pt x="3972" y="1621"/>
                    <a:pt x="3813" y="1598"/>
                  </a:cubicBezTo>
                  <a:lnTo>
                    <a:pt x="3767" y="1598"/>
                  </a:lnTo>
                  <a:cubicBezTo>
                    <a:pt x="3493" y="1553"/>
                    <a:pt x="3219" y="1507"/>
                    <a:pt x="2945" y="1439"/>
                  </a:cubicBezTo>
                  <a:cubicBezTo>
                    <a:pt x="2808" y="1393"/>
                    <a:pt x="2671" y="1370"/>
                    <a:pt x="2534" y="1324"/>
                  </a:cubicBezTo>
                  <a:cubicBezTo>
                    <a:pt x="2375" y="1279"/>
                    <a:pt x="2238" y="1233"/>
                    <a:pt x="2101" y="1165"/>
                  </a:cubicBezTo>
                  <a:cubicBezTo>
                    <a:pt x="2009" y="1142"/>
                    <a:pt x="1918" y="1096"/>
                    <a:pt x="1827" y="1050"/>
                  </a:cubicBezTo>
                  <a:cubicBezTo>
                    <a:pt x="1758" y="1005"/>
                    <a:pt x="1667" y="982"/>
                    <a:pt x="1576" y="936"/>
                  </a:cubicBezTo>
                  <a:cubicBezTo>
                    <a:pt x="1462" y="891"/>
                    <a:pt x="1370" y="845"/>
                    <a:pt x="1256" y="799"/>
                  </a:cubicBezTo>
                  <a:cubicBezTo>
                    <a:pt x="1210" y="777"/>
                    <a:pt x="1165" y="754"/>
                    <a:pt x="1119" y="708"/>
                  </a:cubicBezTo>
                  <a:cubicBezTo>
                    <a:pt x="1073" y="685"/>
                    <a:pt x="1028" y="662"/>
                    <a:pt x="959" y="640"/>
                  </a:cubicBezTo>
                  <a:cubicBezTo>
                    <a:pt x="868" y="571"/>
                    <a:pt x="777" y="503"/>
                    <a:pt x="663" y="457"/>
                  </a:cubicBezTo>
                  <a:cubicBezTo>
                    <a:pt x="617" y="434"/>
                    <a:pt x="571" y="411"/>
                    <a:pt x="526" y="366"/>
                  </a:cubicBezTo>
                  <a:cubicBezTo>
                    <a:pt x="480" y="343"/>
                    <a:pt x="434" y="297"/>
                    <a:pt x="389" y="274"/>
                  </a:cubicBezTo>
                  <a:cubicBezTo>
                    <a:pt x="343" y="252"/>
                    <a:pt x="297" y="206"/>
                    <a:pt x="275" y="183"/>
                  </a:cubicBezTo>
                  <a:cubicBezTo>
                    <a:pt x="206" y="115"/>
                    <a:pt x="138" y="69"/>
                    <a:pt x="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" name="Google Shape;9780;p58"/>
            <p:cNvSpPr/>
            <p:nvPr/>
          </p:nvSpPr>
          <p:spPr>
            <a:xfrm>
              <a:off x="5660336" y="3234079"/>
              <a:ext cx="498910" cy="501123"/>
            </a:xfrm>
            <a:custGeom>
              <a:avLst/>
              <a:gdLst/>
              <a:ahLst/>
              <a:cxnLst/>
              <a:rect l="l" t="t" r="r" b="b"/>
              <a:pathLst>
                <a:path w="10592" h="10639" extrusionOk="0">
                  <a:moveTo>
                    <a:pt x="5455" y="0"/>
                  </a:moveTo>
                  <a:cubicBezTo>
                    <a:pt x="5410" y="0"/>
                    <a:pt x="5364" y="46"/>
                    <a:pt x="5364" y="91"/>
                  </a:cubicBezTo>
                  <a:cubicBezTo>
                    <a:pt x="5341" y="114"/>
                    <a:pt x="5364" y="137"/>
                    <a:pt x="5364" y="160"/>
                  </a:cubicBezTo>
                  <a:cubicBezTo>
                    <a:pt x="5387" y="183"/>
                    <a:pt x="5410" y="206"/>
                    <a:pt x="5433" y="228"/>
                  </a:cubicBezTo>
                  <a:cubicBezTo>
                    <a:pt x="5547" y="228"/>
                    <a:pt x="5638" y="251"/>
                    <a:pt x="5752" y="251"/>
                  </a:cubicBezTo>
                  <a:lnTo>
                    <a:pt x="5775" y="251"/>
                  </a:lnTo>
                  <a:cubicBezTo>
                    <a:pt x="5889" y="274"/>
                    <a:pt x="6003" y="297"/>
                    <a:pt x="6117" y="320"/>
                  </a:cubicBezTo>
                  <a:lnTo>
                    <a:pt x="6140" y="320"/>
                  </a:lnTo>
                  <a:cubicBezTo>
                    <a:pt x="6163" y="320"/>
                    <a:pt x="6186" y="320"/>
                    <a:pt x="6209" y="342"/>
                  </a:cubicBezTo>
                  <a:cubicBezTo>
                    <a:pt x="6346" y="365"/>
                    <a:pt x="6483" y="411"/>
                    <a:pt x="6620" y="434"/>
                  </a:cubicBezTo>
                  <a:cubicBezTo>
                    <a:pt x="6711" y="479"/>
                    <a:pt x="6779" y="502"/>
                    <a:pt x="6871" y="525"/>
                  </a:cubicBezTo>
                  <a:lnTo>
                    <a:pt x="6893" y="525"/>
                  </a:lnTo>
                  <a:cubicBezTo>
                    <a:pt x="6962" y="571"/>
                    <a:pt x="7053" y="594"/>
                    <a:pt x="7145" y="639"/>
                  </a:cubicBezTo>
                  <a:cubicBezTo>
                    <a:pt x="7167" y="639"/>
                    <a:pt x="7190" y="639"/>
                    <a:pt x="7213" y="662"/>
                  </a:cubicBezTo>
                  <a:cubicBezTo>
                    <a:pt x="7236" y="662"/>
                    <a:pt x="7236" y="662"/>
                    <a:pt x="7259" y="685"/>
                  </a:cubicBezTo>
                  <a:cubicBezTo>
                    <a:pt x="7624" y="845"/>
                    <a:pt x="7966" y="1050"/>
                    <a:pt x="8286" y="1301"/>
                  </a:cubicBezTo>
                  <a:cubicBezTo>
                    <a:pt x="8377" y="1370"/>
                    <a:pt x="8468" y="1438"/>
                    <a:pt x="8560" y="1529"/>
                  </a:cubicBezTo>
                  <a:cubicBezTo>
                    <a:pt x="8583" y="1552"/>
                    <a:pt x="8628" y="1575"/>
                    <a:pt x="8651" y="1598"/>
                  </a:cubicBezTo>
                  <a:cubicBezTo>
                    <a:pt x="8674" y="1621"/>
                    <a:pt x="8697" y="1644"/>
                    <a:pt x="8720" y="1666"/>
                  </a:cubicBezTo>
                  <a:cubicBezTo>
                    <a:pt x="8788" y="1735"/>
                    <a:pt x="8856" y="1803"/>
                    <a:pt x="8925" y="1872"/>
                  </a:cubicBezTo>
                  <a:cubicBezTo>
                    <a:pt x="9016" y="1986"/>
                    <a:pt x="9130" y="2100"/>
                    <a:pt x="9222" y="2237"/>
                  </a:cubicBezTo>
                  <a:cubicBezTo>
                    <a:pt x="9222" y="2214"/>
                    <a:pt x="9222" y="2214"/>
                    <a:pt x="9222" y="2214"/>
                  </a:cubicBezTo>
                  <a:cubicBezTo>
                    <a:pt x="9473" y="2557"/>
                    <a:pt x="9701" y="2922"/>
                    <a:pt x="9884" y="3333"/>
                  </a:cubicBezTo>
                  <a:cubicBezTo>
                    <a:pt x="9998" y="3652"/>
                    <a:pt x="10112" y="3972"/>
                    <a:pt x="10180" y="4291"/>
                  </a:cubicBezTo>
                  <a:cubicBezTo>
                    <a:pt x="10203" y="4405"/>
                    <a:pt x="10203" y="4520"/>
                    <a:pt x="10226" y="4634"/>
                  </a:cubicBezTo>
                  <a:cubicBezTo>
                    <a:pt x="10294" y="5067"/>
                    <a:pt x="10294" y="5524"/>
                    <a:pt x="10226" y="5958"/>
                  </a:cubicBezTo>
                  <a:cubicBezTo>
                    <a:pt x="10158" y="6414"/>
                    <a:pt x="10043" y="6848"/>
                    <a:pt x="9861" y="7259"/>
                  </a:cubicBezTo>
                  <a:cubicBezTo>
                    <a:pt x="9868" y="7259"/>
                    <a:pt x="9873" y="7256"/>
                    <a:pt x="9876" y="7253"/>
                  </a:cubicBezTo>
                  <a:lnTo>
                    <a:pt x="9876" y="7253"/>
                  </a:lnTo>
                  <a:cubicBezTo>
                    <a:pt x="9717" y="7635"/>
                    <a:pt x="9491" y="8017"/>
                    <a:pt x="9222" y="8354"/>
                  </a:cubicBezTo>
                  <a:cubicBezTo>
                    <a:pt x="8948" y="8697"/>
                    <a:pt x="8651" y="9016"/>
                    <a:pt x="8309" y="9290"/>
                  </a:cubicBezTo>
                  <a:cubicBezTo>
                    <a:pt x="7966" y="9541"/>
                    <a:pt x="7601" y="9747"/>
                    <a:pt x="7213" y="9929"/>
                  </a:cubicBezTo>
                  <a:cubicBezTo>
                    <a:pt x="6802" y="10089"/>
                    <a:pt x="6346" y="10226"/>
                    <a:pt x="5912" y="10271"/>
                  </a:cubicBezTo>
                  <a:cubicBezTo>
                    <a:pt x="5684" y="10306"/>
                    <a:pt x="5461" y="10323"/>
                    <a:pt x="5239" y="10323"/>
                  </a:cubicBezTo>
                  <a:cubicBezTo>
                    <a:pt x="5016" y="10323"/>
                    <a:pt x="4794" y="10306"/>
                    <a:pt x="4565" y="10271"/>
                  </a:cubicBezTo>
                  <a:cubicBezTo>
                    <a:pt x="4132" y="10226"/>
                    <a:pt x="3698" y="10112"/>
                    <a:pt x="3310" y="9929"/>
                  </a:cubicBezTo>
                  <a:cubicBezTo>
                    <a:pt x="3082" y="9838"/>
                    <a:pt x="2876" y="9724"/>
                    <a:pt x="2671" y="9610"/>
                  </a:cubicBezTo>
                  <a:cubicBezTo>
                    <a:pt x="2488" y="9495"/>
                    <a:pt x="2306" y="9381"/>
                    <a:pt x="2146" y="9244"/>
                  </a:cubicBezTo>
                  <a:cubicBezTo>
                    <a:pt x="1788" y="8976"/>
                    <a:pt x="1474" y="8664"/>
                    <a:pt x="1204" y="8308"/>
                  </a:cubicBezTo>
                  <a:lnTo>
                    <a:pt x="1204" y="8308"/>
                  </a:lnTo>
                  <a:cubicBezTo>
                    <a:pt x="1206" y="8308"/>
                    <a:pt x="1208" y="8309"/>
                    <a:pt x="1210" y="8309"/>
                  </a:cubicBezTo>
                  <a:cubicBezTo>
                    <a:pt x="1050" y="8126"/>
                    <a:pt x="913" y="7920"/>
                    <a:pt x="799" y="7715"/>
                  </a:cubicBezTo>
                  <a:cubicBezTo>
                    <a:pt x="753" y="7624"/>
                    <a:pt x="708" y="7532"/>
                    <a:pt x="639" y="7441"/>
                  </a:cubicBezTo>
                  <a:cubicBezTo>
                    <a:pt x="594" y="7327"/>
                    <a:pt x="548" y="7213"/>
                    <a:pt x="480" y="7099"/>
                  </a:cubicBezTo>
                  <a:lnTo>
                    <a:pt x="480" y="7099"/>
                  </a:lnTo>
                  <a:lnTo>
                    <a:pt x="502" y="7122"/>
                  </a:lnTo>
                  <a:cubicBezTo>
                    <a:pt x="502" y="7099"/>
                    <a:pt x="480" y="7099"/>
                    <a:pt x="480" y="7099"/>
                  </a:cubicBezTo>
                  <a:lnTo>
                    <a:pt x="480" y="7099"/>
                  </a:lnTo>
                  <a:cubicBezTo>
                    <a:pt x="480" y="7099"/>
                    <a:pt x="480" y="7099"/>
                    <a:pt x="480" y="7099"/>
                  </a:cubicBezTo>
                  <a:cubicBezTo>
                    <a:pt x="457" y="7007"/>
                    <a:pt x="411" y="6916"/>
                    <a:pt x="388" y="6825"/>
                  </a:cubicBezTo>
                  <a:cubicBezTo>
                    <a:pt x="343" y="6734"/>
                    <a:pt x="320" y="6642"/>
                    <a:pt x="297" y="6551"/>
                  </a:cubicBezTo>
                  <a:cubicBezTo>
                    <a:pt x="228" y="6346"/>
                    <a:pt x="183" y="6163"/>
                    <a:pt x="160" y="5958"/>
                  </a:cubicBezTo>
                  <a:cubicBezTo>
                    <a:pt x="160" y="5926"/>
                    <a:pt x="160" y="5908"/>
                    <a:pt x="160" y="5889"/>
                  </a:cubicBezTo>
                  <a:cubicBezTo>
                    <a:pt x="137" y="5843"/>
                    <a:pt x="137" y="5798"/>
                    <a:pt x="137" y="5752"/>
                  </a:cubicBezTo>
                  <a:cubicBezTo>
                    <a:pt x="137" y="5729"/>
                    <a:pt x="137" y="5684"/>
                    <a:pt x="137" y="5661"/>
                  </a:cubicBezTo>
                  <a:cubicBezTo>
                    <a:pt x="114" y="5592"/>
                    <a:pt x="114" y="5524"/>
                    <a:pt x="114" y="5455"/>
                  </a:cubicBezTo>
                  <a:cubicBezTo>
                    <a:pt x="114" y="5433"/>
                    <a:pt x="92" y="5410"/>
                    <a:pt x="69" y="5410"/>
                  </a:cubicBezTo>
                  <a:cubicBezTo>
                    <a:pt x="46" y="5410"/>
                    <a:pt x="0" y="5433"/>
                    <a:pt x="23" y="5455"/>
                  </a:cubicBezTo>
                  <a:cubicBezTo>
                    <a:pt x="23" y="5569"/>
                    <a:pt x="23" y="5661"/>
                    <a:pt x="23" y="5775"/>
                  </a:cubicBezTo>
                  <a:cubicBezTo>
                    <a:pt x="46" y="5889"/>
                    <a:pt x="46" y="6003"/>
                    <a:pt x="69" y="6140"/>
                  </a:cubicBezTo>
                  <a:cubicBezTo>
                    <a:pt x="92" y="6231"/>
                    <a:pt x="114" y="6346"/>
                    <a:pt x="114" y="6460"/>
                  </a:cubicBezTo>
                  <a:cubicBezTo>
                    <a:pt x="137" y="6574"/>
                    <a:pt x="160" y="6688"/>
                    <a:pt x="183" y="6779"/>
                  </a:cubicBezTo>
                  <a:cubicBezTo>
                    <a:pt x="206" y="6848"/>
                    <a:pt x="228" y="6893"/>
                    <a:pt x="251" y="6962"/>
                  </a:cubicBezTo>
                  <a:cubicBezTo>
                    <a:pt x="251" y="7030"/>
                    <a:pt x="274" y="7076"/>
                    <a:pt x="297" y="7144"/>
                  </a:cubicBezTo>
                  <a:cubicBezTo>
                    <a:pt x="320" y="7190"/>
                    <a:pt x="320" y="7236"/>
                    <a:pt x="343" y="7281"/>
                  </a:cubicBezTo>
                  <a:cubicBezTo>
                    <a:pt x="365" y="7350"/>
                    <a:pt x="388" y="7418"/>
                    <a:pt x="411" y="7464"/>
                  </a:cubicBezTo>
                  <a:cubicBezTo>
                    <a:pt x="502" y="7669"/>
                    <a:pt x="594" y="7875"/>
                    <a:pt x="708" y="8080"/>
                  </a:cubicBezTo>
                  <a:cubicBezTo>
                    <a:pt x="1164" y="8856"/>
                    <a:pt x="1849" y="9495"/>
                    <a:pt x="2625" y="9952"/>
                  </a:cubicBezTo>
                  <a:cubicBezTo>
                    <a:pt x="3431" y="10409"/>
                    <a:pt x="4341" y="10638"/>
                    <a:pt x="5256" y="10638"/>
                  </a:cubicBezTo>
                  <a:cubicBezTo>
                    <a:pt x="5300" y="10638"/>
                    <a:pt x="5343" y="10638"/>
                    <a:pt x="5387" y="10637"/>
                  </a:cubicBezTo>
                  <a:cubicBezTo>
                    <a:pt x="5615" y="10637"/>
                    <a:pt x="5866" y="10614"/>
                    <a:pt x="6095" y="10568"/>
                  </a:cubicBezTo>
                  <a:cubicBezTo>
                    <a:pt x="6323" y="10545"/>
                    <a:pt x="6528" y="10477"/>
                    <a:pt x="6734" y="10431"/>
                  </a:cubicBezTo>
                  <a:cubicBezTo>
                    <a:pt x="7167" y="10294"/>
                    <a:pt x="7601" y="10112"/>
                    <a:pt x="7989" y="9883"/>
                  </a:cubicBezTo>
                  <a:cubicBezTo>
                    <a:pt x="8377" y="9655"/>
                    <a:pt x="8742" y="9358"/>
                    <a:pt x="9085" y="9016"/>
                  </a:cubicBezTo>
                  <a:cubicBezTo>
                    <a:pt x="9404" y="8697"/>
                    <a:pt x="9678" y="8331"/>
                    <a:pt x="9906" y="7920"/>
                  </a:cubicBezTo>
                  <a:cubicBezTo>
                    <a:pt x="10112" y="7532"/>
                    <a:pt x="10294" y="7122"/>
                    <a:pt x="10409" y="6688"/>
                  </a:cubicBezTo>
                  <a:cubicBezTo>
                    <a:pt x="10523" y="6231"/>
                    <a:pt x="10591" y="5775"/>
                    <a:pt x="10591" y="5318"/>
                  </a:cubicBezTo>
                  <a:cubicBezTo>
                    <a:pt x="10591" y="4930"/>
                    <a:pt x="10546" y="4565"/>
                    <a:pt x="10477" y="4200"/>
                  </a:cubicBezTo>
                  <a:cubicBezTo>
                    <a:pt x="10363" y="3607"/>
                    <a:pt x="10135" y="3036"/>
                    <a:pt x="9815" y="2511"/>
                  </a:cubicBezTo>
                  <a:cubicBezTo>
                    <a:pt x="9678" y="2283"/>
                    <a:pt x="9518" y="2077"/>
                    <a:pt x="9359" y="1895"/>
                  </a:cubicBezTo>
                  <a:cubicBezTo>
                    <a:pt x="9290" y="1780"/>
                    <a:pt x="9176" y="1689"/>
                    <a:pt x="9085" y="1575"/>
                  </a:cubicBezTo>
                  <a:cubicBezTo>
                    <a:pt x="9039" y="1529"/>
                    <a:pt x="8993" y="1484"/>
                    <a:pt x="8948" y="1438"/>
                  </a:cubicBezTo>
                  <a:cubicBezTo>
                    <a:pt x="8925" y="1415"/>
                    <a:pt x="8879" y="1392"/>
                    <a:pt x="8856" y="1370"/>
                  </a:cubicBezTo>
                  <a:cubicBezTo>
                    <a:pt x="8856" y="1347"/>
                    <a:pt x="8834" y="1347"/>
                    <a:pt x="8834" y="1324"/>
                  </a:cubicBezTo>
                  <a:cubicBezTo>
                    <a:pt x="8811" y="1324"/>
                    <a:pt x="8788" y="1301"/>
                    <a:pt x="8788" y="1301"/>
                  </a:cubicBezTo>
                  <a:cubicBezTo>
                    <a:pt x="8560" y="1096"/>
                    <a:pt x="8309" y="913"/>
                    <a:pt x="8058" y="776"/>
                  </a:cubicBezTo>
                  <a:cubicBezTo>
                    <a:pt x="7852" y="616"/>
                    <a:pt x="7624" y="502"/>
                    <a:pt x="7373" y="411"/>
                  </a:cubicBezTo>
                  <a:cubicBezTo>
                    <a:pt x="7350" y="388"/>
                    <a:pt x="7350" y="388"/>
                    <a:pt x="7327" y="388"/>
                  </a:cubicBezTo>
                  <a:cubicBezTo>
                    <a:pt x="7213" y="342"/>
                    <a:pt x="7099" y="297"/>
                    <a:pt x="6962" y="251"/>
                  </a:cubicBezTo>
                  <a:lnTo>
                    <a:pt x="6939" y="251"/>
                  </a:lnTo>
                  <a:cubicBezTo>
                    <a:pt x="6871" y="228"/>
                    <a:pt x="6779" y="183"/>
                    <a:pt x="6711" y="160"/>
                  </a:cubicBezTo>
                  <a:lnTo>
                    <a:pt x="6688" y="160"/>
                  </a:lnTo>
                  <a:cubicBezTo>
                    <a:pt x="6551" y="137"/>
                    <a:pt x="6414" y="91"/>
                    <a:pt x="6300" y="91"/>
                  </a:cubicBezTo>
                  <a:cubicBezTo>
                    <a:pt x="6277" y="69"/>
                    <a:pt x="6277" y="69"/>
                    <a:pt x="6254" y="69"/>
                  </a:cubicBezTo>
                  <a:lnTo>
                    <a:pt x="6186" y="69"/>
                  </a:lnTo>
                  <a:cubicBezTo>
                    <a:pt x="6117" y="46"/>
                    <a:pt x="6072" y="46"/>
                    <a:pt x="6026" y="46"/>
                  </a:cubicBezTo>
                  <a:cubicBezTo>
                    <a:pt x="5958" y="23"/>
                    <a:pt x="5889" y="23"/>
                    <a:pt x="5821" y="23"/>
                  </a:cubicBezTo>
                  <a:lnTo>
                    <a:pt x="5752" y="23"/>
                  </a:lnTo>
                  <a:cubicBezTo>
                    <a:pt x="5684" y="0"/>
                    <a:pt x="5615" y="0"/>
                    <a:pt x="5524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" name="Google Shape;9781;p58"/>
            <p:cNvSpPr/>
            <p:nvPr/>
          </p:nvSpPr>
          <p:spPr>
            <a:xfrm>
              <a:off x="5067900" y="3080332"/>
              <a:ext cx="497826" cy="493776"/>
            </a:xfrm>
            <a:custGeom>
              <a:avLst/>
              <a:gdLst/>
              <a:ahLst/>
              <a:cxnLst/>
              <a:rect l="l" t="t" r="r" b="b"/>
              <a:pathLst>
                <a:path w="10569" h="10483" extrusionOk="0">
                  <a:moveTo>
                    <a:pt x="6460" y="0"/>
                  </a:moveTo>
                  <a:cubicBezTo>
                    <a:pt x="6437" y="0"/>
                    <a:pt x="6414" y="0"/>
                    <a:pt x="6392" y="23"/>
                  </a:cubicBezTo>
                  <a:cubicBezTo>
                    <a:pt x="6346" y="46"/>
                    <a:pt x="6323" y="114"/>
                    <a:pt x="6346" y="183"/>
                  </a:cubicBezTo>
                  <a:cubicBezTo>
                    <a:pt x="6392" y="228"/>
                    <a:pt x="6460" y="251"/>
                    <a:pt x="6506" y="251"/>
                  </a:cubicBezTo>
                  <a:cubicBezTo>
                    <a:pt x="6734" y="320"/>
                    <a:pt x="6939" y="388"/>
                    <a:pt x="7145" y="479"/>
                  </a:cubicBezTo>
                  <a:cubicBezTo>
                    <a:pt x="7464" y="594"/>
                    <a:pt x="7738" y="753"/>
                    <a:pt x="8012" y="936"/>
                  </a:cubicBezTo>
                  <a:cubicBezTo>
                    <a:pt x="8103" y="1004"/>
                    <a:pt x="8172" y="1050"/>
                    <a:pt x="8240" y="1096"/>
                  </a:cubicBezTo>
                  <a:cubicBezTo>
                    <a:pt x="8263" y="1119"/>
                    <a:pt x="8263" y="1119"/>
                    <a:pt x="8263" y="1119"/>
                  </a:cubicBezTo>
                  <a:cubicBezTo>
                    <a:pt x="8286" y="1141"/>
                    <a:pt x="8309" y="1164"/>
                    <a:pt x="8332" y="1164"/>
                  </a:cubicBezTo>
                  <a:cubicBezTo>
                    <a:pt x="8377" y="1210"/>
                    <a:pt x="8423" y="1233"/>
                    <a:pt x="8446" y="1278"/>
                  </a:cubicBezTo>
                  <a:cubicBezTo>
                    <a:pt x="8537" y="1347"/>
                    <a:pt x="8628" y="1438"/>
                    <a:pt x="8720" y="1507"/>
                  </a:cubicBezTo>
                  <a:cubicBezTo>
                    <a:pt x="8880" y="1689"/>
                    <a:pt x="9062" y="1872"/>
                    <a:pt x="9199" y="2054"/>
                  </a:cubicBezTo>
                  <a:cubicBezTo>
                    <a:pt x="9336" y="2214"/>
                    <a:pt x="9450" y="2397"/>
                    <a:pt x="9541" y="2579"/>
                  </a:cubicBezTo>
                  <a:cubicBezTo>
                    <a:pt x="9564" y="2579"/>
                    <a:pt x="9564" y="2579"/>
                    <a:pt x="9564" y="2602"/>
                  </a:cubicBezTo>
                  <a:cubicBezTo>
                    <a:pt x="9587" y="2625"/>
                    <a:pt x="9587" y="2648"/>
                    <a:pt x="9610" y="2671"/>
                  </a:cubicBezTo>
                  <a:cubicBezTo>
                    <a:pt x="9633" y="2739"/>
                    <a:pt x="9656" y="2785"/>
                    <a:pt x="9701" y="2830"/>
                  </a:cubicBezTo>
                  <a:cubicBezTo>
                    <a:pt x="9747" y="2945"/>
                    <a:pt x="9793" y="3059"/>
                    <a:pt x="9838" y="3173"/>
                  </a:cubicBezTo>
                  <a:cubicBezTo>
                    <a:pt x="9838" y="3150"/>
                    <a:pt x="9838" y="3150"/>
                    <a:pt x="9838" y="3150"/>
                  </a:cubicBezTo>
                  <a:cubicBezTo>
                    <a:pt x="10021" y="3561"/>
                    <a:pt x="10135" y="3995"/>
                    <a:pt x="10203" y="4451"/>
                  </a:cubicBezTo>
                  <a:cubicBezTo>
                    <a:pt x="10203" y="4542"/>
                    <a:pt x="10226" y="4634"/>
                    <a:pt x="10226" y="4725"/>
                  </a:cubicBezTo>
                  <a:cubicBezTo>
                    <a:pt x="10249" y="4839"/>
                    <a:pt x="10249" y="4976"/>
                    <a:pt x="10249" y="5090"/>
                  </a:cubicBezTo>
                  <a:cubicBezTo>
                    <a:pt x="10249" y="5341"/>
                    <a:pt x="10226" y="5592"/>
                    <a:pt x="10203" y="5843"/>
                  </a:cubicBezTo>
                  <a:cubicBezTo>
                    <a:pt x="10181" y="6026"/>
                    <a:pt x="10135" y="6186"/>
                    <a:pt x="10089" y="6368"/>
                  </a:cubicBezTo>
                  <a:cubicBezTo>
                    <a:pt x="10066" y="6460"/>
                    <a:pt x="10044" y="6574"/>
                    <a:pt x="10021" y="6665"/>
                  </a:cubicBezTo>
                  <a:cubicBezTo>
                    <a:pt x="9998" y="6711"/>
                    <a:pt x="9998" y="6756"/>
                    <a:pt x="9975" y="6802"/>
                  </a:cubicBezTo>
                  <a:cubicBezTo>
                    <a:pt x="9975" y="6825"/>
                    <a:pt x="9952" y="6848"/>
                    <a:pt x="9952" y="6871"/>
                  </a:cubicBezTo>
                  <a:cubicBezTo>
                    <a:pt x="9952" y="6871"/>
                    <a:pt x="9952" y="6871"/>
                    <a:pt x="9952" y="6893"/>
                  </a:cubicBezTo>
                  <a:cubicBezTo>
                    <a:pt x="9907" y="6962"/>
                    <a:pt x="9884" y="7053"/>
                    <a:pt x="9838" y="7144"/>
                  </a:cubicBezTo>
                  <a:cubicBezTo>
                    <a:pt x="9838" y="7167"/>
                    <a:pt x="9815" y="7190"/>
                    <a:pt x="9815" y="7213"/>
                  </a:cubicBezTo>
                  <a:cubicBezTo>
                    <a:pt x="9770" y="7327"/>
                    <a:pt x="9701" y="7464"/>
                    <a:pt x="9633" y="7578"/>
                  </a:cubicBezTo>
                  <a:cubicBezTo>
                    <a:pt x="9610" y="7624"/>
                    <a:pt x="9587" y="7669"/>
                    <a:pt x="9564" y="7715"/>
                  </a:cubicBezTo>
                  <a:cubicBezTo>
                    <a:pt x="9519" y="7761"/>
                    <a:pt x="9496" y="7806"/>
                    <a:pt x="9473" y="7852"/>
                  </a:cubicBezTo>
                  <a:cubicBezTo>
                    <a:pt x="9382" y="7989"/>
                    <a:pt x="9313" y="8103"/>
                    <a:pt x="9222" y="8217"/>
                  </a:cubicBezTo>
                  <a:cubicBezTo>
                    <a:pt x="9085" y="8400"/>
                    <a:pt x="8925" y="8560"/>
                    <a:pt x="8765" y="8719"/>
                  </a:cubicBezTo>
                  <a:cubicBezTo>
                    <a:pt x="8628" y="8879"/>
                    <a:pt x="8469" y="8993"/>
                    <a:pt x="8309" y="9130"/>
                  </a:cubicBezTo>
                  <a:cubicBezTo>
                    <a:pt x="8126" y="9267"/>
                    <a:pt x="7944" y="9381"/>
                    <a:pt x="7761" y="9495"/>
                  </a:cubicBezTo>
                  <a:cubicBezTo>
                    <a:pt x="7556" y="9610"/>
                    <a:pt x="7350" y="9701"/>
                    <a:pt x="7145" y="9792"/>
                  </a:cubicBezTo>
                  <a:lnTo>
                    <a:pt x="7190" y="9792"/>
                  </a:lnTo>
                  <a:cubicBezTo>
                    <a:pt x="7145" y="9792"/>
                    <a:pt x="7122" y="9815"/>
                    <a:pt x="7076" y="9838"/>
                  </a:cubicBezTo>
                  <a:cubicBezTo>
                    <a:pt x="6688" y="9975"/>
                    <a:pt x="6277" y="10089"/>
                    <a:pt x="5867" y="10157"/>
                  </a:cubicBezTo>
                  <a:lnTo>
                    <a:pt x="5752" y="10157"/>
                  </a:lnTo>
                  <a:cubicBezTo>
                    <a:pt x="5638" y="10180"/>
                    <a:pt x="5547" y="10180"/>
                    <a:pt x="5433" y="10180"/>
                  </a:cubicBezTo>
                  <a:cubicBezTo>
                    <a:pt x="5353" y="10187"/>
                    <a:pt x="5274" y="10190"/>
                    <a:pt x="5198" y="10190"/>
                  </a:cubicBezTo>
                  <a:cubicBezTo>
                    <a:pt x="5012" y="10190"/>
                    <a:pt x="4834" y="10173"/>
                    <a:pt x="4657" y="10157"/>
                  </a:cubicBezTo>
                  <a:cubicBezTo>
                    <a:pt x="4611" y="10157"/>
                    <a:pt x="4588" y="10157"/>
                    <a:pt x="4543" y="10135"/>
                  </a:cubicBezTo>
                  <a:lnTo>
                    <a:pt x="4566" y="10135"/>
                  </a:lnTo>
                  <a:cubicBezTo>
                    <a:pt x="4109" y="10089"/>
                    <a:pt x="3675" y="9975"/>
                    <a:pt x="3265" y="9792"/>
                  </a:cubicBezTo>
                  <a:cubicBezTo>
                    <a:pt x="2854" y="9610"/>
                    <a:pt x="2466" y="9381"/>
                    <a:pt x="2100" y="9130"/>
                  </a:cubicBezTo>
                  <a:cubicBezTo>
                    <a:pt x="1941" y="8993"/>
                    <a:pt x="1758" y="8833"/>
                    <a:pt x="1621" y="8697"/>
                  </a:cubicBezTo>
                  <a:cubicBezTo>
                    <a:pt x="1438" y="8537"/>
                    <a:pt x="1302" y="8354"/>
                    <a:pt x="1165" y="8172"/>
                  </a:cubicBezTo>
                  <a:cubicBezTo>
                    <a:pt x="1165" y="8172"/>
                    <a:pt x="1165" y="8172"/>
                    <a:pt x="1165" y="8194"/>
                  </a:cubicBezTo>
                  <a:cubicBezTo>
                    <a:pt x="1096" y="8103"/>
                    <a:pt x="1028" y="8012"/>
                    <a:pt x="959" y="7920"/>
                  </a:cubicBezTo>
                  <a:cubicBezTo>
                    <a:pt x="936" y="7875"/>
                    <a:pt x="891" y="7806"/>
                    <a:pt x="868" y="7761"/>
                  </a:cubicBezTo>
                  <a:cubicBezTo>
                    <a:pt x="822" y="7715"/>
                    <a:pt x="799" y="7647"/>
                    <a:pt x="754" y="7601"/>
                  </a:cubicBezTo>
                  <a:cubicBezTo>
                    <a:pt x="731" y="7555"/>
                    <a:pt x="708" y="7510"/>
                    <a:pt x="685" y="7464"/>
                  </a:cubicBezTo>
                  <a:cubicBezTo>
                    <a:pt x="662" y="7418"/>
                    <a:pt x="617" y="7350"/>
                    <a:pt x="594" y="7304"/>
                  </a:cubicBezTo>
                  <a:cubicBezTo>
                    <a:pt x="548" y="7213"/>
                    <a:pt x="503" y="7099"/>
                    <a:pt x="457" y="7007"/>
                  </a:cubicBezTo>
                  <a:cubicBezTo>
                    <a:pt x="366" y="6802"/>
                    <a:pt x="297" y="6597"/>
                    <a:pt x="252" y="6391"/>
                  </a:cubicBezTo>
                  <a:cubicBezTo>
                    <a:pt x="183" y="6186"/>
                    <a:pt x="137" y="5957"/>
                    <a:pt x="115" y="5729"/>
                  </a:cubicBezTo>
                  <a:cubicBezTo>
                    <a:pt x="115" y="5729"/>
                    <a:pt x="115" y="5752"/>
                    <a:pt x="115" y="5752"/>
                  </a:cubicBezTo>
                  <a:cubicBezTo>
                    <a:pt x="115" y="5729"/>
                    <a:pt x="115" y="5706"/>
                    <a:pt x="92" y="5684"/>
                  </a:cubicBezTo>
                  <a:cubicBezTo>
                    <a:pt x="92" y="5569"/>
                    <a:pt x="69" y="5478"/>
                    <a:pt x="69" y="5364"/>
                  </a:cubicBezTo>
                  <a:cubicBezTo>
                    <a:pt x="69" y="5341"/>
                    <a:pt x="69" y="5318"/>
                    <a:pt x="46" y="5318"/>
                  </a:cubicBezTo>
                  <a:cubicBezTo>
                    <a:pt x="23" y="5318"/>
                    <a:pt x="0" y="5341"/>
                    <a:pt x="0" y="5364"/>
                  </a:cubicBezTo>
                  <a:cubicBezTo>
                    <a:pt x="0" y="5547"/>
                    <a:pt x="23" y="5706"/>
                    <a:pt x="46" y="5889"/>
                  </a:cubicBezTo>
                  <a:cubicBezTo>
                    <a:pt x="69" y="6049"/>
                    <a:pt x="92" y="6209"/>
                    <a:pt x="115" y="6391"/>
                  </a:cubicBezTo>
                  <a:cubicBezTo>
                    <a:pt x="160" y="6551"/>
                    <a:pt x="206" y="6711"/>
                    <a:pt x="252" y="6871"/>
                  </a:cubicBezTo>
                  <a:cubicBezTo>
                    <a:pt x="274" y="6939"/>
                    <a:pt x="297" y="7030"/>
                    <a:pt x="320" y="7122"/>
                  </a:cubicBezTo>
                  <a:cubicBezTo>
                    <a:pt x="366" y="7213"/>
                    <a:pt x="389" y="7304"/>
                    <a:pt x="434" y="7373"/>
                  </a:cubicBezTo>
                  <a:cubicBezTo>
                    <a:pt x="434" y="7386"/>
                    <a:pt x="434" y="7395"/>
                    <a:pt x="434" y="7395"/>
                  </a:cubicBezTo>
                  <a:cubicBezTo>
                    <a:pt x="480" y="7487"/>
                    <a:pt x="525" y="7578"/>
                    <a:pt x="571" y="7669"/>
                  </a:cubicBezTo>
                  <a:cubicBezTo>
                    <a:pt x="594" y="7715"/>
                    <a:pt x="617" y="7761"/>
                    <a:pt x="640" y="7829"/>
                  </a:cubicBezTo>
                  <a:cubicBezTo>
                    <a:pt x="662" y="7852"/>
                    <a:pt x="685" y="7875"/>
                    <a:pt x="685" y="7898"/>
                  </a:cubicBezTo>
                  <a:cubicBezTo>
                    <a:pt x="708" y="7920"/>
                    <a:pt x="731" y="7943"/>
                    <a:pt x="731" y="7966"/>
                  </a:cubicBezTo>
                  <a:cubicBezTo>
                    <a:pt x="845" y="8172"/>
                    <a:pt x="982" y="8354"/>
                    <a:pt x="1119" y="8514"/>
                  </a:cubicBezTo>
                  <a:cubicBezTo>
                    <a:pt x="1119" y="8537"/>
                    <a:pt x="1119" y="8537"/>
                    <a:pt x="1142" y="8537"/>
                  </a:cubicBezTo>
                  <a:lnTo>
                    <a:pt x="1187" y="8605"/>
                  </a:lnTo>
                  <a:cubicBezTo>
                    <a:pt x="1210" y="8651"/>
                    <a:pt x="1256" y="8697"/>
                    <a:pt x="1279" y="8719"/>
                  </a:cubicBezTo>
                  <a:cubicBezTo>
                    <a:pt x="1347" y="8811"/>
                    <a:pt x="1416" y="8879"/>
                    <a:pt x="1507" y="8948"/>
                  </a:cubicBezTo>
                  <a:cubicBezTo>
                    <a:pt x="1644" y="9085"/>
                    <a:pt x="1781" y="9222"/>
                    <a:pt x="1941" y="9358"/>
                  </a:cubicBezTo>
                  <a:cubicBezTo>
                    <a:pt x="2283" y="9610"/>
                    <a:pt x="2648" y="9838"/>
                    <a:pt x="3036" y="10020"/>
                  </a:cubicBezTo>
                  <a:cubicBezTo>
                    <a:pt x="3401" y="10180"/>
                    <a:pt x="3812" y="10317"/>
                    <a:pt x="4223" y="10386"/>
                  </a:cubicBezTo>
                  <a:cubicBezTo>
                    <a:pt x="4542" y="10442"/>
                    <a:pt x="4877" y="10483"/>
                    <a:pt x="5202" y="10483"/>
                  </a:cubicBezTo>
                  <a:cubicBezTo>
                    <a:pt x="5272" y="10483"/>
                    <a:pt x="5341" y="10481"/>
                    <a:pt x="5410" y="10477"/>
                  </a:cubicBezTo>
                  <a:cubicBezTo>
                    <a:pt x="5798" y="10454"/>
                    <a:pt x="6163" y="10408"/>
                    <a:pt x="6529" y="10317"/>
                  </a:cubicBezTo>
                  <a:cubicBezTo>
                    <a:pt x="6917" y="10226"/>
                    <a:pt x="7282" y="10089"/>
                    <a:pt x="7624" y="9906"/>
                  </a:cubicBezTo>
                  <a:cubicBezTo>
                    <a:pt x="7944" y="9746"/>
                    <a:pt x="8240" y="9564"/>
                    <a:pt x="8514" y="9336"/>
                  </a:cubicBezTo>
                  <a:cubicBezTo>
                    <a:pt x="8651" y="9244"/>
                    <a:pt x="8765" y="9130"/>
                    <a:pt x="8880" y="9016"/>
                  </a:cubicBezTo>
                  <a:cubicBezTo>
                    <a:pt x="8948" y="8948"/>
                    <a:pt x="8994" y="8902"/>
                    <a:pt x="9062" y="8833"/>
                  </a:cubicBezTo>
                  <a:cubicBezTo>
                    <a:pt x="9085" y="8811"/>
                    <a:pt x="9131" y="8765"/>
                    <a:pt x="9153" y="8742"/>
                  </a:cubicBezTo>
                  <a:cubicBezTo>
                    <a:pt x="9176" y="8719"/>
                    <a:pt x="9176" y="8697"/>
                    <a:pt x="9199" y="8674"/>
                  </a:cubicBezTo>
                  <a:cubicBezTo>
                    <a:pt x="9222" y="8674"/>
                    <a:pt x="9222" y="8651"/>
                    <a:pt x="9222" y="8651"/>
                  </a:cubicBezTo>
                  <a:cubicBezTo>
                    <a:pt x="9313" y="8560"/>
                    <a:pt x="9382" y="8468"/>
                    <a:pt x="9450" y="8377"/>
                  </a:cubicBezTo>
                  <a:cubicBezTo>
                    <a:pt x="9541" y="8263"/>
                    <a:pt x="9633" y="8126"/>
                    <a:pt x="9724" y="8012"/>
                  </a:cubicBezTo>
                  <a:cubicBezTo>
                    <a:pt x="9747" y="7943"/>
                    <a:pt x="9770" y="7898"/>
                    <a:pt x="9793" y="7852"/>
                  </a:cubicBezTo>
                  <a:cubicBezTo>
                    <a:pt x="9815" y="7806"/>
                    <a:pt x="9838" y="7784"/>
                    <a:pt x="9884" y="7738"/>
                  </a:cubicBezTo>
                  <a:cubicBezTo>
                    <a:pt x="9884" y="7738"/>
                    <a:pt x="9884" y="7715"/>
                    <a:pt x="9884" y="7715"/>
                  </a:cubicBezTo>
                  <a:cubicBezTo>
                    <a:pt x="9952" y="7601"/>
                    <a:pt x="9998" y="7487"/>
                    <a:pt x="10066" y="7373"/>
                  </a:cubicBezTo>
                  <a:cubicBezTo>
                    <a:pt x="10112" y="7259"/>
                    <a:pt x="10181" y="7122"/>
                    <a:pt x="10226" y="6985"/>
                  </a:cubicBezTo>
                  <a:cubicBezTo>
                    <a:pt x="10226" y="6962"/>
                    <a:pt x="10249" y="6939"/>
                    <a:pt x="10249" y="6916"/>
                  </a:cubicBezTo>
                  <a:cubicBezTo>
                    <a:pt x="10249" y="6893"/>
                    <a:pt x="10272" y="6848"/>
                    <a:pt x="10295" y="6802"/>
                  </a:cubicBezTo>
                  <a:cubicBezTo>
                    <a:pt x="10318" y="6734"/>
                    <a:pt x="10340" y="6642"/>
                    <a:pt x="10363" y="6551"/>
                  </a:cubicBezTo>
                  <a:cubicBezTo>
                    <a:pt x="10409" y="6391"/>
                    <a:pt x="10454" y="6209"/>
                    <a:pt x="10477" y="6049"/>
                  </a:cubicBezTo>
                  <a:cubicBezTo>
                    <a:pt x="10546" y="5706"/>
                    <a:pt x="10569" y="5341"/>
                    <a:pt x="10546" y="4999"/>
                  </a:cubicBezTo>
                  <a:cubicBezTo>
                    <a:pt x="10546" y="4679"/>
                    <a:pt x="10500" y="4360"/>
                    <a:pt x="10432" y="4040"/>
                  </a:cubicBezTo>
                  <a:cubicBezTo>
                    <a:pt x="10409" y="3903"/>
                    <a:pt x="10363" y="3743"/>
                    <a:pt x="10318" y="3606"/>
                  </a:cubicBezTo>
                  <a:cubicBezTo>
                    <a:pt x="10272" y="3447"/>
                    <a:pt x="10203" y="3287"/>
                    <a:pt x="10135" y="3127"/>
                  </a:cubicBezTo>
                  <a:lnTo>
                    <a:pt x="10158" y="3127"/>
                  </a:lnTo>
                  <a:cubicBezTo>
                    <a:pt x="10089" y="2990"/>
                    <a:pt x="10044" y="2876"/>
                    <a:pt x="9975" y="2762"/>
                  </a:cubicBezTo>
                  <a:cubicBezTo>
                    <a:pt x="9952" y="2693"/>
                    <a:pt x="9907" y="2625"/>
                    <a:pt x="9884" y="2579"/>
                  </a:cubicBezTo>
                  <a:cubicBezTo>
                    <a:pt x="9861" y="2534"/>
                    <a:pt x="9861" y="2511"/>
                    <a:pt x="9838" y="2488"/>
                  </a:cubicBezTo>
                  <a:cubicBezTo>
                    <a:pt x="9815" y="2465"/>
                    <a:pt x="9815" y="2442"/>
                    <a:pt x="9793" y="2420"/>
                  </a:cubicBezTo>
                  <a:cubicBezTo>
                    <a:pt x="9610" y="2146"/>
                    <a:pt x="9405" y="1872"/>
                    <a:pt x="9199" y="1621"/>
                  </a:cubicBezTo>
                  <a:cubicBezTo>
                    <a:pt x="8994" y="1392"/>
                    <a:pt x="8765" y="1187"/>
                    <a:pt x="8514" y="982"/>
                  </a:cubicBezTo>
                  <a:lnTo>
                    <a:pt x="8514" y="982"/>
                  </a:lnTo>
                  <a:cubicBezTo>
                    <a:pt x="8537" y="1004"/>
                    <a:pt x="8537" y="1004"/>
                    <a:pt x="8537" y="1004"/>
                  </a:cubicBezTo>
                  <a:cubicBezTo>
                    <a:pt x="8400" y="913"/>
                    <a:pt x="8286" y="822"/>
                    <a:pt x="8149" y="731"/>
                  </a:cubicBezTo>
                  <a:cubicBezTo>
                    <a:pt x="7670" y="411"/>
                    <a:pt x="7145" y="183"/>
                    <a:pt x="6597" y="23"/>
                  </a:cubicBezTo>
                  <a:cubicBezTo>
                    <a:pt x="6551" y="23"/>
                    <a:pt x="6506" y="0"/>
                    <a:pt x="646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" name="Google Shape;9782;p58"/>
            <p:cNvSpPr/>
            <p:nvPr/>
          </p:nvSpPr>
          <p:spPr>
            <a:xfrm>
              <a:off x="5717176" y="3408223"/>
              <a:ext cx="33349" cy="25859"/>
            </a:xfrm>
            <a:custGeom>
              <a:avLst/>
              <a:gdLst/>
              <a:ahLst/>
              <a:cxnLst/>
              <a:rect l="l" t="t" r="r" b="b"/>
              <a:pathLst>
                <a:path w="708" h="549" extrusionOk="0">
                  <a:moveTo>
                    <a:pt x="160" y="1"/>
                  </a:moveTo>
                  <a:cubicBezTo>
                    <a:pt x="115" y="24"/>
                    <a:pt x="92" y="46"/>
                    <a:pt x="92" y="92"/>
                  </a:cubicBezTo>
                  <a:cubicBezTo>
                    <a:pt x="69" y="115"/>
                    <a:pt x="46" y="115"/>
                    <a:pt x="46" y="138"/>
                  </a:cubicBezTo>
                  <a:cubicBezTo>
                    <a:pt x="23" y="161"/>
                    <a:pt x="23" y="161"/>
                    <a:pt x="23" y="183"/>
                  </a:cubicBezTo>
                  <a:cubicBezTo>
                    <a:pt x="0" y="206"/>
                    <a:pt x="23" y="229"/>
                    <a:pt x="23" y="252"/>
                  </a:cubicBezTo>
                  <a:cubicBezTo>
                    <a:pt x="46" y="275"/>
                    <a:pt x="46" y="275"/>
                    <a:pt x="69" y="275"/>
                  </a:cubicBezTo>
                  <a:cubicBezTo>
                    <a:pt x="92" y="298"/>
                    <a:pt x="115" y="298"/>
                    <a:pt x="115" y="298"/>
                  </a:cubicBezTo>
                  <a:cubicBezTo>
                    <a:pt x="183" y="320"/>
                    <a:pt x="229" y="366"/>
                    <a:pt x="297" y="389"/>
                  </a:cubicBezTo>
                  <a:cubicBezTo>
                    <a:pt x="343" y="412"/>
                    <a:pt x="388" y="457"/>
                    <a:pt x="434" y="480"/>
                  </a:cubicBezTo>
                  <a:lnTo>
                    <a:pt x="480" y="480"/>
                  </a:lnTo>
                  <a:cubicBezTo>
                    <a:pt x="480" y="503"/>
                    <a:pt x="480" y="503"/>
                    <a:pt x="480" y="503"/>
                  </a:cubicBezTo>
                  <a:cubicBezTo>
                    <a:pt x="503" y="503"/>
                    <a:pt x="503" y="526"/>
                    <a:pt x="525" y="526"/>
                  </a:cubicBezTo>
                  <a:cubicBezTo>
                    <a:pt x="548" y="549"/>
                    <a:pt x="594" y="549"/>
                    <a:pt x="617" y="549"/>
                  </a:cubicBezTo>
                  <a:cubicBezTo>
                    <a:pt x="639" y="549"/>
                    <a:pt x="639" y="526"/>
                    <a:pt x="662" y="526"/>
                  </a:cubicBezTo>
                  <a:cubicBezTo>
                    <a:pt x="685" y="503"/>
                    <a:pt x="685" y="480"/>
                    <a:pt x="685" y="457"/>
                  </a:cubicBezTo>
                  <a:cubicBezTo>
                    <a:pt x="708" y="434"/>
                    <a:pt x="708" y="389"/>
                    <a:pt x="662" y="366"/>
                  </a:cubicBezTo>
                  <a:cubicBezTo>
                    <a:pt x="685" y="320"/>
                    <a:pt x="662" y="298"/>
                    <a:pt x="639" y="275"/>
                  </a:cubicBezTo>
                  <a:cubicBezTo>
                    <a:pt x="571" y="206"/>
                    <a:pt x="503" y="161"/>
                    <a:pt x="434" y="115"/>
                  </a:cubicBezTo>
                  <a:cubicBezTo>
                    <a:pt x="388" y="92"/>
                    <a:pt x="366" y="69"/>
                    <a:pt x="320" y="69"/>
                  </a:cubicBezTo>
                  <a:cubicBezTo>
                    <a:pt x="297" y="46"/>
                    <a:pt x="297" y="46"/>
                    <a:pt x="274" y="24"/>
                  </a:cubicBezTo>
                  <a:cubicBezTo>
                    <a:pt x="251" y="24"/>
                    <a:pt x="251" y="24"/>
                    <a:pt x="229" y="1"/>
                  </a:cubicBezTo>
                  <a:close/>
                </a:path>
              </a:pathLst>
            </a:custGeom>
            <a:solidFill>
              <a:srgbClr val="C49A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" name="Google Shape;9783;p58"/>
            <p:cNvSpPr/>
            <p:nvPr/>
          </p:nvSpPr>
          <p:spPr>
            <a:xfrm>
              <a:off x="5601172" y="3485661"/>
              <a:ext cx="58124" cy="143003"/>
            </a:xfrm>
            <a:custGeom>
              <a:avLst/>
              <a:gdLst/>
              <a:ahLst/>
              <a:cxnLst/>
              <a:rect l="l" t="t" r="r" b="b"/>
              <a:pathLst>
                <a:path w="1234" h="3036" extrusionOk="0">
                  <a:moveTo>
                    <a:pt x="526" y="0"/>
                  </a:moveTo>
                  <a:cubicBezTo>
                    <a:pt x="503" y="0"/>
                    <a:pt x="480" y="0"/>
                    <a:pt x="457" y="23"/>
                  </a:cubicBezTo>
                  <a:cubicBezTo>
                    <a:pt x="412" y="46"/>
                    <a:pt x="389" y="137"/>
                    <a:pt x="435" y="183"/>
                  </a:cubicBezTo>
                  <a:cubicBezTo>
                    <a:pt x="480" y="251"/>
                    <a:pt x="503" y="297"/>
                    <a:pt x="549" y="365"/>
                  </a:cubicBezTo>
                  <a:cubicBezTo>
                    <a:pt x="594" y="457"/>
                    <a:pt x="617" y="525"/>
                    <a:pt x="640" y="594"/>
                  </a:cubicBezTo>
                  <a:cubicBezTo>
                    <a:pt x="663" y="685"/>
                    <a:pt x="708" y="776"/>
                    <a:pt x="731" y="845"/>
                  </a:cubicBezTo>
                  <a:cubicBezTo>
                    <a:pt x="754" y="936"/>
                    <a:pt x="777" y="1027"/>
                    <a:pt x="823" y="1096"/>
                  </a:cubicBezTo>
                  <a:cubicBezTo>
                    <a:pt x="845" y="1187"/>
                    <a:pt x="868" y="1256"/>
                    <a:pt x="891" y="1347"/>
                  </a:cubicBezTo>
                  <a:cubicBezTo>
                    <a:pt x="891" y="1438"/>
                    <a:pt x="914" y="1552"/>
                    <a:pt x="914" y="1644"/>
                  </a:cubicBezTo>
                  <a:cubicBezTo>
                    <a:pt x="914" y="1689"/>
                    <a:pt x="891" y="1735"/>
                    <a:pt x="891" y="1781"/>
                  </a:cubicBezTo>
                  <a:cubicBezTo>
                    <a:pt x="891" y="1849"/>
                    <a:pt x="891" y="1895"/>
                    <a:pt x="868" y="1940"/>
                  </a:cubicBezTo>
                  <a:cubicBezTo>
                    <a:pt x="845" y="2009"/>
                    <a:pt x="800" y="2077"/>
                    <a:pt x="754" y="2146"/>
                  </a:cubicBezTo>
                  <a:cubicBezTo>
                    <a:pt x="731" y="2191"/>
                    <a:pt x="686" y="2260"/>
                    <a:pt x="640" y="2306"/>
                  </a:cubicBezTo>
                  <a:cubicBezTo>
                    <a:pt x="594" y="2351"/>
                    <a:pt x="549" y="2397"/>
                    <a:pt x="503" y="2420"/>
                  </a:cubicBezTo>
                  <a:cubicBezTo>
                    <a:pt x="457" y="2465"/>
                    <a:pt x="435" y="2488"/>
                    <a:pt x="412" y="2511"/>
                  </a:cubicBezTo>
                  <a:cubicBezTo>
                    <a:pt x="366" y="2534"/>
                    <a:pt x="343" y="2557"/>
                    <a:pt x="320" y="2602"/>
                  </a:cubicBezTo>
                  <a:cubicBezTo>
                    <a:pt x="275" y="2625"/>
                    <a:pt x="229" y="2671"/>
                    <a:pt x="161" y="2694"/>
                  </a:cubicBezTo>
                  <a:cubicBezTo>
                    <a:pt x="161" y="2716"/>
                    <a:pt x="138" y="2716"/>
                    <a:pt x="138" y="2716"/>
                  </a:cubicBezTo>
                  <a:lnTo>
                    <a:pt x="115" y="2716"/>
                  </a:lnTo>
                  <a:cubicBezTo>
                    <a:pt x="69" y="2739"/>
                    <a:pt x="46" y="2762"/>
                    <a:pt x="24" y="2808"/>
                  </a:cubicBezTo>
                  <a:cubicBezTo>
                    <a:pt x="1" y="2853"/>
                    <a:pt x="1" y="2899"/>
                    <a:pt x="24" y="2922"/>
                  </a:cubicBezTo>
                  <a:cubicBezTo>
                    <a:pt x="24" y="2968"/>
                    <a:pt x="69" y="2990"/>
                    <a:pt x="92" y="3013"/>
                  </a:cubicBezTo>
                  <a:cubicBezTo>
                    <a:pt x="138" y="3036"/>
                    <a:pt x="183" y="3036"/>
                    <a:pt x="229" y="3036"/>
                  </a:cubicBezTo>
                  <a:cubicBezTo>
                    <a:pt x="229" y="3013"/>
                    <a:pt x="252" y="3013"/>
                    <a:pt x="275" y="3013"/>
                  </a:cubicBezTo>
                  <a:cubicBezTo>
                    <a:pt x="298" y="2990"/>
                    <a:pt x="343" y="2968"/>
                    <a:pt x="366" y="2968"/>
                  </a:cubicBezTo>
                  <a:cubicBezTo>
                    <a:pt x="389" y="2945"/>
                    <a:pt x="435" y="2922"/>
                    <a:pt x="457" y="2899"/>
                  </a:cubicBezTo>
                  <a:cubicBezTo>
                    <a:pt x="503" y="2853"/>
                    <a:pt x="549" y="2831"/>
                    <a:pt x="571" y="2785"/>
                  </a:cubicBezTo>
                  <a:cubicBezTo>
                    <a:pt x="594" y="2762"/>
                    <a:pt x="640" y="2739"/>
                    <a:pt x="663" y="2716"/>
                  </a:cubicBezTo>
                  <a:cubicBezTo>
                    <a:pt x="708" y="2671"/>
                    <a:pt x="731" y="2625"/>
                    <a:pt x="777" y="2602"/>
                  </a:cubicBezTo>
                  <a:cubicBezTo>
                    <a:pt x="823" y="2557"/>
                    <a:pt x="868" y="2511"/>
                    <a:pt x="891" y="2488"/>
                  </a:cubicBezTo>
                  <a:cubicBezTo>
                    <a:pt x="1005" y="2374"/>
                    <a:pt x="1074" y="2237"/>
                    <a:pt x="1142" y="2100"/>
                  </a:cubicBezTo>
                  <a:cubicBezTo>
                    <a:pt x="1188" y="2032"/>
                    <a:pt x="1188" y="1940"/>
                    <a:pt x="1211" y="1849"/>
                  </a:cubicBezTo>
                  <a:cubicBezTo>
                    <a:pt x="1211" y="1826"/>
                    <a:pt x="1211" y="1781"/>
                    <a:pt x="1211" y="1758"/>
                  </a:cubicBezTo>
                  <a:cubicBezTo>
                    <a:pt x="1211" y="1712"/>
                    <a:pt x="1233" y="1666"/>
                    <a:pt x="1233" y="1598"/>
                  </a:cubicBezTo>
                  <a:cubicBezTo>
                    <a:pt x="1233" y="1461"/>
                    <a:pt x="1211" y="1324"/>
                    <a:pt x="1165" y="1187"/>
                  </a:cubicBezTo>
                  <a:cubicBezTo>
                    <a:pt x="1142" y="1073"/>
                    <a:pt x="1096" y="959"/>
                    <a:pt x="1051" y="845"/>
                  </a:cubicBezTo>
                  <a:cubicBezTo>
                    <a:pt x="1005" y="731"/>
                    <a:pt x="960" y="617"/>
                    <a:pt x="914" y="502"/>
                  </a:cubicBezTo>
                  <a:lnTo>
                    <a:pt x="891" y="480"/>
                  </a:lnTo>
                  <a:cubicBezTo>
                    <a:pt x="845" y="411"/>
                    <a:pt x="823" y="343"/>
                    <a:pt x="777" y="274"/>
                  </a:cubicBezTo>
                  <a:cubicBezTo>
                    <a:pt x="731" y="183"/>
                    <a:pt x="686" y="114"/>
                    <a:pt x="640" y="46"/>
                  </a:cubicBezTo>
                  <a:cubicBezTo>
                    <a:pt x="617" y="23"/>
                    <a:pt x="571" y="0"/>
                    <a:pt x="52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" name="Google Shape;9784;p58"/>
            <p:cNvSpPr/>
            <p:nvPr/>
          </p:nvSpPr>
          <p:spPr>
            <a:xfrm>
              <a:off x="5535603" y="3454479"/>
              <a:ext cx="106499" cy="176681"/>
            </a:xfrm>
            <a:custGeom>
              <a:avLst/>
              <a:gdLst/>
              <a:ahLst/>
              <a:cxnLst/>
              <a:rect l="l" t="t" r="r" b="b"/>
              <a:pathLst>
                <a:path w="2261" h="3751" extrusionOk="0">
                  <a:moveTo>
                    <a:pt x="1005" y="0"/>
                  </a:moveTo>
                  <a:cubicBezTo>
                    <a:pt x="982" y="0"/>
                    <a:pt x="959" y="0"/>
                    <a:pt x="959" y="23"/>
                  </a:cubicBezTo>
                  <a:cubicBezTo>
                    <a:pt x="914" y="69"/>
                    <a:pt x="914" y="114"/>
                    <a:pt x="936" y="160"/>
                  </a:cubicBezTo>
                  <a:cubicBezTo>
                    <a:pt x="982" y="183"/>
                    <a:pt x="1005" y="206"/>
                    <a:pt x="1028" y="251"/>
                  </a:cubicBezTo>
                  <a:cubicBezTo>
                    <a:pt x="1096" y="366"/>
                    <a:pt x="1142" y="480"/>
                    <a:pt x="1210" y="594"/>
                  </a:cubicBezTo>
                  <a:cubicBezTo>
                    <a:pt x="1233" y="662"/>
                    <a:pt x="1256" y="731"/>
                    <a:pt x="1279" y="799"/>
                  </a:cubicBezTo>
                  <a:cubicBezTo>
                    <a:pt x="1302" y="845"/>
                    <a:pt x="1324" y="890"/>
                    <a:pt x="1347" y="936"/>
                  </a:cubicBezTo>
                  <a:cubicBezTo>
                    <a:pt x="1370" y="1005"/>
                    <a:pt x="1393" y="1073"/>
                    <a:pt x="1416" y="1142"/>
                  </a:cubicBezTo>
                  <a:cubicBezTo>
                    <a:pt x="1438" y="1233"/>
                    <a:pt x="1438" y="1324"/>
                    <a:pt x="1461" y="1393"/>
                  </a:cubicBezTo>
                  <a:cubicBezTo>
                    <a:pt x="1461" y="1598"/>
                    <a:pt x="1484" y="1826"/>
                    <a:pt x="1438" y="2032"/>
                  </a:cubicBezTo>
                  <a:cubicBezTo>
                    <a:pt x="1416" y="2214"/>
                    <a:pt x="1347" y="2397"/>
                    <a:pt x="1279" y="2580"/>
                  </a:cubicBezTo>
                  <a:cubicBezTo>
                    <a:pt x="1233" y="2648"/>
                    <a:pt x="1187" y="2717"/>
                    <a:pt x="1142" y="2785"/>
                  </a:cubicBezTo>
                  <a:cubicBezTo>
                    <a:pt x="1096" y="2831"/>
                    <a:pt x="1050" y="2876"/>
                    <a:pt x="1005" y="2922"/>
                  </a:cubicBezTo>
                  <a:cubicBezTo>
                    <a:pt x="959" y="2968"/>
                    <a:pt x="914" y="3036"/>
                    <a:pt x="845" y="3082"/>
                  </a:cubicBezTo>
                  <a:cubicBezTo>
                    <a:pt x="822" y="3082"/>
                    <a:pt x="800" y="3104"/>
                    <a:pt x="777" y="3127"/>
                  </a:cubicBezTo>
                  <a:lnTo>
                    <a:pt x="777" y="3127"/>
                  </a:lnTo>
                  <a:cubicBezTo>
                    <a:pt x="799" y="3105"/>
                    <a:pt x="799" y="3105"/>
                    <a:pt x="822" y="3105"/>
                  </a:cubicBezTo>
                  <a:cubicBezTo>
                    <a:pt x="777" y="3127"/>
                    <a:pt x="708" y="3173"/>
                    <a:pt x="662" y="3196"/>
                  </a:cubicBezTo>
                  <a:cubicBezTo>
                    <a:pt x="594" y="3241"/>
                    <a:pt x="525" y="3287"/>
                    <a:pt x="457" y="3310"/>
                  </a:cubicBezTo>
                  <a:cubicBezTo>
                    <a:pt x="411" y="3356"/>
                    <a:pt x="343" y="3378"/>
                    <a:pt x="297" y="3401"/>
                  </a:cubicBezTo>
                  <a:cubicBezTo>
                    <a:pt x="252" y="3424"/>
                    <a:pt x="206" y="3470"/>
                    <a:pt x="160" y="3493"/>
                  </a:cubicBezTo>
                  <a:cubicBezTo>
                    <a:pt x="115" y="3493"/>
                    <a:pt x="46" y="3515"/>
                    <a:pt x="46" y="3561"/>
                  </a:cubicBezTo>
                  <a:cubicBezTo>
                    <a:pt x="23" y="3584"/>
                    <a:pt x="1" y="3630"/>
                    <a:pt x="23" y="3652"/>
                  </a:cubicBezTo>
                  <a:cubicBezTo>
                    <a:pt x="23" y="3698"/>
                    <a:pt x="69" y="3721"/>
                    <a:pt x="92" y="3744"/>
                  </a:cubicBezTo>
                  <a:cubicBezTo>
                    <a:pt x="105" y="3748"/>
                    <a:pt x="119" y="3750"/>
                    <a:pt x="133" y="3750"/>
                  </a:cubicBezTo>
                  <a:cubicBezTo>
                    <a:pt x="187" y="3750"/>
                    <a:pt x="238" y="3721"/>
                    <a:pt x="274" y="3721"/>
                  </a:cubicBezTo>
                  <a:cubicBezTo>
                    <a:pt x="320" y="3698"/>
                    <a:pt x="366" y="3698"/>
                    <a:pt x="411" y="3675"/>
                  </a:cubicBezTo>
                  <a:cubicBezTo>
                    <a:pt x="480" y="3675"/>
                    <a:pt x="525" y="3652"/>
                    <a:pt x="594" y="3630"/>
                  </a:cubicBezTo>
                  <a:cubicBezTo>
                    <a:pt x="640" y="3630"/>
                    <a:pt x="685" y="3607"/>
                    <a:pt x="731" y="3584"/>
                  </a:cubicBezTo>
                  <a:lnTo>
                    <a:pt x="754" y="3584"/>
                  </a:lnTo>
                  <a:cubicBezTo>
                    <a:pt x="777" y="3561"/>
                    <a:pt x="822" y="3561"/>
                    <a:pt x="845" y="3538"/>
                  </a:cubicBezTo>
                  <a:cubicBezTo>
                    <a:pt x="891" y="3538"/>
                    <a:pt x="936" y="3515"/>
                    <a:pt x="982" y="3493"/>
                  </a:cubicBezTo>
                  <a:cubicBezTo>
                    <a:pt x="1050" y="3470"/>
                    <a:pt x="1119" y="3424"/>
                    <a:pt x="1187" y="3401"/>
                  </a:cubicBezTo>
                  <a:cubicBezTo>
                    <a:pt x="1187" y="3401"/>
                    <a:pt x="1187" y="3378"/>
                    <a:pt x="1210" y="3378"/>
                  </a:cubicBezTo>
                  <a:cubicBezTo>
                    <a:pt x="1210" y="3378"/>
                    <a:pt x="1210" y="3401"/>
                    <a:pt x="1210" y="3401"/>
                  </a:cubicBezTo>
                  <a:cubicBezTo>
                    <a:pt x="1256" y="3424"/>
                    <a:pt x="1279" y="3424"/>
                    <a:pt x="1324" y="3424"/>
                  </a:cubicBezTo>
                  <a:cubicBezTo>
                    <a:pt x="1347" y="3401"/>
                    <a:pt x="1347" y="3401"/>
                    <a:pt x="1370" y="3401"/>
                  </a:cubicBezTo>
                  <a:cubicBezTo>
                    <a:pt x="1393" y="3401"/>
                    <a:pt x="1393" y="3401"/>
                    <a:pt x="1393" y="3378"/>
                  </a:cubicBezTo>
                  <a:cubicBezTo>
                    <a:pt x="1416" y="3378"/>
                    <a:pt x="1438" y="3378"/>
                    <a:pt x="1461" y="3356"/>
                  </a:cubicBezTo>
                  <a:cubicBezTo>
                    <a:pt x="1484" y="3356"/>
                    <a:pt x="1530" y="3333"/>
                    <a:pt x="1553" y="3310"/>
                  </a:cubicBezTo>
                  <a:cubicBezTo>
                    <a:pt x="1621" y="3264"/>
                    <a:pt x="1690" y="3219"/>
                    <a:pt x="1735" y="3173"/>
                  </a:cubicBezTo>
                  <a:cubicBezTo>
                    <a:pt x="1804" y="3105"/>
                    <a:pt x="1872" y="3036"/>
                    <a:pt x="1918" y="2968"/>
                  </a:cubicBezTo>
                  <a:cubicBezTo>
                    <a:pt x="1963" y="2899"/>
                    <a:pt x="2032" y="2808"/>
                    <a:pt x="2055" y="2717"/>
                  </a:cubicBezTo>
                  <a:lnTo>
                    <a:pt x="2078" y="2717"/>
                  </a:lnTo>
                  <a:cubicBezTo>
                    <a:pt x="2192" y="2557"/>
                    <a:pt x="2260" y="2328"/>
                    <a:pt x="2237" y="2123"/>
                  </a:cubicBezTo>
                  <a:cubicBezTo>
                    <a:pt x="2237" y="2009"/>
                    <a:pt x="2215" y="1872"/>
                    <a:pt x="2146" y="1781"/>
                  </a:cubicBezTo>
                  <a:cubicBezTo>
                    <a:pt x="2146" y="1758"/>
                    <a:pt x="2123" y="1735"/>
                    <a:pt x="2123" y="1712"/>
                  </a:cubicBezTo>
                  <a:lnTo>
                    <a:pt x="2100" y="1689"/>
                  </a:lnTo>
                  <a:cubicBezTo>
                    <a:pt x="2100" y="1667"/>
                    <a:pt x="2078" y="1621"/>
                    <a:pt x="2078" y="1621"/>
                  </a:cubicBezTo>
                  <a:cubicBezTo>
                    <a:pt x="2032" y="1530"/>
                    <a:pt x="2009" y="1438"/>
                    <a:pt x="1941" y="1347"/>
                  </a:cubicBezTo>
                  <a:cubicBezTo>
                    <a:pt x="1941" y="1347"/>
                    <a:pt x="1941" y="1324"/>
                    <a:pt x="1941" y="1324"/>
                  </a:cubicBezTo>
                  <a:cubicBezTo>
                    <a:pt x="1918" y="1256"/>
                    <a:pt x="1895" y="1210"/>
                    <a:pt x="1895" y="1142"/>
                  </a:cubicBezTo>
                  <a:cubicBezTo>
                    <a:pt x="1872" y="1073"/>
                    <a:pt x="1827" y="1005"/>
                    <a:pt x="1804" y="959"/>
                  </a:cubicBezTo>
                  <a:cubicBezTo>
                    <a:pt x="1781" y="890"/>
                    <a:pt x="1735" y="845"/>
                    <a:pt x="1690" y="776"/>
                  </a:cubicBezTo>
                  <a:cubicBezTo>
                    <a:pt x="1648" y="735"/>
                    <a:pt x="1587" y="636"/>
                    <a:pt x="1508" y="636"/>
                  </a:cubicBezTo>
                  <a:cubicBezTo>
                    <a:pt x="1500" y="636"/>
                    <a:pt x="1492" y="637"/>
                    <a:pt x="1484" y="639"/>
                  </a:cubicBezTo>
                  <a:cubicBezTo>
                    <a:pt x="1461" y="594"/>
                    <a:pt x="1416" y="548"/>
                    <a:pt x="1393" y="480"/>
                  </a:cubicBezTo>
                  <a:cubicBezTo>
                    <a:pt x="1370" y="457"/>
                    <a:pt x="1370" y="434"/>
                    <a:pt x="1347" y="411"/>
                  </a:cubicBezTo>
                  <a:cubicBezTo>
                    <a:pt x="1324" y="388"/>
                    <a:pt x="1324" y="343"/>
                    <a:pt x="1302" y="320"/>
                  </a:cubicBezTo>
                  <a:cubicBezTo>
                    <a:pt x="1283" y="282"/>
                    <a:pt x="1248" y="244"/>
                    <a:pt x="1223" y="206"/>
                  </a:cubicBezTo>
                  <a:lnTo>
                    <a:pt x="1223" y="206"/>
                  </a:lnTo>
                  <a:cubicBezTo>
                    <a:pt x="1226" y="206"/>
                    <a:pt x="1229" y="206"/>
                    <a:pt x="1233" y="206"/>
                  </a:cubicBezTo>
                  <a:cubicBezTo>
                    <a:pt x="1187" y="160"/>
                    <a:pt x="1142" y="92"/>
                    <a:pt x="1073" y="23"/>
                  </a:cubicBezTo>
                  <a:cubicBezTo>
                    <a:pt x="1073" y="23"/>
                    <a:pt x="1028" y="0"/>
                    <a:pt x="1005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" name="Google Shape;9785;p58"/>
            <p:cNvSpPr/>
            <p:nvPr/>
          </p:nvSpPr>
          <p:spPr>
            <a:xfrm>
              <a:off x="5358206" y="4181293"/>
              <a:ext cx="47338" cy="125811"/>
            </a:xfrm>
            <a:custGeom>
              <a:avLst/>
              <a:gdLst/>
              <a:ahLst/>
              <a:cxnLst/>
              <a:rect l="l" t="t" r="r" b="b"/>
              <a:pathLst>
                <a:path w="1005" h="2671" extrusionOk="0">
                  <a:moveTo>
                    <a:pt x="297" y="0"/>
                  </a:moveTo>
                  <a:cubicBezTo>
                    <a:pt x="274" y="0"/>
                    <a:pt x="251" y="23"/>
                    <a:pt x="229" y="46"/>
                  </a:cubicBezTo>
                  <a:cubicBezTo>
                    <a:pt x="206" y="46"/>
                    <a:pt x="206" y="91"/>
                    <a:pt x="206" y="114"/>
                  </a:cubicBezTo>
                  <a:cubicBezTo>
                    <a:pt x="206" y="137"/>
                    <a:pt x="206" y="160"/>
                    <a:pt x="229" y="183"/>
                  </a:cubicBezTo>
                  <a:lnTo>
                    <a:pt x="251" y="183"/>
                  </a:lnTo>
                  <a:cubicBezTo>
                    <a:pt x="274" y="228"/>
                    <a:pt x="297" y="251"/>
                    <a:pt x="320" y="297"/>
                  </a:cubicBezTo>
                  <a:cubicBezTo>
                    <a:pt x="343" y="365"/>
                    <a:pt x="366" y="457"/>
                    <a:pt x="388" y="525"/>
                  </a:cubicBezTo>
                  <a:cubicBezTo>
                    <a:pt x="388" y="525"/>
                    <a:pt x="388" y="502"/>
                    <a:pt x="388" y="502"/>
                  </a:cubicBezTo>
                  <a:cubicBezTo>
                    <a:pt x="411" y="639"/>
                    <a:pt x="434" y="776"/>
                    <a:pt x="434" y="913"/>
                  </a:cubicBezTo>
                  <a:cubicBezTo>
                    <a:pt x="457" y="1027"/>
                    <a:pt x="434" y="1164"/>
                    <a:pt x="434" y="1301"/>
                  </a:cubicBezTo>
                  <a:cubicBezTo>
                    <a:pt x="434" y="1415"/>
                    <a:pt x="411" y="1529"/>
                    <a:pt x="388" y="1644"/>
                  </a:cubicBezTo>
                  <a:cubicBezTo>
                    <a:pt x="366" y="1781"/>
                    <a:pt x="343" y="1895"/>
                    <a:pt x="320" y="2009"/>
                  </a:cubicBezTo>
                  <a:cubicBezTo>
                    <a:pt x="297" y="2054"/>
                    <a:pt x="274" y="2123"/>
                    <a:pt x="251" y="2169"/>
                  </a:cubicBezTo>
                  <a:cubicBezTo>
                    <a:pt x="206" y="2237"/>
                    <a:pt x="183" y="2283"/>
                    <a:pt x="160" y="2328"/>
                  </a:cubicBezTo>
                  <a:cubicBezTo>
                    <a:pt x="160" y="2351"/>
                    <a:pt x="137" y="2374"/>
                    <a:pt x="137" y="2397"/>
                  </a:cubicBezTo>
                  <a:cubicBezTo>
                    <a:pt x="114" y="2397"/>
                    <a:pt x="114" y="2420"/>
                    <a:pt x="114" y="2420"/>
                  </a:cubicBezTo>
                  <a:cubicBezTo>
                    <a:pt x="92" y="2442"/>
                    <a:pt x="69" y="2442"/>
                    <a:pt x="46" y="2465"/>
                  </a:cubicBezTo>
                  <a:cubicBezTo>
                    <a:pt x="23" y="2488"/>
                    <a:pt x="0" y="2534"/>
                    <a:pt x="0" y="2579"/>
                  </a:cubicBezTo>
                  <a:cubicBezTo>
                    <a:pt x="23" y="2625"/>
                    <a:pt x="46" y="2648"/>
                    <a:pt x="69" y="2648"/>
                  </a:cubicBezTo>
                  <a:cubicBezTo>
                    <a:pt x="92" y="2671"/>
                    <a:pt x="137" y="2671"/>
                    <a:pt x="160" y="2671"/>
                  </a:cubicBezTo>
                  <a:cubicBezTo>
                    <a:pt x="229" y="2648"/>
                    <a:pt x="297" y="2602"/>
                    <a:pt x="366" y="2579"/>
                  </a:cubicBezTo>
                  <a:cubicBezTo>
                    <a:pt x="411" y="2534"/>
                    <a:pt x="480" y="2511"/>
                    <a:pt x="525" y="2488"/>
                  </a:cubicBezTo>
                  <a:cubicBezTo>
                    <a:pt x="571" y="2465"/>
                    <a:pt x="617" y="2420"/>
                    <a:pt x="662" y="2374"/>
                  </a:cubicBezTo>
                  <a:cubicBezTo>
                    <a:pt x="685" y="2351"/>
                    <a:pt x="708" y="2306"/>
                    <a:pt x="754" y="2283"/>
                  </a:cubicBezTo>
                  <a:cubicBezTo>
                    <a:pt x="776" y="2214"/>
                    <a:pt x="822" y="2169"/>
                    <a:pt x="845" y="2100"/>
                  </a:cubicBezTo>
                  <a:cubicBezTo>
                    <a:pt x="891" y="2009"/>
                    <a:pt x="936" y="1940"/>
                    <a:pt x="959" y="1849"/>
                  </a:cubicBezTo>
                  <a:cubicBezTo>
                    <a:pt x="982" y="1781"/>
                    <a:pt x="982" y="1712"/>
                    <a:pt x="982" y="1621"/>
                  </a:cubicBezTo>
                  <a:cubicBezTo>
                    <a:pt x="1005" y="1484"/>
                    <a:pt x="1005" y="1324"/>
                    <a:pt x="1005" y="1164"/>
                  </a:cubicBezTo>
                  <a:cubicBezTo>
                    <a:pt x="1005" y="1096"/>
                    <a:pt x="1005" y="1050"/>
                    <a:pt x="1005" y="982"/>
                  </a:cubicBezTo>
                  <a:cubicBezTo>
                    <a:pt x="1005" y="913"/>
                    <a:pt x="982" y="868"/>
                    <a:pt x="982" y="799"/>
                  </a:cubicBezTo>
                  <a:cubicBezTo>
                    <a:pt x="959" y="731"/>
                    <a:pt x="936" y="662"/>
                    <a:pt x="913" y="594"/>
                  </a:cubicBezTo>
                  <a:cubicBezTo>
                    <a:pt x="891" y="525"/>
                    <a:pt x="845" y="457"/>
                    <a:pt x="822" y="388"/>
                  </a:cubicBezTo>
                  <a:cubicBezTo>
                    <a:pt x="799" y="320"/>
                    <a:pt x="754" y="274"/>
                    <a:pt x="708" y="206"/>
                  </a:cubicBezTo>
                  <a:cubicBezTo>
                    <a:pt x="673" y="153"/>
                    <a:pt x="637" y="100"/>
                    <a:pt x="581" y="100"/>
                  </a:cubicBezTo>
                  <a:cubicBezTo>
                    <a:pt x="564" y="100"/>
                    <a:pt x="546" y="104"/>
                    <a:pt x="525" y="114"/>
                  </a:cubicBezTo>
                  <a:cubicBezTo>
                    <a:pt x="502" y="114"/>
                    <a:pt x="480" y="137"/>
                    <a:pt x="457" y="137"/>
                  </a:cubicBezTo>
                  <a:cubicBezTo>
                    <a:pt x="434" y="114"/>
                    <a:pt x="411" y="69"/>
                    <a:pt x="366" y="23"/>
                  </a:cubicBezTo>
                  <a:cubicBezTo>
                    <a:pt x="343" y="0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" name="Google Shape;9786;p58"/>
            <p:cNvSpPr/>
            <p:nvPr/>
          </p:nvSpPr>
          <p:spPr>
            <a:xfrm>
              <a:off x="5307663" y="4175923"/>
              <a:ext cx="39849" cy="123644"/>
            </a:xfrm>
            <a:custGeom>
              <a:avLst/>
              <a:gdLst/>
              <a:ahLst/>
              <a:cxnLst/>
              <a:rect l="l" t="t" r="r" b="b"/>
              <a:pathLst>
                <a:path w="846" h="2625" extrusionOk="0">
                  <a:moveTo>
                    <a:pt x="297" y="0"/>
                  </a:moveTo>
                  <a:cubicBezTo>
                    <a:pt x="274" y="0"/>
                    <a:pt x="252" y="23"/>
                    <a:pt x="229" y="46"/>
                  </a:cubicBezTo>
                  <a:cubicBezTo>
                    <a:pt x="229" y="69"/>
                    <a:pt x="229" y="91"/>
                    <a:pt x="229" y="114"/>
                  </a:cubicBezTo>
                  <a:cubicBezTo>
                    <a:pt x="252" y="160"/>
                    <a:pt x="252" y="205"/>
                    <a:pt x="274" y="251"/>
                  </a:cubicBezTo>
                  <a:cubicBezTo>
                    <a:pt x="274" y="251"/>
                    <a:pt x="274" y="228"/>
                    <a:pt x="274" y="228"/>
                  </a:cubicBezTo>
                  <a:cubicBezTo>
                    <a:pt x="297" y="388"/>
                    <a:pt x="297" y="548"/>
                    <a:pt x="274" y="708"/>
                  </a:cubicBezTo>
                  <a:cubicBezTo>
                    <a:pt x="274" y="765"/>
                    <a:pt x="274" y="823"/>
                    <a:pt x="274" y="867"/>
                  </a:cubicBezTo>
                  <a:cubicBezTo>
                    <a:pt x="252" y="1073"/>
                    <a:pt x="229" y="1301"/>
                    <a:pt x="206" y="1507"/>
                  </a:cubicBezTo>
                  <a:cubicBezTo>
                    <a:pt x="206" y="1575"/>
                    <a:pt x="183" y="1621"/>
                    <a:pt x="183" y="1689"/>
                  </a:cubicBezTo>
                  <a:cubicBezTo>
                    <a:pt x="183" y="1735"/>
                    <a:pt x="160" y="1803"/>
                    <a:pt x="160" y="1849"/>
                  </a:cubicBezTo>
                  <a:cubicBezTo>
                    <a:pt x="137" y="1895"/>
                    <a:pt x="137" y="1963"/>
                    <a:pt x="115" y="2009"/>
                  </a:cubicBezTo>
                  <a:cubicBezTo>
                    <a:pt x="115" y="2054"/>
                    <a:pt x="92" y="2100"/>
                    <a:pt x="92" y="2146"/>
                  </a:cubicBezTo>
                  <a:cubicBezTo>
                    <a:pt x="46" y="2237"/>
                    <a:pt x="23" y="2328"/>
                    <a:pt x="1" y="2420"/>
                  </a:cubicBezTo>
                  <a:cubicBezTo>
                    <a:pt x="1" y="2420"/>
                    <a:pt x="1" y="2442"/>
                    <a:pt x="1" y="2465"/>
                  </a:cubicBezTo>
                  <a:cubicBezTo>
                    <a:pt x="1" y="2511"/>
                    <a:pt x="23" y="2534"/>
                    <a:pt x="46" y="2579"/>
                  </a:cubicBezTo>
                  <a:cubicBezTo>
                    <a:pt x="92" y="2625"/>
                    <a:pt x="137" y="2625"/>
                    <a:pt x="183" y="2625"/>
                  </a:cubicBezTo>
                  <a:cubicBezTo>
                    <a:pt x="252" y="2625"/>
                    <a:pt x="297" y="2602"/>
                    <a:pt x="343" y="2602"/>
                  </a:cubicBezTo>
                  <a:cubicBezTo>
                    <a:pt x="389" y="2579"/>
                    <a:pt x="434" y="2579"/>
                    <a:pt x="457" y="2556"/>
                  </a:cubicBezTo>
                  <a:cubicBezTo>
                    <a:pt x="503" y="2534"/>
                    <a:pt x="526" y="2534"/>
                    <a:pt x="571" y="2511"/>
                  </a:cubicBezTo>
                  <a:cubicBezTo>
                    <a:pt x="617" y="2465"/>
                    <a:pt x="640" y="2420"/>
                    <a:pt x="640" y="2351"/>
                  </a:cubicBezTo>
                  <a:cubicBezTo>
                    <a:pt x="640" y="2351"/>
                    <a:pt x="640" y="2351"/>
                    <a:pt x="640" y="2328"/>
                  </a:cubicBezTo>
                  <a:cubicBezTo>
                    <a:pt x="640" y="2305"/>
                    <a:pt x="640" y="2260"/>
                    <a:pt x="662" y="2214"/>
                  </a:cubicBezTo>
                  <a:cubicBezTo>
                    <a:pt x="662" y="2168"/>
                    <a:pt x="662" y="2123"/>
                    <a:pt x="662" y="2077"/>
                  </a:cubicBezTo>
                  <a:cubicBezTo>
                    <a:pt x="662" y="2009"/>
                    <a:pt x="662" y="1917"/>
                    <a:pt x="662" y="1849"/>
                  </a:cubicBezTo>
                  <a:cubicBezTo>
                    <a:pt x="662" y="1758"/>
                    <a:pt x="662" y="1666"/>
                    <a:pt x="685" y="1575"/>
                  </a:cubicBezTo>
                  <a:cubicBezTo>
                    <a:pt x="685" y="1507"/>
                    <a:pt x="708" y="1461"/>
                    <a:pt x="708" y="1392"/>
                  </a:cubicBezTo>
                  <a:cubicBezTo>
                    <a:pt x="731" y="1324"/>
                    <a:pt x="731" y="1255"/>
                    <a:pt x="731" y="1187"/>
                  </a:cubicBezTo>
                  <a:cubicBezTo>
                    <a:pt x="754" y="1027"/>
                    <a:pt x="777" y="867"/>
                    <a:pt x="822" y="708"/>
                  </a:cubicBezTo>
                  <a:cubicBezTo>
                    <a:pt x="822" y="662"/>
                    <a:pt x="822" y="616"/>
                    <a:pt x="822" y="548"/>
                  </a:cubicBezTo>
                  <a:cubicBezTo>
                    <a:pt x="845" y="502"/>
                    <a:pt x="845" y="457"/>
                    <a:pt x="845" y="411"/>
                  </a:cubicBezTo>
                  <a:cubicBezTo>
                    <a:pt x="845" y="365"/>
                    <a:pt x="845" y="342"/>
                    <a:pt x="845" y="320"/>
                  </a:cubicBezTo>
                  <a:cubicBezTo>
                    <a:pt x="822" y="274"/>
                    <a:pt x="799" y="228"/>
                    <a:pt x="754" y="205"/>
                  </a:cubicBezTo>
                  <a:cubicBezTo>
                    <a:pt x="708" y="160"/>
                    <a:pt x="662" y="114"/>
                    <a:pt x="594" y="69"/>
                  </a:cubicBezTo>
                  <a:cubicBezTo>
                    <a:pt x="571" y="69"/>
                    <a:pt x="548" y="46"/>
                    <a:pt x="503" y="46"/>
                  </a:cubicBezTo>
                  <a:cubicBezTo>
                    <a:pt x="457" y="46"/>
                    <a:pt x="434" y="69"/>
                    <a:pt x="411" y="91"/>
                  </a:cubicBezTo>
                  <a:cubicBezTo>
                    <a:pt x="389" y="69"/>
                    <a:pt x="389" y="69"/>
                    <a:pt x="389" y="46"/>
                  </a:cubicBezTo>
                  <a:cubicBezTo>
                    <a:pt x="389" y="23"/>
                    <a:pt x="343" y="0"/>
                    <a:pt x="32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" name="Google Shape;9787;p58"/>
            <p:cNvSpPr/>
            <p:nvPr/>
          </p:nvSpPr>
          <p:spPr>
            <a:xfrm>
              <a:off x="5262490" y="4167303"/>
              <a:ext cx="39849" cy="124115"/>
            </a:xfrm>
            <a:custGeom>
              <a:avLst/>
              <a:gdLst/>
              <a:ahLst/>
              <a:cxnLst/>
              <a:rect l="l" t="t" r="r" b="b"/>
              <a:pathLst>
                <a:path w="846" h="2635" extrusionOk="0">
                  <a:moveTo>
                    <a:pt x="275" y="0"/>
                  </a:moveTo>
                  <a:cubicBezTo>
                    <a:pt x="252" y="0"/>
                    <a:pt x="252" y="46"/>
                    <a:pt x="252" y="69"/>
                  </a:cubicBezTo>
                  <a:cubicBezTo>
                    <a:pt x="275" y="92"/>
                    <a:pt x="275" y="137"/>
                    <a:pt x="298" y="183"/>
                  </a:cubicBezTo>
                  <a:cubicBezTo>
                    <a:pt x="298" y="252"/>
                    <a:pt x="298" y="343"/>
                    <a:pt x="298" y="411"/>
                  </a:cubicBezTo>
                  <a:cubicBezTo>
                    <a:pt x="298" y="503"/>
                    <a:pt x="275" y="571"/>
                    <a:pt x="275" y="640"/>
                  </a:cubicBezTo>
                  <a:cubicBezTo>
                    <a:pt x="252" y="708"/>
                    <a:pt x="252" y="799"/>
                    <a:pt x="229" y="868"/>
                  </a:cubicBezTo>
                  <a:cubicBezTo>
                    <a:pt x="183" y="1028"/>
                    <a:pt x="161" y="1165"/>
                    <a:pt x="115" y="1324"/>
                  </a:cubicBezTo>
                  <a:cubicBezTo>
                    <a:pt x="92" y="1393"/>
                    <a:pt x="92" y="1484"/>
                    <a:pt x="69" y="1553"/>
                  </a:cubicBezTo>
                  <a:cubicBezTo>
                    <a:pt x="47" y="1621"/>
                    <a:pt x="47" y="1690"/>
                    <a:pt x="47" y="1781"/>
                  </a:cubicBezTo>
                  <a:cubicBezTo>
                    <a:pt x="24" y="1849"/>
                    <a:pt x="24" y="1918"/>
                    <a:pt x="24" y="1986"/>
                  </a:cubicBezTo>
                  <a:cubicBezTo>
                    <a:pt x="24" y="2055"/>
                    <a:pt x="1" y="2146"/>
                    <a:pt x="24" y="2214"/>
                  </a:cubicBezTo>
                  <a:cubicBezTo>
                    <a:pt x="24" y="2306"/>
                    <a:pt x="24" y="2397"/>
                    <a:pt x="47" y="2466"/>
                  </a:cubicBezTo>
                  <a:cubicBezTo>
                    <a:pt x="47" y="2488"/>
                    <a:pt x="47" y="2511"/>
                    <a:pt x="47" y="2511"/>
                  </a:cubicBezTo>
                  <a:cubicBezTo>
                    <a:pt x="69" y="2534"/>
                    <a:pt x="69" y="2557"/>
                    <a:pt x="92" y="2580"/>
                  </a:cubicBezTo>
                  <a:cubicBezTo>
                    <a:pt x="115" y="2603"/>
                    <a:pt x="138" y="2603"/>
                    <a:pt x="161" y="2625"/>
                  </a:cubicBezTo>
                  <a:cubicBezTo>
                    <a:pt x="181" y="2632"/>
                    <a:pt x="199" y="2635"/>
                    <a:pt x="216" y="2635"/>
                  </a:cubicBezTo>
                  <a:cubicBezTo>
                    <a:pt x="258" y="2635"/>
                    <a:pt x="295" y="2619"/>
                    <a:pt x="343" y="2603"/>
                  </a:cubicBezTo>
                  <a:cubicBezTo>
                    <a:pt x="389" y="2580"/>
                    <a:pt x="435" y="2557"/>
                    <a:pt x="503" y="2534"/>
                  </a:cubicBezTo>
                  <a:cubicBezTo>
                    <a:pt x="526" y="2511"/>
                    <a:pt x="572" y="2488"/>
                    <a:pt x="572" y="2443"/>
                  </a:cubicBezTo>
                  <a:cubicBezTo>
                    <a:pt x="572" y="2443"/>
                    <a:pt x="594" y="2420"/>
                    <a:pt x="594" y="2420"/>
                  </a:cubicBezTo>
                  <a:cubicBezTo>
                    <a:pt x="594" y="2397"/>
                    <a:pt x="617" y="2374"/>
                    <a:pt x="617" y="2374"/>
                  </a:cubicBezTo>
                  <a:cubicBezTo>
                    <a:pt x="617" y="2351"/>
                    <a:pt x="617" y="2329"/>
                    <a:pt x="617" y="2306"/>
                  </a:cubicBezTo>
                  <a:cubicBezTo>
                    <a:pt x="617" y="2283"/>
                    <a:pt x="594" y="2283"/>
                    <a:pt x="594" y="2260"/>
                  </a:cubicBezTo>
                  <a:lnTo>
                    <a:pt x="572" y="2123"/>
                  </a:lnTo>
                  <a:cubicBezTo>
                    <a:pt x="572" y="2055"/>
                    <a:pt x="549" y="1963"/>
                    <a:pt x="549" y="1872"/>
                  </a:cubicBezTo>
                  <a:cubicBezTo>
                    <a:pt x="526" y="1804"/>
                    <a:pt x="526" y="1735"/>
                    <a:pt x="526" y="1644"/>
                  </a:cubicBezTo>
                  <a:cubicBezTo>
                    <a:pt x="526" y="1553"/>
                    <a:pt x="526" y="1461"/>
                    <a:pt x="526" y="1370"/>
                  </a:cubicBezTo>
                  <a:cubicBezTo>
                    <a:pt x="549" y="1347"/>
                    <a:pt x="572" y="1347"/>
                    <a:pt x="572" y="1301"/>
                  </a:cubicBezTo>
                  <a:cubicBezTo>
                    <a:pt x="594" y="1233"/>
                    <a:pt x="594" y="1142"/>
                    <a:pt x="617" y="1073"/>
                  </a:cubicBezTo>
                  <a:cubicBezTo>
                    <a:pt x="686" y="936"/>
                    <a:pt x="731" y="799"/>
                    <a:pt x="777" y="662"/>
                  </a:cubicBezTo>
                  <a:cubicBezTo>
                    <a:pt x="800" y="640"/>
                    <a:pt x="823" y="594"/>
                    <a:pt x="823" y="548"/>
                  </a:cubicBezTo>
                  <a:cubicBezTo>
                    <a:pt x="845" y="503"/>
                    <a:pt x="845" y="434"/>
                    <a:pt x="845" y="388"/>
                  </a:cubicBezTo>
                  <a:cubicBezTo>
                    <a:pt x="845" y="343"/>
                    <a:pt x="823" y="297"/>
                    <a:pt x="823" y="252"/>
                  </a:cubicBezTo>
                  <a:cubicBezTo>
                    <a:pt x="800" y="229"/>
                    <a:pt x="777" y="206"/>
                    <a:pt x="754" y="183"/>
                  </a:cubicBezTo>
                  <a:cubicBezTo>
                    <a:pt x="731" y="160"/>
                    <a:pt x="663" y="115"/>
                    <a:pt x="617" y="115"/>
                  </a:cubicBezTo>
                  <a:lnTo>
                    <a:pt x="549" y="115"/>
                  </a:lnTo>
                  <a:cubicBezTo>
                    <a:pt x="549" y="92"/>
                    <a:pt x="526" y="92"/>
                    <a:pt x="526" y="69"/>
                  </a:cubicBezTo>
                  <a:cubicBezTo>
                    <a:pt x="503" y="46"/>
                    <a:pt x="457" y="23"/>
                    <a:pt x="435" y="23"/>
                  </a:cubicBezTo>
                  <a:cubicBezTo>
                    <a:pt x="412" y="23"/>
                    <a:pt x="366" y="46"/>
                    <a:pt x="343" y="69"/>
                  </a:cubicBezTo>
                  <a:cubicBezTo>
                    <a:pt x="343" y="69"/>
                    <a:pt x="343" y="46"/>
                    <a:pt x="343" y="23"/>
                  </a:cubicBezTo>
                  <a:cubicBezTo>
                    <a:pt x="320" y="0"/>
                    <a:pt x="320" y="0"/>
                    <a:pt x="298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" name="Google Shape;9788;p58"/>
            <p:cNvSpPr/>
            <p:nvPr/>
          </p:nvSpPr>
          <p:spPr>
            <a:xfrm>
              <a:off x="5342050" y="4190949"/>
              <a:ext cx="7584" cy="14460"/>
            </a:xfrm>
            <a:custGeom>
              <a:avLst/>
              <a:gdLst/>
              <a:ahLst/>
              <a:cxnLst/>
              <a:rect l="l" t="t" r="r" b="b"/>
              <a:pathLst>
                <a:path w="161" h="307" extrusionOk="0">
                  <a:moveTo>
                    <a:pt x="24" y="1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24" y="92"/>
                    <a:pt x="47" y="138"/>
                    <a:pt x="69" y="160"/>
                  </a:cubicBezTo>
                  <a:cubicBezTo>
                    <a:pt x="69" y="183"/>
                    <a:pt x="69" y="183"/>
                    <a:pt x="69" y="206"/>
                  </a:cubicBezTo>
                  <a:cubicBezTo>
                    <a:pt x="92" y="206"/>
                    <a:pt x="92" y="229"/>
                    <a:pt x="92" y="229"/>
                  </a:cubicBezTo>
                  <a:cubicBezTo>
                    <a:pt x="92" y="252"/>
                    <a:pt x="69" y="252"/>
                    <a:pt x="69" y="252"/>
                  </a:cubicBezTo>
                  <a:cubicBezTo>
                    <a:pt x="69" y="275"/>
                    <a:pt x="92" y="297"/>
                    <a:pt x="115" y="297"/>
                  </a:cubicBezTo>
                  <a:cubicBezTo>
                    <a:pt x="122" y="304"/>
                    <a:pt x="128" y="307"/>
                    <a:pt x="135" y="307"/>
                  </a:cubicBezTo>
                  <a:cubicBezTo>
                    <a:pt x="149" y="307"/>
                    <a:pt x="161" y="291"/>
                    <a:pt x="161" y="275"/>
                  </a:cubicBezTo>
                  <a:cubicBezTo>
                    <a:pt x="161" y="252"/>
                    <a:pt x="161" y="229"/>
                    <a:pt x="161" y="206"/>
                  </a:cubicBezTo>
                  <a:cubicBezTo>
                    <a:pt x="161" y="183"/>
                    <a:pt x="161" y="160"/>
                    <a:pt x="138" y="138"/>
                  </a:cubicBezTo>
                  <a:cubicBezTo>
                    <a:pt x="115" y="92"/>
                    <a:pt x="92" y="69"/>
                    <a:pt x="69" y="23"/>
                  </a:cubicBezTo>
                  <a:cubicBezTo>
                    <a:pt x="69" y="1"/>
                    <a:pt x="47" y="1"/>
                    <a:pt x="47" y="1"/>
                  </a:cubicBezTo>
                  <a:close/>
                </a:path>
              </a:pathLst>
            </a:custGeom>
            <a:solidFill>
              <a:srgbClr val="E28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" name="Google Shape;9789;p58"/>
            <p:cNvSpPr/>
            <p:nvPr/>
          </p:nvSpPr>
          <p:spPr>
            <a:xfrm>
              <a:off x="5559249" y="4203856"/>
              <a:ext cx="43052" cy="122890"/>
            </a:xfrm>
            <a:custGeom>
              <a:avLst/>
              <a:gdLst/>
              <a:ahLst/>
              <a:cxnLst/>
              <a:rect l="l" t="t" r="r" b="b"/>
              <a:pathLst>
                <a:path w="914" h="2609" extrusionOk="0">
                  <a:moveTo>
                    <a:pt x="366" y="1"/>
                  </a:moveTo>
                  <a:cubicBezTo>
                    <a:pt x="343" y="23"/>
                    <a:pt x="320" y="23"/>
                    <a:pt x="297" y="46"/>
                  </a:cubicBezTo>
                  <a:cubicBezTo>
                    <a:pt x="297" y="46"/>
                    <a:pt x="275" y="69"/>
                    <a:pt x="275" y="69"/>
                  </a:cubicBezTo>
                  <a:cubicBezTo>
                    <a:pt x="275" y="46"/>
                    <a:pt x="252" y="46"/>
                    <a:pt x="229" y="23"/>
                  </a:cubicBezTo>
                  <a:cubicBezTo>
                    <a:pt x="217" y="12"/>
                    <a:pt x="200" y="6"/>
                    <a:pt x="183" y="6"/>
                  </a:cubicBezTo>
                  <a:cubicBezTo>
                    <a:pt x="166" y="6"/>
                    <a:pt x="149" y="12"/>
                    <a:pt x="138" y="23"/>
                  </a:cubicBezTo>
                  <a:cubicBezTo>
                    <a:pt x="92" y="69"/>
                    <a:pt x="115" y="92"/>
                    <a:pt x="138" y="137"/>
                  </a:cubicBezTo>
                  <a:cubicBezTo>
                    <a:pt x="160" y="160"/>
                    <a:pt x="183" y="183"/>
                    <a:pt x="183" y="183"/>
                  </a:cubicBezTo>
                  <a:cubicBezTo>
                    <a:pt x="229" y="274"/>
                    <a:pt x="252" y="366"/>
                    <a:pt x="275" y="457"/>
                  </a:cubicBezTo>
                  <a:cubicBezTo>
                    <a:pt x="297" y="594"/>
                    <a:pt x="320" y="731"/>
                    <a:pt x="343" y="868"/>
                  </a:cubicBezTo>
                  <a:cubicBezTo>
                    <a:pt x="343" y="936"/>
                    <a:pt x="343" y="1005"/>
                    <a:pt x="343" y="1073"/>
                  </a:cubicBezTo>
                  <a:cubicBezTo>
                    <a:pt x="343" y="1165"/>
                    <a:pt x="343" y="1233"/>
                    <a:pt x="320" y="1302"/>
                  </a:cubicBezTo>
                  <a:cubicBezTo>
                    <a:pt x="334" y="1302"/>
                    <a:pt x="340" y="1293"/>
                    <a:pt x="342" y="1286"/>
                  </a:cubicBezTo>
                  <a:lnTo>
                    <a:pt x="342" y="1286"/>
                  </a:lnTo>
                  <a:cubicBezTo>
                    <a:pt x="319" y="1420"/>
                    <a:pt x="297" y="1532"/>
                    <a:pt x="275" y="1667"/>
                  </a:cubicBezTo>
                  <a:cubicBezTo>
                    <a:pt x="275" y="1735"/>
                    <a:pt x="252" y="1804"/>
                    <a:pt x="252" y="1849"/>
                  </a:cubicBezTo>
                  <a:cubicBezTo>
                    <a:pt x="229" y="1918"/>
                    <a:pt x="229" y="1986"/>
                    <a:pt x="206" y="2032"/>
                  </a:cubicBezTo>
                  <a:cubicBezTo>
                    <a:pt x="160" y="2146"/>
                    <a:pt x="115" y="2260"/>
                    <a:pt x="46" y="2374"/>
                  </a:cubicBezTo>
                  <a:cubicBezTo>
                    <a:pt x="46" y="2374"/>
                    <a:pt x="46" y="2397"/>
                    <a:pt x="23" y="2420"/>
                  </a:cubicBezTo>
                  <a:cubicBezTo>
                    <a:pt x="23" y="2443"/>
                    <a:pt x="1" y="2466"/>
                    <a:pt x="1" y="2511"/>
                  </a:cubicBezTo>
                  <a:cubicBezTo>
                    <a:pt x="1" y="2557"/>
                    <a:pt x="46" y="2603"/>
                    <a:pt x="92" y="2603"/>
                  </a:cubicBezTo>
                  <a:cubicBezTo>
                    <a:pt x="105" y="2607"/>
                    <a:pt x="117" y="2609"/>
                    <a:pt x="129" y="2609"/>
                  </a:cubicBezTo>
                  <a:cubicBezTo>
                    <a:pt x="177" y="2609"/>
                    <a:pt x="210" y="2575"/>
                    <a:pt x="229" y="2557"/>
                  </a:cubicBezTo>
                  <a:cubicBezTo>
                    <a:pt x="252" y="2568"/>
                    <a:pt x="275" y="2574"/>
                    <a:pt x="297" y="2574"/>
                  </a:cubicBezTo>
                  <a:cubicBezTo>
                    <a:pt x="320" y="2574"/>
                    <a:pt x="343" y="2568"/>
                    <a:pt x="366" y="2557"/>
                  </a:cubicBezTo>
                  <a:cubicBezTo>
                    <a:pt x="389" y="2534"/>
                    <a:pt x="389" y="2534"/>
                    <a:pt x="412" y="2534"/>
                  </a:cubicBezTo>
                  <a:cubicBezTo>
                    <a:pt x="434" y="2511"/>
                    <a:pt x="457" y="2488"/>
                    <a:pt x="480" y="2466"/>
                  </a:cubicBezTo>
                  <a:cubicBezTo>
                    <a:pt x="480" y="2466"/>
                    <a:pt x="503" y="2443"/>
                    <a:pt x="503" y="2420"/>
                  </a:cubicBezTo>
                  <a:cubicBezTo>
                    <a:pt x="526" y="2397"/>
                    <a:pt x="548" y="2374"/>
                    <a:pt x="548" y="2352"/>
                  </a:cubicBezTo>
                  <a:cubicBezTo>
                    <a:pt x="594" y="2283"/>
                    <a:pt x="617" y="2215"/>
                    <a:pt x="663" y="2146"/>
                  </a:cubicBezTo>
                  <a:cubicBezTo>
                    <a:pt x="685" y="2078"/>
                    <a:pt x="708" y="2009"/>
                    <a:pt x="754" y="1963"/>
                  </a:cubicBezTo>
                  <a:cubicBezTo>
                    <a:pt x="777" y="1872"/>
                    <a:pt x="800" y="1781"/>
                    <a:pt x="822" y="1712"/>
                  </a:cubicBezTo>
                  <a:cubicBezTo>
                    <a:pt x="845" y="1644"/>
                    <a:pt x="868" y="1575"/>
                    <a:pt x="868" y="1507"/>
                  </a:cubicBezTo>
                  <a:cubicBezTo>
                    <a:pt x="891" y="1438"/>
                    <a:pt x="891" y="1370"/>
                    <a:pt x="891" y="1302"/>
                  </a:cubicBezTo>
                  <a:cubicBezTo>
                    <a:pt x="914" y="1210"/>
                    <a:pt x="914" y="1119"/>
                    <a:pt x="914" y="1028"/>
                  </a:cubicBezTo>
                  <a:cubicBezTo>
                    <a:pt x="914" y="982"/>
                    <a:pt x="914" y="936"/>
                    <a:pt x="914" y="914"/>
                  </a:cubicBezTo>
                  <a:cubicBezTo>
                    <a:pt x="914" y="868"/>
                    <a:pt x="914" y="822"/>
                    <a:pt x="891" y="799"/>
                  </a:cubicBezTo>
                  <a:cubicBezTo>
                    <a:pt x="891" y="685"/>
                    <a:pt x="845" y="594"/>
                    <a:pt x="822" y="480"/>
                  </a:cubicBezTo>
                  <a:cubicBezTo>
                    <a:pt x="777" y="389"/>
                    <a:pt x="731" y="297"/>
                    <a:pt x="663" y="206"/>
                  </a:cubicBezTo>
                  <a:cubicBezTo>
                    <a:pt x="640" y="160"/>
                    <a:pt x="594" y="115"/>
                    <a:pt x="571" y="92"/>
                  </a:cubicBezTo>
                  <a:cubicBezTo>
                    <a:pt x="548" y="46"/>
                    <a:pt x="503" y="23"/>
                    <a:pt x="48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" name="Google Shape;9790;p58"/>
            <p:cNvSpPr/>
            <p:nvPr/>
          </p:nvSpPr>
          <p:spPr>
            <a:xfrm>
              <a:off x="5509789" y="4200653"/>
              <a:ext cx="46302" cy="127977"/>
            </a:xfrm>
            <a:custGeom>
              <a:avLst/>
              <a:gdLst/>
              <a:ahLst/>
              <a:cxnLst/>
              <a:rect l="l" t="t" r="r" b="b"/>
              <a:pathLst>
                <a:path w="983" h="2717" extrusionOk="0">
                  <a:moveTo>
                    <a:pt x="206" y="0"/>
                  </a:moveTo>
                  <a:cubicBezTo>
                    <a:pt x="206" y="0"/>
                    <a:pt x="183" y="23"/>
                    <a:pt x="160" y="23"/>
                  </a:cubicBezTo>
                  <a:cubicBezTo>
                    <a:pt x="115" y="46"/>
                    <a:pt x="115" y="114"/>
                    <a:pt x="138" y="160"/>
                  </a:cubicBezTo>
                  <a:cubicBezTo>
                    <a:pt x="183" y="205"/>
                    <a:pt x="206" y="274"/>
                    <a:pt x="252" y="320"/>
                  </a:cubicBezTo>
                  <a:cubicBezTo>
                    <a:pt x="275" y="365"/>
                    <a:pt x="297" y="411"/>
                    <a:pt x="297" y="457"/>
                  </a:cubicBezTo>
                  <a:cubicBezTo>
                    <a:pt x="320" y="502"/>
                    <a:pt x="343" y="571"/>
                    <a:pt x="343" y="616"/>
                  </a:cubicBezTo>
                  <a:cubicBezTo>
                    <a:pt x="366" y="708"/>
                    <a:pt x="366" y="776"/>
                    <a:pt x="389" y="867"/>
                  </a:cubicBezTo>
                  <a:cubicBezTo>
                    <a:pt x="389" y="959"/>
                    <a:pt x="389" y="1050"/>
                    <a:pt x="389" y="1118"/>
                  </a:cubicBezTo>
                  <a:cubicBezTo>
                    <a:pt x="389" y="1187"/>
                    <a:pt x="389" y="1255"/>
                    <a:pt x="389" y="1324"/>
                  </a:cubicBezTo>
                  <a:cubicBezTo>
                    <a:pt x="366" y="1438"/>
                    <a:pt x="366" y="1552"/>
                    <a:pt x="343" y="1666"/>
                  </a:cubicBezTo>
                  <a:cubicBezTo>
                    <a:pt x="320" y="1780"/>
                    <a:pt x="297" y="1895"/>
                    <a:pt x="252" y="2009"/>
                  </a:cubicBezTo>
                  <a:cubicBezTo>
                    <a:pt x="229" y="2077"/>
                    <a:pt x="206" y="2168"/>
                    <a:pt x="160" y="2237"/>
                  </a:cubicBezTo>
                  <a:cubicBezTo>
                    <a:pt x="138" y="2305"/>
                    <a:pt x="115" y="2374"/>
                    <a:pt x="69" y="2442"/>
                  </a:cubicBezTo>
                  <a:cubicBezTo>
                    <a:pt x="46" y="2488"/>
                    <a:pt x="1" y="2534"/>
                    <a:pt x="1" y="2602"/>
                  </a:cubicBezTo>
                  <a:cubicBezTo>
                    <a:pt x="1" y="2648"/>
                    <a:pt x="69" y="2716"/>
                    <a:pt x="138" y="2716"/>
                  </a:cubicBezTo>
                  <a:cubicBezTo>
                    <a:pt x="183" y="2693"/>
                    <a:pt x="229" y="2671"/>
                    <a:pt x="275" y="2625"/>
                  </a:cubicBezTo>
                  <a:cubicBezTo>
                    <a:pt x="297" y="2602"/>
                    <a:pt x="343" y="2579"/>
                    <a:pt x="366" y="2556"/>
                  </a:cubicBezTo>
                  <a:cubicBezTo>
                    <a:pt x="389" y="2534"/>
                    <a:pt x="412" y="2511"/>
                    <a:pt x="434" y="2465"/>
                  </a:cubicBezTo>
                  <a:cubicBezTo>
                    <a:pt x="442" y="2473"/>
                    <a:pt x="450" y="2475"/>
                    <a:pt x="457" y="2475"/>
                  </a:cubicBezTo>
                  <a:cubicBezTo>
                    <a:pt x="472" y="2475"/>
                    <a:pt x="488" y="2465"/>
                    <a:pt x="503" y="2465"/>
                  </a:cubicBezTo>
                  <a:cubicBezTo>
                    <a:pt x="594" y="2442"/>
                    <a:pt x="617" y="2351"/>
                    <a:pt x="663" y="2283"/>
                  </a:cubicBezTo>
                  <a:cubicBezTo>
                    <a:pt x="708" y="2214"/>
                    <a:pt x="754" y="2146"/>
                    <a:pt x="800" y="2077"/>
                  </a:cubicBezTo>
                  <a:cubicBezTo>
                    <a:pt x="868" y="1917"/>
                    <a:pt x="891" y="1758"/>
                    <a:pt x="937" y="1575"/>
                  </a:cubicBezTo>
                  <a:cubicBezTo>
                    <a:pt x="959" y="1415"/>
                    <a:pt x="982" y="1255"/>
                    <a:pt x="959" y="1096"/>
                  </a:cubicBezTo>
                  <a:cubicBezTo>
                    <a:pt x="959" y="982"/>
                    <a:pt x="937" y="890"/>
                    <a:pt x="937" y="822"/>
                  </a:cubicBezTo>
                  <a:cubicBezTo>
                    <a:pt x="914" y="730"/>
                    <a:pt x="891" y="639"/>
                    <a:pt x="868" y="571"/>
                  </a:cubicBezTo>
                  <a:cubicBezTo>
                    <a:pt x="822" y="457"/>
                    <a:pt x="754" y="342"/>
                    <a:pt x="685" y="228"/>
                  </a:cubicBezTo>
                  <a:cubicBezTo>
                    <a:pt x="663" y="228"/>
                    <a:pt x="640" y="205"/>
                    <a:pt x="617" y="183"/>
                  </a:cubicBezTo>
                  <a:cubicBezTo>
                    <a:pt x="617" y="183"/>
                    <a:pt x="617" y="160"/>
                    <a:pt x="594" y="160"/>
                  </a:cubicBezTo>
                  <a:cubicBezTo>
                    <a:pt x="594" y="137"/>
                    <a:pt x="571" y="137"/>
                    <a:pt x="549" y="114"/>
                  </a:cubicBezTo>
                  <a:lnTo>
                    <a:pt x="457" y="114"/>
                  </a:lnTo>
                  <a:cubicBezTo>
                    <a:pt x="412" y="114"/>
                    <a:pt x="389" y="137"/>
                    <a:pt x="366" y="160"/>
                  </a:cubicBezTo>
                  <a:cubicBezTo>
                    <a:pt x="343" y="114"/>
                    <a:pt x="320" y="91"/>
                    <a:pt x="297" y="46"/>
                  </a:cubicBezTo>
                  <a:cubicBezTo>
                    <a:pt x="275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" name="Google Shape;9791;p58"/>
            <p:cNvSpPr/>
            <p:nvPr/>
          </p:nvSpPr>
          <p:spPr>
            <a:xfrm>
              <a:off x="5457126" y="4199145"/>
              <a:ext cx="47338" cy="122843"/>
            </a:xfrm>
            <a:custGeom>
              <a:avLst/>
              <a:gdLst/>
              <a:ahLst/>
              <a:cxnLst/>
              <a:rect l="l" t="t" r="r" b="b"/>
              <a:pathLst>
                <a:path w="1005" h="2608" extrusionOk="0">
                  <a:moveTo>
                    <a:pt x="511" y="0"/>
                  </a:moveTo>
                  <a:cubicBezTo>
                    <a:pt x="493" y="0"/>
                    <a:pt x="475" y="3"/>
                    <a:pt x="457" y="9"/>
                  </a:cubicBezTo>
                  <a:cubicBezTo>
                    <a:pt x="434" y="32"/>
                    <a:pt x="411" y="32"/>
                    <a:pt x="411" y="55"/>
                  </a:cubicBezTo>
                  <a:cubicBezTo>
                    <a:pt x="388" y="9"/>
                    <a:pt x="365" y="9"/>
                    <a:pt x="343" y="9"/>
                  </a:cubicBezTo>
                  <a:lnTo>
                    <a:pt x="297" y="9"/>
                  </a:lnTo>
                  <a:cubicBezTo>
                    <a:pt x="274" y="9"/>
                    <a:pt x="251" y="55"/>
                    <a:pt x="251" y="101"/>
                  </a:cubicBezTo>
                  <a:cubicBezTo>
                    <a:pt x="297" y="169"/>
                    <a:pt x="320" y="215"/>
                    <a:pt x="343" y="283"/>
                  </a:cubicBezTo>
                  <a:cubicBezTo>
                    <a:pt x="365" y="352"/>
                    <a:pt x="365" y="420"/>
                    <a:pt x="388" y="489"/>
                  </a:cubicBezTo>
                  <a:cubicBezTo>
                    <a:pt x="411" y="580"/>
                    <a:pt x="411" y="694"/>
                    <a:pt x="411" y="808"/>
                  </a:cubicBezTo>
                  <a:cubicBezTo>
                    <a:pt x="411" y="887"/>
                    <a:pt x="411" y="983"/>
                    <a:pt x="411" y="1082"/>
                  </a:cubicBezTo>
                  <a:cubicBezTo>
                    <a:pt x="411" y="1219"/>
                    <a:pt x="388" y="1356"/>
                    <a:pt x="388" y="1470"/>
                  </a:cubicBezTo>
                  <a:cubicBezTo>
                    <a:pt x="365" y="1607"/>
                    <a:pt x="343" y="1721"/>
                    <a:pt x="297" y="1858"/>
                  </a:cubicBezTo>
                  <a:cubicBezTo>
                    <a:pt x="251" y="1949"/>
                    <a:pt x="229" y="2041"/>
                    <a:pt x="183" y="2132"/>
                  </a:cubicBezTo>
                  <a:cubicBezTo>
                    <a:pt x="137" y="2223"/>
                    <a:pt x="114" y="2292"/>
                    <a:pt x="69" y="2360"/>
                  </a:cubicBezTo>
                  <a:cubicBezTo>
                    <a:pt x="46" y="2360"/>
                    <a:pt x="46" y="2383"/>
                    <a:pt x="23" y="2406"/>
                  </a:cubicBezTo>
                  <a:cubicBezTo>
                    <a:pt x="23" y="2429"/>
                    <a:pt x="23" y="2452"/>
                    <a:pt x="23" y="2452"/>
                  </a:cubicBezTo>
                  <a:cubicBezTo>
                    <a:pt x="0" y="2520"/>
                    <a:pt x="23" y="2566"/>
                    <a:pt x="69" y="2588"/>
                  </a:cubicBezTo>
                  <a:cubicBezTo>
                    <a:pt x="89" y="2602"/>
                    <a:pt x="111" y="2607"/>
                    <a:pt x="133" y="2607"/>
                  </a:cubicBezTo>
                  <a:cubicBezTo>
                    <a:pt x="187" y="2607"/>
                    <a:pt x="242" y="2575"/>
                    <a:pt x="274" y="2543"/>
                  </a:cubicBezTo>
                  <a:cubicBezTo>
                    <a:pt x="303" y="2571"/>
                    <a:pt x="336" y="2584"/>
                    <a:pt x="369" y="2584"/>
                  </a:cubicBezTo>
                  <a:cubicBezTo>
                    <a:pt x="415" y="2584"/>
                    <a:pt x="463" y="2560"/>
                    <a:pt x="502" y="2520"/>
                  </a:cubicBezTo>
                  <a:cubicBezTo>
                    <a:pt x="548" y="2474"/>
                    <a:pt x="594" y="2429"/>
                    <a:pt x="639" y="2360"/>
                  </a:cubicBezTo>
                  <a:cubicBezTo>
                    <a:pt x="685" y="2292"/>
                    <a:pt x="731" y="2223"/>
                    <a:pt x="776" y="2132"/>
                  </a:cubicBezTo>
                  <a:cubicBezTo>
                    <a:pt x="822" y="2041"/>
                    <a:pt x="845" y="1949"/>
                    <a:pt x="890" y="1858"/>
                  </a:cubicBezTo>
                  <a:cubicBezTo>
                    <a:pt x="913" y="1790"/>
                    <a:pt x="913" y="1721"/>
                    <a:pt x="936" y="1653"/>
                  </a:cubicBezTo>
                  <a:cubicBezTo>
                    <a:pt x="959" y="1470"/>
                    <a:pt x="982" y="1310"/>
                    <a:pt x="982" y="1150"/>
                  </a:cubicBezTo>
                  <a:cubicBezTo>
                    <a:pt x="1005" y="968"/>
                    <a:pt x="982" y="785"/>
                    <a:pt x="936" y="625"/>
                  </a:cubicBezTo>
                  <a:cubicBezTo>
                    <a:pt x="913" y="534"/>
                    <a:pt x="868" y="420"/>
                    <a:pt x="822" y="329"/>
                  </a:cubicBezTo>
                  <a:cubicBezTo>
                    <a:pt x="776" y="283"/>
                    <a:pt x="753" y="215"/>
                    <a:pt x="731" y="169"/>
                  </a:cubicBezTo>
                  <a:cubicBezTo>
                    <a:pt x="708" y="123"/>
                    <a:pt x="662" y="101"/>
                    <a:pt x="639" y="55"/>
                  </a:cubicBezTo>
                  <a:cubicBezTo>
                    <a:pt x="606" y="21"/>
                    <a:pt x="560" y="0"/>
                    <a:pt x="51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" name="Google Shape;9792;p58"/>
            <p:cNvSpPr/>
            <p:nvPr/>
          </p:nvSpPr>
          <p:spPr>
            <a:xfrm>
              <a:off x="5479689" y="3454479"/>
              <a:ext cx="97879" cy="156993"/>
            </a:xfrm>
            <a:custGeom>
              <a:avLst/>
              <a:gdLst/>
              <a:ahLst/>
              <a:cxnLst/>
              <a:rect l="l" t="t" r="r" b="b"/>
              <a:pathLst>
                <a:path w="2078" h="3333" extrusionOk="0">
                  <a:moveTo>
                    <a:pt x="1165" y="525"/>
                  </a:moveTo>
                  <a:cubicBezTo>
                    <a:pt x="1147" y="525"/>
                    <a:pt x="1143" y="525"/>
                    <a:pt x="1142" y="537"/>
                  </a:cubicBezTo>
                  <a:lnTo>
                    <a:pt x="1142" y="537"/>
                  </a:lnTo>
                  <a:cubicBezTo>
                    <a:pt x="1150" y="533"/>
                    <a:pt x="1157" y="529"/>
                    <a:pt x="1165" y="525"/>
                  </a:cubicBezTo>
                  <a:close/>
                  <a:moveTo>
                    <a:pt x="2009" y="0"/>
                  </a:moveTo>
                  <a:cubicBezTo>
                    <a:pt x="2009" y="0"/>
                    <a:pt x="1986" y="23"/>
                    <a:pt x="1964" y="23"/>
                  </a:cubicBezTo>
                  <a:cubicBezTo>
                    <a:pt x="1941" y="46"/>
                    <a:pt x="1918" y="69"/>
                    <a:pt x="1895" y="92"/>
                  </a:cubicBezTo>
                  <a:cubicBezTo>
                    <a:pt x="1804" y="160"/>
                    <a:pt x="1712" y="183"/>
                    <a:pt x="1621" y="229"/>
                  </a:cubicBezTo>
                  <a:cubicBezTo>
                    <a:pt x="1507" y="297"/>
                    <a:pt x="1416" y="343"/>
                    <a:pt x="1324" y="411"/>
                  </a:cubicBezTo>
                  <a:cubicBezTo>
                    <a:pt x="1305" y="430"/>
                    <a:pt x="1286" y="450"/>
                    <a:pt x="1253" y="469"/>
                  </a:cubicBezTo>
                  <a:lnTo>
                    <a:pt x="1253" y="469"/>
                  </a:lnTo>
                  <a:cubicBezTo>
                    <a:pt x="1256" y="463"/>
                    <a:pt x="1256" y="457"/>
                    <a:pt x="1256" y="457"/>
                  </a:cubicBezTo>
                  <a:lnTo>
                    <a:pt x="1256" y="457"/>
                  </a:lnTo>
                  <a:cubicBezTo>
                    <a:pt x="1233" y="480"/>
                    <a:pt x="1188" y="502"/>
                    <a:pt x="1142" y="548"/>
                  </a:cubicBezTo>
                  <a:cubicBezTo>
                    <a:pt x="1142" y="543"/>
                    <a:pt x="1142" y="540"/>
                    <a:pt x="1142" y="537"/>
                  </a:cubicBezTo>
                  <a:lnTo>
                    <a:pt x="1142" y="537"/>
                  </a:lnTo>
                  <a:cubicBezTo>
                    <a:pt x="1105" y="556"/>
                    <a:pt x="1070" y="575"/>
                    <a:pt x="1051" y="594"/>
                  </a:cubicBezTo>
                  <a:cubicBezTo>
                    <a:pt x="1028" y="582"/>
                    <a:pt x="1011" y="577"/>
                    <a:pt x="993" y="577"/>
                  </a:cubicBezTo>
                  <a:cubicBezTo>
                    <a:pt x="976" y="577"/>
                    <a:pt x="959" y="582"/>
                    <a:pt x="936" y="594"/>
                  </a:cubicBezTo>
                  <a:cubicBezTo>
                    <a:pt x="868" y="617"/>
                    <a:pt x="822" y="639"/>
                    <a:pt x="777" y="685"/>
                  </a:cubicBezTo>
                  <a:cubicBezTo>
                    <a:pt x="731" y="708"/>
                    <a:pt x="685" y="754"/>
                    <a:pt x="640" y="776"/>
                  </a:cubicBezTo>
                  <a:cubicBezTo>
                    <a:pt x="594" y="776"/>
                    <a:pt x="571" y="776"/>
                    <a:pt x="548" y="799"/>
                  </a:cubicBezTo>
                  <a:cubicBezTo>
                    <a:pt x="503" y="799"/>
                    <a:pt x="480" y="845"/>
                    <a:pt x="457" y="868"/>
                  </a:cubicBezTo>
                  <a:cubicBezTo>
                    <a:pt x="434" y="890"/>
                    <a:pt x="389" y="936"/>
                    <a:pt x="366" y="959"/>
                  </a:cubicBezTo>
                  <a:cubicBezTo>
                    <a:pt x="320" y="1005"/>
                    <a:pt x="297" y="1073"/>
                    <a:pt x="274" y="1119"/>
                  </a:cubicBezTo>
                  <a:cubicBezTo>
                    <a:pt x="229" y="1164"/>
                    <a:pt x="183" y="1210"/>
                    <a:pt x="160" y="1279"/>
                  </a:cubicBezTo>
                  <a:cubicBezTo>
                    <a:pt x="115" y="1347"/>
                    <a:pt x="92" y="1438"/>
                    <a:pt x="46" y="1530"/>
                  </a:cubicBezTo>
                  <a:cubicBezTo>
                    <a:pt x="46" y="1552"/>
                    <a:pt x="23" y="1598"/>
                    <a:pt x="23" y="1644"/>
                  </a:cubicBezTo>
                  <a:cubicBezTo>
                    <a:pt x="23" y="1667"/>
                    <a:pt x="1" y="1689"/>
                    <a:pt x="1" y="1712"/>
                  </a:cubicBezTo>
                  <a:cubicBezTo>
                    <a:pt x="1" y="1735"/>
                    <a:pt x="1" y="1758"/>
                    <a:pt x="1" y="1781"/>
                  </a:cubicBezTo>
                  <a:cubicBezTo>
                    <a:pt x="1" y="1803"/>
                    <a:pt x="23" y="1826"/>
                    <a:pt x="46" y="1849"/>
                  </a:cubicBezTo>
                  <a:cubicBezTo>
                    <a:pt x="23" y="1872"/>
                    <a:pt x="23" y="1918"/>
                    <a:pt x="23" y="1940"/>
                  </a:cubicBezTo>
                  <a:cubicBezTo>
                    <a:pt x="23" y="2032"/>
                    <a:pt x="46" y="2123"/>
                    <a:pt x="46" y="2192"/>
                  </a:cubicBezTo>
                  <a:cubicBezTo>
                    <a:pt x="46" y="2283"/>
                    <a:pt x="69" y="2374"/>
                    <a:pt x="115" y="2443"/>
                  </a:cubicBezTo>
                  <a:cubicBezTo>
                    <a:pt x="138" y="2511"/>
                    <a:pt x="160" y="2602"/>
                    <a:pt x="183" y="2671"/>
                  </a:cubicBezTo>
                  <a:cubicBezTo>
                    <a:pt x="206" y="2694"/>
                    <a:pt x="229" y="2717"/>
                    <a:pt x="229" y="2739"/>
                  </a:cubicBezTo>
                  <a:cubicBezTo>
                    <a:pt x="252" y="2785"/>
                    <a:pt x="274" y="2808"/>
                    <a:pt x="274" y="2853"/>
                  </a:cubicBezTo>
                  <a:cubicBezTo>
                    <a:pt x="320" y="2899"/>
                    <a:pt x="343" y="2945"/>
                    <a:pt x="366" y="3013"/>
                  </a:cubicBezTo>
                  <a:cubicBezTo>
                    <a:pt x="411" y="3059"/>
                    <a:pt x="434" y="3127"/>
                    <a:pt x="480" y="3173"/>
                  </a:cubicBezTo>
                  <a:cubicBezTo>
                    <a:pt x="526" y="3219"/>
                    <a:pt x="571" y="3264"/>
                    <a:pt x="617" y="3310"/>
                  </a:cubicBezTo>
                  <a:lnTo>
                    <a:pt x="640" y="3310"/>
                  </a:lnTo>
                  <a:cubicBezTo>
                    <a:pt x="663" y="3333"/>
                    <a:pt x="663" y="3333"/>
                    <a:pt x="685" y="3333"/>
                  </a:cubicBezTo>
                  <a:cubicBezTo>
                    <a:pt x="731" y="3333"/>
                    <a:pt x="777" y="3310"/>
                    <a:pt x="777" y="3264"/>
                  </a:cubicBezTo>
                  <a:cubicBezTo>
                    <a:pt x="799" y="3219"/>
                    <a:pt x="777" y="3173"/>
                    <a:pt x="754" y="3127"/>
                  </a:cubicBezTo>
                  <a:cubicBezTo>
                    <a:pt x="754" y="3105"/>
                    <a:pt x="731" y="3082"/>
                    <a:pt x="708" y="3059"/>
                  </a:cubicBezTo>
                  <a:cubicBezTo>
                    <a:pt x="685" y="2990"/>
                    <a:pt x="663" y="2945"/>
                    <a:pt x="640" y="2876"/>
                  </a:cubicBezTo>
                  <a:cubicBezTo>
                    <a:pt x="617" y="2785"/>
                    <a:pt x="594" y="2694"/>
                    <a:pt x="571" y="2625"/>
                  </a:cubicBezTo>
                  <a:cubicBezTo>
                    <a:pt x="548" y="2557"/>
                    <a:pt x="548" y="2511"/>
                    <a:pt x="526" y="2443"/>
                  </a:cubicBezTo>
                  <a:cubicBezTo>
                    <a:pt x="526" y="2397"/>
                    <a:pt x="503" y="2328"/>
                    <a:pt x="503" y="2283"/>
                  </a:cubicBezTo>
                  <a:cubicBezTo>
                    <a:pt x="503" y="2146"/>
                    <a:pt x="503" y="2009"/>
                    <a:pt x="526" y="1895"/>
                  </a:cubicBezTo>
                  <a:cubicBezTo>
                    <a:pt x="548" y="1803"/>
                    <a:pt x="571" y="1735"/>
                    <a:pt x="594" y="1667"/>
                  </a:cubicBezTo>
                  <a:cubicBezTo>
                    <a:pt x="617" y="1552"/>
                    <a:pt x="663" y="1461"/>
                    <a:pt x="708" y="1370"/>
                  </a:cubicBezTo>
                  <a:cubicBezTo>
                    <a:pt x="777" y="1233"/>
                    <a:pt x="868" y="1073"/>
                    <a:pt x="982" y="959"/>
                  </a:cubicBezTo>
                  <a:cubicBezTo>
                    <a:pt x="1028" y="890"/>
                    <a:pt x="1073" y="845"/>
                    <a:pt x="1142" y="799"/>
                  </a:cubicBezTo>
                  <a:cubicBezTo>
                    <a:pt x="1188" y="754"/>
                    <a:pt x="1256" y="708"/>
                    <a:pt x="1324" y="639"/>
                  </a:cubicBezTo>
                  <a:cubicBezTo>
                    <a:pt x="1393" y="594"/>
                    <a:pt x="1439" y="548"/>
                    <a:pt x="1507" y="502"/>
                  </a:cubicBezTo>
                  <a:cubicBezTo>
                    <a:pt x="1576" y="457"/>
                    <a:pt x="1621" y="411"/>
                    <a:pt x="1690" y="366"/>
                  </a:cubicBezTo>
                  <a:cubicBezTo>
                    <a:pt x="1758" y="320"/>
                    <a:pt x="1827" y="274"/>
                    <a:pt x="1872" y="251"/>
                  </a:cubicBezTo>
                  <a:cubicBezTo>
                    <a:pt x="1918" y="229"/>
                    <a:pt x="1941" y="206"/>
                    <a:pt x="1964" y="183"/>
                  </a:cubicBezTo>
                  <a:cubicBezTo>
                    <a:pt x="1986" y="160"/>
                    <a:pt x="2032" y="137"/>
                    <a:pt x="2055" y="114"/>
                  </a:cubicBezTo>
                  <a:cubicBezTo>
                    <a:pt x="2078" y="92"/>
                    <a:pt x="2078" y="46"/>
                    <a:pt x="2055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" name="Google Shape;9793;p58"/>
            <p:cNvSpPr/>
            <p:nvPr/>
          </p:nvSpPr>
          <p:spPr>
            <a:xfrm>
              <a:off x="5518409" y="3474875"/>
              <a:ext cx="54874" cy="78567"/>
            </a:xfrm>
            <a:custGeom>
              <a:avLst/>
              <a:gdLst/>
              <a:ahLst/>
              <a:cxnLst/>
              <a:rect l="l" t="t" r="r" b="b"/>
              <a:pathLst>
                <a:path w="1165" h="1668" extrusionOk="0">
                  <a:moveTo>
                    <a:pt x="1096" y="1"/>
                  </a:moveTo>
                  <a:cubicBezTo>
                    <a:pt x="1073" y="1"/>
                    <a:pt x="1073" y="1"/>
                    <a:pt x="1050" y="24"/>
                  </a:cubicBezTo>
                  <a:cubicBezTo>
                    <a:pt x="1050" y="24"/>
                    <a:pt x="1027" y="24"/>
                    <a:pt x="1027" y="47"/>
                  </a:cubicBezTo>
                  <a:lnTo>
                    <a:pt x="982" y="69"/>
                  </a:lnTo>
                  <a:cubicBezTo>
                    <a:pt x="936" y="92"/>
                    <a:pt x="868" y="138"/>
                    <a:pt x="799" y="184"/>
                  </a:cubicBezTo>
                  <a:cubicBezTo>
                    <a:pt x="754" y="229"/>
                    <a:pt x="708" y="275"/>
                    <a:pt x="662" y="321"/>
                  </a:cubicBezTo>
                  <a:cubicBezTo>
                    <a:pt x="617" y="366"/>
                    <a:pt x="571" y="412"/>
                    <a:pt x="525" y="457"/>
                  </a:cubicBezTo>
                  <a:cubicBezTo>
                    <a:pt x="480" y="503"/>
                    <a:pt x="434" y="572"/>
                    <a:pt x="388" y="640"/>
                  </a:cubicBezTo>
                  <a:cubicBezTo>
                    <a:pt x="297" y="777"/>
                    <a:pt x="229" y="914"/>
                    <a:pt x="160" y="1051"/>
                  </a:cubicBezTo>
                  <a:cubicBezTo>
                    <a:pt x="114" y="1119"/>
                    <a:pt x="92" y="1188"/>
                    <a:pt x="69" y="1256"/>
                  </a:cubicBezTo>
                  <a:cubicBezTo>
                    <a:pt x="46" y="1302"/>
                    <a:pt x="46" y="1325"/>
                    <a:pt x="23" y="1370"/>
                  </a:cubicBezTo>
                  <a:cubicBezTo>
                    <a:pt x="23" y="1370"/>
                    <a:pt x="23" y="1393"/>
                    <a:pt x="23" y="1416"/>
                  </a:cubicBezTo>
                  <a:cubicBezTo>
                    <a:pt x="0" y="1462"/>
                    <a:pt x="0" y="1507"/>
                    <a:pt x="0" y="1553"/>
                  </a:cubicBezTo>
                  <a:cubicBezTo>
                    <a:pt x="23" y="1622"/>
                    <a:pt x="69" y="1667"/>
                    <a:pt x="137" y="1667"/>
                  </a:cubicBezTo>
                  <a:cubicBezTo>
                    <a:pt x="183" y="1667"/>
                    <a:pt x="206" y="1644"/>
                    <a:pt x="229" y="1622"/>
                  </a:cubicBezTo>
                  <a:cubicBezTo>
                    <a:pt x="251" y="1599"/>
                    <a:pt x="274" y="1576"/>
                    <a:pt x="274" y="1530"/>
                  </a:cubicBezTo>
                  <a:cubicBezTo>
                    <a:pt x="274" y="1530"/>
                    <a:pt x="274" y="1530"/>
                    <a:pt x="274" y="1507"/>
                  </a:cubicBezTo>
                  <a:cubicBezTo>
                    <a:pt x="297" y="1462"/>
                    <a:pt x="320" y="1416"/>
                    <a:pt x="320" y="1348"/>
                  </a:cubicBezTo>
                  <a:cubicBezTo>
                    <a:pt x="343" y="1302"/>
                    <a:pt x="366" y="1234"/>
                    <a:pt x="388" y="1165"/>
                  </a:cubicBezTo>
                  <a:cubicBezTo>
                    <a:pt x="434" y="1051"/>
                    <a:pt x="480" y="937"/>
                    <a:pt x="548" y="823"/>
                  </a:cubicBezTo>
                  <a:cubicBezTo>
                    <a:pt x="548" y="823"/>
                    <a:pt x="548" y="800"/>
                    <a:pt x="548" y="800"/>
                  </a:cubicBezTo>
                  <a:cubicBezTo>
                    <a:pt x="639" y="640"/>
                    <a:pt x="731" y="480"/>
                    <a:pt x="845" y="343"/>
                  </a:cubicBezTo>
                  <a:cubicBezTo>
                    <a:pt x="890" y="321"/>
                    <a:pt x="936" y="275"/>
                    <a:pt x="982" y="229"/>
                  </a:cubicBezTo>
                  <a:cubicBezTo>
                    <a:pt x="1027" y="184"/>
                    <a:pt x="1073" y="161"/>
                    <a:pt x="1142" y="115"/>
                  </a:cubicBezTo>
                  <a:cubicBezTo>
                    <a:pt x="1164" y="92"/>
                    <a:pt x="1164" y="47"/>
                    <a:pt x="1142" y="24"/>
                  </a:cubicBezTo>
                  <a:cubicBezTo>
                    <a:pt x="1119" y="1"/>
                    <a:pt x="1119" y="1"/>
                    <a:pt x="109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" name="Google Shape;9794;p58"/>
            <p:cNvSpPr/>
            <p:nvPr/>
          </p:nvSpPr>
          <p:spPr>
            <a:xfrm>
              <a:off x="5242093" y="4169470"/>
              <a:ext cx="34432" cy="114695"/>
            </a:xfrm>
            <a:custGeom>
              <a:avLst/>
              <a:gdLst/>
              <a:ahLst/>
              <a:cxnLst/>
              <a:rect l="l" t="t" r="r" b="b"/>
              <a:pathLst>
                <a:path w="731" h="2435" extrusionOk="0">
                  <a:moveTo>
                    <a:pt x="662" y="0"/>
                  </a:moveTo>
                  <a:cubicBezTo>
                    <a:pt x="639" y="0"/>
                    <a:pt x="616" y="0"/>
                    <a:pt x="594" y="23"/>
                  </a:cubicBezTo>
                  <a:cubicBezTo>
                    <a:pt x="571" y="69"/>
                    <a:pt x="525" y="91"/>
                    <a:pt x="502" y="137"/>
                  </a:cubicBezTo>
                  <a:cubicBezTo>
                    <a:pt x="457" y="183"/>
                    <a:pt x="434" y="228"/>
                    <a:pt x="411" y="274"/>
                  </a:cubicBezTo>
                  <a:cubicBezTo>
                    <a:pt x="388" y="297"/>
                    <a:pt x="388" y="297"/>
                    <a:pt x="365" y="320"/>
                  </a:cubicBezTo>
                  <a:cubicBezTo>
                    <a:pt x="343" y="342"/>
                    <a:pt x="320" y="388"/>
                    <a:pt x="320" y="411"/>
                  </a:cubicBezTo>
                  <a:cubicBezTo>
                    <a:pt x="274" y="479"/>
                    <a:pt x="251" y="525"/>
                    <a:pt x="228" y="594"/>
                  </a:cubicBezTo>
                  <a:cubicBezTo>
                    <a:pt x="206" y="662"/>
                    <a:pt x="183" y="731"/>
                    <a:pt x="137" y="776"/>
                  </a:cubicBezTo>
                  <a:cubicBezTo>
                    <a:pt x="137" y="799"/>
                    <a:pt x="114" y="845"/>
                    <a:pt x="114" y="867"/>
                  </a:cubicBezTo>
                  <a:cubicBezTo>
                    <a:pt x="91" y="890"/>
                    <a:pt x="91" y="936"/>
                    <a:pt x="69" y="982"/>
                  </a:cubicBezTo>
                  <a:cubicBezTo>
                    <a:pt x="69" y="1050"/>
                    <a:pt x="46" y="1119"/>
                    <a:pt x="46" y="1187"/>
                  </a:cubicBezTo>
                  <a:cubicBezTo>
                    <a:pt x="23" y="1255"/>
                    <a:pt x="23" y="1324"/>
                    <a:pt x="23" y="1415"/>
                  </a:cubicBezTo>
                  <a:cubicBezTo>
                    <a:pt x="23" y="1438"/>
                    <a:pt x="23" y="1461"/>
                    <a:pt x="23" y="1484"/>
                  </a:cubicBezTo>
                  <a:cubicBezTo>
                    <a:pt x="0" y="1552"/>
                    <a:pt x="0" y="1644"/>
                    <a:pt x="23" y="1712"/>
                  </a:cubicBezTo>
                  <a:cubicBezTo>
                    <a:pt x="23" y="1780"/>
                    <a:pt x="23" y="1849"/>
                    <a:pt x="46" y="1895"/>
                  </a:cubicBezTo>
                  <a:cubicBezTo>
                    <a:pt x="69" y="1963"/>
                    <a:pt x="69" y="2054"/>
                    <a:pt x="91" y="2123"/>
                  </a:cubicBezTo>
                  <a:cubicBezTo>
                    <a:pt x="114" y="2168"/>
                    <a:pt x="114" y="2214"/>
                    <a:pt x="137" y="2260"/>
                  </a:cubicBezTo>
                  <a:cubicBezTo>
                    <a:pt x="160" y="2305"/>
                    <a:pt x="206" y="2351"/>
                    <a:pt x="228" y="2397"/>
                  </a:cubicBezTo>
                  <a:cubicBezTo>
                    <a:pt x="242" y="2423"/>
                    <a:pt x="271" y="2435"/>
                    <a:pt x="297" y="2435"/>
                  </a:cubicBezTo>
                  <a:cubicBezTo>
                    <a:pt x="316" y="2435"/>
                    <a:pt x="333" y="2429"/>
                    <a:pt x="343" y="2420"/>
                  </a:cubicBezTo>
                  <a:cubicBezTo>
                    <a:pt x="365" y="2397"/>
                    <a:pt x="388" y="2374"/>
                    <a:pt x="388" y="2351"/>
                  </a:cubicBezTo>
                  <a:cubicBezTo>
                    <a:pt x="388" y="2328"/>
                    <a:pt x="388" y="2305"/>
                    <a:pt x="365" y="2305"/>
                  </a:cubicBezTo>
                  <a:cubicBezTo>
                    <a:pt x="365" y="2283"/>
                    <a:pt x="365" y="2283"/>
                    <a:pt x="365" y="2283"/>
                  </a:cubicBezTo>
                  <a:cubicBezTo>
                    <a:pt x="343" y="2237"/>
                    <a:pt x="320" y="2214"/>
                    <a:pt x="320" y="2191"/>
                  </a:cubicBezTo>
                  <a:cubicBezTo>
                    <a:pt x="297" y="2168"/>
                    <a:pt x="297" y="2146"/>
                    <a:pt x="297" y="2123"/>
                  </a:cubicBezTo>
                  <a:cubicBezTo>
                    <a:pt x="274" y="2032"/>
                    <a:pt x="251" y="1940"/>
                    <a:pt x="251" y="1849"/>
                  </a:cubicBezTo>
                  <a:cubicBezTo>
                    <a:pt x="228" y="1803"/>
                    <a:pt x="228" y="1758"/>
                    <a:pt x="228" y="1712"/>
                  </a:cubicBezTo>
                  <a:cubicBezTo>
                    <a:pt x="228" y="1655"/>
                    <a:pt x="228" y="1614"/>
                    <a:pt x="228" y="1575"/>
                  </a:cubicBezTo>
                  <a:cubicBezTo>
                    <a:pt x="228" y="1461"/>
                    <a:pt x="228" y="1347"/>
                    <a:pt x="251" y="1233"/>
                  </a:cubicBezTo>
                  <a:cubicBezTo>
                    <a:pt x="274" y="1119"/>
                    <a:pt x="274" y="1027"/>
                    <a:pt x="297" y="913"/>
                  </a:cubicBezTo>
                  <a:cubicBezTo>
                    <a:pt x="320" y="867"/>
                    <a:pt x="365" y="799"/>
                    <a:pt x="365" y="753"/>
                  </a:cubicBezTo>
                  <a:cubicBezTo>
                    <a:pt x="388" y="685"/>
                    <a:pt x="411" y="616"/>
                    <a:pt x="434" y="548"/>
                  </a:cubicBezTo>
                  <a:cubicBezTo>
                    <a:pt x="457" y="502"/>
                    <a:pt x="480" y="434"/>
                    <a:pt x="525" y="388"/>
                  </a:cubicBezTo>
                  <a:cubicBezTo>
                    <a:pt x="548" y="342"/>
                    <a:pt x="571" y="297"/>
                    <a:pt x="594" y="251"/>
                  </a:cubicBezTo>
                  <a:cubicBezTo>
                    <a:pt x="616" y="206"/>
                    <a:pt x="662" y="160"/>
                    <a:pt x="708" y="114"/>
                  </a:cubicBezTo>
                  <a:cubicBezTo>
                    <a:pt x="731" y="91"/>
                    <a:pt x="731" y="46"/>
                    <a:pt x="685" y="23"/>
                  </a:cubicBezTo>
                  <a:cubicBezTo>
                    <a:pt x="685" y="0"/>
                    <a:pt x="662" y="0"/>
                    <a:pt x="66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" name="Google Shape;9795;p58"/>
            <p:cNvSpPr/>
            <p:nvPr/>
          </p:nvSpPr>
          <p:spPr>
            <a:xfrm>
              <a:off x="5290470" y="4175923"/>
              <a:ext cx="35515" cy="121148"/>
            </a:xfrm>
            <a:custGeom>
              <a:avLst/>
              <a:gdLst/>
              <a:ahLst/>
              <a:cxnLst/>
              <a:rect l="l" t="t" r="r" b="b"/>
              <a:pathLst>
                <a:path w="754" h="2572" extrusionOk="0">
                  <a:moveTo>
                    <a:pt x="685" y="0"/>
                  </a:moveTo>
                  <a:cubicBezTo>
                    <a:pt x="662" y="0"/>
                    <a:pt x="639" y="23"/>
                    <a:pt x="639" y="23"/>
                  </a:cubicBezTo>
                  <a:cubicBezTo>
                    <a:pt x="594" y="69"/>
                    <a:pt x="548" y="137"/>
                    <a:pt x="502" y="183"/>
                  </a:cubicBezTo>
                  <a:cubicBezTo>
                    <a:pt x="480" y="228"/>
                    <a:pt x="434" y="274"/>
                    <a:pt x="411" y="320"/>
                  </a:cubicBezTo>
                  <a:cubicBezTo>
                    <a:pt x="366" y="365"/>
                    <a:pt x="343" y="388"/>
                    <a:pt x="297" y="434"/>
                  </a:cubicBezTo>
                  <a:cubicBezTo>
                    <a:pt x="274" y="502"/>
                    <a:pt x="229" y="571"/>
                    <a:pt x="206" y="639"/>
                  </a:cubicBezTo>
                  <a:cubicBezTo>
                    <a:pt x="183" y="708"/>
                    <a:pt x="137" y="753"/>
                    <a:pt x="114" y="822"/>
                  </a:cubicBezTo>
                  <a:cubicBezTo>
                    <a:pt x="92" y="890"/>
                    <a:pt x="69" y="959"/>
                    <a:pt x="46" y="1027"/>
                  </a:cubicBezTo>
                  <a:cubicBezTo>
                    <a:pt x="46" y="1118"/>
                    <a:pt x="23" y="1187"/>
                    <a:pt x="23" y="1255"/>
                  </a:cubicBezTo>
                  <a:cubicBezTo>
                    <a:pt x="0" y="1324"/>
                    <a:pt x="0" y="1392"/>
                    <a:pt x="0" y="1461"/>
                  </a:cubicBezTo>
                  <a:cubicBezTo>
                    <a:pt x="0" y="1507"/>
                    <a:pt x="0" y="1552"/>
                    <a:pt x="0" y="1575"/>
                  </a:cubicBezTo>
                  <a:cubicBezTo>
                    <a:pt x="0" y="1621"/>
                    <a:pt x="23" y="1643"/>
                    <a:pt x="23" y="1666"/>
                  </a:cubicBezTo>
                  <a:cubicBezTo>
                    <a:pt x="23" y="1735"/>
                    <a:pt x="23" y="1780"/>
                    <a:pt x="46" y="1849"/>
                  </a:cubicBezTo>
                  <a:cubicBezTo>
                    <a:pt x="46" y="1917"/>
                    <a:pt x="69" y="1963"/>
                    <a:pt x="69" y="2031"/>
                  </a:cubicBezTo>
                  <a:cubicBezTo>
                    <a:pt x="92" y="2100"/>
                    <a:pt x="114" y="2146"/>
                    <a:pt x="114" y="2214"/>
                  </a:cubicBezTo>
                  <a:cubicBezTo>
                    <a:pt x="137" y="2260"/>
                    <a:pt x="137" y="2328"/>
                    <a:pt x="160" y="2374"/>
                  </a:cubicBezTo>
                  <a:cubicBezTo>
                    <a:pt x="160" y="2397"/>
                    <a:pt x="183" y="2442"/>
                    <a:pt x="206" y="2465"/>
                  </a:cubicBezTo>
                  <a:cubicBezTo>
                    <a:pt x="229" y="2488"/>
                    <a:pt x="229" y="2511"/>
                    <a:pt x="251" y="2534"/>
                  </a:cubicBezTo>
                  <a:cubicBezTo>
                    <a:pt x="265" y="2560"/>
                    <a:pt x="294" y="2571"/>
                    <a:pt x="320" y="2571"/>
                  </a:cubicBezTo>
                  <a:cubicBezTo>
                    <a:pt x="339" y="2571"/>
                    <a:pt x="356" y="2566"/>
                    <a:pt x="366" y="2556"/>
                  </a:cubicBezTo>
                  <a:cubicBezTo>
                    <a:pt x="411" y="2534"/>
                    <a:pt x="411" y="2488"/>
                    <a:pt x="388" y="2442"/>
                  </a:cubicBezTo>
                  <a:cubicBezTo>
                    <a:pt x="388" y="2420"/>
                    <a:pt x="366" y="2420"/>
                    <a:pt x="366" y="2397"/>
                  </a:cubicBezTo>
                  <a:cubicBezTo>
                    <a:pt x="366" y="2397"/>
                    <a:pt x="343" y="2374"/>
                    <a:pt x="343" y="2351"/>
                  </a:cubicBezTo>
                  <a:cubicBezTo>
                    <a:pt x="320" y="2283"/>
                    <a:pt x="320" y="2237"/>
                    <a:pt x="320" y="2191"/>
                  </a:cubicBezTo>
                  <a:cubicBezTo>
                    <a:pt x="297" y="2146"/>
                    <a:pt x="297" y="2100"/>
                    <a:pt x="297" y="2077"/>
                  </a:cubicBezTo>
                  <a:cubicBezTo>
                    <a:pt x="274" y="2009"/>
                    <a:pt x="274" y="1940"/>
                    <a:pt x="251" y="1872"/>
                  </a:cubicBezTo>
                  <a:cubicBezTo>
                    <a:pt x="251" y="1803"/>
                    <a:pt x="251" y="1735"/>
                    <a:pt x="251" y="1666"/>
                  </a:cubicBezTo>
                  <a:cubicBezTo>
                    <a:pt x="251" y="1621"/>
                    <a:pt x="229" y="1598"/>
                    <a:pt x="229" y="1552"/>
                  </a:cubicBezTo>
                  <a:cubicBezTo>
                    <a:pt x="229" y="1507"/>
                    <a:pt x="229" y="1461"/>
                    <a:pt x="229" y="1415"/>
                  </a:cubicBezTo>
                  <a:cubicBezTo>
                    <a:pt x="229" y="1415"/>
                    <a:pt x="229" y="1405"/>
                    <a:pt x="229" y="1392"/>
                  </a:cubicBezTo>
                  <a:cubicBezTo>
                    <a:pt x="251" y="1324"/>
                    <a:pt x="251" y="1233"/>
                    <a:pt x="274" y="1164"/>
                  </a:cubicBezTo>
                  <a:cubicBezTo>
                    <a:pt x="274" y="1096"/>
                    <a:pt x="297" y="1004"/>
                    <a:pt x="320" y="936"/>
                  </a:cubicBezTo>
                  <a:cubicBezTo>
                    <a:pt x="343" y="867"/>
                    <a:pt x="343" y="822"/>
                    <a:pt x="366" y="753"/>
                  </a:cubicBezTo>
                  <a:cubicBezTo>
                    <a:pt x="411" y="685"/>
                    <a:pt x="434" y="616"/>
                    <a:pt x="457" y="548"/>
                  </a:cubicBezTo>
                  <a:cubicBezTo>
                    <a:pt x="525" y="457"/>
                    <a:pt x="571" y="342"/>
                    <a:pt x="639" y="251"/>
                  </a:cubicBezTo>
                  <a:cubicBezTo>
                    <a:pt x="662" y="205"/>
                    <a:pt x="708" y="160"/>
                    <a:pt x="731" y="114"/>
                  </a:cubicBezTo>
                  <a:cubicBezTo>
                    <a:pt x="754" y="91"/>
                    <a:pt x="754" y="46"/>
                    <a:pt x="731" y="23"/>
                  </a:cubicBezTo>
                  <a:cubicBezTo>
                    <a:pt x="708" y="0"/>
                    <a:pt x="708" y="0"/>
                    <a:pt x="68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" name="Google Shape;9796;p58"/>
            <p:cNvSpPr/>
            <p:nvPr/>
          </p:nvSpPr>
          <p:spPr>
            <a:xfrm>
              <a:off x="5342050" y="4183413"/>
              <a:ext cx="37682" cy="117709"/>
            </a:xfrm>
            <a:custGeom>
              <a:avLst/>
              <a:gdLst/>
              <a:ahLst/>
              <a:cxnLst/>
              <a:rect l="l" t="t" r="r" b="b"/>
              <a:pathLst>
                <a:path w="800" h="2499" extrusionOk="0">
                  <a:moveTo>
                    <a:pt x="663" y="1"/>
                  </a:moveTo>
                  <a:cubicBezTo>
                    <a:pt x="617" y="46"/>
                    <a:pt x="572" y="92"/>
                    <a:pt x="503" y="161"/>
                  </a:cubicBezTo>
                  <a:cubicBezTo>
                    <a:pt x="480" y="183"/>
                    <a:pt x="435" y="229"/>
                    <a:pt x="389" y="298"/>
                  </a:cubicBezTo>
                  <a:cubicBezTo>
                    <a:pt x="298" y="412"/>
                    <a:pt x="229" y="549"/>
                    <a:pt x="161" y="686"/>
                  </a:cubicBezTo>
                  <a:cubicBezTo>
                    <a:pt x="138" y="777"/>
                    <a:pt x="115" y="845"/>
                    <a:pt x="92" y="914"/>
                  </a:cubicBezTo>
                  <a:cubicBezTo>
                    <a:pt x="69" y="982"/>
                    <a:pt x="69" y="1051"/>
                    <a:pt x="47" y="1119"/>
                  </a:cubicBezTo>
                  <a:cubicBezTo>
                    <a:pt x="47" y="1188"/>
                    <a:pt x="24" y="1256"/>
                    <a:pt x="24" y="1325"/>
                  </a:cubicBezTo>
                  <a:cubicBezTo>
                    <a:pt x="1" y="1393"/>
                    <a:pt x="1" y="1484"/>
                    <a:pt x="1" y="1553"/>
                  </a:cubicBezTo>
                  <a:cubicBezTo>
                    <a:pt x="1" y="1621"/>
                    <a:pt x="1" y="1713"/>
                    <a:pt x="1" y="1781"/>
                  </a:cubicBezTo>
                  <a:cubicBezTo>
                    <a:pt x="24" y="1827"/>
                    <a:pt x="24" y="1850"/>
                    <a:pt x="24" y="1872"/>
                  </a:cubicBezTo>
                  <a:cubicBezTo>
                    <a:pt x="24" y="1918"/>
                    <a:pt x="47" y="1964"/>
                    <a:pt x="47" y="2009"/>
                  </a:cubicBezTo>
                  <a:cubicBezTo>
                    <a:pt x="69" y="2032"/>
                    <a:pt x="69" y="2055"/>
                    <a:pt x="69" y="2078"/>
                  </a:cubicBezTo>
                  <a:cubicBezTo>
                    <a:pt x="69" y="2078"/>
                    <a:pt x="69" y="2055"/>
                    <a:pt x="69" y="2055"/>
                  </a:cubicBezTo>
                  <a:cubicBezTo>
                    <a:pt x="92" y="2124"/>
                    <a:pt x="92" y="2192"/>
                    <a:pt x="115" y="2261"/>
                  </a:cubicBezTo>
                  <a:cubicBezTo>
                    <a:pt x="161" y="2329"/>
                    <a:pt x="184" y="2397"/>
                    <a:pt x="229" y="2466"/>
                  </a:cubicBezTo>
                  <a:cubicBezTo>
                    <a:pt x="245" y="2482"/>
                    <a:pt x="273" y="2498"/>
                    <a:pt x="304" y="2498"/>
                  </a:cubicBezTo>
                  <a:cubicBezTo>
                    <a:pt x="317" y="2498"/>
                    <a:pt x="330" y="2495"/>
                    <a:pt x="343" y="2489"/>
                  </a:cubicBezTo>
                  <a:cubicBezTo>
                    <a:pt x="343" y="2489"/>
                    <a:pt x="366" y="2466"/>
                    <a:pt x="389" y="2443"/>
                  </a:cubicBezTo>
                  <a:cubicBezTo>
                    <a:pt x="389" y="2420"/>
                    <a:pt x="389" y="2397"/>
                    <a:pt x="389" y="2375"/>
                  </a:cubicBezTo>
                  <a:cubicBezTo>
                    <a:pt x="366" y="2352"/>
                    <a:pt x="343" y="2306"/>
                    <a:pt x="343" y="2261"/>
                  </a:cubicBezTo>
                  <a:cubicBezTo>
                    <a:pt x="321" y="2238"/>
                    <a:pt x="321" y="2192"/>
                    <a:pt x="298" y="2169"/>
                  </a:cubicBezTo>
                  <a:cubicBezTo>
                    <a:pt x="298" y="2169"/>
                    <a:pt x="298" y="2169"/>
                    <a:pt x="298" y="2146"/>
                  </a:cubicBezTo>
                  <a:cubicBezTo>
                    <a:pt x="298" y="2101"/>
                    <a:pt x="275" y="2055"/>
                    <a:pt x="275" y="2009"/>
                  </a:cubicBezTo>
                  <a:cubicBezTo>
                    <a:pt x="275" y="1964"/>
                    <a:pt x="252" y="1895"/>
                    <a:pt x="252" y="1850"/>
                  </a:cubicBezTo>
                  <a:cubicBezTo>
                    <a:pt x="252" y="1758"/>
                    <a:pt x="252" y="1690"/>
                    <a:pt x="252" y="1599"/>
                  </a:cubicBezTo>
                  <a:cubicBezTo>
                    <a:pt x="252" y="1576"/>
                    <a:pt x="252" y="1553"/>
                    <a:pt x="252" y="1530"/>
                  </a:cubicBezTo>
                  <a:cubicBezTo>
                    <a:pt x="252" y="1484"/>
                    <a:pt x="252" y="1416"/>
                    <a:pt x="252" y="1370"/>
                  </a:cubicBezTo>
                  <a:cubicBezTo>
                    <a:pt x="275" y="1302"/>
                    <a:pt x="275" y="1233"/>
                    <a:pt x="298" y="1165"/>
                  </a:cubicBezTo>
                  <a:cubicBezTo>
                    <a:pt x="298" y="1096"/>
                    <a:pt x="321" y="1028"/>
                    <a:pt x="321" y="982"/>
                  </a:cubicBezTo>
                  <a:cubicBezTo>
                    <a:pt x="343" y="914"/>
                    <a:pt x="366" y="845"/>
                    <a:pt x="389" y="777"/>
                  </a:cubicBezTo>
                  <a:cubicBezTo>
                    <a:pt x="412" y="708"/>
                    <a:pt x="435" y="617"/>
                    <a:pt x="457" y="549"/>
                  </a:cubicBezTo>
                  <a:cubicBezTo>
                    <a:pt x="503" y="480"/>
                    <a:pt x="549" y="412"/>
                    <a:pt x="572" y="343"/>
                  </a:cubicBezTo>
                  <a:cubicBezTo>
                    <a:pt x="617" y="298"/>
                    <a:pt x="663" y="229"/>
                    <a:pt x="709" y="183"/>
                  </a:cubicBezTo>
                  <a:cubicBezTo>
                    <a:pt x="731" y="161"/>
                    <a:pt x="731" y="161"/>
                    <a:pt x="754" y="138"/>
                  </a:cubicBezTo>
                  <a:cubicBezTo>
                    <a:pt x="800" y="115"/>
                    <a:pt x="800" y="69"/>
                    <a:pt x="777" y="24"/>
                  </a:cubicBezTo>
                  <a:cubicBezTo>
                    <a:pt x="754" y="1"/>
                    <a:pt x="731" y="1"/>
                    <a:pt x="70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" name="Google Shape;9797;p58"/>
            <p:cNvSpPr/>
            <p:nvPr/>
          </p:nvSpPr>
          <p:spPr>
            <a:xfrm>
              <a:off x="5438850" y="4199569"/>
              <a:ext cx="35515" cy="117238"/>
            </a:xfrm>
            <a:custGeom>
              <a:avLst/>
              <a:gdLst/>
              <a:ahLst/>
              <a:cxnLst/>
              <a:rect l="l" t="t" r="r" b="b"/>
              <a:pathLst>
                <a:path w="754" h="2489" extrusionOk="0">
                  <a:moveTo>
                    <a:pt x="662" y="0"/>
                  </a:moveTo>
                  <a:cubicBezTo>
                    <a:pt x="662" y="0"/>
                    <a:pt x="639" y="0"/>
                    <a:pt x="617" y="23"/>
                  </a:cubicBezTo>
                  <a:cubicBezTo>
                    <a:pt x="571" y="69"/>
                    <a:pt x="525" y="114"/>
                    <a:pt x="480" y="160"/>
                  </a:cubicBezTo>
                  <a:cubicBezTo>
                    <a:pt x="411" y="206"/>
                    <a:pt x="365" y="251"/>
                    <a:pt x="343" y="320"/>
                  </a:cubicBezTo>
                  <a:cubicBezTo>
                    <a:pt x="297" y="388"/>
                    <a:pt x="251" y="434"/>
                    <a:pt x="228" y="502"/>
                  </a:cubicBezTo>
                  <a:cubicBezTo>
                    <a:pt x="183" y="571"/>
                    <a:pt x="160" y="639"/>
                    <a:pt x="137" y="708"/>
                  </a:cubicBezTo>
                  <a:cubicBezTo>
                    <a:pt x="92" y="845"/>
                    <a:pt x="46" y="982"/>
                    <a:pt x="23" y="1119"/>
                  </a:cubicBezTo>
                  <a:cubicBezTo>
                    <a:pt x="0" y="1187"/>
                    <a:pt x="0" y="1256"/>
                    <a:pt x="0" y="1324"/>
                  </a:cubicBezTo>
                  <a:cubicBezTo>
                    <a:pt x="0" y="1415"/>
                    <a:pt x="0" y="1484"/>
                    <a:pt x="0" y="1552"/>
                  </a:cubicBezTo>
                  <a:cubicBezTo>
                    <a:pt x="0" y="1689"/>
                    <a:pt x="0" y="1826"/>
                    <a:pt x="23" y="1940"/>
                  </a:cubicBezTo>
                  <a:cubicBezTo>
                    <a:pt x="46" y="2032"/>
                    <a:pt x="69" y="2123"/>
                    <a:pt x="92" y="2191"/>
                  </a:cubicBezTo>
                  <a:cubicBezTo>
                    <a:pt x="137" y="2283"/>
                    <a:pt x="183" y="2374"/>
                    <a:pt x="228" y="2465"/>
                  </a:cubicBezTo>
                  <a:cubicBezTo>
                    <a:pt x="251" y="2488"/>
                    <a:pt x="297" y="2488"/>
                    <a:pt x="320" y="2488"/>
                  </a:cubicBezTo>
                  <a:cubicBezTo>
                    <a:pt x="365" y="2465"/>
                    <a:pt x="388" y="2420"/>
                    <a:pt x="365" y="2374"/>
                  </a:cubicBezTo>
                  <a:cubicBezTo>
                    <a:pt x="343" y="2328"/>
                    <a:pt x="320" y="2283"/>
                    <a:pt x="297" y="2214"/>
                  </a:cubicBezTo>
                  <a:cubicBezTo>
                    <a:pt x="297" y="2169"/>
                    <a:pt x="274" y="2123"/>
                    <a:pt x="274" y="2077"/>
                  </a:cubicBezTo>
                  <a:cubicBezTo>
                    <a:pt x="251" y="1986"/>
                    <a:pt x="228" y="1895"/>
                    <a:pt x="228" y="1781"/>
                  </a:cubicBezTo>
                  <a:cubicBezTo>
                    <a:pt x="228" y="1689"/>
                    <a:pt x="228" y="1575"/>
                    <a:pt x="228" y="1461"/>
                  </a:cubicBezTo>
                  <a:cubicBezTo>
                    <a:pt x="228" y="1415"/>
                    <a:pt x="228" y="1347"/>
                    <a:pt x="228" y="1301"/>
                  </a:cubicBezTo>
                  <a:cubicBezTo>
                    <a:pt x="228" y="1233"/>
                    <a:pt x="251" y="1187"/>
                    <a:pt x="251" y="1119"/>
                  </a:cubicBezTo>
                  <a:cubicBezTo>
                    <a:pt x="274" y="1005"/>
                    <a:pt x="297" y="890"/>
                    <a:pt x="343" y="776"/>
                  </a:cubicBezTo>
                  <a:cubicBezTo>
                    <a:pt x="365" y="685"/>
                    <a:pt x="388" y="616"/>
                    <a:pt x="434" y="548"/>
                  </a:cubicBezTo>
                  <a:cubicBezTo>
                    <a:pt x="457" y="480"/>
                    <a:pt x="480" y="434"/>
                    <a:pt x="525" y="365"/>
                  </a:cubicBezTo>
                  <a:cubicBezTo>
                    <a:pt x="548" y="297"/>
                    <a:pt x="594" y="251"/>
                    <a:pt x="639" y="206"/>
                  </a:cubicBezTo>
                  <a:cubicBezTo>
                    <a:pt x="662" y="183"/>
                    <a:pt x="685" y="160"/>
                    <a:pt x="708" y="137"/>
                  </a:cubicBezTo>
                  <a:cubicBezTo>
                    <a:pt x="753" y="114"/>
                    <a:pt x="753" y="69"/>
                    <a:pt x="731" y="46"/>
                  </a:cubicBezTo>
                  <a:cubicBezTo>
                    <a:pt x="708" y="23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" name="Google Shape;9798;p58"/>
            <p:cNvSpPr/>
            <p:nvPr/>
          </p:nvSpPr>
          <p:spPr>
            <a:xfrm>
              <a:off x="5533436" y="3628622"/>
              <a:ext cx="245216" cy="243049"/>
            </a:xfrm>
            <a:custGeom>
              <a:avLst/>
              <a:gdLst/>
              <a:ahLst/>
              <a:cxnLst/>
              <a:rect l="l" t="t" r="r" b="b"/>
              <a:pathLst>
                <a:path w="5206" h="5160" extrusionOk="0">
                  <a:moveTo>
                    <a:pt x="138" y="1"/>
                  </a:moveTo>
                  <a:cubicBezTo>
                    <a:pt x="92" y="1"/>
                    <a:pt x="24" y="24"/>
                    <a:pt x="24" y="69"/>
                  </a:cubicBezTo>
                  <a:cubicBezTo>
                    <a:pt x="24" y="138"/>
                    <a:pt x="1" y="206"/>
                    <a:pt x="1" y="252"/>
                  </a:cubicBezTo>
                  <a:cubicBezTo>
                    <a:pt x="1" y="298"/>
                    <a:pt x="1" y="321"/>
                    <a:pt x="1" y="343"/>
                  </a:cubicBezTo>
                  <a:cubicBezTo>
                    <a:pt x="1" y="389"/>
                    <a:pt x="1" y="412"/>
                    <a:pt x="1" y="457"/>
                  </a:cubicBezTo>
                  <a:cubicBezTo>
                    <a:pt x="24" y="617"/>
                    <a:pt x="47" y="754"/>
                    <a:pt x="69" y="914"/>
                  </a:cubicBezTo>
                  <a:cubicBezTo>
                    <a:pt x="115" y="1074"/>
                    <a:pt x="161" y="1234"/>
                    <a:pt x="229" y="1393"/>
                  </a:cubicBezTo>
                  <a:cubicBezTo>
                    <a:pt x="298" y="1530"/>
                    <a:pt x="343" y="1667"/>
                    <a:pt x="435" y="1804"/>
                  </a:cubicBezTo>
                  <a:cubicBezTo>
                    <a:pt x="503" y="1941"/>
                    <a:pt x="571" y="2055"/>
                    <a:pt x="640" y="2192"/>
                  </a:cubicBezTo>
                  <a:cubicBezTo>
                    <a:pt x="800" y="2443"/>
                    <a:pt x="982" y="2717"/>
                    <a:pt x="1188" y="2968"/>
                  </a:cubicBezTo>
                  <a:cubicBezTo>
                    <a:pt x="1302" y="3082"/>
                    <a:pt x="1416" y="3197"/>
                    <a:pt x="1530" y="3311"/>
                  </a:cubicBezTo>
                  <a:cubicBezTo>
                    <a:pt x="1644" y="3425"/>
                    <a:pt x="1736" y="3539"/>
                    <a:pt x="1873" y="3653"/>
                  </a:cubicBezTo>
                  <a:cubicBezTo>
                    <a:pt x="1941" y="3722"/>
                    <a:pt x="2032" y="3813"/>
                    <a:pt x="2124" y="3881"/>
                  </a:cubicBezTo>
                  <a:cubicBezTo>
                    <a:pt x="2146" y="3881"/>
                    <a:pt x="2146" y="3881"/>
                    <a:pt x="2146" y="3904"/>
                  </a:cubicBezTo>
                  <a:cubicBezTo>
                    <a:pt x="2261" y="3973"/>
                    <a:pt x="2375" y="4064"/>
                    <a:pt x="2489" y="4155"/>
                  </a:cubicBezTo>
                  <a:cubicBezTo>
                    <a:pt x="2626" y="4224"/>
                    <a:pt x="2740" y="4315"/>
                    <a:pt x="2877" y="4383"/>
                  </a:cubicBezTo>
                  <a:cubicBezTo>
                    <a:pt x="2991" y="4452"/>
                    <a:pt x="3128" y="4543"/>
                    <a:pt x="3265" y="4612"/>
                  </a:cubicBezTo>
                  <a:cubicBezTo>
                    <a:pt x="3333" y="4635"/>
                    <a:pt x="3402" y="4680"/>
                    <a:pt x="3447" y="4703"/>
                  </a:cubicBezTo>
                  <a:cubicBezTo>
                    <a:pt x="3539" y="4749"/>
                    <a:pt x="3607" y="4771"/>
                    <a:pt x="3676" y="4817"/>
                  </a:cubicBezTo>
                  <a:cubicBezTo>
                    <a:pt x="3744" y="4840"/>
                    <a:pt x="3813" y="4863"/>
                    <a:pt x="3858" y="4886"/>
                  </a:cubicBezTo>
                  <a:cubicBezTo>
                    <a:pt x="3927" y="4886"/>
                    <a:pt x="3972" y="4908"/>
                    <a:pt x="4041" y="4931"/>
                  </a:cubicBezTo>
                  <a:cubicBezTo>
                    <a:pt x="4109" y="4954"/>
                    <a:pt x="4155" y="4977"/>
                    <a:pt x="4224" y="5000"/>
                  </a:cubicBezTo>
                  <a:cubicBezTo>
                    <a:pt x="4269" y="5000"/>
                    <a:pt x="4338" y="5023"/>
                    <a:pt x="4383" y="5045"/>
                  </a:cubicBezTo>
                  <a:cubicBezTo>
                    <a:pt x="4475" y="5068"/>
                    <a:pt x="4566" y="5091"/>
                    <a:pt x="4657" y="5114"/>
                  </a:cubicBezTo>
                  <a:cubicBezTo>
                    <a:pt x="4726" y="5137"/>
                    <a:pt x="4817" y="5137"/>
                    <a:pt x="4908" y="5159"/>
                  </a:cubicBezTo>
                  <a:lnTo>
                    <a:pt x="5000" y="5159"/>
                  </a:lnTo>
                  <a:cubicBezTo>
                    <a:pt x="5068" y="5159"/>
                    <a:pt x="5137" y="5137"/>
                    <a:pt x="5182" y="5091"/>
                  </a:cubicBezTo>
                  <a:cubicBezTo>
                    <a:pt x="5182" y="5045"/>
                    <a:pt x="5205" y="4977"/>
                    <a:pt x="5182" y="4931"/>
                  </a:cubicBezTo>
                  <a:cubicBezTo>
                    <a:pt x="5159" y="4931"/>
                    <a:pt x="5159" y="4908"/>
                    <a:pt x="5159" y="4908"/>
                  </a:cubicBezTo>
                  <a:lnTo>
                    <a:pt x="5137" y="4886"/>
                  </a:lnTo>
                  <a:lnTo>
                    <a:pt x="5137" y="4886"/>
                  </a:lnTo>
                  <a:cubicBezTo>
                    <a:pt x="5137" y="4886"/>
                    <a:pt x="5137" y="4886"/>
                    <a:pt x="5137" y="4886"/>
                  </a:cubicBezTo>
                  <a:cubicBezTo>
                    <a:pt x="5137" y="4886"/>
                    <a:pt x="5137" y="4863"/>
                    <a:pt x="5137" y="4863"/>
                  </a:cubicBezTo>
                  <a:cubicBezTo>
                    <a:pt x="5137" y="4840"/>
                    <a:pt x="5114" y="4794"/>
                    <a:pt x="5068" y="4794"/>
                  </a:cubicBezTo>
                  <a:cubicBezTo>
                    <a:pt x="5045" y="4771"/>
                    <a:pt x="5022" y="4771"/>
                    <a:pt x="4977" y="4749"/>
                  </a:cubicBezTo>
                  <a:cubicBezTo>
                    <a:pt x="4954" y="4749"/>
                    <a:pt x="4931" y="4749"/>
                    <a:pt x="4908" y="4726"/>
                  </a:cubicBezTo>
                  <a:cubicBezTo>
                    <a:pt x="4885" y="4726"/>
                    <a:pt x="4840" y="4726"/>
                    <a:pt x="4817" y="4703"/>
                  </a:cubicBezTo>
                  <a:lnTo>
                    <a:pt x="4794" y="4703"/>
                  </a:lnTo>
                  <a:cubicBezTo>
                    <a:pt x="4749" y="4657"/>
                    <a:pt x="4680" y="4635"/>
                    <a:pt x="4612" y="4612"/>
                  </a:cubicBezTo>
                  <a:cubicBezTo>
                    <a:pt x="4589" y="4612"/>
                    <a:pt x="4543" y="4612"/>
                    <a:pt x="4520" y="4589"/>
                  </a:cubicBezTo>
                  <a:cubicBezTo>
                    <a:pt x="4520" y="4566"/>
                    <a:pt x="4497" y="4566"/>
                    <a:pt x="4475" y="4543"/>
                  </a:cubicBezTo>
                  <a:cubicBezTo>
                    <a:pt x="4452" y="4520"/>
                    <a:pt x="4406" y="4520"/>
                    <a:pt x="4383" y="4498"/>
                  </a:cubicBezTo>
                  <a:lnTo>
                    <a:pt x="4383" y="4498"/>
                  </a:lnTo>
                  <a:cubicBezTo>
                    <a:pt x="4384" y="4498"/>
                    <a:pt x="4386" y="4500"/>
                    <a:pt x="4406" y="4520"/>
                  </a:cubicBezTo>
                  <a:lnTo>
                    <a:pt x="4178" y="4406"/>
                  </a:lnTo>
                  <a:cubicBezTo>
                    <a:pt x="4109" y="4383"/>
                    <a:pt x="4064" y="4361"/>
                    <a:pt x="3995" y="4338"/>
                  </a:cubicBezTo>
                  <a:cubicBezTo>
                    <a:pt x="3858" y="4246"/>
                    <a:pt x="3699" y="4178"/>
                    <a:pt x="3539" y="4087"/>
                  </a:cubicBezTo>
                  <a:cubicBezTo>
                    <a:pt x="3402" y="4018"/>
                    <a:pt x="3265" y="3927"/>
                    <a:pt x="3128" y="3836"/>
                  </a:cubicBezTo>
                  <a:cubicBezTo>
                    <a:pt x="2968" y="3767"/>
                    <a:pt x="2808" y="3676"/>
                    <a:pt x="2671" y="3585"/>
                  </a:cubicBezTo>
                  <a:cubicBezTo>
                    <a:pt x="2580" y="3539"/>
                    <a:pt x="2489" y="3470"/>
                    <a:pt x="2420" y="3425"/>
                  </a:cubicBezTo>
                  <a:lnTo>
                    <a:pt x="2375" y="3402"/>
                  </a:lnTo>
                  <a:cubicBezTo>
                    <a:pt x="2352" y="3379"/>
                    <a:pt x="2329" y="3356"/>
                    <a:pt x="2306" y="3333"/>
                  </a:cubicBezTo>
                  <a:lnTo>
                    <a:pt x="2238" y="3333"/>
                  </a:lnTo>
                  <a:cubicBezTo>
                    <a:pt x="2215" y="3311"/>
                    <a:pt x="2192" y="3311"/>
                    <a:pt x="2192" y="3288"/>
                  </a:cubicBezTo>
                  <a:cubicBezTo>
                    <a:pt x="2101" y="3219"/>
                    <a:pt x="2009" y="3151"/>
                    <a:pt x="1941" y="3060"/>
                  </a:cubicBezTo>
                  <a:cubicBezTo>
                    <a:pt x="1850" y="2991"/>
                    <a:pt x="1758" y="2900"/>
                    <a:pt x="1690" y="2808"/>
                  </a:cubicBezTo>
                  <a:cubicBezTo>
                    <a:pt x="1599" y="2717"/>
                    <a:pt x="1530" y="2649"/>
                    <a:pt x="1439" y="2557"/>
                  </a:cubicBezTo>
                  <a:cubicBezTo>
                    <a:pt x="1370" y="2466"/>
                    <a:pt x="1302" y="2375"/>
                    <a:pt x="1233" y="2284"/>
                  </a:cubicBezTo>
                  <a:cubicBezTo>
                    <a:pt x="1188" y="2192"/>
                    <a:pt x="1119" y="2101"/>
                    <a:pt x="1074" y="2010"/>
                  </a:cubicBezTo>
                  <a:cubicBezTo>
                    <a:pt x="1005" y="1918"/>
                    <a:pt x="960" y="1827"/>
                    <a:pt x="914" y="1736"/>
                  </a:cubicBezTo>
                  <a:cubicBezTo>
                    <a:pt x="891" y="1690"/>
                    <a:pt x="868" y="1644"/>
                    <a:pt x="845" y="1599"/>
                  </a:cubicBezTo>
                  <a:cubicBezTo>
                    <a:pt x="800" y="1553"/>
                    <a:pt x="777" y="1485"/>
                    <a:pt x="754" y="1439"/>
                  </a:cubicBezTo>
                  <a:cubicBezTo>
                    <a:pt x="731" y="1348"/>
                    <a:pt x="686" y="1234"/>
                    <a:pt x="640" y="1142"/>
                  </a:cubicBezTo>
                  <a:cubicBezTo>
                    <a:pt x="640" y="1142"/>
                    <a:pt x="640" y="1119"/>
                    <a:pt x="640" y="1097"/>
                  </a:cubicBezTo>
                  <a:cubicBezTo>
                    <a:pt x="617" y="1051"/>
                    <a:pt x="594" y="1005"/>
                    <a:pt x="571" y="960"/>
                  </a:cubicBezTo>
                  <a:cubicBezTo>
                    <a:pt x="549" y="891"/>
                    <a:pt x="549" y="846"/>
                    <a:pt x="526" y="777"/>
                  </a:cubicBezTo>
                  <a:cubicBezTo>
                    <a:pt x="480" y="663"/>
                    <a:pt x="457" y="572"/>
                    <a:pt x="435" y="480"/>
                  </a:cubicBezTo>
                  <a:cubicBezTo>
                    <a:pt x="435" y="389"/>
                    <a:pt x="435" y="321"/>
                    <a:pt x="412" y="252"/>
                  </a:cubicBezTo>
                  <a:cubicBezTo>
                    <a:pt x="412" y="229"/>
                    <a:pt x="412" y="229"/>
                    <a:pt x="412" y="206"/>
                  </a:cubicBezTo>
                  <a:cubicBezTo>
                    <a:pt x="412" y="161"/>
                    <a:pt x="389" y="138"/>
                    <a:pt x="366" y="115"/>
                  </a:cubicBezTo>
                  <a:cubicBezTo>
                    <a:pt x="343" y="92"/>
                    <a:pt x="320" y="69"/>
                    <a:pt x="275" y="69"/>
                  </a:cubicBezTo>
                  <a:cubicBezTo>
                    <a:pt x="275" y="69"/>
                    <a:pt x="252" y="92"/>
                    <a:pt x="229" y="92"/>
                  </a:cubicBezTo>
                  <a:cubicBezTo>
                    <a:pt x="229" y="69"/>
                    <a:pt x="229" y="69"/>
                    <a:pt x="229" y="47"/>
                  </a:cubicBezTo>
                  <a:cubicBezTo>
                    <a:pt x="206" y="24"/>
                    <a:pt x="183" y="1"/>
                    <a:pt x="161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" name="Google Shape;9799;p58"/>
            <p:cNvSpPr/>
            <p:nvPr/>
          </p:nvSpPr>
          <p:spPr>
            <a:xfrm>
              <a:off x="5205540" y="3624336"/>
              <a:ext cx="331178" cy="100046"/>
            </a:xfrm>
            <a:custGeom>
              <a:avLst/>
              <a:gdLst/>
              <a:ahLst/>
              <a:cxnLst/>
              <a:rect l="l" t="t" r="r" b="b"/>
              <a:pathLst>
                <a:path w="7031" h="2124" extrusionOk="0">
                  <a:moveTo>
                    <a:pt x="6802" y="1"/>
                  </a:moveTo>
                  <a:cubicBezTo>
                    <a:pt x="6779" y="1"/>
                    <a:pt x="6756" y="1"/>
                    <a:pt x="6734" y="24"/>
                  </a:cubicBezTo>
                  <a:cubicBezTo>
                    <a:pt x="6711" y="24"/>
                    <a:pt x="6688" y="46"/>
                    <a:pt x="6665" y="69"/>
                  </a:cubicBezTo>
                  <a:cubicBezTo>
                    <a:pt x="6665" y="69"/>
                    <a:pt x="6642" y="92"/>
                    <a:pt x="6642" y="92"/>
                  </a:cubicBezTo>
                  <a:cubicBezTo>
                    <a:pt x="6597" y="115"/>
                    <a:pt x="6574" y="160"/>
                    <a:pt x="6551" y="183"/>
                  </a:cubicBezTo>
                  <a:cubicBezTo>
                    <a:pt x="6437" y="297"/>
                    <a:pt x="6323" y="389"/>
                    <a:pt x="6209" y="503"/>
                  </a:cubicBezTo>
                  <a:cubicBezTo>
                    <a:pt x="6186" y="526"/>
                    <a:pt x="6163" y="548"/>
                    <a:pt x="6140" y="571"/>
                  </a:cubicBezTo>
                  <a:cubicBezTo>
                    <a:pt x="6026" y="640"/>
                    <a:pt x="5912" y="708"/>
                    <a:pt x="5821" y="777"/>
                  </a:cubicBezTo>
                  <a:cubicBezTo>
                    <a:pt x="5706" y="845"/>
                    <a:pt x="5592" y="891"/>
                    <a:pt x="5478" y="959"/>
                  </a:cubicBezTo>
                  <a:cubicBezTo>
                    <a:pt x="5364" y="1005"/>
                    <a:pt x="5250" y="1073"/>
                    <a:pt x="5136" y="1119"/>
                  </a:cubicBezTo>
                  <a:cubicBezTo>
                    <a:pt x="5022" y="1165"/>
                    <a:pt x="4908" y="1210"/>
                    <a:pt x="4793" y="1256"/>
                  </a:cubicBezTo>
                  <a:cubicBezTo>
                    <a:pt x="4679" y="1302"/>
                    <a:pt x="4565" y="1347"/>
                    <a:pt x="4428" y="1370"/>
                  </a:cubicBezTo>
                  <a:cubicBezTo>
                    <a:pt x="4428" y="1370"/>
                    <a:pt x="4405" y="1393"/>
                    <a:pt x="4383" y="1393"/>
                  </a:cubicBezTo>
                  <a:lnTo>
                    <a:pt x="4428" y="1393"/>
                  </a:lnTo>
                  <a:cubicBezTo>
                    <a:pt x="4314" y="1416"/>
                    <a:pt x="4200" y="1439"/>
                    <a:pt x="4109" y="1462"/>
                  </a:cubicBezTo>
                  <a:cubicBezTo>
                    <a:pt x="3926" y="1507"/>
                    <a:pt x="3766" y="1553"/>
                    <a:pt x="3584" y="1576"/>
                  </a:cubicBezTo>
                  <a:cubicBezTo>
                    <a:pt x="3492" y="1598"/>
                    <a:pt x="3401" y="1598"/>
                    <a:pt x="3310" y="1598"/>
                  </a:cubicBezTo>
                  <a:cubicBezTo>
                    <a:pt x="3219" y="1621"/>
                    <a:pt x="3127" y="1621"/>
                    <a:pt x="3036" y="1621"/>
                  </a:cubicBezTo>
                  <a:cubicBezTo>
                    <a:pt x="2739" y="1621"/>
                    <a:pt x="2442" y="1598"/>
                    <a:pt x="2146" y="1576"/>
                  </a:cubicBezTo>
                  <a:cubicBezTo>
                    <a:pt x="2009" y="1553"/>
                    <a:pt x="1872" y="1530"/>
                    <a:pt x="1735" y="1530"/>
                  </a:cubicBezTo>
                  <a:cubicBezTo>
                    <a:pt x="1666" y="1507"/>
                    <a:pt x="1575" y="1484"/>
                    <a:pt x="1507" y="1484"/>
                  </a:cubicBezTo>
                  <a:cubicBezTo>
                    <a:pt x="1438" y="1462"/>
                    <a:pt x="1370" y="1462"/>
                    <a:pt x="1301" y="1439"/>
                  </a:cubicBezTo>
                  <a:cubicBezTo>
                    <a:pt x="1210" y="1439"/>
                    <a:pt x="1141" y="1416"/>
                    <a:pt x="1073" y="1393"/>
                  </a:cubicBezTo>
                  <a:cubicBezTo>
                    <a:pt x="982" y="1393"/>
                    <a:pt x="890" y="1370"/>
                    <a:pt x="822" y="1347"/>
                  </a:cubicBezTo>
                  <a:lnTo>
                    <a:pt x="845" y="1347"/>
                  </a:lnTo>
                  <a:cubicBezTo>
                    <a:pt x="776" y="1325"/>
                    <a:pt x="708" y="1325"/>
                    <a:pt x="639" y="1302"/>
                  </a:cubicBezTo>
                  <a:lnTo>
                    <a:pt x="594" y="1279"/>
                  </a:lnTo>
                  <a:lnTo>
                    <a:pt x="616" y="1302"/>
                  </a:lnTo>
                  <a:cubicBezTo>
                    <a:pt x="594" y="1279"/>
                    <a:pt x="571" y="1279"/>
                    <a:pt x="525" y="1256"/>
                  </a:cubicBezTo>
                  <a:cubicBezTo>
                    <a:pt x="502" y="1256"/>
                    <a:pt x="479" y="1256"/>
                    <a:pt x="434" y="1233"/>
                  </a:cubicBezTo>
                  <a:cubicBezTo>
                    <a:pt x="365" y="1233"/>
                    <a:pt x="297" y="1256"/>
                    <a:pt x="251" y="1302"/>
                  </a:cubicBezTo>
                  <a:cubicBezTo>
                    <a:pt x="228" y="1347"/>
                    <a:pt x="228" y="1393"/>
                    <a:pt x="251" y="1439"/>
                  </a:cubicBezTo>
                  <a:cubicBezTo>
                    <a:pt x="251" y="1462"/>
                    <a:pt x="274" y="1484"/>
                    <a:pt x="297" y="1507"/>
                  </a:cubicBezTo>
                  <a:cubicBezTo>
                    <a:pt x="251" y="1484"/>
                    <a:pt x="228" y="1484"/>
                    <a:pt x="183" y="1462"/>
                  </a:cubicBezTo>
                  <a:cubicBezTo>
                    <a:pt x="183" y="1462"/>
                    <a:pt x="183" y="1462"/>
                    <a:pt x="160" y="1439"/>
                  </a:cubicBezTo>
                  <a:cubicBezTo>
                    <a:pt x="145" y="1439"/>
                    <a:pt x="129" y="1429"/>
                    <a:pt x="114" y="1429"/>
                  </a:cubicBezTo>
                  <a:cubicBezTo>
                    <a:pt x="107" y="1429"/>
                    <a:pt x="99" y="1431"/>
                    <a:pt x="91" y="1439"/>
                  </a:cubicBezTo>
                  <a:cubicBezTo>
                    <a:pt x="69" y="1439"/>
                    <a:pt x="46" y="1439"/>
                    <a:pt x="23" y="1462"/>
                  </a:cubicBezTo>
                  <a:cubicBezTo>
                    <a:pt x="0" y="1484"/>
                    <a:pt x="0" y="1530"/>
                    <a:pt x="0" y="1553"/>
                  </a:cubicBezTo>
                  <a:cubicBezTo>
                    <a:pt x="0" y="1576"/>
                    <a:pt x="23" y="1598"/>
                    <a:pt x="46" y="1621"/>
                  </a:cubicBezTo>
                  <a:cubicBezTo>
                    <a:pt x="91" y="1644"/>
                    <a:pt x="114" y="1667"/>
                    <a:pt x="160" y="1690"/>
                  </a:cubicBezTo>
                  <a:cubicBezTo>
                    <a:pt x="206" y="1690"/>
                    <a:pt x="228" y="1713"/>
                    <a:pt x="274" y="1735"/>
                  </a:cubicBezTo>
                  <a:cubicBezTo>
                    <a:pt x="343" y="1758"/>
                    <a:pt x="411" y="1781"/>
                    <a:pt x="479" y="1804"/>
                  </a:cubicBezTo>
                  <a:cubicBezTo>
                    <a:pt x="616" y="1850"/>
                    <a:pt x="776" y="1895"/>
                    <a:pt x="936" y="1941"/>
                  </a:cubicBezTo>
                  <a:cubicBezTo>
                    <a:pt x="1050" y="1964"/>
                    <a:pt x="1187" y="2009"/>
                    <a:pt x="1324" y="2032"/>
                  </a:cubicBezTo>
                  <a:cubicBezTo>
                    <a:pt x="1484" y="2055"/>
                    <a:pt x="1644" y="2078"/>
                    <a:pt x="1803" y="2078"/>
                  </a:cubicBezTo>
                  <a:cubicBezTo>
                    <a:pt x="1940" y="2101"/>
                    <a:pt x="2100" y="2101"/>
                    <a:pt x="2260" y="2101"/>
                  </a:cubicBezTo>
                  <a:cubicBezTo>
                    <a:pt x="2420" y="2101"/>
                    <a:pt x="2602" y="2123"/>
                    <a:pt x="2762" y="2123"/>
                  </a:cubicBezTo>
                  <a:cubicBezTo>
                    <a:pt x="2922" y="2101"/>
                    <a:pt x="3104" y="2101"/>
                    <a:pt x="3264" y="2101"/>
                  </a:cubicBezTo>
                  <a:cubicBezTo>
                    <a:pt x="3424" y="2078"/>
                    <a:pt x="3584" y="2055"/>
                    <a:pt x="3766" y="2032"/>
                  </a:cubicBezTo>
                  <a:cubicBezTo>
                    <a:pt x="3858" y="2009"/>
                    <a:pt x="3972" y="2009"/>
                    <a:pt x="4063" y="1986"/>
                  </a:cubicBezTo>
                  <a:cubicBezTo>
                    <a:pt x="4177" y="1964"/>
                    <a:pt x="4291" y="1941"/>
                    <a:pt x="4405" y="1895"/>
                  </a:cubicBezTo>
                  <a:lnTo>
                    <a:pt x="4405" y="1895"/>
                  </a:lnTo>
                  <a:lnTo>
                    <a:pt x="4383" y="1918"/>
                  </a:lnTo>
                  <a:cubicBezTo>
                    <a:pt x="4451" y="1895"/>
                    <a:pt x="4542" y="1872"/>
                    <a:pt x="4634" y="1827"/>
                  </a:cubicBezTo>
                  <a:cubicBezTo>
                    <a:pt x="4702" y="1804"/>
                    <a:pt x="4771" y="1781"/>
                    <a:pt x="4839" y="1758"/>
                  </a:cubicBezTo>
                  <a:cubicBezTo>
                    <a:pt x="4999" y="1713"/>
                    <a:pt x="5136" y="1644"/>
                    <a:pt x="5296" y="1576"/>
                  </a:cubicBezTo>
                  <a:cubicBezTo>
                    <a:pt x="5433" y="1530"/>
                    <a:pt x="5570" y="1462"/>
                    <a:pt x="5706" y="1393"/>
                  </a:cubicBezTo>
                  <a:cubicBezTo>
                    <a:pt x="5866" y="1325"/>
                    <a:pt x="5980" y="1233"/>
                    <a:pt x="6117" y="1142"/>
                  </a:cubicBezTo>
                  <a:cubicBezTo>
                    <a:pt x="6231" y="1073"/>
                    <a:pt x="6368" y="1005"/>
                    <a:pt x="6460" y="914"/>
                  </a:cubicBezTo>
                  <a:cubicBezTo>
                    <a:pt x="6574" y="822"/>
                    <a:pt x="6665" y="731"/>
                    <a:pt x="6756" y="617"/>
                  </a:cubicBezTo>
                  <a:cubicBezTo>
                    <a:pt x="6825" y="571"/>
                    <a:pt x="6893" y="480"/>
                    <a:pt x="6939" y="412"/>
                  </a:cubicBezTo>
                  <a:cubicBezTo>
                    <a:pt x="6985" y="389"/>
                    <a:pt x="7008" y="343"/>
                    <a:pt x="7030" y="297"/>
                  </a:cubicBezTo>
                  <a:cubicBezTo>
                    <a:pt x="7030" y="275"/>
                    <a:pt x="7030" y="229"/>
                    <a:pt x="7030" y="206"/>
                  </a:cubicBezTo>
                  <a:cubicBezTo>
                    <a:pt x="7030" y="183"/>
                    <a:pt x="7008" y="160"/>
                    <a:pt x="7008" y="115"/>
                  </a:cubicBezTo>
                  <a:cubicBezTo>
                    <a:pt x="6985" y="92"/>
                    <a:pt x="6962" y="92"/>
                    <a:pt x="6939" y="69"/>
                  </a:cubicBezTo>
                  <a:cubicBezTo>
                    <a:pt x="6939" y="69"/>
                    <a:pt x="6916" y="46"/>
                    <a:pt x="6916" y="46"/>
                  </a:cubicBezTo>
                  <a:cubicBezTo>
                    <a:pt x="6916" y="46"/>
                    <a:pt x="6893" y="24"/>
                    <a:pt x="6893" y="24"/>
                  </a:cubicBezTo>
                  <a:cubicBezTo>
                    <a:pt x="6871" y="24"/>
                    <a:pt x="6848" y="1"/>
                    <a:pt x="682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" name="Google Shape;9800;p58"/>
            <p:cNvSpPr/>
            <p:nvPr/>
          </p:nvSpPr>
          <p:spPr>
            <a:xfrm>
              <a:off x="5745266" y="3857642"/>
              <a:ext cx="41968" cy="124115"/>
            </a:xfrm>
            <a:custGeom>
              <a:avLst/>
              <a:gdLst/>
              <a:ahLst/>
              <a:cxnLst/>
              <a:rect l="l" t="t" r="r" b="b"/>
              <a:pathLst>
                <a:path w="891" h="2635" extrusionOk="0">
                  <a:moveTo>
                    <a:pt x="115" y="1"/>
                  </a:moveTo>
                  <a:cubicBezTo>
                    <a:pt x="115" y="1"/>
                    <a:pt x="92" y="24"/>
                    <a:pt x="92" y="24"/>
                  </a:cubicBezTo>
                  <a:cubicBezTo>
                    <a:pt x="46" y="46"/>
                    <a:pt x="46" y="92"/>
                    <a:pt x="69" y="115"/>
                  </a:cubicBezTo>
                  <a:cubicBezTo>
                    <a:pt x="92" y="161"/>
                    <a:pt x="115" y="183"/>
                    <a:pt x="115" y="206"/>
                  </a:cubicBezTo>
                  <a:cubicBezTo>
                    <a:pt x="160" y="297"/>
                    <a:pt x="183" y="389"/>
                    <a:pt x="206" y="480"/>
                  </a:cubicBezTo>
                  <a:cubicBezTo>
                    <a:pt x="206" y="571"/>
                    <a:pt x="229" y="663"/>
                    <a:pt x="229" y="777"/>
                  </a:cubicBezTo>
                  <a:cubicBezTo>
                    <a:pt x="252" y="868"/>
                    <a:pt x="252" y="982"/>
                    <a:pt x="252" y="1074"/>
                  </a:cubicBezTo>
                  <a:cubicBezTo>
                    <a:pt x="274" y="1188"/>
                    <a:pt x="274" y="1279"/>
                    <a:pt x="274" y="1370"/>
                  </a:cubicBezTo>
                  <a:cubicBezTo>
                    <a:pt x="297" y="1462"/>
                    <a:pt x="297" y="1576"/>
                    <a:pt x="274" y="1667"/>
                  </a:cubicBezTo>
                  <a:cubicBezTo>
                    <a:pt x="274" y="1758"/>
                    <a:pt x="274" y="1827"/>
                    <a:pt x="252" y="1918"/>
                  </a:cubicBezTo>
                  <a:cubicBezTo>
                    <a:pt x="252" y="1964"/>
                    <a:pt x="252" y="2009"/>
                    <a:pt x="229" y="2055"/>
                  </a:cubicBezTo>
                  <a:cubicBezTo>
                    <a:pt x="229" y="2101"/>
                    <a:pt x="206" y="2146"/>
                    <a:pt x="206" y="2192"/>
                  </a:cubicBezTo>
                  <a:cubicBezTo>
                    <a:pt x="183" y="2238"/>
                    <a:pt x="160" y="2283"/>
                    <a:pt x="115" y="2329"/>
                  </a:cubicBezTo>
                  <a:cubicBezTo>
                    <a:pt x="92" y="2352"/>
                    <a:pt x="69" y="2397"/>
                    <a:pt x="46" y="2443"/>
                  </a:cubicBezTo>
                  <a:cubicBezTo>
                    <a:pt x="46" y="2420"/>
                    <a:pt x="46" y="2420"/>
                    <a:pt x="46" y="2420"/>
                  </a:cubicBezTo>
                  <a:cubicBezTo>
                    <a:pt x="46" y="2420"/>
                    <a:pt x="23" y="2443"/>
                    <a:pt x="23" y="2466"/>
                  </a:cubicBezTo>
                  <a:cubicBezTo>
                    <a:pt x="23" y="2466"/>
                    <a:pt x="23" y="2489"/>
                    <a:pt x="0" y="2489"/>
                  </a:cubicBezTo>
                  <a:cubicBezTo>
                    <a:pt x="0" y="2534"/>
                    <a:pt x="23" y="2557"/>
                    <a:pt x="23" y="2580"/>
                  </a:cubicBezTo>
                  <a:cubicBezTo>
                    <a:pt x="40" y="2613"/>
                    <a:pt x="69" y="2635"/>
                    <a:pt x="101" y="2635"/>
                  </a:cubicBezTo>
                  <a:cubicBezTo>
                    <a:pt x="113" y="2635"/>
                    <a:pt x="125" y="2632"/>
                    <a:pt x="137" y="2626"/>
                  </a:cubicBezTo>
                  <a:cubicBezTo>
                    <a:pt x="183" y="2626"/>
                    <a:pt x="229" y="2626"/>
                    <a:pt x="252" y="2603"/>
                  </a:cubicBezTo>
                  <a:cubicBezTo>
                    <a:pt x="274" y="2580"/>
                    <a:pt x="297" y="2580"/>
                    <a:pt x="320" y="2557"/>
                  </a:cubicBezTo>
                  <a:lnTo>
                    <a:pt x="411" y="2557"/>
                  </a:lnTo>
                  <a:cubicBezTo>
                    <a:pt x="457" y="2534"/>
                    <a:pt x="503" y="2512"/>
                    <a:pt x="525" y="2489"/>
                  </a:cubicBezTo>
                  <a:cubicBezTo>
                    <a:pt x="571" y="2443"/>
                    <a:pt x="594" y="2397"/>
                    <a:pt x="617" y="2375"/>
                  </a:cubicBezTo>
                  <a:cubicBezTo>
                    <a:pt x="662" y="2306"/>
                    <a:pt x="708" y="2238"/>
                    <a:pt x="754" y="2169"/>
                  </a:cubicBezTo>
                  <a:cubicBezTo>
                    <a:pt x="799" y="2101"/>
                    <a:pt x="822" y="2009"/>
                    <a:pt x="845" y="1941"/>
                  </a:cubicBezTo>
                  <a:cubicBezTo>
                    <a:pt x="845" y="1850"/>
                    <a:pt x="868" y="1781"/>
                    <a:pt x="868" y="1713"/>
                  </a:cubicBezTo>
                  <a:cubicBezTo>
                    <a:pt x="891" y="1553"/>
                    <a:pt x="891" y="1393"/>
                    <a:pt x="891" y="1233"/>
                  </a:cubicBezTo>
                  <a:cubicBezTo>
                    <a:pt x="868" y="1074"/>
                    <a:pt x="868" y="937"/>
                    <a:pt x="845" y="777"/>
                  </a:cubicBezTo>
                  <a:cubicBezTo>
                    <a:pt x="845" y="754"/>
                    <a:pt x="845" y="708"/>
                    <a:pt x="822" y="663"/>
                  </a:cubicBezTo>
                  <a:cubicBezTo>
                    <a:pt x="822" y="640"/>
                    <a:pt x="799" y="617"/>
                    <a:pt x="799" y="594"/>
                  </a:cubicBezTo>
                  <a:cubicBezTo>
                    <a:pt x="776" y="526"/>
                    <a:pt x="754" y="457"/>
                    <a:pt x="708" y="412"/>
                  </a:cubicBezTo>
                  <a:cubicBezTo>
                    <a:pt x="685" y="366"/>
                    <a:pt x="662" y="297"/>
                    <a:pt x="617" y="252"/>
                  </a:cubicBezTo>
                  <a:cubicBezTo>
                    <a:pt x="594" y="229"/>
                    <a:pt x="571" y="206"/>
                    <a:pt x="548" y="183"/>
                  </a:cubicBezTo>
                  <a:cubicBezTo>
                    <a:pt x="548" y="183"/>
                    <a:pt x="525" y="161"/>
                    <a:pt x="525" y="161"/>
                  </a:cubicBezTo>
                  <a:cubicBezTo>
                    <a:pt x="503" y="138"/>
                    <a:pt x="457" y="115"/>
                    <a:pt x="434" y="115"/>
                  </a:cubicBezTo>
                  <a:lnTo>
                    <a:pt x="388" y="115"/>
                  </a:lnTo>
                  <a:cubicBezTo>
                    <a:pt x="366" y="115"/>
                    <a:pt x="320" y="115"/>
                    <a:pt x="297" y="138"/>
                  </a:cubicBezTo>
                  <a:cubicBezTo>
                    <a:pt x="297" y="138"/>
                    <a:pt x="274" y="161"/>
                    <a:pt x="274" y="183"/>
                  </a:cubicBezTo>
                  <a:cubicBezTo>
                    <a:pt x="252" y="161"/>
                    <a:pt x="252" y="161"/>
                    <a:pt x="252" y="138"/>
                  </a:cubicBezTo>
                  <a:cubicBezTo>
                    <a:pt x="229" y="115"/>
                    <a:pt x="206" y="69"/>
                    <a:pt x="183" y="46"/>
                  </a:cubicBezTo>
                  <a:cubicBezTo>
                    <a:pt x="160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" name="Google Shape;9801;p58"/>
            <p:cNvSpPr/>
            <p:nvPr/>
          </p:nvSpPr>
          <p:spPr>
            <a:xfrm>
              <a:off x="5671170" y="3953357"/>
              <a:ext cx="50494" cy="130286"/>
            </a:xfrm>
            <a:custGeom>
              <a:avLst/>
              <a:gdLst/>
              <a:ahLst/>
              <a:cxnLst/>
              <a:rect l="l" t="t" r="r" b="b"/>
              <a:pathLst>
                <a:path w="1072" h="2766" extrusionOk="0">
                  <a:moveTo>
                    <a:pt x="820" y="0"/>
                  </a:moveTo>
                  <a:cubicBezTo>
                    <a:pt x="797" y="0"/>
                    <a:pt x="775" y="46"/>
                    <a:pt x="775" y="69"/>
                  </a:cubicBezTo>
                  <a:cubicBezTo>
                    <a:pt x="775" y="137"/>
                    <a:pt x="775" y="183"/>
                    <a:pt x="775" y="251"/>
                  </a:cubicBezTo>
                  <a:cubicBezTo>
                    <a:pt x="775" y="320"/>
                    <a:pt x="775" y="365"/>
                    <a:pt x="775" y="434"/>
                  </a:cubicBezTo>
                  <a:cubicBezTo>
                    <a:pt x="775" y="502"/>
                    <a:pt x="775" y="571"/>
                    <a:pt x="775" y="639"/>
                  </a:cubicBezTo>
                  <a:cubicBezTo>
                    <a:pt x="775" y="700"/>
                    <a:pt x="775" y="761"/>
                    <a:pt x="775" y="822"/>
                  </a:cubicBezTo>
                  <a:cubicBezTo>
                    <a:pt x="775" y="868"/>
                    <a:pt x="775" y="936"/>
                    <a:pt x="752" y="1005"/>
                  </a:cubicBezTo>
                  <a:cubicBezTo>
                    <a:pt x="752" y="1141"/>
                    <a:pt x="729" y="1278"/>
                    <a:pt x="706" y="1415"/>
                  </a:cubicBezTo>
                  <a:cubicBezTo>
                    <a:pt x="683" y="1507"/>
                    <a:pt x="660" y="1575"/>
                    <a:pt x="638" y="1644"/>
                  </a:cubicBezTo>
                  <a:cubicBezTo>
                    <a:pt x="615" y="1712"/>
                    <a:pt x="592" y="1781"/>
                    <a:pt x="569" y="1826"/>
                  </a:cubicBezTo>
                  <a:cubicBezTo>
                    <a:pt x="569" y="1872"/>
                    <a:pt x="546" y="1918"/>
                    <a:pt x="523" y="1963"/>
                  </a:cubicBezTo>
                  <a:cubicBezTo>
                    <a:pt x="501" y="2009"/>
                    <a:pt x="478" y="2054"/>
                    <a:pt x="432" y="2100"/>
                  </a:cubicBezTo>
                  <a:cubicBezTo>
                    <a:pt x="409" y="2146"/>
                    <a:pt x="364" y="2191"/>
                    <a:pt x="341" y="2237"/>
                  </a:cubicBezTo>
                  <a:cubicBezTo>
                    <a:pt x="295" y="2283"/>
                    <a:pt x="272" y="2328"/>
                    <a:pt x="227" y="2374"/>
                  </a:cubicBezTo>
                  <a:cubicBezTo>
                    <a:pt x="204" y="2420"/>
                    <a:pt x="158" y="2443"/>
                    <a:pt x="135" y="2488"/>
                  </a:cubicBezTo>
                  <a:cubicBezTo>
                    <a:pt x="113" y="2488"/>
                    <a:pt x="113" y="2511"/>
                    <a:pt x="90" y="2511"/>
                  </a:cubicBezTo>
                  <a:cubicBezTo>
                    <a:pt x="90" y="2534"/>
                    <a:pt x="67" y="2557"/>
                    <a:pt x="44" y="2557"/>
                  </a:cubicBezTo>
                  <a:lnTo>
                    <a:pt x="67" y="2557"/>
                  </a:lnTo>
                  <a:cubicBezTo>
                    <a:pt x="44" y="2579"/>
                    <a:pt x="21" y="2602"/>
                    <a:pt x="21" y="2648"/>
                  </a:cubicBezTo>
                  <a:cubicBezTo>
                    <a:pt x="1" y="2689"/>
                    <a:pt x="53" y="2766"/>
                    <a:pt x="97" y="2766"/>
                  </a:cubicBezTo>
                  <a:cubicBezTo>
                    <a:pt x="102" y="2766"/>
                    <a:pt x="108" y="2765"/>
                    <a:pt x="113" y="2762"/>
                  </a:cubicBezTo>
                  <a:cubicBezTo>
                    <a:pt x="158" y="2762"/>
                    <a:pt x="204" y="2739"/>
                    <a:pt x="227" y="2716"/>
                  </a:cubicBezTo>
                  <a:cubicBezTo>
                    <a:pt x="272" y="2716"/>
                    <a:pt x="295" y="2694"/>
                    <a:pt x="341" y="2671"/>
                  </a:cubicBezTo>
                  <a:cubicBezTo>
                    <a:pt x="387" y="2625"/>
                    <a:pt x="455" y="2602"/>
                    <a:pt x="523" y="2557"/>
                  </a:cubicBezTo>
                  <a:cubicBezTo>
                    <a:pt x="592" y="2488"/>
                    <a:pt x="660" y="2443"/>
                    <a:pt x="729" y="2351"/>
                  </a:cubicBezTo>
                  <a:cubicBezTo>
                    <a:pt x="775" y="2306"/>
                    <a:pt x="820" y="2214"/>
                    <a:pt x="866" y="2146"/>
                  </a:cubicBezTo>
                  <a:cubicBezTo>
                    <a:pt x="912" y="2077"/>
                    <a:pt x="934" y="2009"/>
                    <a:pt x="957" y="1940"/>
                  </a:cubicBezTo>
                  <a:cubicBezTo>
                    <a:pt x="1003" y="1849"/>
                    <a:pt x="1026" y="1758"/>
                    <a:pt x="1048" y="1666"/>
                  </a:cubicBezTo>
                  <a:cubicBezTo>
                    <a:pt x="1048" y="1575"/>
                    <a:pt x="1071" y="1484"/>
                    <a:pt x="1071" y="1393"/>
                  </a:cubicBezTo>
                  <a:cubicBezTo>
                    <a:pt x="1071" y="1324"/>
                    <a:pt x="1071" y="1256"/>
                    <a:pt x="1071" y="1164"/>
                  </a:cubicBezTo>
                  <a:cubicBezTo>
                    <a:pt x="1071" y="1119"/>
                    <a:pt x="1071" y="1073"/>
                    <a:pt x="1048" y="1027"/>
                  </a:cubicBezTo>
                  <a:cubicBezTo>
                    <a:pt x="1048" y="1005"/>
                    <a:pt x="1048" y="959"/>
                    <a:pt x="1048" y="936"/>
                  </a:cubicBezTo>
                  <a:cubicBezTo>
                    <a:pt x="1026" y="913"/>
                    <a:pt x="1026" y="890"/>
                    <a:pt x="1003" y="890"/>
                  </a:cubicBezTo>
                  <a:cubicBezTo>
                    <a:pt x="1003" y="890"/>
                    <a:pt x="1003" y="868"/>
                    <a:pt x="1003" y="868"/>
                  </a:cubicBezTo>
                  <a:cubicBezTo>
                    <a:pt x="980" y="799"/>
                    <a:pt x="980" y="708"/>
                    <a:pt x="980" y="639"/>
                  </a:cubicBezTo>
                  <a:cubicBezTo>
                    <a:pt x="957" y="525"/>
                    <a:pt x="934" y="434"/>
                    <a:pt x="934" y="343"/>
                  </a:cubicBezTo>
                  <a:cubicBezTo>
                    <a:pt x="912" y="251"/>
                    <a:pt x="889" y="160"/>
                    <a:pt x="889" y="69"/>
                  </a:cubicBezTo>
                  <a:cubicBezTo>
                    <a:pt x="889" y="23"/>
                    <a:pt x="866" y="0"/>
                    <a:pt x="82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" name="Google Shape;9802;p58"/>
            <p:cNvSpPr/>
            <p:nvPr/>
          </p:nvSpPr>
          <p:spPr>
            <a:xfrm>
              <a:off x="5524863" y="4027546"/>
              <a:ext cx="84973" cy="147808"/>
            </a:xfrm>
            <a:custGeom>
              <a:avLst/>
              <a:gdLst/>
              <a:ahLst/>
              <a:cxnLst/>
              <a:rect l="l" t="t" r="r" b="b"/>
              <a:pathLst>
                <a:path w="1804" h="3138" extrusionOk="0">
                  <a:moveTo>
                    <a:pt x="1689" y="0"/>
                  </a:moveTo>
                  <a:cubicBezTo>
                    <a:pt x="1644" y="0"/>
                    <a:pt x="1621" y="46"/>
                    <a:pt x="1621" y="91"/>
                  </a:cubicBezTo>
                  <a:cubicBezTo>
                    <a:pt x="1621" y="183"/>
                    <a:pt x="1621" y="274"/>
                    <a:pt x="1621" y="388"/>
                  </a:cubicBezTo>
                  <a:cubicBezTo>
                    <a:pt x="1621" y="457"/>
                    <a:pt x="1598" y="548"/>
                    <a:pt x="1598" y="639"/>
                  </a:cubicBezTo>
                  <a:cubicBezTo>
                    <a:pt x="1575" y="685"/>
                    <a:pt x="1575" y="731"/>
                    <a:pt x="1552" y="776"/>
                  </a:cubicBezTo>
                  <a:cubicBezTo>
                    <a:pt x="1552" y="822"/>
                    <a:pt x="1530" y="868"/>
                    <a:pt x="1530" y="913"/>
                  </a:cubicBezTo>
                  <a:cubicBezTo>
                    <a:pt x="1507" y="1004"/>
                    <a:pt x="1484" y="1096"/>
                    <a:pt x="1461" y="1187"/>
                  </a:cubicBezTo>
                  <a:cubicBezTo>
                    <a:pt x="1438" y="1278"/>
                    <a:pt x="1415" y="1370"/>
                    <a:pt x="1393" y="1438"/>
                  </a:cubicBezTo>
                  <a:cubicBezTo>
                    <a:pt x="1347" y="1575"/>
                    <a:pt x="1301" y="1689"/>
                    <a:pt x="1233" y="1803"/>
                  </a:cubicBezTo>
                  <a:cubicBezTo>
                    <a:pt x="1210" y="1872"/>
                    <a:pt x="1164" y="1940"/>
                    <a:pt x="1142" y="1986"/>
                  </a:cubicBezTo>
                  <a:cubicBezTo>
                    <a:pt x="1096" y="2054"/>
                    <a:pt x="1073" y="2123"/>
                    <a:pt x="1027" y="2191"/>
                  </a:cubicBezTo>
                  <a:cubicBezTo>
                    <a:pt x="982" y="2260"/>
                    <a:pt x="936" y="2328"/>
                    <a:pt x="868" y="2374"/>
                  </a:cubicBezTo>
                  <a:cubicBezTo>
                    <a:pt x="822" y="2420"/>
                    <a:pt x="799" y="2465"/>
                    <a:pt x="753" y="2488"/>
                  </a:cubicBezTo>
                  <a:cubicBezTo>
                    <a:pt x="731" y="2534"/>
                    <a:pt x="685" y="2557"/>
                    <a:pt x="662" y="2579"/>
                  </a:cubicBezTo>
                  <a:cubicBezTo>
                    <a:pt x="594" y="2648"/>
                    <a:pt x="525" y="2694"/>
                    <a:pt x="457" y="2762"/>
                  </a:cubicBezTo>
                  <a:cubicBezTo>
                    <a:pt x="373" y="2804"/>
                    <a:pt x="270" y="2865"/>
                    <a:pt x="183" y="2910"/>
                  </a:cubicBezTo>
                  <a:lnTo>
                    <a:pt x="183" y="2910"/>
                  </a:lnTo>
                  <a:cubicBezTo>
                    <a:pt x="183" y="2907"/>
                    <a:pt x="183" y="2904"/>
                    <a:pt x="183" y="2899"/>
                  </a:cubicBezTo>
                  <a:lnTo>
                    <a:pt x="183" y="2899"/>
                  </a:lnTo>
                  <a:cubicBezTo>
                    <a:pt x="137" y="2922"/>
                    <a:pt x="114" y="2945"/>
                    <a:pt x="69" y="2967"/>
                  </a:cubicBezTo>
                  <a:cubicBezTo>
                    <a:pt x="69" y="2967"/>
                    <a:pt x="69" y="2945"/>
                    <a:pt x="69" y="2945"/>
                  </a:cubicBezTo>
                  <a:cubicBezTo>
                    <a:pt x="23" y="2967"/>
                    <a:pt x="0" y="2990"/>
                    <a:pt x="0" y="3036"/>
                  </a:cubicBezTo>
                  <a:cubicBezTo>
                    <a:pt x="0" y="3082"/>
                    <a:pt x="46" y="3127"/>
                    <a:pt x="92" y="3127"/>
                  </a:cubicBezTo>
                  <a:cubicBezTo>
                    <a:pt x="107" y="3135"/>
                    <a:pt x="125" y="3137"/>
                    <a:pt x="143" y="3137"/>
                  </a:cubicBezTo>
                  <a:cubicBezTo>
                    <a:pt x="180" y="3137"/>
                    <a:pt x="221" y="3127"/>
                    <a:pt x="251" y="3127"/>
                  </a:cubicBezTo>
                  <a:cubicBezTo>
                    <a:pt x="297" y="3104"/>
                    <a:pt x="343" y="3104"/>
                    <a:pt x="365" y="3082"/>
                  </a:cubicBezTo>
                  <a:cubicBezTo>
                    <a:pt x="457" y="3059"/>
                    <a:pt x="525" y="3036"/>
                    <a:pt x="594" y="2990"/>
                  </a:cubicBezTo>
                  <a:cubicBezTo>
                    <a:pt x="685" y="2967"/>
                    <a:pt x="753" y="2922"/>
                    <a:pt x="799" y="2876"/>
                  </a:cubicBezTo>
                  <a:cubicBezTo>
                    <a:pt x="890" y="2830"/>
                    <a:pt x="959" y="2785"/>
                    <a:pt x="1005" y="2716"/>
                  </a:cubicBezTo>
                  <a:cubicBezTo>
                    <a:pt x="1073" y="2671"/>
                    <a:pt x="1119" y="2602"/>
                    <a:pt x="1164" y="2557"/>
                  </a:cubicBezTo>
                  <a:cubicBezTo>
                    <a:pt x="1233" y="2488"/>
                    <a:pt x="1278" y="2397"/>
                    <a:pt x="1324" y="2328"/>
                  </a:cubicBezTo>
                  <a:cubicBezTo>
                    <a:pt x="1415" y="2214"/>
                    <a:pt x="1507" y="2100"/>
                    <a:pt x="1575" y="1963"/>
                  </a:cubicBezTo>
                  <a:cubicBezTo>
                    <a:pt x="1621" y="1849"/>
                    <a:pt x="1666" y="1758"/>
                    <a:pt x="1689" y="1644"/>
                  </a:cubicBezTo>
                  <a:cubicBezTo>
                    <a:pt x="1712" y="1575"/>
                    <a:pt x="1735" y="1529"/>
                    <a:pt x="1735" y="1484"/>
                  </a:cubicBezTo>
                  <a:cubicBezTo>
                    <a:pt x="1735" y="1461"/>
                    <a:pt x="1758" y="1438"/>
                    <a:pt x="1758" y="1393"/>
                  </a:cubicBezTo>
                  <a:cubicBezTo>
                    <a:pt x="1758" y="1393"/>
                    <a:pt x="1758" y="1370"/>
                    <a:pt x="1758" y="1347"/>
                  </a:cubicBezTo>
                  <a:cubicBezTo>
                    <a:pt x="1758" y="1324"/>
                    <a:pt x="1758" y="1324"/>
                    <a:pt x="1758" y="1324"/>
                  </a:cubicBezTo>
                  <a:cubicBezTo>
                    <a:pt x="1758" y="1301"/>
                    <a:pt x="1735" y="1278"/>
                    <a:pt x="1735" y="1278"/>
                  </a:cubicBezTo>
                  <a:cubicBezTo>
                    <a:pt x="1735" y="1256"/>
                    <a:pt x="1735" y="1256"/>
                    <a:pt x="1712" y="1256"/>
                  </a:cubicBezTo>
                  <a:cubicBezTo>
                    <a:pt x="1735" y="1187"/>
                    <a:pt x="1735" y="1141"/>
                    <a:pt x="1735" y="1096"/>
                  </a:cubicBezTo>
                  <a:cubicBezTo>
                    <a:pt x="1758" y="982"/>
                    <a:pt x="1758" y="890"/>
                    <a:pt x="1781" y="776"/>
                  </a:cubicBezTo>
                  <a:cubicBezTo>
                    <a:pt x="1781" y="639"/>
                    <a:pt x="1803" y="525"/>
                    <a:pt x="1803" y="411"/>
                  </a:cubicBezTo>
                  <a:cubicBezTo>
                    <a:pt x="1803" y="297"/>
                    <a:pt x="1781" y="206"/>
                    <a:pt x="1781" y="91"/>
                  </a:cubicBezTo>
                  <a:cubicBezTo>
                    <a:pt x="1781" y="46"/>
                    <a:pt x="1735" y="0"/>
                    <a:pt x="171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" name="Google Shape;9803;p58"/>
            <p:cNvSpPr/>
            <p:nvPr/>
          </p:nvSpPr>
          <p:spPr>
            <a:xfrm>
              <a:off x="6133408" y="3086785"/>
              <a:ext cx="164529" cy="197830"/>
            </a:xfrm>
            <a:custGeom>
              <a:avLst/>
              <a:gdLst/>
              <a:ahLst/>
              <a:cxnLst/>
              <a:rect l="l" t="t" r="r" b="b"/>
              <a:pathLst>
                <a:path w="3493" h="4200" extrusionOk="0">
                  <a:moveTo>
                    <a:pt x="3379" y="0"/>
                  </a:moveTo>
                  <a:cubicBezTo>
                    <a:pt x="3333" y="23"/>
                    <a:pt x="3287" y="46"/>
                    <a:pt x="3219" y="46"/>
                  </a:cubicBezTo>
                  <a:cubicBezTo>
                    <a:pt x="3173" y="69"/>
                    <a:pt x="3105" y="91"/>
                    <a:pt x="3036" y="137"/>
                  </a:cubicBezTo>
                  <a:cubicBezTo>
                    <a:pt x="2990" y="183"/>
                    <a:pt x="2922" y="228"/>
                    <a:pt x="2854" y="274"/>
                  </a:cubicBezTo>
                  <a:cubicBezTo>
                    <a:pt x="2808" y="297"/>
                    <a:pt x="2762" y="365"/>
                    <a:pt x="2717" y="411"/>
                  </a:cubicBezTo>
                  <a:cubicBezTo>
                    <a:pt x="2694" y="457"/>
                    <a:pt x="2671" y="502"/>
                    <a:pt x="2648" y="548"/>
                  </a:cubicBezTo>
                  <a:cubicBezTo>
                    <a:pt x="2602" y="594"/>
                    <a:pt x="2580" y="639"/>
                    <a:pt x="2557" y="685"/>
                  </a:cubicBezTo>
                  <a:cubicBezTo>
                    <a:pt x="2511" y="753"/>
                    <a:pt x="2466" y="822"/>
                    <a:pt x="2443" y="913"/>
                  </a:cubicBezTo>
                  <a:cubicBezTo>
                    <a:pt x="2420" y="959"/>
                    <a:pt x="2374" y="1027"/>
                    <a:pt x="2351" y="1096"/>
                  </a:cubicBezTo>
                  <a:cubicBezTo>
                    <a:pt x="2329" y="1118"/>
                    <a:pt x="2329" y="1164"/>
                    <a:pt x="2306" y="1187"/>
                  </a:cubicBezTo>
                  <a:cubicBezTo>
                    <a:pt x="2237" y="1347"/>
                    <a:pt x="2123" y="1507"/>
                    <a:pt x="2032" y="1666"/>
                  </a:cubicBezTo>
                  <a:cubicBezTo>
                    <a:pt x="1941" y="1849"/>
                    <a:pt x="1826" y="2009"/>
                    <a:pt x="1689" y="2168"/>
                  </a:cubicBezTo>
                  <a:cubicBezTo>
                    <a:pt x="1644" y="2214"/>
                    <a:pt x="1598" y="2260"/>
                    <a:pt x="1552" y="2305"/>
                  </a:cubicBezTo>
                  <a:cubicBezTo>
                    <a:pt x="1507" y="2351"/>
                    <a:pt x="1461" y="2397"/>
                    <a:pt x="1416" y="2442"/>
                  </a:cubicBezTo>
                  <a:cubicBezTo>
                    <a:pt x="1393" y="2442"/>
                    <a:pt x="1370" y="2465"/>
                    <a:pt x="1347" y="2465"/>
                  </a:cubicBezTo>
                  <a:cubicBezTo>
                    <a:pt x="1301" y="2511"/>
                    <a:pt x="1233" y="2534"/>
                    <a:pt x="1233" y="2625"/>
                  </a:cubicBezTo>
                  <a:cubicBezTo>
                    <a:pt x="1233" y="2671"/>
                    <a:pt x="1256" y="2716"/>
                    <a:pt x="1301" y="2739"/>
                  </a:cubicBezTo>
                  <a:cubicBezTo>
                    <a:pt x="1301" y="2739"/>
                    <a:pt x="1324" y="2762"/>
                    <a:pt x="1324" y="2762"/>
                  </a:cubicBezTo>
                  <a:lnTo>
                    <a:pt x="1484" y="2762"/>
                  </a:lnTo>
                  <a:cubicBezTo>
                    <a:pt x="1484" y="2762"/>
                    <a:pt x="1484" y="2762"/>
                    <a:pt x="1484" y="2785"/>
                  </a:cubicBezTo>
                  <a:cubicBezTo>
                    <a:pt x="1507" y="2785"/>
                    <a:pt x="1507" y="2785"/>
                    <a:pt x="1530" y="2808"/>
                  </a:cubicBezTo>
                  <a:cubicBezTo>
                    <a:pt x="1530" y="2808"/>
                    <a:pt x="1530" y="2808"/>
                    <a:pt x="1530" y="2830"/>
                  </a:cubicBezTo>
                  <a:cubicBezTo>
                    <a:pt x="1530" y="2853"/>
                    <a:pt x="1552" y="2876"/>
                    <a:pt x="1552" y="2899"/>
                  </a:cubicBezTo>
                  <a:cubicBezTo>
                    <a:pt x="1552" y="2922"/>
                    <a:pt x="1552" y="2945"/>
                    <a:pt x="1552" y="2967"/>
                  </a:cubicBezTo>
                  <a:cubicBezTo>
                    <a:pt x="1530" y="3036"/>
                    <a:pt x="1507" y="3104"/>
                    <a:pt x="1484" y="3150"/>
                  </a:cubicBezTo>
                  <a:cubicBezTo>
                    <a:pt x="1438" y="3218"/>
                    <a:pt x="1416" y="3287"/>
                    <a:pt x="1347" y="3333"/>
                  </a:cubicBezTo>
                  <a:cubicBezTo>
                    <a:pt x="1256" y="3447"/>
                    <a:pt x="1164" y="3538"/>
                    <a:pt x="1050" y="3629"/>
                  </a:cubicBezTo>
                  <a:cubicBezTo>
                    <a:pt x="982" y="3675"/>
                    <a:pt x="936" y="3698"/>
                    <a:pt x="868" y="3721"/>
                  </a:cubicBezTo>
                  <a:cubicBezTo>
                    <a:pt x="822" y="3743"/>
                    <a:pt x="776" y="3766"/>
                    <a:pt x="731" y="3789"/>
                  </a:cubicBezTo>
                  <a:cubicBezTo>
                    <a:pt x="662" y="3812"/>
                    <a:pt x="594" y="3835"/>
                    <a:pt x="525" y="3835"/>
                  </a:cubicBezTo>
                  <a:cubicBezTo>
                    <a:pt x="457" y="3858"/>
                    <a:pt x="411" y="3880"/>
                    <a:pt x="343" y="3880"/>
                  </a:cubicBezTo>
                  <a:lnTo>
                    <a:pt x="274" y="3880"/>
                  </a:lnTo>
                  <a:cubicBezTo>
                    <a:pt x="229" y="3880"/>
                    <a:pt x="206" y="3858"/>
                    <a:pt x="160" y="3858"/>
                  </a:cubicBezTo>
                  <a:cubicBezTo>
                    <a:pt x="137" y="3858"/>
                    <a:pt x="115" y="3880"/>
                    <a:pt x="92" y="3880"/>
                  </a:cubicBezTo>
                  <a:cubicBezTo>
                    <a:pt x="46" y="3903"/>
                    <a:pt x="23" y="3926"/>
                    <a:pt x="0" y="3972"/>
                  </a:cubicBezTo>
                  <a:cubicBezTo>
                    <a:pt x="0" y="4017"/>
                    <a:pt x="0" y="4063"/>
                    <a:pt x="0" y="4086"/>
                  </a:cubicBezTo>
                  <a:cubicBezTo>
                    <a:pt x="23" y="4131"/>
                    <a:pt x="69" y="4177"/>
                    <a:pt x="115" y="4177"/>
                  </a:cubicBezTo>
                  <a:cubicBezTo>
                    <a:pt x="137" y="4177"/>
                    <a:pt x="183" y="4177"/>
                    <a:pt x="229" y="4200"/>
                  </a:cubicBezTo>
                  <a:lnTo>
                    <a:pt x="320" y="4200"/>
                  </a:lnTo>
                  <a:cubicBezTo>
                    <a:pt x="411" y="4200"/>
                    <a:pt x="503" y="4177"/>
                    <a:pt x="571" y="4154"/>
                  </a:cubicBezTo>
                  <a:cubicBezTo>
                    <a:pt x="685" y="4131"/>
                    <a:pt x="776" y="4109"/>
                    <a:pt x="868" y="4063"/>
                  </a:cubicBezTo>
                  <a:cubicBezTo>
                    <a:pt x="959" y="4040"/>
                    <a:pt x="1050" y="3994"/>
                    <a:pt x="1142" y="3949"/>
                  </a:cubicBezTo>
                  <a:cubicBezTo>
                    <a:pt x="1256" y="3880"/>
                    <a:pt x="1370" y="3789"/>
                    <a:pt x="1461" y="3698"/>
                  </a:cubicBezTo>
                  <a:cubicBezTo>
                    <a:pt x="1552" y="3606"/>
                    <a:pt x="1644" y="3515"/>
                    <a:pt x="1712" y="3424"/>
                  </a:cubicBezTo>
                  <a:cubicBezTo>
                    <a:pt x="1758" y="3355"/>
                    <a:pt x="1781" y="3264"/>
                    <a:pt x="1804" y="3196"/>
                  </a:cubicBezTo>
                  <a:cubicBezTo>
                    <a:pt x="1826" y="3104"/>
                    <a:pt x="1849" y="3036"/>
                    <a:pt x="1849" y="2945"/>
                  </a:cubicBezTo>
                  <a:cubicBezTo>
                    <a:pt x="1872" y="2922"/>
                    <a:pt x="1849" y="2876"/>
                    <a:pt x="1849" y="2830"/>
                  </a:cubicBezTo>
                  <a:cubicBezTo>
                    <a:pt x="1849" y="2830"/>
                    <a:pt x="1849" y="2808"/>
                    <a:pt x="1849" y="2785"/>
                  </a:cubicBezTo>
                  <a:cubicBezTo>
                    <a:pt x="1826" y="2693"/>
                    <a:pt x="1781" y="2625"/>
                    <a:pt x="1735" y="2579"/>
                  </a:cubicBezTo>
                  <a:cubicBezTo>
                    <a:pt x="1804" y="2511"/>
                    <a:pt x="1872" y="2442"/>
                    <a:pt x="1941" y="2351"/>
                  </a:cubicBezTo>
                  <a:cubicBezTo>
                    <a:pt x="2032" y="2237"/>
                    <a:pt x="2123" y="2146"/>
                    <a:pt x="2192" y="2032"/>
                  </a:cubicBezTo>
                  <a:cubicBezTo>
                    <a:pt x="2260" y="1917"/>
                    <a:pt x="2329" y="1803"/>
                    <a:pt x="2397" y="1689"/>
                  </a:cubicBezTo>
                  <a:cubicBezTo>
                    <a:pt x="2466" y="1575"/>
                    <a:pt x="2534" y="1461"/>
                    <a:pt x="2580" y="1324"/>
                  </a:cubicBezTo>
                  <a:cubicBezTo>
                    <a:pt x="2602" y="1278"/>
                    <a:pt x="2648" y="1210"/>
                    <a:pt x="2671" y="1164"/>
                  </a:cubicBezTo>
                  <a:cubicBezTo>
                    <a:pt x="2694" y="1096"/>
                    <a:pt x="2717" y="1050"/>
                    <a:pt x="2739" y="982"/>
                  </a:cubicBezTo>
                  <a:cubicBezTo>
                    <a:pt x="2785" y="890"/>
                    <a:pt x="2854" y="776"/>
                    <a:pt x="2899" y="685"/>
                  </a:cubicBezTo>
                  <a:cubicBezTo>
                    <a:pt x="2945" y="594"/>
                    <a:pt x="2990" y="502"/>
                    <a:pt x="3059" y="434"/>
                  </a:cubicBezTo>
                  <a:cubicBezTo>
                    <a:pt x="3105" y="365"/>
                    <a:pt x="3173" y="297"/>
                    <a:pt x="3242" y="251"/>
                  </a:cubicBezTo>
                  <a:cubicBezTo>
                    <a:pt x="3287" y="228"/>
                    <a:pt x="3333" y="205"/>
                    <a:pt x="3379" y="183"/>
                  </a:cubicBezTo>
                  <a:lnTo>
                    <a:pt x="3424" y="183"/>
                  </a:lnTo>
                  <a:cubicBezTo>
                    <a:pt x="3470" y="160"/>
                    <a:pt x="3493" y="114"/>
                    <a:pt x="3493" y="69"/>
                  </a:cubicBezTo>
                  <a:cubicBezTo>
                    <a:pt x="3470" y="23"/>
                    <a:pt x="3447" y="0"/>
                    <a:pt x="340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" name="Google Shape;9804;p58"/>
            <p:cNvSpPr/>
            <p:nvPr/>
          </p:nvSpPr>
          <p:spPr>
            <a:xfrm>
              <a:off x="6148435" y="3267382"/>
              <a:ext cx="152753" cy="69947"/>
            </a:xfrm>
            <a:custGeom>
              <a:avLst/>
              <a:gdLst/>
              <a:ahLst/>
              <a:cxnLst/>
              <a:rect l="l" t="t" r="r" b="b"/>
              <a:pathLst>
                <a:path w="3243" h="1485" extrusionOk="0">
                  <a:moveTo>
                    <a:pt x="3037" y="1"/>
                  </a:moveTo>
                  <a:cubicBezTo>
                    <a:pt x="3014" y="1"/>
                    <a:pt x="2968" y="46"/>
                    <a:pt x="2968" y="92"/>
                  </a:cubicBezTo>
                  <a:cubicBezTo>
                    <a:pt x="2968" y="92"/>
                    <a:pt x="2968" y="115"/>
                    <a:pt x="2968" y="138"/>
                  </a:cubicBezTo>
                  <a:cubicBezTo>
                    <a:pt x="2945" y="160"/>
                    <a:pt x="2945" y="183"/>
                    <a:pt x="2945" y="206"/>
                  </a:cubicBezTo>
                  <a:cubicBezTo>
                    <a:pt x="2923" y="252"/>
                    <a:pt x="2900" y="275"/>
                    <a:pt x="2877" y="320"/>
                  </a:cubicBezTo>
                  <a:cubicBezTo>
                    <a:pt x="2786" y="412"/>
                    <a:pt x="2671" y="503"/>
                    <a:pt x="2580" y="571"/>
                  </a:cubicBezTo>
                  <a:cubicBezTo>
                    <a:pt x="2489" y="617"/>
                    <a:pt x="2398" y="663"/>
                    <a:pt x="2306" y="708"/>
                  </a:cubicBezTo>
                  <a:cubicBezTo>
                    <a:pt x="2221" y="751"/>
                    <a:pt x="2137" y="793"/>
                    <a:pt x="2052" y="836"/>
                  </a:cubicBezTo>
                  <a:lnTo>
                    <a:pt x="2052" y="836"/>
                  </a:lnTo>
                  <a:cubicBezTo>
                    <a:pt x="2054" y="832"/>
                    <a:pt x="2055" y="828"/>
                    <a:pt x="2055" y="822"/>
                  </a:cubicBezTo>
                  <a:lnTo>
                    <a:pt x="2055" y="822"/>
                  </a:lnTo>
                  <a:cubicBezTo>
                    <a:pt x="2055" y="823"/>
                    <a:pt x="2055" y="830"/>
                    <a:pt x="2051" y="836"/>
                  </a:cubicBezTo>
                  <a:lnTo>
                    <a:pt x="2051" y="836"/>
                  </a:lnTo>
                  <a:cubicBezTo>
                    <a:pt x="2051" y="836"/>
                    <a:pt x="2052" y="836"/>
                    <a:pt x="2052" y="836"/>
                  </a:cubicBezTo>
                  <a:lnTo>
                    <a:pt x="2052" y="836"/>
                  </a:lnTo>
                  <a:cubicBezTo>
                    <a:pt x="2051" y="837"/>
                    <a:pt x="2050" y="838"/>
                    <a:pt x="2049" y="839"/>
                  </a:cubicBezTo>
                  <a:lnTo>
                    <a:pt x="2049" y="839"/>
                  </a:lnTo>
                  <a:cubicBezTo>
                    <a:pt x="2050" y="838"/>
                    <a:pt x="2051" y="837"/>
                    <a:pt x="2051" y="836"/>
                  </a:cubicBezTo>
                  <a:lnTo>
                    <a:pt x="2051" y="836"/>
                  </a:lnTo>
                  <a:cubicBezTo>
                    <a:pt x="2045" y="839"/>
                    <a:pt x="2039" y="842"/>
                    <a:pt x="2032" y="845"/>
                  </a:cubicBezTo>
                  <a:cubicBezTo>
                    <a:pt x="1918" y="868"/>
                    <a:pt x="1804" y="914"/>
                    <a:pt x="1713" y="937"/>
                  </a:cubicBezTo>
                  <a:cubicBezTo>
                    <a:pt x="1576" y="982"/>
                    <a:pt x="1439" y="982"/>
                    <a:pt x="1302" y="1005"/>
                  </a:cubicBezTo>
                  <a:lnTo>
                    <a:pt x="960" y="1005"/>
                  </a:lnTo>
                  <a:cubicBezTo>
                    <a:pt x="891" y="982"/>
                    <a:pt x="845" y="982"/>
                    <a:pt x="777" y="959"/>
                  </a:cubicBezTo>
                  <a:cubicBezTo>
                    <a:pt x="709" y="959"/>
                    <a:pt x="640" y="959"/>
                    <a:pt x="594" y="937"/>
                  </a:cubicBezTo>
                  <a:cubicBezTo>
                    <a:pt x="526" y="937"/>
                    <a:pt x="457" y="914"/>
                    <a:pt x="389" y="914"/>
                  </a:cubicBezTo>
                  <a:cubicBezTo>
                    <a:pt x="366" y="891"/>
                    <a:pt x="320" y="891"/>
                    <a:pt x="275" y="868"/>
                  </a:cubicBezTo>
                  <a:cubicBezTo>
                    <a:pt x="260" y="868"/>
                    <a:pt x="234" y="858"/>
                    <a:pt x="212" y="858"/>
                  </a:cubicBezTo>
                  <a:cubicBezTo>
                    <a:pt x="201" y="858"/>
                    <a:pt x="191" y="860"/>
                    <a:pt x="184" y="868"/>
                  </a:cubicBezTo>
                  <a:cubicBezTo>
                    <a:pt x="69" y="868"/>
                    <a:pt x="1" y="1005"/>
                    <a:pt x="92" y="1096"/>
                  </a:cubicBezTo>
                  <a:cubicBezTo>
                    <a:pt x="92" y="1119"/>
                    <a:pt x="92" y="1119"/>
                    <a:pt x="92" y="1119"/>
                  </a:cubicBezTo>
                  <a:cubicBezTo>
                    <a:pt x="115" y="1119"/>
                    <a:pt x="138" y="1142"/>
                    <a:pt x="161" y="1165"/>
                  </a:cubicBezTo>
                  <a:cubicBezTo>
                    <a:pt x="161" y="1165"/>
                    <a:pt x="184" y="1165"/>
                    <a:pt x="184" y="1188"/>
                  </a:cubicBezTo>
                  <a:cubicBezTo>
                    <a:pt x="206" y="1210"/>
                    <a:pt x="229" y="1210"/>
                    <a:pt x="252" y="1233"/>
                  </a:cubicBezTo>
                  <a:cubicBezTo>
                    <a:pt x="320" y="1279"/>
                    <a:pt x="389" y="1325"/>
                    <a:pt x="457" y="1347"/>
                  </a:cubicBezTo>
                  <a:cubicBezTo>
                    <a:pt x="526" y="1370"/>
                    <a:pt x="594" y="1393"/>
                    <a:pt x="663" y="1416"/>
                  </a:cubicBezTo>
                  <a:cubicBezTo>
                    <a:pt x="731" y="1439"/>
                    <a:pt x="823" y="1462"/>
                    <a:pt x="891" y="1462"/>
                  </a:cubicBezTo>
                  <a:cubicBezTo>
                    <a:pt x="982" y="1484"/>
                    <a:pt x="1051" y="1484"/>
                    <a:pt x="1142" y="1484"/>
                  </a:cubicBezTo>
                  <a:cubicBezTo>
                    <a:pt x="1211" y="1462"/>
                    <a:pt x="1279" y="1462"/>
                    <a:pt x="1370" y="1462"/>
                  </a:cubicBezTo>
                  <a:lnTo>
                    <a:pt x="1507" y="1462"/>
                  </a:lnTo>
                  <a:cubicBezTo>
                    <a:pt x="1553" y="1462"/>
                    <a:pt x="1576" y="1439"/>
                    <a:pt x="1622" y="1439"/>
                  </a:cubicBezTo>
                  <a:cubicBezTo>
                    <a:pt x="1690" y="1416"/>
                    <a:pt x="1781" y="1393"/>
                    <a:pt x="1850" y="1370"/>
                  </a:cubicBezTo>
                  <a:cubicBezTo>
                    <a:pt x="1941" y="1370"/>
                    <a:pt x="2010" y="1347"/>
                    <a:pt x="2101" y="1325"/>
                  </a:cubicBezTo>
                  <a:cubicBezTo>
                    <a:pt x="2238" y="1256"/>
                    <a:pt x="2375" y="1210"/>
                    <a:pt x="2512" y="1119"/>
                  </a:cubicBezTo>
                  <a:cubicBezTo>
                    <a:pt x="2580" y="1073"/>
                    <a:pt x="2649" y="1028"/>
                    <a:pt x="2717" y="982"/>
                  </a:cubicBezTo>
                  <a:cubicBezTo>
                    <a:pt x="2786" y="937"/>
                    <a:pt x="2831" y="891"/>
                    <a:pt x="2900" y="845"/>
                  </a:cubicBezTo>
                  <a:cubicBezTo>
                    <a:pt x="2923" y="822"/>
                    <a:pt x="2968" y="800"/>
                    <a:pt x="2991" y="777"/>
                  </a:cubicBezTo>
                  <a:cubicBezTo>
                    <a:pt x="3014" y="731"/>
                    <a:pt x="3060" y="685"/>
                    <a:pt x="3082" y="640"/>
                  </a:cubicBezTo>
                  <a:cubicBezTo>
                    <a:pt x="3128" y="617"/>
                    <a:pt x="3151" y="571"/>
                    <a:pt x="3174" y="549"/>
                  </a:cubicBezTo>
                  <a:cubicBezTo>
                    <a:pt x="3174" y="526"/>
                    <a:pt x="3196" y="503"/>
                    <a:pt x="3196" y="480"/>
                  </a:cubicBezTo>
                  <a:cubicBezTo>
                    <a:pt x="3219" y="457"/>
                    <a:pt x="3219" y="434"/>
                    <a:pt x="3219" y="412"/>
                  </a:cubicBezTo>
                  <a:cubicBezTo>
                    <a:pt x="3242" y="389"/>
                    <a:pt x="3242" y="366"/>
                    <a:pt x="3242" y="343"/>
                  </a:cubicBezTo>
                  <a:cubicBezTo>
                    <a:pt x="3242" y="275"/>
                    <a:pt x="3196" y="206"/>
                    <a:pt x="3128" y="183"/>
                  </a:cubicBezTo>
                  <a:lnTo>
                    <a:pt x="3105" y="183"/>
                  </a:lnTo>
                  <a:cubicBezTo>
                    <a:pt x="3128" y="160"/>
                    <a:pt x="3128" y="115"/>
                    <a:pt x="3128" y="92"/>
                  </a:cubicBezTo>
                  <a:cubicBezTo>
                    <a:pt x="3128" y="46"/>
                    <a:pt x="3082" y="24"/>
                    <a:pt x="30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" name="Google Shape;9805;p58"/>
            <p:cNvSpPr/>
            <p:nvPr/>
          </p:nvSpPr>
          <p:spPr>
            <a:xfrm>
              <a:off x="6259178" y="3182453"/>
              <a:ext cx="67780" cy="78520"/>
            </a:xfrm>
            <a:custGeom>
              <a:avLst/>
              <a:gdLst/>
              <a:ahLst/>
              <a:cxnLst/>
              <a:rect l="l" t="t" r="r" b="b"/>
              <a:pathLst>
                <a:path w="1439" h="1667" extrusionOk="0">
                  <a:moveTo>
                    <a:pt x="1097" y="137"/>
                  </a:moveTo>
                  <a:cubicBezTo>
                    <a:pt x="1097" y="145"/>
                    <a:pt x="1099" y="151"/>
                    <a:pt x="1103" y="154"/>
                  </a:cubicBezTo>
                  <a:lnTo>
                    <a:pt x="1103" y="154"/>
                  </a:lnTo>
                  <a:cubicBezTo>
                    <a:pt x="1097" y="147"/>
                    <a:pt x="1097" y="138"/>
                    <a:pt x="1097" y="137"/>
                  </a:cubicBezTo>
                  <a:close/>
                  <a:moveTo>
                    <a:pt x="1165" y="1"/>
                  </a:moveTo>
                  <a:cubicBezTo>
                    <a:pt x="1165" y="1"/>
                    <a:pt x="1142" y="23"/>
                    <a:pt x="1142" y="23"/>
                  </a:cubicBezTo>
                  <a:cubicBezTo>
                    <a:pt x="1119" y="23"/>
                    <a:pt x="1097" y="46"/>
                    <a:pt x="1097" y="69"/>
                  </a:cubicBezTo>
                  <a:cubicBezTo>
                    <a:pt x="1097" y="92"/>
                    <a:pt x="1097" y="115"/>
                    <a:pt x="1097" y="137"/>
                  </a:cubicBezTo>
                  <a:cubicBezTo>
                    <a:pt x="1104" y="145"/>
                    <a:pt x="1109" y="152"/>
                    <a:pt x="1112" y="159"/>
                  </a:cubicBezTo>
                  <a:lnTo>
                    <a:pt x="1112" y="159"/>
                  </a:lnTo>
                  <a:cubicBezTo>
                    <a:pt x="1109" y="158"/>
                    <a:pt x="1106" y="157"/>
                    <a:pt x="1103" y="154"/>
                  </a:cubicBezTo>
                  <a:lnTo>
                    <a:pt x="1103" y="154"/>
                  </a:lnTo>
                  <a:cubicBezTo>
                    <a:pt x="1105" y="156"/>
                    <a:pt x="1108" y="158"/>
                    <a:pt x="1113" y="160"/>
                  </a:cubicBezTo>
                  <a:lnTo>
                    <a:pt x="1113" y="160"/>
                  </a:lnTo>
                  <a:cubicBezTo>
                    <a:pt x="1119" y="173"/>
                    <a:pt x="1119" y="183"/>
                    <a:pt x="1119" y="183"/>
                  </a:cubicBezTo>
                  <a:cubicBezTo>
                    <a:pt x="1119" y="206"/>
                    <a:pt x="1119" y="229"/>
                    <a:pt x="1119" y="252"/>
                  </a:cubicBezTo>
                  <a:cubicBezTo>
                    <a:pt x="1097" y="297"/>
                    <a:pt x="1097" y="343"/>
                    <a:pt x="1074" y="389"/>
                  </a:cubicBezTo>
                  <a:cubicBezTo>
                    <a:pt x="1028" y="457"/>
                    <a:pt x="1005" y="503"/>
                    <a:pt x="960" y="571"/>
                  </a:cubicBezTo>
                  <a:cubicBezTo>
                    <a:pt x="914" y="617"/>
                    <a:pt x="868" y="685"/>
                    <a:pt x="823" y="731"/>
                  </a:cubicBezTo>
                  <a:cubicBezTo>
                    <a:pt x="800" y="754"/>
                    <a:pt x="777" y="799"/>
                    <a:pt x="754" y="822"/>
                  </a:cubicBezTo>
                  <a:cubicBezTo>
                    <a:pt x="640" y="959"/>
                    <a:pt x="503" y="1096"/>
                    <a:pt x="366" y="1210"/>
                  </a:cubicBezTo>
                  <a:cubicBezTo>
                    <a:pt x="320" y="1256"/>
                    <a:pt x="298" y="1279"/>
                    <a:pt x="275" y="1302"/>
                  </a:cubicBezTo>
                  <a:cubicBezTo>
                    <a:pt x="229" y="1347"/>
                    <a:pt x="184" y="1370"/>
                    <a:pt x="161" y="1393"/>
                  </a:cubicBezTo>
                  <a:cubicBezTo>
                    <a:pt x="138" y="1416"/>
                    <a:pt x="92" y="1438"/>
                    <a:pt x="69" y="1461"/>
                  </a:cubicBezTo>
                  <a:cubicBezTo>
                    <a:pt x="47" y="1484"/>
                    <a:pt x="1" y="1507"/>
                    <a:pt x="1" y="1553"/>
                  </a:cubicBezTo>
                  <a:cubicBezTo>
                    <a:pt x="1" y="1598"/>
                    <a:pt x="24" y="1621"/>
                    <a:pt x="47" y="1644"/>
                  </a:cubicBezTo>
                  <a:cubicBezTo>
                    <a:pt x="47" y="1644"/>
                    <a:pt x="69" y="1667"/>
                    <a:pt x="69" y="1667"/>
                  </a:cubicBezTo>
                  <a:lnTo>
                    <a:pt x="92" y="1667"/>
                  </a:lnTo>
                  <a:cubicBezTo>
                    <a:pt x="115" y="1667"/>
                    <a:pt x="161" y="1644"/>
                    <a:pt x="184" y="1644"/>
                  </a:cubicBezTo>
                  <a:cubicBezTo>
                    <a:pt x="206" y="1621"/>
                    <a:pt x="229" y="1598"/>
                    <a:pt x="275" y="1598"/>
                  </a:cubicBezTo>
                  <a:cubicBezTo>
                    <a:pt x="320" y="1553"/>
                    <a:pt x="366" y="1530"/>
                    <a:pt x="412" y="1507"/>
                  </a:cubicBezTo>
                  <a:cubicBezTo>
                    <a:pt x="457" y="1461"/>
                    <a:pt x="503" y="1438"/>
                    <a:pt x="549" y="1416"/>
                  </a:cubicBezTo>
                  <a:cubicBezTo>
                    <a:pt x="640" y="1370"/>
                    <a:pt x="709" y="1302"/>
                    <a:pt x="777" y="1256"/>
                  </a:cubicBezTo>
                  <a:cubicBezTo>
                    <a:pt x="845" y="1210"/>
                    <a:pt x="914" y="1165"/>
                    <a:pt x="982" y="1096"/>
                  </a:cubicBezTo>
                  <a:cubicBezTo>
                    <a:pt x="1028" y="1050"/>
                    <a:pt x="1097" y="1005"/>
                    <a:pt x="1142" y="959"/>
                  </a:cubicBezTo>
                  <a:cubicBezTo>
                    <a:pt x="1211" y="891"/>
                    <a:pt x="1256" y="845"/>
                    <a:pt x="1302" y="754"/>
                  </a:cubicBezTo>
                  <a:cubicBezTo>
                    <a:pt x="1325" y="731"/>
                    <a:pt x="1348" y="685"/>
                    <a:pt x="1370" y="640"/>
                  </a:cubicBezTo>
                  <a:cubicBezTo>
                    <a:pt x="1370" y="617"/>
                    <a:pt x="1393" y="571"/>
                    <a:pt x="1393" y="548"/>
                  </a:cubicBezTo>
                  <a:cubicBezTo>
                    <a:pt x="1416" y="480"/>
                    <a:pt x="1439" y="434"/>
                    <a:pt x="1439" y="366"/>
                  </a:cubicBezTo>
                  <a:cubicBezTo>
                    <a:pt x="1439" y="343"/>
                    <a:pt x="1439" y="320"/>
                    <a:pt x="1439" y="297"/>
                  </a:cubicBezTo>
                  <a:cubicBezTo>
                    <a:pt x="1439" y="274"/>
                    <a:pt x="1416" y="252"/>
                    <a:pt x="1393" y="252"/>
                  </a:cubicBezTo>
                  <a:cubicBezTo>
                    <a:pt x="1370" y="206"/>
                    <a:pt x="1348" y="206"/>
                    <a:pt x="1302" y="206"/>
                  </a:cubicBezTo>
                  <a:lnTo>
                    <a:pt x="1279" y="206"/>
                  </a:lnTo>
                  <a:cubicBezTo>
                    <a:pt x="1279" y="160"/>
                    <a:pt x="1279" y="137"/>
                    <a:pt x="1279" y="115"/>
                  </a:cubicBezTo>
                  <a:cubicBezTo>
                    <a:pt x="1256" y="92"/>
                    <a:pt x="1256" y="69"/>
                    <a:pt x="1256" y="46"/>
                  </a:cubicBezTo>
                  <a:cubicBezTo>
                    <a:pt x="1234" y="23"/>
                    <a:pt x="1211" y="1"/>
                    <a:pt x="116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" name="Google Shape;9806;p58"/>
            <p:cNvSpPr/>
            <p:nvPr/>
          </p:nvSpPr>
          <p:spPr>
            <a:xfrm>
              <a:off x="6139861" y="3278121"/>
              <a:ext cx="25859" cy="41733"/>
            </a:xfrm>
            <a:custGeom>
              <a:avLst/>
              <a:gdLst/>
              <a:ahLst/>
              <a:cxnLst/>
              <a:rect l="l" t="t" r="r" b="b"/>
              <a:pathLst>
                <a:path w="549" h="886" extrusionOk="0">
                  <a:moveTo>
                    <a:pt x="23" y="1"/>
                  </a:moveTo>
                  <a:cubicBezTo>
                    <a:pt x="23" y="24"/>
                    <a:pt x="0" y="47"/>
                    <a:pt x="0" y="47"/>
                  </a:cubicBezTo>
                  <a:cubicBezTo>
                    <a:pt x="0" y="69"/>
                    <a:pt x="0" y="92"/>
                    <a:pt x="23" y="115"/>
                  </a:cubicBezTo>
                  <a:cubicBezTo>
                    <a:pt x="23" y="138"/>
                    <a:pt x="46" y="161"/>
                    <a:pt x="46" y="184"/>
                  </a:cubicBezTo>
                  <a:cubicBezTo>
                    <a:pt x="46" y="206"/>
                    <a:pt x="69" y="229"/>
                    <a:pt x="69" y="252"/>
                  </a:cubicBezTo>
                  <a:cubicBezTo>
                    <a:pt x="92" y="298"/>
                    <a:pt x="137" y="343"/>
                    <a:pt x="160" y="412"/>
                  </a:cubicBezTo>
                  <a:cubicBezTo>
                    <a:pt x="206" y="503"/>
                    <a:pt x="251" y="617"/>
                    <a:pt x="297" y="731"/>
                  </a:cubicBezTo>
                  <a:cubicBezTo>
                    <a:pt x="297" y="731"/>
                    <a:pt x="297" y="754"/>
                    <a:pt x="320" y="754"/>
                  </a:cubicBezTo>
                  <a:cubicBezTo>
                    <a:pt x="320" y="777"/>
                    <a:pt x="320" y="800"/>
                    <a:pt x="343" y="800"/>
                  </a:cubicBezTo>
                  <a:cubicBezTo>
                    <a:pt x="343" y="845"/>
                    <a:pt x="366" y="868"/>
                    <a:pt x="388" y="868"/>
                  </a:cubicBezTo>
                  <a:cubicBezTo>
                    <a:pt x="400" y="880"/>
                    <a:pt x="417" y="885"/>
                    <a:pt x="434" y="885"/>
                  </a:cubicBezTo>
                  <a:cubicBezTo>
                    <a:pt x="451" y="885"/>
                    <a:pt x="468" y="880"/>
                    <a:pt x="480" y="868"/>
                  </a:cubicBezTo>
                  <a:cubicBezTo>
                    <a:pt x="502" y="868"/>
                    <a:pt x="525" y="845"/>
                    <a:pt x="525" y="823"/>
                  </a:cubicBezTo>
                  <a:cubicBezTo>
                    <a:pt x="548" y="800"/>
                    <a:pt x="548" y="754"/>
                    <a:pt x="525" y="731"/>
                  </a:cubicBezTo>
                  <a:cubicBezTo>
                    <a:pt x="502" y="686"/>
                    <a:pt x="480" y="617"/>
                    <a:pt x="457" y="572"/>
                  </a:cubicBezTo>
                  <a:cubicBezTo>
                    <a:pt x="434" y="503"/>
                    <a:pt x="411" y="457"/>
                    <a:pt x="388" y="412"/>
                  </a:cubicBezTo>
                  <a:cubicBezTo>
                    <a:pt x="366" y="343"/>
                    <a:pt x="320" y="298"/>
                    <a:pt x="297" y="229"/>
                  </a:cubicBezTo>
                  <a:cubicBezTo>
                    <a:pt x="274" y="206"/>
                    <a:pt x="274" y="184"/>
                    <a:pt x="251" y="161"/>
                  </a:cubicBezTo>
                  <a:cubicBezTo>
                    <a:pt x="229" y="115"/>
                    <a:pt x="206" y="69"/>
                    <a:pt x="183" y="47"/>
                  </a:cubicBezTo>
                  <a:cubicBezTo>
                    <a:pt x="160" y="24"/>
                    <a:pt x="137" y="24"/>
                    <a:pt x="137" y="24"/>
                  </a:cubicBezTo>
                  <a:cubicBezTo>
                    <a:pt x="114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" name="Google Shape;9807;p58"/>
            <p:cNvSpPr/>
            <p:nvPr/>
          </p:nvSpPr>
          <p:spPr>
            <a:xfrm>
              <a:off x="5091547" y="2912594"/>
              <a:ext cx="110785" cy="116155"/>
            </a:xfrm>
            <a:custGeom>
              <a:avLst/>
              <a:gdLst/>
              <a:ahLst/>
              <a:cxnLst/>
              <a:rect l="l" t="t" r="r" b="b"/>
              <a:pathLst>
                <a:path w="2352" h="2466" extrusionOk="0">
                  <a:moveTo>
                    <a:pt x="138" y="0"/>
                  </a:moveTo>
                  <a:cubicBezTo>
                    <a:pt x="115" y="0"/>
                    <a:pt x="69" y="23"/>
                    <a:pt x="69" y="69"/>
                  </a:cubicBezTo>
                  <a:cubicBezTo>
                    <a:pt x="69" y="114"/>
                    <a:pt x="46" y="160"/>
                    <a:pt x="46" y="206"/>
                  </a:cubicBezTo>
                  <a:cubicBezTo>
                    <a:pt x="46" y="251"/>
                    <a:pt x="46" y="274"/>
                    <a:pt x="46" y="320"/>
                  </a:cubicBezTo>
                  <a:cubicBezTo>
                    <a:pt x="46" y="320"/>
                    <a:pt x="46" y="343"/>
                    <a:pt x="23" y="343"/>
                  </a:cubicBezTo>
                  <a:cubicBezTo>
                    <a:pt x="23" y="343"/>
                    <a:pt x="23" y="366"/>
                    <a:pt x="23" y="366"/>
                  </a:cubicBezTo>
                  <a:cubicBezTo>
                    <a:pt x="1" y="388"/>
                    <a:pt x="1" y="434"/>
                    <a:pt x="1" y="457"/>
                  </a:cubicBezTo>
                  <a:cubicBezTo>
                    <a:pt x="1" y="480"/>
                    <a:pt x="23" y="503"/>
                    <a:pt x="23" y="548"/>
                  </a:cubicBezTo>
                  <a:cubicBezTo>
                    <a:pt x="46" y="617"/>
                    <a:pt x="46" y="708"/>
                    <a:pt x="69" y="776"/>
                  </a:cubicBezTo>
                  <a:cubicBezTo>
                    <a:pt x="92" y="845"/>
                    <a:pt x="138" y="913"/>
                    <a:pt x="160" y="959"/>
                  </a:cubicBezTo>
                  <a:cubicBezTo>
                    <a:pt x="183" y="1050"/>
                    <a:pt x="206" y="1119"/>
                    <a:pt x="252" y="1187"/>
                  </a:cubicBezTo>
                  <a:cubicBezTo>
                    <a:pt x="252" y="1233"/>
                    <a:pt x="275" y="1279"/>
                    <a:pt x="297" y="1301"/>
                  </a:cubicBezTo>
                  <a:cubicBezTo>
                    <a:pt x="320" y="1347"/>
                    <a:pt x="366" y="1370"/>
                    <a:pt x="389" y="1416"/>
                  </a:cubicBezTo>
                  <a:cubicBezTo>
                    <a:pt x="434" y="1461"/>
                    <a:pt x="480" y="1530"/>
                    <a:pt x="526" y="1598"/>
                  </a:cubicBezTo>
                  <a:cubicBezTo>
                    <a:pt x="594" y="1667"/>
                    <a:pt x="663" y="1712"/>
                    <a:pt x="708" y="1781"/>
                  </a:cubicBezTo>
                  <a:cubicBezTo>
                    <a:pt x="754" y="1826"/>
                    <a:pt x="822" y="1872"/>
                    <a:pt x="868" y="1918"/>
                  </a:cubicBezTo>
                  <a:cubicBezTo>
                    <a:pt x="936" y="1986"/>
                    <a:pt x="1028" y="2032"/>
                    <a:pt x="1096" y="2077"/>
                  </a:cubicBezTo>
                  <a:lnTo>
                    <a:pt x="1073" y="2077"/>
                  </a:lnTo>
                  <a:cubicBezTo>
                    <a:pt x="1142" y="2123"/>
                    <a:pt x="1210" y="2169"/>
                    <a:pt x="1279" y="2214"/>
                  </a:cubicBezTo>
                  <a:cubicBezTo>
                    <a:pt x="1347" y="2237"/>
                    <a:pt x="1416" y="2283"/>
                    <a:pt x="1484" y="2306"/>
                  </a:cubicBezTo>
                  <a:cubicBezTo>
                    <a:pt x="1553" y="2329"/>
                    <a:pt x="1644" y="2374"/>
                    <a:pt x="1713" y="2397"/>
                  </a:cubicBezTo>
                  <a:cubicBezTo>
                    <a:pt x="1781" y="2420"/>
                    <a:pt x="1849" y="2420"/>
                    <a:pt x="1918" y="2443"/>
                  </a:cubicBezTo>
                  <a:lnTo>
                    <a:pt x="2032" y="2443"/>
                  </a:lnTo>
                  <a:cubicBezTo>
                    <a:pt x="2078" y="2465"/>
                    <a:pt x="2123" y="2465"/>
                    <a:pt x="2169" y="2465"/>
                  </a:cubicBezTo>
                  <a:lnTo>
                    <a:pt x="2215" y="2465"/>
                  </a:lnTo>
                  <a:cubicBezTo>
                    <a:pt x="2283" y="2465"/>
                    <a:pt x="2352" y="2397"/>
                    <a:pt x="2329" y="2306"/>
                  </a:cubicBezTo>
                  <a:cubicBezTo>
                    <a:pt x="2306" y="2260"/>
                    <a:pt x="2238" y="2237"/>
                    <a:pt x="2169" y="2214"/>
                  </a:cubicBezTo>
                  <a:cubicBezTo>
                    <a:pt x="2146" y="2214"/>
                    <a:pt x="2123" y="2192"/>
                    <a:pt x="2078" y="2192"/>
                  </a:cubicBezTo>
                  <a:cubicBezTo>
                    <a:pt x="1964" y="2146"/>
                    <a:pt x="1827" y="2077"/>
                    <a:pt x="1713" y="2032"/>
                  </a:cubicBezTo>
                  <a:cubicBezTo>
                    <a:pt x="1644" y="1986"/>
                    <a:pt x="1598" y="1963"/>
                    <a:pt x="1530" y="1918"/>
                  </a:cubicBezTo>
                  <a:cubicBezTo>
                    <a:pt x="1484" y="1895"/>
                    <a:pt x="1416" y="1872"/>
                    <a:pt x="1370" y="1826"/>
                  </a:cubicBezTo>
                  <a:cubicBezTo>
                    <a:pt x="1279" y="1781"/>
                    <a:pt x="1188" y="1712"/>
                    <a:pt x="1119" y="1621"/>
                  </a:cubicBezTo>
                  <a:cubicBezTo>
                    <a:pt x="1028" y="1575"/>
                    <a:pt x="959" y="1507"/>
                    <a:pt x="891" y="1416"/>
                  </a:cubicBezTo>
                  <a:cubicBezTo>
                    <a:pt x="800" y="1324"/>
                    <a:pt x="708" y="1210"/>
                    <a:pt x="617" y="1096"/>
                  </a:cubicBezTo>
                  <a:cubicBezTo>
                    <a:pt x="526" y="959"/>
                    <a:pt x="457" y="822"/>
                    <a:pt x="389" y="685"/>
                  </a:cubicBezTo>
                  <a:cubicBezTo>
                    <a:pt x="320" y="548"/>
                    <a:pt x="252" y="411"/>
                    <a:pt x="229" y="274"/>
                  </a:cubicBezTo>
                  <a:cubicBezTo>
                    <a:pt x="229" y="229"/>
                    <a:pt x="206" y="183"/>
                    <a:pt x="206" y="137"/>
                  </a:cubicBezTo>
                  <a:cubicBezTo>
                    <a:pt x="229" y="114"/>
                    <a:pt x="229" y="114"/>
                    <a:pt x="229" y="92"/>
                  </a:cubicBezTo>
                  <a:cubicBezTo>
                    <a:pt x="229" y="69"/>
                    <a:pt x="229" y="69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" name="Google Shape;9808;p58"/>
            <p:cNvSpPr/>
            <p:nvPr/>
          </p:nvSpPr>
          <p:spPr>
            <a:xfrm>
              <a:off x="5115193" y="2825499"/>
              <a:ext cx="29109" cy="94676"/>
            </a:xfrm>
            <a:custGeom>
              <a:avLst/>
              <a:gdLst/>
              <a:ahLst/>
              <a:cxnLst/>
              <a:rect l="l" t="t" r="r" b="b"/>
              <a:pathLst>
                <a:path w="618" h="2010" extrusionOk="0">
                  <a:moveTo>
                    <a:pt x="229" y="1"/>
                  </a:moveTo>
                  <a:cubicBezTo>
                    <a:pt x="206" y="1"/>
                    <a:pt x="183" y="1"/>
                    <a:pt x="161" y="23"/>
                  </a:cubicBezTo>
                  <a:cubicBezTo>
                    <a:pt x="115" y="69"/>
                    <a:pt x="92" y="115"/>
                    <a:pt x="69" y="183"/>
                  </a:cubicBezTo>
                  <a:cubicBezTo>
                    <a:pt x="46" y="229"/>
                    <a:pt x="24" y="274"/>
                    <a:pt x="24" y="320"/>
                  </a:cubicBezTo>
                  <a:cubicBezTo>
                    <a:pt x="1" y="457"/>
                    <a:pt x="1" y="594"/>
                    <a:pt x="24" y="731"/>
                  </a:cubicBezTo>
                  <a:cubicBezTo>
                    <a:pt x="24" y="868"/>
                    <a:pt x="46" y="1005"/>
                    <a:pt x="69" y="1142"/>
                  </a:cubicBezTo>
                  <a:cubicBezTo>
                    <a:pt x="92" y="1210"/>
                    <a:pt x="115" y="1279"/>
                    <a:pt x="138" y="1324"/>
                  </a:cubicBezTo>
                  <a:cubicBezTo>
                    <a:pt x="161" y="1393"/>
                    <a:pt x="183" y="1484"/>
                    <a:pt x="229" y="1530"/>
                  </a:cubicBezTo>
                  <a:cubicBezTo>
                    <a:pt x="252" y="1598"/>
                    <a:pt x="298" y="1667"/>
                    <a:pt x="320" y="1735"/>
                  </a:cubicBezTo>
                  <a:cubicBezTo>
                    <a:pt x="343" y="1804"/>
                    <a:pt x="389" y="1849"/>
                    <a:pt x="412" y="1895"/>
                  </a:cubicBezTo>
                  <a:cubicBezTo>
                    <a:pt x="412" y="1918"/>
                    <a:pt x="434" y="1941"/>
                    <a:pt x="434" y="1941"/>
                  </a:cubicBezTo>
                  <a:cubicBezTo>
                    <a:pt x="434" y="1986"/>
                    <a:pt x="503" y="2009"/>
                    <a:pt x="549" y="2009"/>
                  </a:cubicBezTo>
                  <a:cubicBezTo>
                    <a:pt x="594" y="1986"/>
                    <a:pt x="617" y="1941"/>
                    <a:pt x="594" y="1895"/>
                  </a:cubicBezTo>
                  <a:cubicBezTo>
                    <a:pt x="571" y="1827"/>
                    <a:pt x="549" y="1781"/>
                    <a:pt x="526" y="1712"/>
                  </a:cubicBezTo>
                  <a:cubicBezTo>
                    <a:pt x="503" y="1644"/>
                    <a:pt x="480" y="1598"/>
                    <a:pt x="457" y="1530"/>
                  </a:cubicBezTo>
                  <a:cubicBezTo>
                    <a:pt x="434" y="1461"/>
                    <a:pt x="412" y="1393"/>
                    <a:pt x="389" y="1324"/>
                  </a:cubicBezTo>
                  <a:cubicBezTo>
                    <a:pt x="366" y="1256"/>
                    <a:pt x="366" y="1187"/>
                    <a:pt x="343" y="1119"/>
                  </a:cubicBezTo>
                  <a:cubicBezTo>
                    <a:pt x="320" y="1005"/>
                    <a:pt x="320" y="868"/>
                    <a:pt x="298" y="731"/>
                  </a:cubicBezTo>
                  <a:cubicBezTo>
                    <a:pt x="298" y="662"/>
                    <a:pt x="275" y="594"/>
                    <a:pt x="275" y="503"/>
                  </a:cubicBezTo>
                  <a:cubicBezTo>
                    <a:pt x="275" y="434"/>
                    <a:pt x="275" y="366"/>
                    <a:pt x="275" y="297"/>
                  </a:cubicBezTo>
                  <a:cubicBezTo>
                    <a:pt x="275" y="274"/>
                    <a:pt x="275" y="229"/>
                    <a:pt x="298" y="206"/>
                  </a:cubicBezTo>
                  <a:cubicBezTo>
                    <a:pt x="298" y="183"/>
                    <a:pt x="298" y="183"/>
                    <a:pt x="298" y="160"/>
                  </a:cubicBezTo>
                  <a:cubicBezTo>
                    <a:pt x="320" y="137"/>
                    <a:pt x="320" y="137"/>
                    <a:pt x="320" y="137"/>
                  </a:cubicBezTo>
                  <a:cubicBezTo>
                    <a:pt x="343" y="92"/>
                    <a:pt x="320" y="46"/>
                    <a:pt x="298" y="23"/>
                  </a:cubicBezTo>
                  <a:cubicBezTo>
                    <a:pt x="275" y="1"/>
                    <a:pt x="252" y="1"/>
                    <a:pt x="22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" name="Google Shape;9809;p58"/>
            <p:cNvSpPr/>
            <p:nvPr/>
          </p:nvSpPr>
          <p:spPr>
            <a:xfrm>
              <a:off x="5189383" y="2761014"/>
              <a:ext cx="66697" cy="234853"/>
            </a:xfrm>
            <a:custGeom>
              <a:avLst/>
              <a:gdLst/>
              <a:ahLst/>
              <a:cxnLst/>
              <a:rect l="l" t="t" r="r" b="b"/>
              <a:pathLst>
                <a:path w="1416" h="4986" extrusionOk="0">
                  <a:moveTo>
                    <a:pt x="275" y="0"/>
                  </a:moveTo>
                  <a:cubicBezTo>
                    <a:pt x="252" y="0"/>
                    <a:pt x="229" y="0"/>
                    <a:pt x="229" y="23"/>
                  </a:cubicBezTo>
                  <a:cubicBezTo>
                    <a:pt x="206" y="46"/>
                    <a:pt x="206" y="91"/>
                    <a:pt x="229" y="114"/>
                  </a:cubicBezTo>
                  <a:cubicBezTo>
                    <a:pt x="252" y="137"/>
                    <a:pt x="275" y="160"/>
                    <a:pt x="275" y="160"/>
                  </a:cubicBezTo>
                  <a:cubicBezTo>
                    <a:pt x="297" y="205"/>
                    <a:pt x="297" y="228"/>
                    <a:pt x="297" y="251"/>
                  </a:cubicBezTo>
                  <a:cubicBezTo>
                    <a:pt x="320" y="297"/>
                    <a:pt x="320" y="320"/>
                    <a:pt x="343" y="342"/>
                  </a:cubicBezTo>
                  <a:cubicBezTo>
                    <a:pt x="343" y="388"/>
                    <a:pt x="343" y="434"/>
                    <a:pt x="343" y="479"/>
                  </a:cubicBezTo>
                  <a:cubicBezTo>
                    <a:pt x="343" y="525"/>
                    <a:pt x="343" y="548"/>
                    <a:pt x="343" y="593"/>
                  </a:cubicBezTo>
                  <a:cubicBezTo>
                    <a:pt x="366" y="662"/>
                    <a:pt x="343" y="730"/>
                    <a:pt x="343" y="799"/>
                  </a:cubicBezTo>
                  <a:cubicBezTo>
                    <a:pt x="343" y="936"/>
                    <a:pt x="297" y="1073"/>
                    <a:pt x="275" y="1210"/>
                  </a:cubicBezTo>
                  <a:cubicBezTo>
                    <a:pt x="275" y="1278"/>
                    <a:pt x="252" y="1370"/>
                    <a:pt x="252" y="1438"/>
                  </a:cubicBezTo>
                  <a:cubicBezTo>
                    <a:pt x="229" y="1506"/>
                    <a:pt x="206" y="1598"/>
                    <a:pt x="183" y="1666"/>
                  </a:cubicBezTo>
                  <a:cubicBezTo>
                    <a:pt x="183" y="1735"/>
                    <a:pt x="161" y="1826"/>
                    <a:pt x="161" y="1895"/>
                  </a:cubicBezTo>
                  <a:cubicBezTo>
                    <a:pt x="138" y="1963"/>
                    <a:pt x="115" y="2031"/>
                    <a:pt x="115" y="2100"/>
                  </a:cubicBezTo>
                  <a:cubicBezTo>
                    <a:pt x="69" y="2237"/>
                    <a:pt x="69" y="2397"/>
                    <a:pt x="46" y="2556"/>
                  </a:cubicBezTo>
                  <a:cubicBezTo>
                    <a:pt x="1" y="2830"/>
                    <a:pt x="1" y="3127"/>
                    <a:pt x="46" y="3401"/>
                  </a:cubicBezTo>
                  <a:cubicBezTo>
                    <a:pt x="46" y="3538"/>
                    <a:pt x="69" y="3675"/>
                    <a:pt x="115" y="3835"/>
                  </a:cubicBezTo>
                  <a:cubicBezTo>
                    <a:pt x="138" y="3903"/>
                    <a:pt x="183" y="3972"/>
                    <a:pt x="206" y="4063"/>
                  </a:cubicBezTo>
                  <a:cubicBezTo>
                    <a:pt x="229" y="4131"/>
                    <a:pt x="252" y="4177"/>
                    <a:pt x="297" y="4246"/>
                  </a:cubicBezTo>
                  <a:cubicBezTo>
                    <a:pt x="343" y="4291"/>
                    <a:pt x="366" y="4360"/>
                    <a:pt x="434" y="4405"/>
                  </a:cubicBezTo>
                  <a:cubicBezTo>
                    <a:pt x="457" y="4428"/>
                    <a:pt x="480" y="4474"/>
                    <a:pt x="503" y="4497"/>
                  </a:cubicBezTo>
                  <a:cubicBezTo>
                    <a:pt x="549" y="4519"/>
                    <a:pt x="571" y="4519"/>
                    <a:pt x="617" y="4542"/>
                  </a:cubicBezTo>
                  <a:lnTo>
                    <a:pt x="708" y="4542"/>
                  </a:lnTo>
                  <a:cubicBezTo>
                    <a:pt x="754" y="4519"/>
                    <a:pt x="777" y="4497"/>
                    <a:pt x="800" y="4474"/>
                  </a:cubicBezTo>
                  <a:cubicBezTo>
                    <a:pt x="822" y="4451"/>
                    <a:pt x="845" y="4428"/>
                    <a:pt x="845" y="4405"/>
                  </a:cubicBezTo>
                  <a:cubicBezTo>
                    <a:pt x="845" y="4382"/>
                    <a:pt x="868" y="4382"/>
                    <a:pt x="868" y="4360"/>
                  </a:cubicBezTo>
                  <a:cubicBezTo>
                    <a:pt x="868" y="4405"/>
                    <a:pt x="891" y="4428"/>
                    <a:pt x="914" y="4474"/>
                  </a:cubicBezTo>
                  <a:cubicBezTo>
                    <a:pt x="937" y="4519"/>
                    <a:pt x="937" y="4565"/>
                    <a:pt x="982" y="4634"/>
                  </a:cubicBezTo>
                  <a:cubicBezTo>
                    <a:pt x="1005" y="4679"/>
                    <a:pt x="1028" y="4725"/>
                    <a:pt x="1051" y="4770"/>
                  </a:cubicBezTo>
                  <a:cubicBezTo>
                    <a:pt x="1074" y="4816"/>
                    <a:pt x="1096" y="4839"/>
                    <a:pt x="1096" y="4862"/>
                  </a:cubicBezTo>
                  <a:cubicBezTo>
                    <a:pt x="1119" y="4885"/>
                    <a:pt x="1119" y="4885"/>
                    <a:pt x="1142" y="4907"/>
                  </a:cubicBezTo>
                  <a:cubicBezTo>
                    <a:pt x="1142" y="4930"/>
                    <a:pt x="1165" y="4930"/>
                    <a:pt x="1165" y="4953"/>
                  </a:cubicBezTo>
                  <a:cubicBezTo>
                    <a:pt x="1188" y="4976"/>
                    <a:pt x="1210" y="4976"/>
                    <a:pt x="1233" y="4976"/>
                  </a:cubicBezTo>
                  <a:cubicBezTo>
                    <a:pt x="1247" y="4983"/>
                    <a:pt x="1260" y="4985"/>
                    <a:pt x="1273" y="4985"/>
                  </a:cubicBezTo>
                  <a:cubicBezTo>
                    <a:pt x="1304" y="4985"/>
                    <a:pt x="1331" y="4969"/>
                    <a:pt x="1347" y="4953"/>
                  </a:cubicBezTo>
                  <a:cubicBezTo>
                    <a:pt x="1393" y="4930"/>
                    <a:pt x="1416" y="4885"/>
                    <a:pt x="1416" y="4839"/>
                  </a:cubicBezTo>
                  <a:cubicBezTo>
                    <a:pt x="1416" y="4793"/>
                    <a:pt x="1393" y="4748"/>
                    <a:pt x="1370" y="4702"/>
                  </a:cubicBezTo>
                  <a:cubicBezTo>
                    <a:pt x="1347" y="4679"/>
                    <a:pt x="1347" y="4656"/>
                    <a:pt x="1325" y="4634"/>
                  </a:cubicBezTo>
                  <a:cubicBezTo>
                    <a:pt x="1325" y="4611"/>
                    <a:pt x="1302" y="4588"/>
                    <a:pt x="1302" y="4565"/>
                  </a:cubicBezTo>
                  <a:cubicBezTo>
                    <a:pt x="1302" y="4565"/>
                    <a:pt x="1279" y="4542"/>
                    <a:pt x="1279" y="4542"/>
                  </a:cubicBezTo>
                  <a:cubicBezTo>
                    <a:pt x="1279" y="4542"/>
                    <a:pt x="1279" y="4519"/>
                    <a:pt x="1279" y="4519"/>
                  </a:cubicBezTo>
                  <a:cubicBezTo>
                    <a:pt x="1256" y="4474"/>
                    <a:pt x="1233" y="4405"/>
                    <a:pt x="1210" y="4360"/>
                  </a:cubicBezTo>
                  <a:cubicBezTo>
                    <a:pt x="1188" y="4291"/>
                    <a:pt x="1142" y="4223"/>
                    <a:pt x="1119" y="4154"/>
                  </a:cubicBezTo>
                  <a:cubicBezTo>
                    <a:pt x="1074" y="4017"/>
                    <a:pt x="1051" y="3880"/>
                    <a:pt x="982" y="3766"/>
                  </a:cubicBezTo>
                  <a:cubicBezTo>
                    <a:pt x="982" y="3743"/>
                    <a:pt x="959" y="3721"/>
                    <a:pt x="959" y="3675"/>
                  </a:cubicBezTo>
                  <a:cubicBezTo>
                    <a:pt x="937" y="3652"/>
                    <a:pt x="914" y="3629"/>
                    <a:pt x="891" y="3606"/>
                  </a:cubicBezTo>
                  <a:cubicBezTo>
                    <a:pt x="857" y="3584"/>
                    <a:pt x="817" y="3572"/>
                    <a:pt x="777" y="3572"/>
                  </a:cubicBezTo>
                  <a:cubicBezTo>
                    <a:pt x="737" y="3572"/>
                    <a:pt x="697" y="3584"/>
                    <a:pt x="663" y="3606"/>
                  </a:cubicBezTo>
                  <a:cubicBezTo>
                    <a:pt x="640" y="3629"/>
                    <a:pt x="617" y="3652"/>
                    <a:pt x="594" y="3698"/>
                  </a:cubicBezTo>
                  <a:cubicBezTo>
                    <a:pt x="571" y="3721"/>
                    <a:pt x="571" y="3743"/>
                    <a:pt x="571" y="3766"/>
                  </a:cubicBezTo>
                  <a:cubicBezTo>
                    <a:pt x="549" y="3835"/>
                    <a:pt x="549" y="3926"/>
                    <a:pt x="549" y="4017"/>
                  </a:cubicBezTo>
                  <a:cubicBezTo>
                    <a:pt x="549" y="4040"/>
                    <a:pt x="571" y="4040"/>
                    <a:pt x="571" y="4063"/>
                  </a:cubicBezTo>
                  <a:cubicBezTo>
                    <a:pt x="549" y="4040"/>
                    <a:pt x="526" y="4040"/>
                    <a:pt x="526" y="4017"/>
                  </a:cubicBezTo>
                  <a:cubicBezTo>
                    <a:pt x="503" y="3949"/>
                    <a:pt x="480" y="3880"/>
                    <a:pt x="457" y="3812"/>
                  </a:cubicBezTo>
                  <a:cubicBezTo>
                    <a:pt x="434" y="3721"/>
                    <a:pt x="412" y="3652"/>
                    <a:pt x="389" y="3584"/>
                  </a:cubicBezTo>
                  <a:cubicBezTo>
                    <a:pt x="366" y="3447"/>
                    <a:pt x="343" y="3310"/>
                    <a:pt x="343" y="3196"/>
                  </a:cubicBezTo>
                  <a:cubicBezTo>
                    <a:pt x="343" y="3104"/>
                    <a:pt x="343" y="3036"/>
                    <a:pt x="343" y="2967"/>
                  </a:cubicBezTo>
                  <a:cubicBezTo>
                    <a:pt x="343" y="2899"/>
                    <a:pt x="343" y="2830"/>
                    <a:pt x="343" y="2739"/>
                  </a:cubicBezTo>
                  <a:cubicBezTo>
                    <a:pt x="343" y="2671"/>
                    <a:pt x="366" y="2602"/>
                    <a:pt x="366" y="2534"/>
                  </a:cubicBezTo>
                  <a:cubicBezTo>
                    <a:pt x="389" y="2442"/>
                    <a:pt x="389" y="2374"/>
                    <a:pt x="389" y="2283"/>
                  </a:cubicBezTo>
                  <a:cubicBezTo>
                    <a:pt x="412" y="2214"/>
                    <a:pt x="434" y="2146"/>
                    <a:pt x="434" y="2054"/>
                  </a:cubicBezTo>
                  <a:cubicBezTo>
                    <a:pt x="457" y="1986"/>
                    <a:pt x="457" y="1917"/>
                    <a:pt x="480" y="1849"/>
                  </a:cubicBezTo>
                  <a:cubicBezTo>
                    <a:pt x="503" y="1712"/>
                    <a:pt x="549" y="1552"/>
                    <a:pt x="571" y="1415"/>
                  </a:cubicBezTo>
                  <a:cubicBezTo>
                    <a:pt x="571" y="1324"/>
                    <a:pt x="571" y="1255"/>
                    <a:pt x="594" y="1187"/>
                  </a:cubicBezTo>
                  <a:cubicBezTo>
                    <a:pt x="594" y="1096"/>
                    <a:pt x="617" y="1027"/>
                    <a:pt x="617" y="959"/>
                  </a:cubicBezTo>
                  <a:cubicBezTo>
                    <a:pt x="617" y="913"/>
                    <a:pt x="617" y="845"/>
                    <a:pt x="617" y="799"/>
                  </a:cubicBezTo>
                  <a:cubicBezTo>
                    <a:pt x="617" y="776"/>
                    <a:pt x="617" y="730"/>
                    <a:pt x="617" y="708"/>
                  </a:cubicBezTo>
                  <a:cubicBezTo>
                    <a:pt x="617" y="662"/>
                    <a:pt x="594" y="639"/>
                    <a:pt x="594" y="593"/>
                  </a:cubicBezTo>
                  <a:cubicBezTo>
                    <a:pt x="594" y="548"/>
                    <a:pt x="571" y="502"/>
                    <a:pt x="571" y="457"/>
                  </a:cubicBezTo>
                  <a:cubicBezTo>
                    <a:pt x="549" y="411"/>
                    <a:pt x="526" y="388"/>
                    <a:pt x="526" y="342"/>
                  </a:cubicBezTo>
                  <a:cubicBezTo>
                    <a:pt x="503" y="297"/>
                    <a:pt x="480" y="251"/>
                    <a:pt x="457" y="228"/>
                  </a:cubicBezTo>
                  <a:cubicBezTo>
                    <a:pt x="434" y="183"/>
                    <a:pt x="412" y="137"/>
                    <a:pt x="389" y="91"/>
                  </a:cubicBezTo>
                  <a:cubicBezTo>
                    <a:pt x="366" y="68"/>
                    <a:pt x="343" y="46"/>
                    <a:pt x="320" y="23"/>
                  </a:cubicBezTo>
                  <a:cubicBezTo>
                    <a:pt x="297" y="0"/>
                    <a:pt x="297" y="0"/>
                    <a:pt x="275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" name="Google Shape;9810;p58"/>
            <p:cNvSpPr/>
            <p:nvPr/>
          </p:nvSpPr>
          <p:spPr>
            <a:xfrm>
              <a:off x="5186180" y="2986783"/>
              <a:ext cx="62411" cy="38765"/>
            </a:xfrm>
            <a:custGeom>
              <a:avLst/>
              <a:gdLst/>
              <a:ahLst/>
              <a:cxnLst/>
              <a:rect l="l" t="t" r="r" b="b"/>
              <a:pathLst>
                <a:path w="1325" h="823" extrusionOk="0">
                  <a:moveTo>
                    <a:pt x="1187" y="0"/>
                  </a:moveTo>
                  <a:cubicBezTo>
                    <a:pt x="1164" y="23"/>
                    <a:pt x="1164" y="23"/>
                    <a:pt x="1142" y="23"/>
                  </a:cubicBezTo>
                  <a:cubicBezTo>
                    <a:pt x="1119" y="23"/>
                    <a:pt x="1096" y="46"/>
                    <a:pt x="1073" y="46"/>
                  </a:cubicBezTo>
                  <a:cubicBezTo>
                    <a:pt x="1005" y="69"/>
                    <a:pt x="959" y="92"/>
                    <a:pt x="913" y="114"/>
                  </a:cubicBezTo>
                  <a:cubicBezTo>
                    <a:pt x="890" y="137"/>
                    <a:pt x="868" y="160"/>
                    <a:pt x="845" y="160"/>
                  </a:cubicBezTo>
                  <a:cubicBezTo>
                    <a:pt x="822" y="183"/>
                    <a:pt x="776" y="183"/>
                    <a:pt x="754" y="206"/>
                  </a:cubicBezTo>
                  <a:cubicBezTo>
                    <a:pt x="708" y="229"/>
                    <a:pt x="639" y="274"/>
                    <a:pt x="594" y="297"/>
                  </a:cubicBezTo>
                  <a:cubicBezTo>
                    <a:pt x="548" y="320"/>
                    <a:pt x="502" y="366"/>
                    <a:pt x="434" y="388"/>
                  </a:cubicBezTo>
                  <a:cubicBezTo>
                    <a:pt x="388" y="411"/>
                    <a:pt x="343" y="457"/>
                    <a:pt x="297" y="480"/>
                  </a:cubicBezTo>
                  <a:cubicBezTo>
                    <a:pt x="251" y="502"/>
                    <a:pt x="183" y="548"/>
                    <a:pt x="137" y="594"/>
                  </a:cubicBezTo>
                  <a:cubicBezTo>
                    <a:pt x="114" y="594"/>
                    <a:pt x="92" y="617"/>
                    <a:pt x="69" y="639"/>
                  </a:cubicBezTo>
                  <a:lnTo>
                    <a:pt x="46" y="662"/>
                  </a:lnTo>
                  <a:cubicBezTo>
                    <a:pt x="23" y="662"/>
                    <a:pt x="23" y="685"/>
                    <a:pt x="23" y="685"/>
                  </a:cubicBezTo>
                  <a:cubicBezTo>
                    <a:pt x="0" y="708"/>
                    <a:pt x="0" y="708"/>
                    <a:pt x="0" y="731"/>
                  </a:cubicBezTo>
                  <a:cubicBezTo>
                    <a:pt x="0" y="754"/>
                    <a:pt x="0" y="776"/>
                    <a:pt x="23" y="776"/>
                  </a:cubicBezTo>
                  <a:cubicBezTo>
                    <a:pt x="23" y="799"/>
                    <a:pt x="23" y="799"/>
                    <a:pt x="23" y="799"/>
                  </a:cubicBezTo>
                  <a:cubicBezTo>
                    <a:pt x="23" y="822"/>
                    <a:pt x="69" y="822"/>
                    <a:pt x="92" y="822"/>
                  </a:cubicBezTo>
                  <a:cubicBezTo>
                    <a:pt x="114" y="822"/>
                    <a:pt x="137" y="799"/>
                    <a:pt x="160" y="799"/>
                  </a:cubicBezTo>
                  <a:cubicBezTo>
                    <a:pt x="183" y="776"/>
                    <a:pt x="206" y="754"/>
                    <a:pt x="229" y="754"/>
                  </a:cubicBezTo>
                  <a:cubicBezTo>
                    <a:pt x="229" y="754"/>
                    <a:pt x="251" y="731"/>
                    <a:pt x="251" y="731"/>
                  </a:cubicBezTo>
                  <a:cubicBezTo>
                    <a:pt x="263" y="742"/>
                    <a:pt x="280" y="748"/>
                    <a:pt x="297" y="748"/>
                  </a:cubicBezTo>
                  <a:cubicBezTo>
                    <a:pt x="314" y="748"/>
                    <a:pt x="331" y="742"/>
                    <a:pt x="343" y="731"/>
                  </a:cubicBezTo>
                  <a:lnTo>
                    <a:pt x="365" y="731"/>
                  </a:lnTo>
                  <a:cubicBezTo>
                    <a:pt x="388" y="708"/>
                    <a:pt x="434" y="685"/>
                    <a:pt x="457" y="662"/>
                  </a:cubicBezTo>
                  <a:cubicBezTo>
                    <a:pt x="502" y="617"/>
                    <a:pt x="548" y="594"/>
                    <a:pt x="594" y="571"/>
                  </a:cubicBezTo>
                  <a:cubicBezTo>
                    <a:pt x="685" y="502"/>
                    <a:pt x="799" y="434"/>
                    <a:pt x="913" y="366"/>
                  </a:cubicBezTo>
                  <a:cubicBezTo>
                    <a:pt x="982" y="343"/>
                    <a:pt x="1050" y="297"/>
                    <a:pt x="1096" y="274"/>
                  </a:cubicBezTo>
                  <a:cubicBezTo>
                    <a:pt x="1142" y="251"/>
                    <a:pt x="1164" y="251"/>
                    <a:pt x="1187" y="229"/>
                  </a:cubicBezTo>
                  <a:cubicBezTo>
                    <a:pt x="1187" y="229"/>
                    <a:pt x="1210" y="206"/>
                    <a:pt x="1233" y="206"/>
                  </a:cubicBezTo>
                  <a:cubicBezTo>
                    <a:pt x="1256" y="206"/>
                    <a:pt x="1278" y="183"/>
                    <a:pt x="1301" y="183"/>
                  </a:cubicBezTo>
                  <a:cubicBezTo>
                    <a:pt x="1301" y="160"/>
                    <a:pt x="1324" y="114"/>
                    <a:pt x="1324" y="92"/>
                  </a:cubicBezTo>
                  <a:cubicBezTo>
                    <a:pt x="1301" y="69"/>
                    <a:pt x="1301" y="46"/>
                    <a:pt x="1256" y="46"/>
                  </a:cubicBezTo>
                  <a:cubicBezTo>
                    <a:pt x="1256" y="23"/>
                    <a:pt x="1256" y="23"/>
                    <a:pt x="1256" y="23"/>
                  </a:cubicBezTo>
                  <a:cubicBezTo>
                    <a:pt x="1233" y="23"/>
                    <a:pt x="1233" y="0"/>
                    <a:pt x="121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" name="Google Shape;9811;p58"/>
            <p:cNvSpPr/>
            <p:nvPr/>
          </p:nvSpPr>
          <p:spPr>
            <a:xfrm>
              <a:off x="4991544" y="2981413"/>
              <a:ext cx="350537" cy="445119"/>
            </a:xfrm>
            <a:custGeom>
              <a:avLst/>
              <a:gdLst/>
              <a:ahLst/>
              <a:cxnLst/>
              <a:rect l="l" t="t" r="r" b="b"/>
              <a:pathLst>
                <a:path w="7442" h="9450" extrusionOk="0">
                  <a:moveTo>
                    <a:pt x="6392" y="365"/>
                  </a:moveTo>
                  <a:cubicBezTo>
                    <a:pt x="6324" y="388"/>
                    <a:pt x="6278" y="411"/>
                    <a:pt x="6232" y="434"/>
                  </a:cubicBezTo>
                  <a:lnTo>
                    <a:pt x="6209" y="434"/>
                  </a:lnTo>
                  <a:cubicBezTo>
                    <a:pt x="6232" y="434"/>
                    <a:pt x="6255" y="411"/>
                    <a:pt x="6255" y="388"/>
                  </a:cubicBezTo>
                  <a:cubicBezTo>
                    <a:pt x="6301" y="388"/>
                    <a:pt x="6346" y="365"/>
                    <a:pt x="6392" y="365"/>
                  </a:cubicBezTo>
                  <a:close/>
                  <a:moveTo>
                    <a:pt x="823" y="8697"/>
                  </a:moveTo>
                  <a:cubicBezTo>
                    <a:pt x="823" y="8742"/>
                    <a:pt x="823" y="8765"/>
                    <a:pt x="800" y="8811"/>
                  </a:cubicBezTo>
                  <a:lnTo>
                    <a:pt x="800" y="8788"/>
                  </a:lnTo>
                  <a:lnTo>
                    <a:pt x="800" y="8742"/>
                  </a:lnTo>
                  <a:lnTo>
                    <a:pt x="777" y="8719"/>
                  </a:lnTo>
                  <a:cubicBezTo>
                    <a:pt x="800" y="8719"/>
                    <a:pt x="800" y="8719"/>
                    <a:pt x="823" y="8697"/>
                  </a:cubicBezTo>
                  <a:close/>
                  <a:moveTo>
                    <a:pt x="7351" y="0"/>
                  </a:moveTo>
                  <a:cubicBezTo>
                    <a:pt x="7282" y="23"/>
                    <a:pt x="7214" y="46"/>
                    <a:pt x="7122" y="69"/>
                  </a:cubicBezTo>
                  <a:cubicBezTo>
                    <a:pt x="7077" y="91"/>
                    <a:pt x="7008" y="114"/>
                    <a:pt x="6963" y="114"/>
                  </a:cubicBezTo>
                  <a:cubicBezTo>
                    <a:pt x="6940" y="91"/>
                    <a:pt x="6917" y="46"/>
                    <a:pt x="6871" y="46"/>
                  </a:cubicBezTo>
                  <a:cubicBezTo>
                    <a:pt x="6826" y="23"/>
                    <a:pt x="6780" y="23"/>
                    <a:pt x="6757" y="23"/>
                  </a:cubicBezTo>
                  <a:lnTo>
                    <a:pt x="6689" y="23"/>
                  </a:lnTo>
                  <a:cubicBezTo>
                    <a:pt x="6597" y="23"/>
                    <a:pt x="6529" y="46"/>
                    <a:pt x="6460" y="46"/>
                  </a:cubicBezTo>
                  <a:lnTo>
                    <a:pt x="6438" y="46"/>
                  </a:lnTo>
                  <a:lnTo>
                    <a:pt x="6438" y="69"/>
                  </a:lnTo>
                  <a:lnTo>
                    <a:pt x="6324" y="69"/>
                  </a:lnTo>
                  <a:cubicBezTo>
                    <a:pt x="6278" y="91"/>
                    <a:pt x="6232" y="114"/>
                    <a:pt x="6187" y="114"/>
                  </a:cubicBezTo>
                  <a:lnTo>
                    <a:pt x="6118" y="137"/>
                  </a:lnTo>
                  <a:lnTo>
                    <a:pt x="6050" y="160"/>
                  </a:lnTo>
                  <a:lnTo>
                    <a:pt x="6004" y="160"/>
                  </a:lnTo>
                  <a:cubicBezTo>
                    <a:pt x="5981" y="183"/>
                    <a:pt x="5958" y="183"/>
                    <a:pt x="5935" y="183"/>
                  </a:cubicBezTo>
                  <a:lnTo>
                    <a:pt x="5913" y="206"/>
                  </a:lnTo>
                  <a:cubicBezTo>
                    <a:pt x="5844" y="206"/>
                    <a:pt x="5799" y="228"/>
                    <a:pt x="5730" y="251"/>
                  </a:cubicBezTo>
                  <a:cubicBezTo>
                    <a:pt x="5684" y="274"/>
                    <a:pt x="5616" y="320"/>
                    <a:pt x="5547" y="343"/>
                  </a:cubicBezTo>
                  <a:cubicBezTo>
                    <a:pt x="5502" y="365"/>
                    <a:pt x="5456" y="388"/>
                    <a:pt x="5410" y="411"/>
                  </a:cubicBezTo>
                  <a:cubicBezTo>
                    <a:pt x="5410" y="434"/>
                    <a:pt x="5388" y="434"/>
                    <a:pt x="5388" y="434"/>
                  </a:cubicBezTo>
                  <a:lnTo>
                    <a:pt x="5342" y="480"/>
                  </a:lnTo>
                  <a:cubicBezTo>
                    <a:pt x="5205" y="525"/>
                    <a:pt x="5091" y="594"/>
                    <a:pt x="4977" y="662"/>
                  </a:cubicBezTo>
                  <a:cubicBezTo>
                    <a:pt x="4840" y="753"/>
                    <a:pt x="4726" y="822"/>
                    <a:pt x="4589" y="890"/>
                  </a:cubicBezTo>
                  <a:cubicBezTo>
                    <a:pt x="4452" y="982"/>
                    <a:pt x="4315" y="1073"/>
                    <a:pt x="4201" y="1164"/>
                  </a:cubicBezTo>
                  <a:cubicBezTo>
                    <a:pt x="4064" y="1256"/>
                    <a:pt x="3950" y="1347"/>
                    <a:pt x="3836" y="1438"/>
                  </a:cubicBezTo>
                  <a:cubicBezTo>
                    <a:pt x="3767" y="1484"/>
                    <a:pt x="3721" y="1507"/>
                    <a:pt x="3676" y="1552"/>
                  </a:cubicBezTo>
                  <a:lnTo>
                    <a:pt x="3653" y="1575"/>
                  </a:lnTo>
                  <a:lnTo>
                    <a:pt x="3630" y="1575"/>
                  </a:lnTo>
                  <a:cubicBezTo>
                    <a:pt x="3562" y="1621"/>
                    <a:pt x="3493" y="1666"/>
                    <a:pt x="3425" y="1735"/>
                  </a:cubicBezTo>
                  <a:cubicBezTo>
                    <a:pt x="3379" y="1758"/>
                    <a:pt x="3333" y="1803"/>
                    <a:pt x="3288" y="1849"/>
                  </a:cubicBezTo>
                  <a:cubicBezTo>
                    <a:pt x="3265" y="1872"/>
                    <a:pt x="3219" y="1895"/>
                    <a:pt x="3174" y="1940"/>
                  </a:cubicBezTo>
                  <a:cubicBezTo>
                    <a:pt x="3128" y="1986"/>
                    <a:pt x="3082" y="2032"/>
                    <a:pt x="3037" y="2077"/>
                  </a:cubicBezTo>
                  <a:cubicBezTo>
                    <a:pt x="2991" y="2100"/>
                    <a:pt x="2945" y="2146"/>
                    <a:pt x="2923" y="2169"/>
                  </a:cubicBezTo>
                  <a:cubicBezTo>
                    <a:pt x="2877" y="2191"/>
                    <a:pt x="2854" y="2214"/>
                    <a:pt x="2808" y="2237"/>
                  </a:cubicBezTo>
                  <a:lnTo>
                    <a:pt x="2786" y="2283"/>
                  </a:lnTo>
                  <a:cubicBezTo>
                    <a:pt x="2763" y="2306"/>
                    <a:pt x="2740" y="2306"/>
                    <a:pt x="2717" y="2328"/>
                  </a:cubicBezTo>
                  <a:lnTo>
                    <a:pt x="2671" y="2374"/>
                  </a:lnTo>
                  <a:cubicBezTo>
                    <a:pt x="2626" y="2420"/>
                    <a:pt x="2580" y="2465"/>
                    <a:pt x="2535" y="2511"/>
                  </a:cubicBezTo>
                  <a:cubicBezTo>
                    <a:pt x="2466" y="2579"/>
                    <a:pt x="2398" y="2648"/>
                    <a:pt x="2329" y="2716"/>
                  </a:cubicBezTo>
                  <a:cubicBezTo>
                    <a:pt x="2215" y="2853"/>
                    <a:pt x="2101" y="2990"/>
                    <a:pt x="2010" y="3127"/>
                  </a:cubicBezTo>
                  <a:lnTo>
                    <a:pt x="1987" y="3173"/>
                  </a:lnTo>
                  <a:lnTo>
                    <a:pt x="1964" y="3196"/>
                  </a:lnTo>
                  <a:lnTo>
                    <a:pt x="1873" y="3310"/>
                  </a:lnTo>
                  <a:lnTo>
                    <a:pt x="1758" y="3470"/>
                  </a:lnTo>
                  <a:cubicBezTo>
                    <a:pt x="1667" y="3561"/>
                    <a:pt x="1553" y="3721"/>
                    <a:pt x="1439" y="3858"/>
                  </a:cubicBezTo>
                  <a:cubicBezTo>
                    <a:pt x="1439" y="3858"/>
                    <a:pt x="1416" y="3858"/>
                    <a:pt x="1416" y="3880"/>
                  </a:cubicBezTo>
                  <a:cubicBezTo>
                    <a:pt x="1370" y="3903"/>
                    <a:pt x="1325" y="3949"/>
                    <a:pt x="1302" y="3972"/>
                  </a:cubicBezTo>
                  <a:lnTo>
                    <a:pt x="1279" y="3995"/>
                  </a:lnTo>
                  <a:cubicBezTo>
                    <a:pt x="1279" y="4017"/>
                    <a:pt x="1256" y="4040"/>
                    <a:pt x="1233" y="4063"/>
                  </a:cubicBezTo>
                  <a:lnTo>
                    <a:pt x="1233" y="4086"/>
                  </a:lnTo>
                  <a:cubicBezTo>
                    <a:pt x="1165" y="4154"/>
                    <a:pt x="1119" y="4223"/>
                    <a:pt x="1051" y="4314"/>
                  </a:cubicBezTo>
                  <a:cubicBezTo>
                    <a:pt x="982" y="4405"/>
                    <a:pt x="914" y="4520"/>
                    <a:pt x="845" y="4611"/>
                  </a:cubicBezTo>
                  <a:lnTo>
                    <a:pt x="823" y="4679"/>
                  </a:lnTo>
                  <a:cubicBezTo>
                    <a:pt x="731" y="4793"/>
                    <a:pt x="663" y="4930"/>
                    <a:pt x="594" y="5090"/>
                  </a:cubicBezTo>
                  <a:cubicBezTo>
                    <a:pt x="572" y="5159"/>
                    <a:pt x="549" y="5250"/>
                    <a:pt x="549" y="5318"/>
                  </a:cubicBezTo>
                  <a:cubicBezTo>
                    <a:pt x="526" y="5341"/>
                    <a:pt x="526" y="5364"/>
                    <a:pt x="526" y="5410"/>
                  </a:cubicBezTo>
                  <a:cubicBezTo>
                    <a:pt x="526" y="5410"/>
                    <a:pt x="503" y="5433"/>
                    <a:pt x="503" y="5455"/>
                  </a:cubicBezTo>
                  <a:lnTo>
                    <a:pt x="503" y="5478"/>
                  </a:lnTo>
                  <a:cubicBezTo>
                    <a:pt x="480" y="5524"/>
                    <a:pt x="457" y="5592"/>
                    <a:pt x="412" y="5661"/>
                  </a:cubicBezTo>
                  <a:lnTo>
                    <a:pt x="412" y="5684"/>
                  </a:lnTo>
                  <a:cubicBezTo>
                    <a:pt x="343" y="5866"/>
                    <a:pt x="275" y="6026"/>
                    <a:pt x="229" y="6186"/>
                  </a:cubicBezTo>
                  <a:cubicBezTo>
                    <a:pt x="183" y="6323"/>
                    <a:pt x="138" y="6460"/>
                    <a:pt x="115" y="6642"/>
                  </a:cubicBezTo>
                  <a:lnTo>
                    <a:pt x="92" y="6711"/>
                  </a:lnTo>
                  <a:cubicBezTo>
                    <a:pt x="69" y="6825"/>
                    <a:pt x="47" y="6962"/>
                    <a:pt x="24" y="7076"/>
                  </a:cubicBezTo>
                  <a:cubicBezTo>
                    <a:pt x="24" y="7122"/>
                    <a:pt x="24" y="7144"/>
                    <a:pt x="1" y="7190"/>
                  </a:cubicBezTo>
                  <a:cubicBezTo>
                    <a:pt x="1" y="7259"/>
                    <a:pt x="1" y="7327"/>
                    <a:pt x="1" y="7373"/>
                  </a:cubicBezTo>
                  <a:cubicBezTo>
                    <a:pt x="1" y="7441"/>
                    <a:pt x="24" y="7510"/>
                    <a:pt x="24" y="7578"/>
                  </a:cubicBezTo>
                  <a:cubicBezTo>
                    <a:pt x="47" y="7647"/>
                    <a:pt x="69" y="7715"/>
                    <a:pt x="69" y="7761"/>
                  </a:cubicBezTo>
                  <a:lnTo>
                    <a:pt x="92" y="7784"/>
                  </a:lnTo>
                  <a:cubicBezTo>
                    <a:pt x="92" y="7806"/>
                    <a:pt x="92" y="7829"/>
                    <a:pt x="115" y="7852"/>
                  </a:cubicBezTo>
                  <a:cubicBezTo>
                    <a:pt x="115" y="7875"/>
                    <a:pt x="138" y="7921"/>
                    <a:pt x="138" y="7943"/>
                  </a:cubicBezTo>
                  <a:cubicBezTo>
                    <a:pt x="183" y="8057"/>
                    <a:pt x="229" y="8172"/>
                    <a:pt x="275" y="8263"/>
                  </a:cubicBezTo>
                  <a:lnTo>
                    <a:pt x="252" y="8240"/>
                  </a:lnTo>
                  <a:lnTo>
                    <a:pt x="252" y="8240"/>
                  </a:lnTo>
                  <a:cubicBezTo>
                    <a:pt x="298" y="8309"/>
                    <a:pt x="320" y="8377"/>
                    <a:pt x="343" y="8446"/>
                  </a:cubicBezTo>
                  <a:cubicBezTo>
                    <a:pt x="366" y="8560"/>
                    <a:pt x="412" y="8651"/>
                    <a:pt x="457" y="8742"/>
                  </a:cubicBezTo>
                  <a:lnTo>
                    <a:pt x="457" y="8719"/>
                  </a:lnTo>
                  <a:cubicBezTo>
                    <a:pt x="480" y="8788"/>
                    <a:pt x="503" y="8856"/>
                    <a:pt x="549" y="8948"/>
                  </a:cubicBezTo>
                  <a:lnTo>
                    <a:pt x="549" y="8971"/>
                  </a:lnTo>
                  <a:lnTo>
                    <a:pt x="572" y="9016"/>
                  </a:lnTo>
                  <a:cubicBezTo>
                    <a:pt x="594" y="9062"/>
                    <a:pt x="617" y="9130"/>
                    <a:pt x="663" y="9176"/>
                  </a:cubicBezTo>
                  <a:cubicBezTo>
                    <a:pt x="686" y="9199"/>
                    <a:pt x="686" y="9222"/>
                    <a:pt x="708" y="9244"/>
                  </a:cubicBezTo>
                  <a:lnTo>
                    <a:pt x="731" y="9267"/>
                  </a:lnTo>
                  <a:cubicBezTo>
                    <a:pt x="731" y="9290"/>
                    <a:pt x="754" y="9290"/>
                    <a:pt x="754" y="9313"/>
                  </a:cubicBezTo>
                  <a:cubicBezTo>
                    <a:pt x="754" y="9313"/>
                    <a:pt x="777" y="9336"/>
                    <a:pt x="777" y="9359"/>
                  </a:cubicBezTo>
                  <a:cubicBezTo>
                    <a:pt x="800" y="9381"/>
                    <a:pt x="823" y="9404"/>
                    <a:pt x="845" y="9427"/>
                  </a:cubicBezTo>
                  <a:cubicBezTo>
                    <a:pt x="868" y="9427"/>
                    <a:pt x="891" y="9450"/>
                    <a:pt x="914" y="9450"/>
                  </a:cubicBezTo>
                  <a:cubicBezTo>
                    <a:pt x="960" y="9427"/>
                    <a:pt x="982" y="9427"/>
                    <a:pt x="1005" y="9427"/>
                  </a:cubicBezTo>
                  <a:cubicBezTo>
                    <a:pt x="1028" y="9404"/>
                    <a:pt x="1028" y="9404"/>
                    <a:pt x="1051" y="9381"/>
                  </a:cubicBezTo>
                  <a:cubicBezTo>
                    <a:pt x="1051" y="9359"/>
                    <a:pt x="1074" y="9313"/>
                    <a:pt x="1074" y="9313"/>
                  </a:cubicBezTo>
                  <a:cubicBezTo>
                    <a:pt x="1074" y="9290"/>
                    <a:pt x="1074" y="9267"/>
                    <a:pt x="1074" y="9267"/>
                  </a:cubicBezTo>
                  <a:cubicBezTo>
                    <a:pt x="1074" y="9222"/>
                    <a:pt x="1097" y="9199"/>
                    <a:pt x="1097" y="9153"/>
                  </a:cubicBezTo>
                  <a:cubicBezTo>
                    <a:pt x="1097" y="9107"/>
                    <a:pt x="1097" y="9062"/>
                    <a:pt x="1097" y="9039"/>
                  </a:cubicBezTo>
                  <a:cubicBezTo>
                    <a:pt x="1119" y="8971"/>
                    <a:pt x="1119" y="8925"/>
                    <a:pt x="1119" y="8879"/>
                  </a:cubicBezTo>
                  <a:lnTo>
                    <a:pt x="1119" y="8811"/>
                  </a:lnTo>
                  <a:cubicBezTo>
                    <a:pt x="1119" y="8811"/>
                    <a:pt x="1119" y="8811"/>
                    <a:pt x="1142" y="8788"/>
                  </a:cubicBezTo>
                  <a:lnTo>
                    <a:pt x="1142" y="8765"/>
                  </a:lnTo>
                  <a:lnTo>
                    <a:pt x="1142" y="8742"/>
                  </a:lnTo>
                  <a:cubicBezTo>
                    <a:pt x="1142" y="8628"/>
                    <a:pt x="1165" y="8514"/>
                    <a:pt x="1188" y="8400"/>
                  </a:cubicBezTo>
                  <a:cubicBezTo>
                    <a:pt x="1211" y="8309"/>
                    <a:pt x="1233" y="8240"/>
                    <a:pt x="1233" y="8149"/>
                  </a:cubicBezTo>
                  <a:lnTo>
                    <a:pt x="1279" y="7989"/>
                  </a:lnTo>
                  <a:cubicBezTo>
                    <a:pt x="1348" y="7692"/>
                    <a:pt x="1416" y="7418"/>
                    <a:pt x="1462" y="7144"/>
                  </a:cubicBezTo>
                  <a:cubicBezTo>
                    <a:pt x="1507" y="6985"/>
                    <a:pt x="1553" y="6825"/>
                    <a:pt x="1599" y="6711"/>
                  </a:cubicBezTo>
                  <a:lnTo>
                    <a:pt x="1621" y="6642"/>
                  </a:lnTo>
                  <a:cubicBezTo>
                    <a:pt x="1644" y="6597"/>
                    <a:pt x="1644" y="6551"/>
                    <a:pt x="1667" y="6505"/>
                  </a:cubicBezTo>
                  <a:cubicBezTo>
                    <a:pt x="1690" y="6437"/>
                    <a:pt x="1713" y="6391"/>
                    <a:pt x="1736" y="6323"/>
                  </a:cubicBezTo>
                  <a:lnTo>
                    <a:pt x="1758" y="6277"/>
                  </a:lnTo>
                  <a:lnTo>
                    <a:pt x="1736" y="6300"/>
                  </a:lnTo>
                  <a:lnTo>
                    <a:pt x="1781" y="6209"/>
                  </a:lnTo>
                  <a:lnTo>
                    <a:pt x="1781" y="6163"/>
                  </a:lnTo>
                  <a:cubicBezTo>
                    <a:pt x="1827" y="6095"/>
                    <a:pt x="1827" y="6049"/>
                    <a:pt x="1850" y="5980"/>
                  </a:cubicBezTo>
                  <a:lnTo>
                    <a:pt x="1887" y="5887"/>
                  </a:lnTo>
                  <a:lnTo>
                    <a:pt x="1887" y="5887"/>
                  </a:lnTo>
                  <a:cubicBezTo>
                    <a:pt x="1948" y="5781"/>
                    <a:pt x="1990" y="5675"/>
                    <a:pt x="2032" y="5570"/>
                  </a:cubicBezTo>
                  <a:lnTo>
                    <a:pt x="2055" y="5478"/>
                  </a:lnTo>
                  <a:cubicBezTo>
                    <a:pt x="2101" y="5364"/>
                    <a:pt x="2169" y="5204"/>
                    <a:pt x="2261" y="5045"/>
                  </a:cubicBezTo>
                  <a:lnTo>
                    <a:pt x="2283" y="4999"/>
                  </a:lnTo>
                  <a:lnTo>
                    <a:pt x="2352" y="4839"/>
                  </a:lnTo>
                  <a:cubicBezTo>
                    <a:pt x="2375" y="4771"/>
                    <a:pt x="2420" y="4725"/>
                    <a:pt x="2443" y="4657"/>
                  </a:cubicBezTo>
                  <a:lnTo>
                    <a:pt x="2466" y="4611"/>
                  </a:lnTo>
                  <a:lnTo>
                    <a:pt x="2512" y="4565"/>
                  </a:lnTo>
                  <a:cubicBezTo>
                    <a:pt x="2557" y="4428"/>
                    <a:pt x="2626" y="4314"/>
                    <a:pt x="2694" y="4200"/>
                  </a:cubicBezTo>
                  <a:cubicBezTo>
                    <a:pt x="2786" y="4063"/>
                    <a:pt x="2854" y="3926"/>
                    <a:pt x="2945" y="3812"/>
                  </a:cubicBezTo>
                  <a:lnTo>
                    <a:pt x="2968" y="3789"/>
                  </a:lnTo>
                  <a:cubicBezTo>
                    <a:pt x="3059" y="3629"/>
                    <a:pt x="3151" y="3492"/>
                    <a:pt x="3242" y="3355"/>
                  </a:cubicBezTo>
                  <a:lnTo>
                    <a:pt x="3242" y="3378"/>
                  </a:lnTo>
                  <a:lnTo>
                    <a:pt x="3288" y="3310"/>
                  </a:lnTo>
                  <a:cubicBezTo>
                    <a:pt x="3356" y="3219"/>
                    <a:pt x="3425" y="3127"/>
                    <a:pt x="3516" y="3036"/>
                  </a:cubicBezTo>
                  <a:cubicBezTo>
                    <a:pt x="3607" y="2899"/>
                    <a:pt x="3721" y="2785"/>
                    <a:pt x="3813" y="2671"/>
                  </a:cubicBezTo>
                  <a:cubicBezTo>
                    <a:pt x="3881" y="2602"/>
                    <a:pt x="3972" y="2534"/>
                    <a:pt x="4041" y="2442"/>
                  </a:cubicBezTo>
                  <a:cubicBezTo>
                    <a:pt x="4087" y="2420"/>
                    <a:pt x="4132" y="2374"/>
                    <a:pt x="4178" y="2328"/>
                  </a:cubicBezTo>
                  <a:cubicBezTo>
                    <a:pt x="4292" y="2214"/>
                    <a:pt x="4406" y="2100"/>
                    <a:pt x="4520" y="1986"/>
                  </a:cubicBezTo>
                  <a:cubicBezTo>
                    <a:pt x="4589" y="1940"/>
                    <a:pt x="4634" y="1872"/>
                    <a:pt x="4703" y="1826"/>
                  </a:cubicBezTo>
                  <a:cubicBezTo>
                    <a:pt x="4771" y="1758"/>
                    <a:pt x="4840" y="1712"/>
                    <a:pt x="4908" y="1666"/>
                  </a:cubicBezTo>
                  <a:cubicBezTo>
                    <a:pt x="4977" y="1598"/>
                    <a:pt x="5045" y="1552"/>
                    <a:pt x="5091" y="1507"/>
                  </a:cubicBezTo>
                  <a:lnTo>
                    <a:pt x="5251" y="1393"/>
                  </a:lnTo>
                  <a:cubicBezTo>
                    <a:pt x="5342" y="1301"/>
                    <a:pt x="5456" y="1233"/>
                    <a:pt x="5547" y="1164"/>
                  </a:cubicBezTo>
                  <a:lnTo>
                    <a:pt x="5593" y="1141"/>
                  </a:lnTo>
                  <a:cubicBezTo>
                    <a:pt x="5707" y="1050"/>
                    <a:pt x="5844" y="982"/>
                    <a:pt x="5981" y="890"/>
                  </a:cubicBezTo>
                  <a:lnTo>
                    <a:pt x="6095" y="822"/>
                  </a:lnTo>
                  <a:cubicBezTo>
                    <a:pt x="6187" y="753"/>
                    <a:pt x="6301" y="685"/>
                    <a:pt x="6392" y="616"/>
                  </a:cubicBezTo>
                  <a:cubicBezTo>
                    <a:pt x="6483" y="571"/>
                    <a:pt x="6597" y="502"/>
                    <a:pt x="6712" y="457"/>
                  </a:cubicBezTo>
                  <a:lnTo>
                    <a:pt x="6757" y="434"/>
                  </a:lnTo>
                  <a:lnTo>
                    <a:pt x="6780" y="411"/>
                  </a:lnTo>
                  <a:cubicBezTo>
                    <a:pt x="6871" y="365"/>
                    <a:pt x="6985" y="297"/>
                    <a:pt x="7122" y="251"/>
                  </a:cubicBezTo>
                  <a:cubicBezTo>
                    <a:pt x="7214" y="206"/>
                    <a:pt x="7305" y="183"/>
                    <a:pt x="7396" y="160"/>
                  </a:cubicBezTo>
                  <a:cubicBezTo>
                    <a:pt x="7419" y="160"/>
                    <a:pt x="7419" y="137"/>
                    <a:pt x="7442" y="114"/>
                  </a:cubicBezTo>
                  <a:cubicBezTo>
                    <a:pt x="7442" y="114"/>
                    <a:pt x="7442" y="91"/>
                    <a:pt x="7442" y="69"/>
                  </a:cubicBezTo>
                  <a:cubicBezTo>
                    <a:pt x="7442" y="23"/>
                    <a:pt x="7419" y="0"/>
                    <a:pt x="737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" name="Google Shape;9812;p58"/>
            <p:cNvSpPr/>
            <p:nvPr/>
          </p:nvSpPr>
          <p:spPr>
            <a:xfrm>
              <a:off x="5625478" y="3163093"/>
              <a:ext cx="254212" cy="322841"/>
            </a:xfrm>
            <a:custGeom>
              <a:avLst/>
              <a:gdLst/>
              <a:ahLst/>
              <a:cxnLst/>
              <a:rect l="l" t="t" r="r" b="b"/>
              <a:pathLst>
                <a:path w="5397" h="6854" extrusionOk="0">
                  <a:moveTo>
                    <a:pt x="717" y="5479"/>
                  </a:moveTo>
                  <a:lnTo>
                    <a:pt x="717" y="5479"/>
                  </a:lnTo>
                  <a:cubicBezTo>
                    <a:pt x="711" y="5485"/>
                    <a:pt x="705" y="5492"/>
                    <a:pt x="700" y="5501"/>
                  </a:cubicBezTo>
                  <a:lnTo>
                    <a:pt x="700" y="5501"/>
                  </a:lnTo>
                  <a:cubicBezTo>
                    <a:pt x="717" y="5498"/>
                    <a:pt x="717" y="5479"/>
                    <a:pt x="717" y="5479"/>
                  </a:cubicBezTo>
                  <a:close/>
                  <a:moveTo>
                    <a:pt x="5260" y="1"/>
                  </a:moveTo>
                  <a:cubicBezTo>
                    <a:pt x="5009" y="115"/>
                    <a:pt x="4757" y="206"/>
                    <a:pt x="4506" y="343"/>
                  </a:cubicBezTo>
                  <a:cubicBezTo>
                    <a:pt x="4461" y="366"/>
                    <a:pt x="4438" y="389"/>
                    <a:pt x="4392" y="412"/>
                  </a:cubicBezTo>
                  <a:cubicBezTo>
                    <a:pt x="4392" y="389"/>
                    <a:pt x="4392" y="389"/>
                    <a:pt x="4392" y="389"/>
                  </a:cubicBezTo>
                  <a:cubicBezTo>
                    <a:pt x="4376" y="355"/>
                    <a:pt x="4334" y="334"/>
                    <a:pt x="4287" y="334"/>
                  </a:cubicBezTo>
                  <a:cubicBezTo>
                    <a:pt x="4269" y="334"/>
                    <a:pt x="4251" y="337"/>
                    <a:pt x="4233" y="343"/>
                  </a:cubicBezTo>
                  <a:cubicBezTo>
                    <a:pt x="4096" y="434"/>
                    <a:pt x="3959" y="526"/>
                    <a:pt x="3822" y="594"/>
                  </a:cubicBezTo>
                  <a:cubicBezTo>
                    <a:pt x="3685" y="685"/>
                    <a:pt x="3548" y="800"/>
                    <a:pt x="3411" y="891"/>
                  </a:cubicBezTo>
                  <a:cubicBezTo>
                    <a:pt x="3388" y="891"/>
                    <a:pt x="3388" y="914"/>
                    <a:pt x="3365" y="914"/>
                  </a:cubicBezTo>
                  <a:cubicBezTo>
                    <a:pt x="3342" y="914"/>
                    <a:pt x="3319" y="914"/>
                    <a:pt x="3297" y="936"/>
                  </a:cubicBezTo>
                  <a:cubicBezTo>
                    <a:pt x="3274" y="959"/>
                    <a:pt x="3251" y="959"/>
                    <a:pt x="3251" y="982"/>
                  </a:cubicBezTo>
                  <a:cubicBezTo>
                    <a:pt x="3183" y="1028"/>
                    <a:pt x="3137" y="1073"/>
                    <a:pt x="3068" y="1119"/>
                  </a:cubicBezTo>
                  <a:cubicBezTo>
                    <a:pt x="3000" y="1188"/>
                    <a:pt x="2931" y="1233"/>
                    <a:pt x="2863" y="1302"/>
                  </a:cubicBezTo>
                  <a:cubicBezTo>
                    <a:pt x="2840" y="1325"/>
                    <a:pt x="2817" y="1347"/>
                    <a:pt x="2795" y="1370"/>
                  </a:cubicBezTo>
                  <a:cubicBezTo>
                    <a:pt x="2772" y="1393"/>
                    <a:pt x="2726" y="1439"/>
                    <a:pt x="2703" y="1461"/>
                  </a:cubicBezTo>
                  <a:cubicBezTo>
                    <a:pt x="2680" y="1484"/>
                    <a:pt x="2658" y="1507"/>
                    <a:pt x="2612" y="1553"/>
                  </a:cubicBezTo>
                  <a:cubicBezTo>
                    <a:pt x="2589" y="1576"/>
                    <a:pt x="2566" y="1598"/>
                    <a:pt x="2543" y="1621"/>
                  </a:cubicBezTo>
                  <a:cubicBezTo>
                    <a:pt x="2543" y="1644"/>
                    <a:pt x="2521" y="1644"/>
                    <a:pt x="2521" y="1644"/>
                  </a:cubicBezTo>
                  <a:cubicBezTo>
                    <a:pt x="2452" y="1713"/>
                    <a:pt x="2406" y="1781"/>
                    <a:pt x="2338" y="1849"/>
                  </a:cubicBezTo>
                  <a:cubicBezTo>
                    <a:pt x="2270" y="1918"/>
                    <a:pt x="2201" y="1986"/>
                    <a:pt x="2155" y="2078"/>
                  </a:cubicBezTo>
                  <a:cubicBezTo>
                    <a:pt x="2110" y="2123"/>
                    <a:pt x="2064" y="2192"/>
                    <a:pt x="2018" y="2260"/>
                  </a:cubicBezTo>
                  <a:cubicBezTo>
                    <a:pt x="1996" y="2283"/>
                    <a:pt x="1973" y="2306"/>
                    <a:pt x="1950" y="2352"/>
                  </a:cubicBezTo>
                  <a:cubicBezTo>
                    <a:pt x="1882" y="2443"/>
                    <a:pt x="1813" y="2534"/>
                    <a:pt x="1745" y="2648"/>
                  </a:cubicBezTo>
                  <a:cubicBezTo>
                    <a:pt x="1699" y="2694"/>
                    <a:pt x="1676" y="2763"/>
                    <a:pt x="1630" y="2808"/>
                  </a:cubicBezTo>
                  <a:cubicBezTo>
                    <a:pt x="1608" y="2854"/>
                    <a:pt x="1585" y="2877"/>
                    <a:pt x="1562" y="2922"/>
                  </a:cubicBezTo>
                  <a:cubicBezTo>
                    <a:pt x="1562" y="2945"/>
                    <a:pt x="1539" y="2968"/>
                    <a:pt x="1539" y="2991"/>
                  </a:cubicBezTo>
                  <a:cubicBezTo>
                    <a:pt x="1516" y="3014"/>
                    <a:pt x="1516" y="3014"/>
                    <a:pt x="1516" y="3036"/>
                  </a:cubicBezTo>
                  <a:cubicBezTo>
                    <a:pt x="1493" y="3059"/>
                    <a:pt x="1493" y="3082"/>
                    <a:pt x="1493" y="3105"/>
                  </a:cubicBezTo>
                  <a:cubicBezTo>
                    <a:pt x="1425" y="3196"/>
                    <a:pt x="1357" y="3310"/>
                    <a:pt x="1288" y="3402"/>
                  </a:cubicBezTo>
                  <a:cubicBezTo>
                    <a:pt x="1220" y="3561"/>
                    <a:pt x="1128" y="3698"/>
                    <a:pt x="1037" y="3858"/>
                  </a:cubicBezTo>
                  <a:cubicBezTo>
                    <a:pt x="1014" y="3927"/>
                    <a:pt x="991" y="3972"/>
                    <a:pt x="946" y="4041"/>
                  </a:cubicBezTo>
                  <a:cubicBezTo>
                    <a:pt x="900" y="4155"/>
                    <a:pt x="832" y="4269"/>
                    <a:pt x="786" y="4383"/>
                  </a:cubicBezTo>
                  <a:cubicBezTo>
                    <a:pt x="695" y="4543"/>
                    <a:pt x="649" y="4703"/>
                    <a:pt x="580" y="4862"/>
                  </a:cubicBezTo>
                  <a:cubicBezTo>
                    <a:pt x="535" y="4931"/>
                    <a:pt x="512" y="4999"/>
                    <a:pt x="466" y="5091"/>
                  </a:cubicBezTo>
                  <a:cubicBezTo>
                    <a:pt x="444" y="5159"/>
                    <a:pt x="421" y="5228"/>
                    <a:pt x="398" y="5319"/>
                  </a:cubicBezTo>
                  <a:cubicBezTo>
                    <a:pt x="352" y="5479"/>
                    <a:pt x="307" y="5638"/>
                    <a:pt x="261" y="5798"/>
                  </a:cubicBezTo>
                  <a:cubicBezTo>
                    <a:pt x="215" y="5935"/>
                    <a:pt x="170" y="6095"/>
                    <a:pt x="147" y="6255"/>
                  </a:cubicBezTo>
                  <a:cubicBezTo>
                    <a:pt x="124" y="6346"/>
                    <a:pt x="101" y="6415"/>
                    <a:pt x="78" y="6506"/>
                  </a:cubicBezTo>
                  <a:cubicBezTo>
                    <a:pt x="78" y="6529"/>
                    <a:pt x="78" y="6552"/>
                    <a:pt x="78" y="6574"/>
                  </a:cubicBezTo>
                  <a:cubicBezTo>
                    <a:pt x="55" y="6620"/>
                    <a:pt x="55" y="6643"/>
                    <a:pt x="33" y="6666"/>
                  </a:cubicBezTo>
                  <a:cubicBezTo>
                    <a:pt x="33" y="6688"/>
                    <a:pt x="33" y="6711"/>
                    <a:pt x="33" y="6757"/>
                  </a:cubicBezTo>
                  <a:cubicBezTo>
                    <a:pt x="0" y="6805"/>
                    <a:pt x="48" y="6854"/>
                    <a:pt x="95" y="6854"/>
                  </a:cubicBezTo>
                  <a:cubicBezTo>
                    <a:pt x="114" y="6854"/>
                    <a:pt x="133" y="6845"/>
                    <a:pt x="147" y="6825"/>
                  </a:cubicBezTo>
                  <a:cubicBezTo>
                    <a:pt x="170" y="6803"/>
                    <a:pt x="192" y="6780"/>
                    <a:pt x="192" y="6757"/>
                  </a:cubicBezTo>
                  <a:cubicBezTo>
                    <a:pt x="192" y="6734"/>
                    <a:pt x="215" y="6711"/>
                    <a:pt x="215" y="6688"/>
                  </a:cubicBezTo>
                  <a:cubicBezTo>
                    <a:pt x="238" y="6643"/>
                    <a:pt x="261" y="6597"/>
                    <a:pt x="261" y="6552"/>
                  </a:cubicBezTo>
                  <a:cubicBezTo>
                    <a:pt x="307" y="6437"/>
                    <a:pt x="352" y="6323"/>
                    <a:pt x="398" y="6232"/>
                  </a:cubicBezTo>
                  <a:cubicBezTo>
                    <a:pt x="421" y="6141"/>
                    <a:pt x="466" y="6049"/>
                    <a:pt x="489" y="5958"/>
                  </a:cubicBezTo>
                  <a:cubicBezTo>
                    <a:pt x="535" y="5844"/>
                    <a:pt x="580" y="5753"/>
                    <a:pt x="626" y="5661"/>
                  </a:cubicBezTo>
                  <a:cubicBezTo>
                    <a:pt x="626" y="5638"/>
                    <a:pt x="649" y="5616"/>
                    <a:pt x="672" y="5593"/>
                  </a:cubicBezTo>
                  <a:cubicBezTo>
                    <a:pt x="672" y="5559"/>
                    <a:pt x="684" y="5526"/>
                    <a:pt x="700" y="5501"/>
                  </a:cubicBezTo>
                  <a:lnTo>
                    <a:pt x="700" y="5501"/>
                  </a:lnTo>
                  <a:cubicBezTo>
                    <a:pt x="698" y="5501"/>
                    <a:pt x="696" y="5502"/>
                    <a:pt x="695" y="5502"/>
                  </a:cubicBezTo>
                  <a:cubicBezTo>
                    <a:pt x="832" y="5250"/>
                    <a:pt x="946" y="4999"/>
                    <a:pt x="1083" y="4748"/>
                  </a:cubicBezTo>
                  <a:cubicBezTo>
                    <a:pt x="1220" y="4474"/>
                    <a:pt x="1357" y="4223"/>
                    <a:pt x="1493" y="3972"/>
                  </a:cubicBezTo>
                  <a:cubicBezTo>
                    <a:pt x="1562" y="3858"/>
                    <a:pt x="1653" y="3721"/>
                    <a:pt x="1722" y="3607"/>
                  </a:cubicBezTo>
                  <a:cubicBezTo>
                    <a:pt x="1790" y="3470"/>
                    <a:pt x="1859" y="3356"/>
                    <a:pt x="1927" y="3219"/>
                  </a:cubicBezTo>
                  <a:cubicBezTo>
                    <a:pt x="2018" y="3082"/>
                    <a:pt x="2110" y="2945"/>
                    <a:pt x="2224" y="2831"/>
                  </a:cubicBezTo>
                  <a:cubicBezTo>
                    <a:pt x="2315" y="2694"/>
                    <a:pt x="2406" y="2580"/>
                    <a:pt x="2498" y="2443"/>
                  </a:cubicBezTo>
                  <a:cubicBezTo>
                    <a:pt x="2566" y="2374"/>
                    <a:pt x="2635" y="2283"/>
                    <a:pt x="2680" y="2215"/>
                  </a:cubicBezTo>
                  <a:cubicBezTo>
                    <a:pt x="2726" y="2169"/>
                    <a:pt x="2795" y="2101"/>
                    <a:pt x="2840" y="2055"/>
                  </a:cubicBezTo>
                  <a:cubicBezTo>
                    <a:pt x="2886" y="1986"/>
                    <a:pt x="2954" y="1918"/>
                    <a:pt x="3000" y="1872"/>
                  </a:cubicBezTo>
                  <a:cubicBezTo>
                    <a:pt x="3114" y="1758"/>
                    <a:pt x="3228" y="1644"/>
                    <a:pt x="3342" y="1530"/>
                  </a:cubicBezTo>
                  <a:cubicBezTo>
                    <a:pt x="3411" y="1484"/>
                    <a:pt x="3479" y="1416"/>
                    <a:pt x="3525" y="1347"/>
                  </a:cubicBezTo>
                  <a:cubicBezTo>
                    <a:pt x="3593" y="1302"/>
                    <a:pt x="3662" y="1233"/>
                    <a:pt x="3730" y="1188"/>
                  </a:cubicBezTo>
                  <a:cubicBezTo>
                    <a:pt x="3844" y="1096"/>
                    <a:pt x="3981" y="982"/>
                    <a:pt x="4118" y="891"/>
                  </a:cubicBezTo>
                  <a:cubicBezTo>
                    <a:pt x="4164" y="868"/>
                    <a:pt x="4187" y="822"/>
                    <a:pt x="4233" y="800"/>
                  </a:cubicBezTo>
                  <a:cubicBezTo>
                    <a:pt x="4301" y="754"/>
                    <a:pt x="4369" y="708"/>
                    <a:pt x="4438" y="685"/>
                  </a:cubicBezTo>
                  <a:cubicBezTo>
                    <a:pt x="4461" y="640"/>
                    <a:pt x="4506" y="617"/>
                    <a:pt x="4552" y="594"/>
                  </a:cubicBezTo>
                  <a:cubicBezTo>
                    <a:pt x="4598" y="571"/>
                    <a:pt x="4621" y="548"/>
                    <a:pt x="4643" y="526"/>
                  </a:cubicBezTo>
                  <a:cubicBezTo>
                    <a:pt x="4757" y="457"/>
                    <a:pt x="4872" y="389"/>
                    <a:pt x="4986" y="343"/>
                  </a:cubicBezTo>
                  <a:cubicBezTo>
                    <a:pt x="5100" y="275"/>
                    <a:pt x="5214" y="206"/>
                    <a:pt x="5328" y="160"/>
                  </a:cubicBezTo>
                  <a:cubicBezTo>
                    <a:pt x="5374" y="138"/>
                    <a:pt x="5397" y="92"/>
                    <a:pt x="5374" y="46"/>
                  </a:cubicBezTo>
                  <a:cubicBezTo>
                    <a:pt x="5351" y="1"/>
                    <a:pt x="5328" y="1"/>
                    <a:pt x="530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" name="Google Shape;9813;p58"/>
            <p:cNvSpPr/>
            <p:nvPr/>
          </p:nvSpPr>
          <p:spPr>
            <a:xfrm>
              <a:off x="4637835" y="3254475"/>
              <a:ext cx="372016" cy="732208"/>
            </a:xfrm>
            <a:custGeom>
              <a:avLst/>
              <a:gdLst/>
              <a:ahLst/>
              <a:cxnLst/>
              <a:rect l="l" t="t" r="r" b="b"/>
              <a:pathLst>
                <a:path w="7898" h="15545" extrusionOk="0">
                  <a:moveTo>
                    <a:pt x="2077" y="4269"/>
                  </a:moveTo>
                  <a:cubicBezTo>
                    <a:pt x="2077" y="4292"/>
                    <a:pt x="2077" y="4292"/>
                    <a:pt x="2100" y="4292"/>
                  </a:cubicBezTo>
                  <a:lnTo>
                    <a:pt x="2077" y="4269"/>
                  </a:lnTo>
                  <a:close/>
                  <a:moveTo>
                    <a:pt x="4406" y="9062"/>
                  </a:moveTo>
                  <a:cubicBezTo>
                    <a:pt x="4406" y="9062"/>
                    <a:pt x="4406" y="9075"/>
                    <a:pt x="4415" y="9081"/>
                  </a:cubicBezTo>
                  <a:lnTo>
                    <a:pt x="4415" y="9081"/>
                  </a:lnTo>
                  <a:cubicBezTo>
                    <a:pt x="4412" y="9075"/>
                    <a:pt x="4409" y="9069"/>
                    <a:pt x="4406" y="9062"/>
                  </a:cubicBezTo>
                  <a:close/>
                  <a:moveTo>
                    <a:pt x="5995" y="11646"/>
                  </a:moveTo>
                  <a:cubicBezTo>
                    <a:pt x="5998" y="11652"/>
                    <a:pt x="6001" y="11658"/>
                    <a:pt x="6003" y="11665"/>
                  </a:cubicBezTo>
                  <a:cubicBezTo>
                    <a:pt x="6003" y="11665"/>
                    <a:pt x="6003" y="11653"/>
                    <a:pt x="5995" y="11646"/>
                  </a:cubicBezTo>
                  <a:close/>
                  <a:moveTo>
                    <a:pt x="137" y="1"/>
                  </a:moveTo>
                  <a:cubicBezTo>
                    <a:pt x="114" y="1"/>
                    <a:pt x="92" y="1"/>
                    <a:pt x="69" y="24"/>
                  </a:cubicBezTo>
                  <a:cubicBezTo>
                    <a:pt x="23" y="46"/>
                    <a:pt x="0" y="115"/>
                    <a:pt x="46" y="183"/>
                  </a:cubicBezTo>
                  <a:cubicBezTo>
                    <a:pt x="69" y="206"/>
                    <a:pt x="92" y="252"/>
                    <a:pt x="114" y="298"/>
                  </a:cubicBezTo>
                  <a:cubicBezTo>
                    <a:pt x="160" y="412"/>
                    <a:pt x="206" y="526"/>
                    <a:pt x="251" y="640"/>
                  </a:cubicBezTo>
                  <a:cubicBezTo>
                    <a:pt x="320" y="777"/>
                    <a:pt x="366" y="914"/>
                    <a:pt x="434" y="1028"/>
                  </a:cubicBezTo>
                  <a:cubicBezTo>
                    <a:pt x="457" y="1051"/>
                    <a:pt x="457" y="1074"/>
                    <a:pt x="480" y="1096"/>
                  </a:cubicBezTo>
                  <a:cubicBezTo>
                    <a:pt x="525" y="1188"/>
                    <a:pt x="571" y="1302"/>
                    <a:pt x="617" y="1393"/>
                  </a:cubicBezTo>
                  <a:lnTo>
                    <a:pt x="639" y="1416"/>
                  </a:lnTo>
                  <a:cubicBezTo>
                    <a:pt x="662" y="1484"/>
                    <a:pt x="708" y="1553"/>
                    <a:pt x="754" y="1621"/>
                  </a:cubicBezTo>
                  <a:cubicBezTo>
                    <a:pt x="754" y="1667"/>
                    <a:pt x="776" y="1690"/>
                    <a:pt x="799" y="1713"/>
                  </a:cubicBezTo>
                  <a:lnTo>
                    <a:pt x="776" y="1713"/>
                  </a:lnTo>
                  <a:cubicBezTo>
                    <a:pt x="799" y="1713"/>
                    <a:pt x="799" y="1713"/>
                    <a:pt x="799" y="1736"/>
                  </a:cubicBezTo>
                  <a:cubicBezTo>
                    <a:pt x="799" y="1736"/>
                    <a:pt x="799" y="1758"/>
                    <a:pt x="822" y="1758"/>
                  </a:cubicBezTo>
                  <a:cubicBezTo>
                    <a:pt x="891" y="1895"/>
                    <a:pt x="936" y="2032"/>
                    <a:pt x="1005" y="2169"/>
                  </a:cubicBezTo>
                  <a:cubicBezTo>
                    <a:pt x="1073" y="2306"/>
                    <a:pt x="1119" y="2443"/>
                    <a:pt x="1187" y="2580"/>
                  </a:cubicBezTo>
                  <a:cubicBezTo>
                    <a:pt x="1324" y="2854"/>
                    <a:pt x="1484" y="3105"/>
                    <a:pt x="1621" y="3379"/>
                  </a:cubicBezTo>
                  <a:cubicBezTo>
                    <a:pt x="1644" y="3425"/>
                    <a:pt x="1667" y="3470"/>
                    <a:pt x="1689" y="3516"/>
                  </a:cubicBezTo>
                  <a:lnTo>
                    <a:pt x="1689" y="3493"/>
                  </a:lnTo>
                  <a:cubicBezTo>
                    <a:pt x="1689" y="3505"/>
                    <a:pt x="1695" y="3516"/>
                    <a:pt x="1701" y="3528"/>
                  </a:cubicBezTo>
                  <a:lnTo>
                    <a:pt x="1701" y="3528"/>
                  </a:lnTo>
                  <a:cubicBezTo>
                    <a:pt x="1698" y="3525"/>
                    <a:pt x="1694" y="3521"/>
                    <a:pt x="1689" y="3516"/>
                  </a:cubicBezTo>
                  <a:lnTo>
                    <a:pt x="1689" y="3516"/>
                  </a:lnTo>
                  <a:cubicBezTo>
                    <a:pt x="1697" y="3527"/>
                    <a:pt x="1703" y="3537"/>
                    <a:pt x="1710" y="3547"/>
                  </a:cubicBezTo>
                  <a:lnTo>
                    <a:pt x="1710" y="3547"/>
                  </a:lnTo>
                  <a:cubicBezTo>
                    <a:pt x="1711" y="3552"/>
                    <a:pt x="1712" y="3557"/>
                    <a:pt x="1712" y="3562"/>
                  </a:cubicBezTo>
                  <a:cubicBezTo>
                    <a:pt x="1712" y="3557"/>
                    <a:pt x="1712" y="3554"/>
                    <a:pt x="1712" y="3551"/>
                  </a:cubicBezTo>
                  <a:lnTo>
                    <a:pt x="1712" y="3551"/>
                  </a:lnTo>
                  <a:cubicBezTo>
                    <a:pt x="1743" y="3602"/>
                    <a:pt x="1762" y="3642"/>
                    <a:pt x="1781" y="3698"/>
                  </a:cubicBezTo>
                  <a:cubicBezTo>
                    <a:pt x="1849" y="3813"/>
                    <a:pt x="1895" y="3927"/>
                    <a:pt x="1963" y="4041"/>
                  </a:cubicBezTo>
                  <a:cubicBezTo>
                    <a:pt x="1963" y="4049"/>
                    <a:pt x="1963" y="4058"/>
                    <a:pt x="1964" y="4065"/>
                  </a:cubicBezTo>
                  <a:lnTo>
                    <a:pt x="1964" y="4065"/>
                  </a:lnTo>
                  <a:cubicBezTo>
                    <a:pt x="1964" y="4065"/>
                    <a:pt x="1964" y="4064"/>
                    <a:pt x="1964" y="4064"/>
                  </a:cubicBezTo>
                  <a:lnTo>
                    <a:pt x="1964" y="4064"/>
                  </a:lnTo>
                  <a:cubicBezTo>
                    <a:pt x="1964" y="4064"/>
                    <a:pt x="1964" y="4065"/>
                    <a:pt x="1964" y="4065"/>
                  </a:cubicBezTo>
                  <a:lnTo>
                    <a:pt x="1964" y="4065"/>
                  </a:lnTo>
                  <a:cubicBezTo>
                    <a:pt x="1966" y="4076"/>
                    <a:pt x="1971" y="4085"/>
                    <a:pt x="1983" y="4086"/>
                  </a:cubicBezTo>
                  <a:lnTo>
                    <a:pt x="1983" y="4086"/>
                  </a:lnTo>
                  <a:cubicBezTo>
                    <a:pt x="1986" y="4092"/>
                    <a:pt x="1986" y="4098"/>
                    <a:pt x="1986" y="4109"/>
                  </a:cubicBezTo>
                  <a:cubicBezTo>
                    <a:pt x="1986" y="4109"/>
                    <a:pt x="1986" y="4109"/>
                    <a:pt x="1986" y="4087"/>
                  </a:cubicBezTo>
                  <a:cubicBezTo>
                    <a:pt x="2009" y="4155"/>
                    <a:pt x="2055" y="4223"/>
                    <a:pt x="2100" y="4292"/>
                  </a:cubicBezTo>
                  <a:cubicBezTo>
                    <a:pt x="2100" y="4338"/>
                    <a:pt x="2123" y="4360"/>
                    <a:pt x="2123" y="4383"/>
                  </a:cubicBezTo>
                  <a:cubicBezTo>
                    <a:pt x="2169" y="4452"/>
                    <a:pt x="2192" y="4520"/>
                    <a:pt x="2237" y="4566"/>
                  </a:cubicBezTo>
                  <a:cubicBezTo>
                    <a:pt x="2260" y="4657"/>
                    <a:pt x="2306" y="4748"/>
                    <a:pt x="2351" y="4840"/>
                  </a:cubicBezTo>
                  <a:cubicBezTo>
                    <a:pt x="2374" y="4931"/>
                    <a:pt x="2420" y="5000"/>
                    <a:pt x="2466" y="5091"/>
                  </a:cubicBezTo>
                  <a:cubicBezTo>
                    <a:pt x="2534" y="5251"/>
                    <a:pt x="2625" y="5433"/>
                    <a:pt x="2694" y="5593"/>
                  </a:cubicBezTo>
                  <a:cubicBezTo>
                    <a:pt x="2717" y="5639"/>
                    <a:pt x="2739" y="5661"/>
                    <a:pt x="2762" y="5707"/>
                  </a:cubicBezTo>
                  <a:cubicBezTo>
                    <a:pt x="2740" y="5685"/>
                    <a:pt x="2739" y="5684"/>
                    <a:pt x="2739" y="5684"/>
                  </a:cubicBezTo>
                  <a:lnTo>
                    <a:pt x="2739" y="5684"/>
                  </a:lnTo>
                  <a:cubicBezTo>
                    <a:pt x="2808" y="5798"/>
                    <a:pt x="2854" y="5935"/>
                    <a:pt x="2922" y="6049"/>
                  </a:cubicBezTo>
                  <a:cubicBezTo>
                    <a:pt x="2990" y="6186"/>
                    <a:pt x="3036" y="6301"/>
                    <a:pt x="3105" y="6438"/>
                  </a:cubicBezTo>
                  <a:cubicBezTo>
                    <a:pt x="3150" y="6552"/>
                    <a:pt x="3219" y="6689"/>
                    <a:pt x="3287" y="6803"/>
                  </a:cubicBezTo>
                  <a:cubicBezTo>
                    <a:pt x="3356" y="6963"/>
                    <a:pt x="3424" y="7099"/>
                    <a:pt x="3493" y="7236"/>
                  </a:cubicBezTo>
                  <a:cubicBezTo>
                    <a:pt x="3561" y="7328"/>
                    <a:pt x="3607" y="7419"/>
                    <a:pt x="3652" y="7533"/>
                  </a:cubicBezTo>
                  <a:cubicBezTo>
                    <a:pt x="3652" y="7533"/>
                    <a:pt x="3652" y="7533"/>
                    <a:pt x="3652" y="7510"/>
                  </a:cubicBezTo>
                  <a:cubicBezTo>
                    <a:pt x="3652" y="7522"/>
                    <a:pt x="3658" y="7533"/>
                    <a:pt x="3664" y="7545"/>
                  </a:cubicBezTo>
                  <a:lnTo>
                    <a:pt x="3664" y="7545"/>
                  </a:lnTo>
                  <a:cubicBezTo>
                    <a:pt x="3661" y="7542"/>
                    <a:pt x="3657" y="7538"/>
                    <a:pt x="3652" y="7533"/>
                  </a:cubicBezTo>
                  <a:lnTo>
                    <a:pt x="3652" y="7533"/>
                  </a:lnTo>
                  <a:cubicBezTo>
                    <a:pt x="3659" y="7545"/>
                    <a:pt x="3666" y="7559"/>
                    <a:pt x="3675" y="7574"/>
                  </a:cubicBezTo>
                  <a:lnTo>
                    <a:pt x="3675" y="7574"/>
                  </a:lnTo>
                  <a:cubicBezTo>
                    <a:pt x="3675" y="7576"/>
                    <a:pt x="3675" y="7577"/>
                    <a:pt x="3675" y="7579"/>
                  </a:cubicBezTo>
                  <a:cubicBezTo>
                    <a:pt x="3675" y="7577"/>
                    <a:pt x="3675" y="7576"/>
                    <a:pt x="3675" y="7575"/>
                  </a:cubicBezTo>
                  <a:lnTo>
                    <a:pt x="3675" y="7575"/>
                  </a:lnTo>
                  <a:cubicBezTo>
                    <a:pt x="3690" y="7600"/>
                    <a:pt x="3706" y="7627"/>
                    <a:pt x="3721" y="7651"/>
                  </a:cubicBezTo>
                  <a:lnTo>
                    <a:pt x="3721" y="7651"/>
                  </a:lnTo>
                  <a:cubicBezTo>
                    <a:pt x="3721" y="7650"/>
                    <a:pt x="3721" y="7649"/>
                    <a:pt x="3721" y="7647"/>
                  </a:cubicBezTo>
                  <a:lnTo>
                    <a:pt x="3721" y="7647"/>
                  </a:lnTo>
                  <a:cubicBezTo>
                    <a:pt x="3722" y="7651"/>
                    <a:pt x="3723" y="7654"/>
                    <a:pt x="3725" y="7658"/>
                  </a:cubicBezTo>
                  <a:lnTo>
                    <a:pt x="3725" y="7658"/>
                  </a:lnTo>
                  <a:cubicBezTo>
                    <a:pt x="3723" y="7656"/>
                    <a:pt x="3722" y="7654"/>
                    <a:pt x="3721" y="7651"/>
                  </a:cubicBezTo>
                  <a:lnTo>
                    <a:pt x="3721" y="7651"/>
                  </a:lnTo>
                  <a:cubicBezTo>
                    <a:pt x="3721" y="7667"/>
                    <a:pt x="3722" y="7671"/>
                    <a:pt x="3735" y="7684"/>
                  </a:cubicBezTo>
                  <a:lnTo>
                    <a:pt x="3735" y="7684"/>
                  </a:lnTo>
                  <a:cubicBezTo>
                    <a:pt x="3731" y="7675"/>
                    <a:pt x="3728" y="7667"/>
                    <a:pt x="3725" y="7658"/>
                  </a:cubicBezTo>
                  <a:lnTo>
                    <a:pt x="3725" y="7658"/>
                  </a:lnTo>
                  <a:cubicBezTo>
                    <a:pt x="3732" y="7670"/>
                    <a:pt x="3738" y="7682"/>
                    <a:pt x="3744" y="7693"/>
                  </a:cubicBezTo>
                  <a:cubicBezTo>
                    <a:pt x="3740" y="7690"/>
                    <a:pt x="3738" y="7687"/>
                    <a:pt x="3735" y="7684"/>
                  </a:cubicBezTo>
                  <a:lnTo>
                    <a:pt x="3735" y="7684"/>
                  </a:lnTo>
                  <a:cubicBezTo>
                    <a:pt x="3759" y="7740"/>
                    <a:pt x="3793" y="7797"/>
                    <a:pt x="3812" y="7853"/>
                  </a:cubicBezTo>
                  <a:cubicBezTo>
                    <a:pt x="3858" y="7921"/>
                    <a:pt x="3903" y="8012"/>
                    <a:pt x="3926" y="8104"/>
                  </a:cubicBezTo>
                  <a:cubicBezTo>
                    <a:pt x="3995" y="8264"/>
                    <a:pt x="4086" y="8423"/>
                    <a:pt x="4177" y="8583"/>
                  </a:cubicBezTo>
                  <a:lnTo>
                    <a:pt x="4155" y="8583"/>
                  </a:lnTo>
                  <a:cubicBezTo>
                    <a:pt x="4177" y="8606"/>
                    <a:pt x="4177" y="8629"/>
                    <a:pt x="4200" y="8652"/>
                  </a:cubicBezTo>
                  <a:cubicBezTo>
                    <a:pt x="4246" y="8743"/>
                    <a:pt x="4269" y="8811"/>
                    <a:pt x="4314" y="8903"/>
                  </a:cubicBezTo>
                  <a:cubicBezTo>
                    <a:pt x="4337" y="8948"/>
                    <a:pt x="4360" y="8994"/>
                    <a:pt x="4406" y="9040"/>
                  </a:cubicBezTo>
                  <a:cubicBezTo>
                    <a:pt x="4383" y="9040"/>
                    <a:pt x="4383" y="9017"/>
                    <a:pt x="4383" y="9017"/>
                  </a:cubicBezTo>
                  <a:lnTo>
                    <a:pt x="4383" y="9017"/>
                  </a:lnTo>
                  <a:cubicBezTo>
                    <a:pt x="4383" y="9040"/>
                    <a:pt x="4406" y="9062"/>
                    <a:pt x="4428" y="9085"/>
                  </a:cubicBezTo>
                  <a:cubicBezTo>
                    <a:pt x="4422" y="9085"/>
                    <a:pt x="4418" y="9084"/>
                    <a:pt x="4415" y="9081"/>
                  </a:cubicBezTo>
                  <a:lnTo>
                    <a:pt x="4415" y="9081"/>
                  </a:lnTo>
                  <a:cubicBezTo>
                    <a:pt x="4455" y="9166"/>
                    <a:pt x="4477" y="9250"/>
                    <a:pt x="4520" y="9314"/>
                  </a:cubicBezTo>
                  <a:cubicBezTo>
                    <a:pt x="4565" y="9405"/>
                    <a:pt x="4611" y="9473"/>
                    <a:pt x="4634" y="9565"/>
                  </a:cubicBezTo>
                  <a:cubicBezTo>
                    <a:pt x="4680" y="9633"/>
                    <a:pt x="4702" y="9724"/>
                    <a:pt x="4748" y="9793"/>
                  </a:cubicBezTo>
                  <a:cubicBezTo>
                    <a:pt x="4794" y="9884"/>
                    <a:pt x="4839" y="9975"/>
                    <a:pt x="4885" y="10067"/>
                  </a:cubicBezTo>
                  <a:cubicBezTo>
                    <a:pt x="4885" y="10090"/>
                    <a:pt x="4908" y="10112"/>
                    <a:pt x="4908" y="10135"/>
                  </a:cubicBezTo>
                  <a:lnTo>
                    <a:pt x="4908" y="10090"/>
                  </a:lnTo>
                  <a:cubicBezTo>
                    <a:pt x="4931" y="10181"/>
                    <a:pt x="4976" y="10249"/>
                    <a:pt x="5022" y="10318"/>
                  </a:cubicBezTo>
                  <a:cubicBezTo>
                    <a:pt x="5068" y="10409"/>
                    <a:pt x="5113" y="10523"/>
                    <a:pt x="5159" y="10615"/>
                  </a:cubicBezTo>
                  <a:cubicBezTo>
                    <a:pt x="5205" y="10706"/>
                    <a:pt x="5250" y="10797"/>
                    <a:pt x="5296" y="10888"/>
                  </a:cubicBezTo>
                  <a:cubicBezTo>
                    <a:pt x="5341" y="10980"/>
                    <a:pt x="5387" y="11094"/>
                    <a:pt x="5433" y="11208"/>
                  </a:cubicBezTo>
                  <a:cubicBezTo>
                    <a:pt x="5524" y="11413"/>
                    <a:pt x="5615" y="11619"/>
                    <a:pt x="5730" y="11801"/>
                  </a:cubicBezTo>
                  <a:cubicBezTo>
                    <a:pt x="5752" y="11870"/>
                    <a:pt x="5775" y="11938"/>
                    <a:pt x="5821" y="12007"/>
                  </a:cubicBezTo>
                  <a:cubicBezTo>
                    <a:pt x="5844" y="12075"/>
                    <a:pt x="5889" y="12144"/>
                    <a:pt x="5912" y="12212"/>
                  </a:cubicBezTo>
                  <a:cubicBezTo>
                    <a:pt x="6049" y="12463"/>
                    <a:pt x="6163" y="12714"/>
                    <a:pt x="6277" y="12943"/>
                  </a:cubicBezTo>
                  <a:cubicBezTo>
                    <a:pt x="6391" y="13171"/>
                    <a:pt x="6528" y="13399"/>
                    <a:pt x="6643" y="13627"/>
                  </a:cubicBezTo>
                  <a:cubicBezTo>
                    <a:pt x="6620" y="13605"/>
                    <a:pt x="6620" y="13605"/>
                    <a:pt x="6620" y="13605"/>
                  </a:cubicBezTo>
                  <a:lnTo>
                    <a:pt x="6620" y="13605"/>
                  </a:lnTo>
                  <a:cubicBezTo>
                    <a:pt x="6643" y="13650"/>
                    <a:pt x="6665" y="13673"/>
                    <a:pt x="6665" y="13696"/>
                  </a:cubicBezTo>
                  <a:cubicBezTo>
                    <a:pt x="6688" y="13742"/>
                    <a:pt x="6711" y="13787"/>
                    <a:pt x="6757" y="13833"/>
                  </a:cubicBezTo>
                  <a:cubicBezTo>
                    <a:pt x="6757" y="13856"/>
                    <a:pt x="6757" y="13879"/>
                    <a:pt x="6779" y="13901"/>
                  </a:cubicBezTo>
                  <a:cubicBezTo>
                    <a:pt x="6779" y="13924"/>
                    <a:pt x="6802" y="13947"/>
                    <a:pt x="6802" y="13970"/>
                  </a:cubicBezTo>
                  <a:cubicBezTo>
                    <a:pt x="6871" y="14084"/>
                    <a:pt x="6916" y="14198"/>
                    <a:pt x="6962" y="14289"/>
                  </a:cubicBezTo>
                  <a:cubicBezTo>
                    <a:pt x="6962" y="14289"/>
                    <a:pt x="6962" y="14267"/>
                    <a:pt x="6962" y="14267"/>
                  </a:cubicBezTo>
                  <a:cubicBezTo>
                    <a:pt x="7031" y="14404"/>
                    <a:pt x="7099" y="14540"/>
                    <a:pt x="7168" y="14677"/>
                  </a:cubicBezTo>
                  <a:cubicBezTo>
                    <a:pt x="7236" y="14792"/>
                    <a:pt x="7304" y="14906"/>
                    <a:pt x="7373" y="15020"/>
                  </a:cubicBezTo>
                  <a:cubicBezTo>
                    <a:pt x="7393" y="15079"/>
                    <a:pt x="7412" y="15121"/>
                    <a:pt x="7432" y="15160"/>
                  </a:cubicBezTo>
                  <a:lnTo>
                    <a:pt x="7432" y="15160"/>
                  </a:lnTo>
                  <a:cubicBezTo>
                    <a:pt x="7429" y="15158"/>
                    <a:pt x="7424" y="15157"/>
                    <a:pt x="7419" y="15157"/>
                  </a:cubicBezTo>
                  <a:cubicBezTo>
                    <a:pt x="7464" y="15202"/>
                    <a:pt x="7487" y="15248"/>
                    <a:pt x="7510" y="15294"/>
                  </a:cubicBezTo>
                  <a:cubicBezTo>
                    <a:pt x="7533" y="15362"/>
                    <a:pt x="7578" y="15408"/>
                    <a:pt x="7601" y="15476"/>
                  </a:cubicBezTo>
                  <a:cubicBezTo>
                    <a:pt x="7624" y="15499"/>
                    <a:pt x="7670" y="15545"/>
                    <a:pt x="7692" y="15545"/>
                  </a:cubicBezTo>
                  <a:cubicBezTo>
                    <a:pt x="7738" y="15545"/>
                    <a:pt x="7784" y="15545"/>
                    <a:pt x="7829" y="15522"/>
                  </a:cubicBezTo>
                  <a:cubicBezTo>
                    <a:pt x="7852" y="15499"/>
                    <a:pt x="7875" y="15453"/>
                    <a:pt x="7898" y="15408"/>
                  </a:cubicBezTo>
                  <a:cubicBezTo>
                    <a:pt x="7898" y="15362"/>
                    <a:pt x="7875" y="15339"/>
                    <a:pt x="7875" y="15294"/>
                  </a:cubicBezTo>
                  <a:cubicBezTo>
                    <a:pt x="7829" y="15248"/>
                    <a:pt x="7807" y="15180"/>
                    <a:pt x="7784" y="15134"/>
                  </a:cubicBezTo>
                  <a:cubicBezTo>
                    <a:pt x="7784" y="15134"/>
                    <a:pt x="7784" y="15157"/>
                    <a:pt x="7784" y="15180"/>
                  </a:cubicBezTo>
                  <a:cubicBezTo>
                    <a:pt x="7761" y="15134"/>
                    <a:pt x="7738" y="15088"/>
                    <a:pt x="7715" y="15043"/>
                  </a:cubicBezTo>
                  <a:cubicBezTo>
                    <a:pt x="7692" y="14997"/>
                    <a:pt x="7692" y="14951"/>
                    <a:pt x="7670" y="14906"/>
                  </a:cubicBezTo>
                  <a:cubicBezTo>
                    <a:pt x="7670" y="14929"/>
                    <a:pt x="7670" y="14929"/>
                    <a:pt x="7670" y="14929"/>
                  </a:cubicBezTo>
                  <a:cubicBezTo>
                    <a:pt x="7601" y="14814"/>
                    <a:pt x="7533" y="14677"/>
                    <a:pt x="7464" y="14563"/>
                  </a:cubicBezTo>
                  <a:cubicBezTo>
                    <a:pt x="7396" y="14449"/>
                    <a:pt x="7327" y="14312"/>
                    <a:pt x="7259" y="14175"/>
                  </a:cubicBezTo>
                  <a:cubicBezTo>
                    <a:pt x="7259" y="14152"/>
                    <a:pt x="7236" y="14130"/>
                    <a:pt x="7236" y="14130"/>
                  </a:cubicBezTo>
                  <a:cubicBezTo>
                    <a:pt x="7190" y="14038"/>
                    <a:pt x="7145" y="13947"/>
                    <a:pt x="7099" y="13856"/>
                  </a:cubicBezTo>
                  <a:cubicBezTo>
                    <a:pt x="7099" y="13833"/>
                    <a:pt x="7099" y="13810"/>
                    <a:pt x="7076" y="13810"/>
                  </a:cubicBezTo>
                  <a:cubicBezTo>
                    <a:pt x="7053" y="13742"/>
                    <a:pt x="7008" y="13673"/>
                    <a:pt x="6985" y="13605"/>
                  </a:cubicBezTo>
                  <a:cubicBezTo>
                    <a:pt x="6962" y="13582"/>
                    <a:pt x="6962" y="13536"/>
                    <a:pt x="6939" y="13513"/>
                  </a:cubicBezTo>
                  <a:cubicBezTo>
                    <a:pt x="6802" y="13239"/>
                    <a:pt x="6643" y="12966"/>
                    <a:pt x="6506" y="12692"/>
                  </a:cubicBezTo>
                  <a:cubicBezTo>
                    <a:pt x="6391" y="12441"/>
                    <a:pt x="6277" y="12189"/>
                    <a:pt x="6140" y="11938"/>
                  </a:cubicBezTo>
                  <a:cubicBezTo>
                    <a:pt x="6095" y="11847"/>
                    <a:pt x="6049" y="11733"/>
                    <a:pt x="5981" y="11642"/>
                  </a:cubicBezTo>
                  <a:cubicBezTo>
                    <a:pt x="5987" y="11642"/>
                    <a:pt x="5992" y="11644"/>
                    <a:pt x="5995" y="11646"/>
                  </a:cubicBezTo>
                  <a:lnTo>
                    <a:pt x="5995" y="11646"/>
                  </a:lnTo>
                  <a:cubicBezTo>
                    <a:pt x="5907" y="11447"/>
                    <a:pt x="5817" y="11248"/>
                    <a:pt x="5707" y="11048"/>
                  </a:cubicBezTo>
                  <a:cubicBezTo>
                    <a:pt x="5684" y="11003"/>
                    <a:pt x="5661" y="10934"/>
                    <a:pt x="5638" y="10888"/>
                  </a:cubicBezTo>
                  <a:cubicBezTo>
                    <a:pt x="5615" y="10820"/>
                    <a:pt x="5593" y="10751"/>
                    <a:pt x="5547" y="10706"/>
                  </a:cubicBezTo>
                  <a:cubicBezTo>
                    <a:pt x="5501" y="10592"/>
                    <a:pt x="5456" y="10478"/>
                    <a:pt x="5387" y="10363"/>
                  </a:cubicBezTo>
                  <a:cubicBezTo>
                    <a:pt x="5341" y="10249"/>
                    <a:pt x="5273" y="10135"/>
                    <a:pt x="5205" y="10021"/>
                  </a:cubicBezTo>
                  <a:cubicBezTo>
                    <a:pt x="5205" y="9998"/>
                    <a:pt x="5182" y="9975"/>
                    <a:pt x="5182" y="9930"/>
                  </a:cubicBezTo>
                  <a:lnTo>
                    <a:pt x="5182" y="9975"/>
                  </a:lnTo>
                  <a:cubicBezTo>
                    <a:pt x="5159" y="9907"/>
                    <a:pt x="5113" y="9838"/>
                    <a:pt x="5090" y="9770"/>
                  </a:cubicBezTo>
                  <a:cubicBezTo>
                    <a:pt x="5022" y="9633"/>
                    <a:pt x="4953" y="9496"/>
                    <a:pt x="4908" y="9359"/>
                  </a:cubicBezTo>
                  <a:cubicBezTo>
                    <a:pt x="4817" y="9222"/>
                    <a:pt x="4748" y="9062"/>
                    <a:pt x="4680" y="8903"/>
                  </a:cubicBezTo>
                  <a:cubicBezTo>
                    <a:pt x="4680" y="8880"/>
                    <a:pt x="4657" y="8880"/>
                    <a:pt x="4657" y="8857"/>
                  </a:cubicBezTo>
                  <a:cubicBezTo>
                    <a:pt x="4634" y="8811"/>
                    <a:pt x="4588" y="8743"/>
                    <a:pt x="4565" y="8674"/>
                  </a:cubicBezTo>
                  <a:cubicBezTo>
                    <a:pt x="4520" y="8606"/>
                    <a:pt x="4497" y="8537"/>
                    <a:pt x="4451" y="8469"/>
                  </a:cubicBezTo>
                  <a:cubicBezTo>
                    <a:pt x="4428" y="8400"/>
                    <a:pt x="4406" y="8355"/>
                    <a:pt x="4383" y="8309"/>
                  </a:cubicBezTo>
                  <a:cubicBezTo>
                    <a:pt x="4314" y="8172"/>
                    <a:pt x="4246" y="8035"/>
                    <a:pt x="4200" y="7898"/>
                  </a:cubicBezTo>
                  <a:cubicBezTo>
                    <a:pt x="4132" y="7761"/>
                    <a:pt x="4063" y="7647"/>
                    <a:pt x="3995" y="7510"/>
                  </a:cubicBezTo>
                  <a:cubicBezTo>
                    <a:pt x="3972" y="7465"/>
                    <a:pt x="3949" y="7419"/>
                    <a:pt x="3949" y="7373"/>
                  </a:cubicBezTo>
                  <a:cubicBezTo>
                    <a:pt x="3949" y="7396"/>
                    <a:pt x="3949" y="7396"/>
                    <a:pt x="3949" y="7396"/>
                  </a:cubicBezTo>
                  <a:lnTo>
                    <a:pt x="3926" y="7373"/>
                  </a:lnTo>
                  <a:lnTo>
                    <a:pt x="3949" y="7373"/>
                  </a:lnTo>
                  <a:cubicBezTo>
                    <a:pt x="3835" y="7168"/>
                    <a:pt x="3721" y="6985"/>
                    <a:pt x="3607" y="6780"/>
                  </a:cubicBezTo>
                  <a:cubicBezTo>
                    <a:pt x="3515" y="6574"/>
                    <a:pt x="3424" y="6369"/>
                    <a:pt x="3333" y="6164"/>
                  </a:cubicBezTo>
                  <a:cubicBezTo>
                    <a:pt x="3219" y="5958"/>
                    <a:pt x="3127" y="5753"/>
                    <a:pt x="3036" y="5547"/>
                  </a:cubicBezTo>
                  <a:cubicBezTo>
                    <a:pt x="3013" y="5525"/>
                    <a:pt x="3013" y="5502"/>
                    <a:pt x="2990" y="5479"/>
                  </a:cubicBezTo>
                  <a:cubicBezTo>
                    <a:pt x="2990" y="5456"/>
                    <a:pt x="2968" y="5433"/>
                    <a:pt x="2945" y="5388"/>
                  </a:cubicBezTo>
                  <a:cubicBezTo>
                    <a:pt x="2876" y="5251"/>
                    <a:pt x="2808" y="5091"/>
                    <a:pt x="2739" y="4931"/>
                  </a:cubicBezTo>
                  <a:cubicBezTo>
                    <a:pt x="2717" y="4863"/>
                    <a:pt x="2671" y="4771"/>
                    <a:pt x="2625" y="4703"/>
                  </a:cubicBezTo>
                  <a:cubicBezTo>
                    <a:pt x="2580" y="4612"/>
                    <a:pt x="2557" y="4520"/>
                    <a:pt x="2511" y="4429"/>
                  </a:cubicBezTo>
                  <a:cubicBezTo>
                    <a:pt x="2466" y="4338"/>
                    <a:pt x="2420" y="4246"/>
                    <a:pt x="2374" y="4155"/>
                  </a:cubicBezTo>
                  <a:lnTo>
                    <a:pt x="2374" y="4155"/>
                  </a:lnTo>
                  <a:lnTo>
                    <a:pt x="2397" y="4178"/>
                  </a:lnTo>
                  <a:cubicBezTo>
                    <a:pt x="2351" y="4109"/>
                    <a:pt x="2306" y="4041"/>
                    <a:pt x="2260" y="3950"/>
                  </a:cubicBezTo>
                  <a:cubicBezTo>
                    <a:pt x="2260" y="3950"/>
                    <a:pt x="2260" y="3950"/>
                    <a:pt x="2260" y="3927"/>
                  </a:cubicBezTo>
                  <a:cubicBezTo>
                    <a:pt x="2249" y="3915"/>
                    <a:pt x="2243" y="3904"/>
                    <a:pt x="2237" y="3892"/>
                  </a:cubicBezTo>
                  <a:lnTo>
                    <a:pt x="2237" y="3892"/>
                  </a:lnTo>
                  <a:cubicBezTo>
                    <a:pt x="2237" y="3895"/>
                    <a:pt x="2237" y="3899"/>
                    <a:pt x="2237" y="3904"/>
                  </a:cubicBezTo>
                  <a:cubicBezTo>
                    <a:pt x="2230" y="3889"/>
                    <a:pt x="2223" y="3874"/>
                    <a:pt x="2215" y="3859"/>
                  </a:cubicBezTo>
                  <a:lnTo>
                    <a:pt x="2215" y="3859"/>
                  </a:lnTo>
                  <a:cubicBezTo>
                    <a:pt x="2226" y="3870"/>
                    <a:pt x="2232" y="3881"/>
                    <a:pt x="2237" y="3892"/>
                  </a:cubicBezTo>
                  <a:lnTo>
                    <a:pt x="2237" y="3892"/>
                  </a:lnTo>
                  <a:cubicBezTo>
                    <a:pt x="2236" y="3880"/>
                    <a:pt x="2233" y="3876"/>
                    <a:pt x="2215" y="3859"/>
                  </a:cubicBezTo>
                  <a:lnTo>
                    <a:pt x="2215" y="3859"/>
                  </a:lnTo>
                  <a:cubicBezTo>
                    <a:pt x="2215" y="3859"/>
                    <a:pt x="2215" y="3859"/>
                    <a:pt x="2215" y="3859"/>
                  </a:cubicBezTo>
                  <a:lnTo>
                    <a:pt x="2215" y="3859"/>
                  </a:lnTo>
                  <a:cubicBezTo>
                    <a:pt x="2215" y="3859"/>
                    <a:pt x="2215" y="3859"/>
                    <a:pt x="2214" y="3858"/>
                  </a:cubicBezTo>
                  <a:lnTo>
                    <a:pt x="2214" y="3858"/>
                  </a:lnTo>
                  <a:cubicBezTo>
                    <a:pt x="2215" y="3859"/>
                    <a:pt x="2215" y="3859"/>
                    <a:pt x="2215" y="3859"/>
                  </a:cubicBezTo>
                  <a:lnTo>
                    <a:pt x="2215" y="3859"/>
                  </a:lnTo>
                  <a:cubicBezTo>
                    <a:pt x="2154" y="3733"/>
                    <a:pt x="2093" y="3592"/>
                    <a:pt x="2032" y="3470"/>
                  </a:cubicBezTo>
                  <a:cubicBezTo>
                    <a:pt x="2009" y="3447"/>
                    <a:pt x="1986" y="3402"/>
                    <a:pt x="1963" y="3356"/>
                  </a:cubicBezTo>
                  <a:lnTo>
                    <a:pt x="1963" y="3356"/>
                  </a:lnTo>
                  <a:cubicBezTo>
                    <a:pt x="1986" y="3379"/>
                    <a:pt x="1986" y="3379"/>
                    <a:pt x="1986" y="3379"/>
                  </a:cubicBezTo>
                  <a:cubicBezTo>
                    <a:pt x="1918" y="3242"/>
                    <a:pt x="1826" y="3082"/>
                    <a:pt x="1758" y="2945"/>
                  </a:cubicBezTo>
                  <a:cubicBezTo>
                    <a:pt x="1667" y="2785"/>
                    <a:pt x="1598" y="2671"/>
                    <a:pt x="1530" y="2512"/>
                  </a:cubicBezTo>
                  <a:cubicBezTo>
                    <a:pt x="1438" y="2329"/>
                    <a:pt x="1347" y="2146"/>
                    <a:pt x="1256" y="1964"/>
                  </a:cubicBezTo>
                  <a:cubicBezTo>
                    <a:pt x="1210" y="1872"/>
                    <a:pt x="1164" y="1758"/>
                    <a:pt x="1119" y="1667"/>
                  </a:cubicBezTo>
                  <a:cubicBezTo>
                    <a:pt x="1073" y="1576"/>
                    <a:pt x="1028" y="1484"/>
                    <a:pt x="982" y="1393"/>
                  </a:cubicBezTo>
                  <a:cubicBezTo>
                    <a:pt x="936" y="1325"/>
                    <a:pt x="913" y="1256"/>
                    <a:pt x="868" y="1188"/>
                  </a:cubicBezTo>
                  <a:cubicBezTo>
                    <a:pt x="822" y="1119"/>
                    <a:pt x="776" y="1028"/>
                    <a:pt x="731" y="959"/>
                  </a:cubicBezTo>
                  <a:cubicBezTo>
                    <a:pt x="708" y="891"/>
                    <a:pt x="662" y="823"/>
                    <a:pt x="617" y="754"/>
                  </a:cubicBezTo>
                  <a:cubicBezTo>
                    <a:pt x="571" y="686"/>
                    <a:pt x="525" y="617"/>
                    <a:pt x="503" y="526"/>
                  </a:cubicBezTo>
                  <a:cubicBezTo>
                    <a:pt x="411" y="366"/>
                    <a:pt x="320" y="206"/>
                    <a:pt x="229" y="46"/>
                  </a:cubicBezTo>
                  <a:cubicBezTo>
                    <a:pt x="206" y="24"/>
                    <a:pt x="183" y="1"/>
                    <a:pt x="13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" name="Google Shape;9814;p58"/>
            <p:cNvSpPr/>
            <p:nvPr/>
          </p:nvSpPr>
          <p:spPr>
            <a:xfrm>
              <a:off x="4907697" y="3842615"/>
              <a:ext cx="14037" cy="12953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37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23" y="228"/>
                    <a:pt x="92" y="274"/>
                    <a:pt x="160" y="274"/>
                  </a:cubicBezTo>
                  <a:cubicBezTo>
                    <a:pt x="229" y="274"/>
                    <a:pt x="297" y="206"/>
                    <a:pt x="297" y="114"/>
                  </a:cubicBezTo>
                  <a:cubicBezTo>
                    <a:pt x="297" y="46"/>
                    <a:pt x="229" y="0"/>
                    <a:pt x="137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" name="Google Shape;9815;p58"/>
            <p:cNvSpPr/>
            <p:nvPr/>
          </p:nvSpPr>
          <p:spPr>
            <a:xfrm>
              <a:off x="4875431" y="3514678"/>
              <a:ext cx="255955" cy="162409"/>
            </a:xfrm>
            <a:custGeom>
              <a:avLst/>
              <a:gdLst/>
              <a:ahLst/>
              <a:cxnLst/>
              <a:rect l="l" t="t" r="r" b="b"/>
              <a:pathLst>
                <a:path w="5434" h="3448" extrusionOk="0">
                  <a:moveTo>
                    <a:pt x="343" y="1"/>
                  </a:moveTo>
                  <a:cubicBezTo>
                    <a:pt x="320" y="1"/>
                    <a:pt x="275" y="1"/>
                    <a:pt x="252" y="23"/>
                  </a:cubicBezTo>
                  <a:cubicBezTo>
                    <a:pt x="229" y="46"/>
                    <a:pt x="229" y="46"/>
                    <a:pt x="206" y="69"/>
                  </a:cubicBezTo>
                  <a:cubicBezTo>
                    <a:pt x="183" y="69"/>
                    <a:pt x="183" y="92"/>
                    <a:pt x="183" y="92"/>
                  </a:cubicBezTo>
                  <a:cubicBezTo>
                    <a:pt x="161" y="115"/>
                    <a:pt x="161" y="115"/>
                    <a:pt x="161" y="115"/>
                  </a:cubicBezTo>
                  <a:cubicBezTo>
                    <a:pt x="115" y="137"/>
                    <a:pt x="115" y="160"/>
                    <a:pt x="115" y="206"/>
                  </a:cubicBezTo>
                  <a:cubicBezTo>
                    <a:pt x="92" y="206"/>
                    <a:pt x="69" y="206"/>
                    <a:pt x="46" y="229"/>
                  </a:cubicBezTo>
                  <a:cubicBezTo>
                    <a:pt x="24" y="229"/>
                    <a:pt x="1" y="274"/>
                    <a:pt x="24" y="297"/>
                  </a:cubicBezTo>
                  <a:cubicBezTo>
                    <a:pt x="24" y="343"/>
                    <a:pt x="69" y="343"/>
                    <a:pt x="92" y="343"/>
                  </a:cubicBezTo>
                  <a:cubicBezTo>
                    <a:pt x="115" y="343"/>
                    <a:pt x="138" y="343"/>
                    <a:pt x="138" y="320"/>
                  </a:cubicBezTo>
                  <a:cubicBezTo>
                    <a:pt x="138" y="320"/>
                    <a:pt x="138" y="343"/>
                    <a:pt x="138" y="343"/>
                  </a:cubicBezTo>
                  <a:cubicBezTo>
                    <a:pt x="138" y="320"/>
                    <a:pt x="161" y="320"/>
                    <a:pt x="183" y="320"/>
                  </a:cubicBezTo>
                  <a:cubicBezTo>
                    <a:pt x="183" y="320"/>
                    <a:pt x="206" y="343"/>
                    <a:pt x="229" y="343"/>
                  </a:cubicBezTo>
                  <a:cubicBezTo>
                    <a:pt x="275" y="366"/>
                    <a:pt x="343" y="389"/>
                    <a:pt x="389" y="411"/>
                  </a:cubicBezTo>
                  <a:lnTo>
                    <a:pt x="366" y="411"/>
                  </a:lnTo>
                  <a:cubicBezTo>
                    <a:pt x="480" y="480"/>
                    <a:pt x="571" y="548"/>
                    <a:pt x="663" y="640"/>
                  </a:cubicBezTo>
                  <a:cubicBezTo>
                    <a:pt x="708" y="685"/>
                    <a:pt x="754" y="754"/>
                    <a:pt x="800" y="822"/>
                  </a:cubicBezTo>
                  <a:cubicBezTo>
                    <a:pt x="822" y="868"/>
                    <a:pt x="868" y="936"/>
                    <a:pt x="914" y="982"/>
                  </a:cubicBezTo>
                  <a:cubicBezTo>
                    <a:pt x="982" y="1096"/>
                    <a:pt x="1051" y="1210"/>
                    <a:pt x="1119" y="1324"/>
                  </a:cubicBezTo>
                  <a:cubicBezTo>
                    <a:pt x="1188" y="1439"/>
                    <a:pt x="1256" y="1553"/>
                    <a:pt x="1347" y="1644"/>
                  </a:cubicBezTo>
                  <a:cubicBezTo>
                    <a:pt x="1393" y="1712"/>
                    <a:pt x="1439" y="1758"/>
                    <a:pt x="1484" y="1827"/>
                  </a:cubicBezTo>
                  <a:cubicBezTo>
                    <a:pt x="1507" y="1849"/>
                    <a:pt x="1530" y="1872"/>
                    <a:pt x="1576" y="1918"/>
                  </a:cubicBezTo>
                  <a:cubicBezTo>
                    <a:pt x="1599" y="1941"/>
                    <a:pt x="1621" y="1963"/>
                    <a:pt x="1644" y="1986"/>
                  </a:cubicBezTo>
                  <a:cubicBezTo>
                    <a:pt x="1758" y="2100"/>
                    <a:pt x="1872" y="2215"/>
                    <a:pt x="1987" y="2306"/>
                  </a:cubicBezTo>
                  <a:cubicBezTo>
                    <a:pt x="2101" y="2397"/>
                    <a:pt x="2215" y="2488"/>
                    <a:pt x="2352" y="2557"/>
                  </a:cubicBezTo>
                  <a:cubicBezTo>
                    <a:pt x="2466" y="2625"/>
                    <a:pt x="2580" y="2694"/>
                    <a:pt x="2717" y="2762"/>
                  </a:cubicBezTo>
                  <a:cubicBezTo>
                    <a:pt x="2831" y="2831"/>
                    <a:pt x="2968" y="2899"/>
                    <a:pt x="3105" y="2968"/>
                  </a:cubicBezTo>
                  <a:cubicBezTo>
                    <a:pt x="3219" y="3013"/>
                    <a:pt x="3356" y="3082"/>
                    <a:pt x="3470" y="3128"/>
                  </a:cubicBezTo>
                  <a:cubicBezTo>
                    <a:pt x="3630" y="3196"/>
                    <a:pt x="3790" y="3242"/>
                    <a:pt x="3950" y="3265"/>
                  </a:cubicBezTo>
                  <a:cubicBezTo>
                    <a:pt x="4086" y="3310"/>
                    <a:pt x="4223" y="3333"/>
                    <a:pt x="4360" y="3379"/>
                  </a:cubicBezTo>
                  <a:cubicBezTo>
                    <a:pt x="4429" y="3379"/>
                    <a:pt x="4497" y="3401"/>
                    <a:pt x="4566" y="3424"/>
                  </a:cubicBezTo>
                  <a:cubicBezTo>
                    <a:pt x="4634" y="3424"/>
                    <a:pt x="4703" y="3447"/>
                    <a:pt x="4771" y="3447"/>
                  </a:cubicBezTo>
                  <a:lnTo>
                    <a:pt x="5319" y="3447"/>
                  </a:lnTo>
                  <a:cubicBezTo>
                    <a:pt x="5342" y="3447"/>
                    <a:pt x="5388" y="3401"/>
                    <a:pt x="5410" y="3379"/>
                  </a:cubicBezTo>
                  <a:cubicBezTo>
                    <a:pt x="5433" y="3310"/>
                    <a:pt x="5410" y="3242"/>
                    <a:pt x="5365" y="3219"/>
                  </a:cubicBezTo>
                  <a:cubicBezTo>
                    <a:pt x="5342" y="3207"/>
                    <a:pt x="5319" y="3207"/>
                    <a:pt x="5296" y="3207"/>
                  </a:cubicBezTo>
                  <a:cubicBezTo>
                    <a:pt x="5273" y="3207"/>
                    <a:pt x="5251" y="3207"/>
                    <a:pt x="5228" y="3196"/>
                  </a:cubicBezTo>
                  <a:lnTo>
                    <a:pt x="5114" y="3196"/>
                  </a:lnTo>
                  <a:cubicBezTo>
                    <a:pt x="5091" y="3207"/>
                    <a:pt x="5074" y="3213"/>
                    <a:pt x="5057" y="3213"/>
                  </a:cubicBezTo>
                  <a:cubicBezTo>
                    <a:pt x="5039" y="3213"/>
                    <a:pt x="5022" y="3207"/>
                    <a:pt x="5000" y="3196"/>
                  </a:cubicBezTo>
                  <a:cubicBezTo>
                    <a:pt x="4908" y="3196"/>
                    <a:pt x="4840" y="3196"/>
                    <a:pt x="4748" y="3173"/>
                  </a:cubicBezTo>
                  <a:cubicBezTo>
                    <a:pt x="4703" y="3173"/>
                    <a:pt x="4657" y="3173"/>
                    <a:pt x="4589" y="3150"/>
                  </a:cubicBezTo>
                  <a:cubicBezTo>
                    <a:pt x="4543" y="3150"/>
                    <a:pt x="4475" y="3128"/>
                    <a:pt x="4406" y="3128"/>
                  </a:cubicBezTo>
                  <a:cubicBezTo>
                    <a:pt x="4315" y="3105"/>
                    <a:pt x="4223" y="3082"/>
                    <a:pt x="4132" y="3059"/>
                  </a:cubicBezTo>
                  <a:cubicBezTo>
                    <a:pt x="4041" y="3036"/>
                    <a:pt x="3950" y="3013"/>
                    <a:pt x="3858" y="2991"/>
                  </a:cubicBezTo>
                  <a:cubicBezTo>
                    <a:pt x="3835" y="2968"/>
                    <a:pt x="3835" y="2968"/>
                    <a:pt x="3813" y="2968"/>
                  </a:cubicBezTo>
                  <a:cubicBezTo>
                    <a:pt x="3744" y="2945"/>
                    <a:pt x="3676" y="2922"/>
                    <a:pt x="3607" y="2899"/>
                  </a:cubicBezTo>
                  <a:cubicBezTo>
                    <a:pt x="3562" y="2876"/>
                    <a:pt x="3493" y="2854"/>
                    <a:pt x="3447" y="2831"/>
                  </a:cubicBezTo>
                  <a:cubicBezTo>
                    <a:pt x="3310" y="2762"/>
                    <a:pt x="3173" y="2717"/>
                    <a:pt x="3059" y="2648"/>
                  </a:cubicBezTo>
                  <a:cubicBezTo>
                    <a:pt x="3037" y="2625"/>
                    <a:pt x="2991" y="2625"/>
                    <a:pt x="2968" y="2603"/>
                  </a:cubicBezTo>
                  <a:cubicBezTo>
                    <a:pt x="2945" y="2580"/>
                    <a:pt x="2922" y="2580"/>
                    <a:pt x="2900" y="2557"/>
                  </a:cubicBezTo>
                  <a:cubicBezTo>
                    <a:pt x="2785" y="2488"/>
                    <a:pt x="2694" y="2443"/>
                    <a:pt x="2603" y="2374"/>
                  </a:cubicBezTo>
                  <a:cubicBezTo>
                    <a:pt x="2512" y="2306"/>
                    <a:pt x="2397" y="2237"/>
                    <a:pt x="2306" y="2146"/>
                  </a:cubicBezTo>
                  <a:cubicBezTo>
                    <a:pt x="2215" y="2078"/>
                    <a:pt x="2124" y="1986"/>
                    <a:pt x="2055" y="1895"/>
                  </a:cubicBezTo>
                  <a:cubicBezTo>
                    <a:pt x="1918" y="1758"/>
                    <a:pt x="1804" y="1575"/>
                    <a:pt x="1690" y="1416"/>
                  </a:cubicBezTo>
                  <a:cubicBezTo>
                    <a:pt x="1644" y="1347"/>
                    <a:pt x="1576" y="1256"/>
                    <a:pt x="1530" y="1165"/>
                  </a:cubicBezTo>
                  <a:cubicBezTo>
                    <a:pt x="1462" y="1073"/>
                    <a:pt x="1416" y="982"/>
                    <a:pt x="1370" y="891"/>
                  </a:cubicBezTo>
                  <a:cubicBezTo>
                    <a:pt x="1370" y="914"/>
                    <a:pt x="1370" y="914"/>
                    <a:pt x="1370" y="914"/>
                  </a:cubicBezTo>
                  <a:cubicBezTo>
                    <a:pt x="1347" y="845"/>
                    <a:pt x="1302" y="799"/>
                    <a:pt x="1279" y="731"/>
                  </a:cubicBezTo>
                  <a:cubicBezTo>
                    <a:pt x="1233" y="662"/>
                    <a:pt x="1211" y="594"/>
                    <a:pt x="1165" y="548"/>
                  </a:cubicBezTo>
                  <a:cubicBezTo>
                    <a:pt x="1142" y="480"/>
                    <a:pt x="1096" y="434"/>
                    <a:pt x="1051" y="389"/>
                  </a:cubicBezTo>
                  <a:cubicBezTo>
                    <a:pt x="1005" y="320"/>
                    <a:pt x="937" y="274"/>
                    <a:pt x="868" y="206"/>
                  </a:cubicBezTo>
                  <a:cubicBezTo>
                    <a:pt x="822" y="160"/>
                    <a:pt x="754" y="115"/>
                    <a:pt x="708" y="92"/>
                  </a:cubicBezTo>
                  <a:cubicBezTo>
                    <a:pt x="640" y="46"/>
                    <a:pt x="571" y="23"/>
                    <a:pt x="503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" name="Google Shape;9816;p58"/>
            <p:cNvSpPr/>
            <p:nvPr/>
          </p:nvSpPr>
          <p:spPr>
            <a:xfrm>
              <a:off x="4982971" y="3344821"/>
              <a:ext cx="131180" cy="281720"/>
            </a:xfrm>
            <a:custGeom>
              <a:avLst/>
              <a:gdLst/>
              <a:ahLst/>
              <a:cxnLst/>
              <a:rect l="l" t="t" r="r" b="b"/>
              <a:pathLst>
                <a:path w="2785" h="5981" extrusionOk="0">
                  <a:moveTo>
                    <a:pt x="160" y="0"/>
                  </a:moveTo>
                  <a:cubicBezTo>
                    <a:pt x="114" y="0"/>
                    <a:pt x="92" y="23"/>
                    <a:pt x="69" y="46"/>
                  </a:cubicBezTo>
                  <a:cubicBezTo>
                    <a:pt x="46" y="69"/>
                    <a:pt x="23" y="91"/>
                    <a:pt x="23" y="137"/>
                  </a:cubicBezTo>
                  <a:cubicBezTo>
                    <a:pt x="0" y="160"/>
                    <a:pt x="0" y="206"/>
                    <a:pt x="0" y="228"/>
                  </a:cubicBezTo>
                  <a:cubicBezTo>
                    <a:pt x="23" y="320"/>
                    <a:pt x="23" y="388"/>
                    <a:pt x="23" y="479"/>
                  </a:cubicBezTo>
                  <a:lnTo>
                    <a:pt x="23" y="434"/>
                  </a:lnTo>
                  <a:cubicBezTo>
                    <a:pt x="46" y="594"/>
                    <a:pt x="46" y="776"/>
                    <a:pt x="46" y="936"/>
                  </a:cubicBezTo>
                  <a:cubicBezTo>
                    <a:pt x="69" y="1073"/>
                    <a:pt x="92" y="1233"/>
                    <a:pt x="92" y="1370"/>
                  </a:cubicBezTo>
                  <a:cubicBezTo>
                    <a:pt x="114" y="1438"/>
                    <a:pt x="137" y="1529"/>
                    <a:pt x="137" y="1598"/>
                  </a:cubicBezTo>
                  <a:cubicBezTo>
                    <a:pt x="160" y="1666"/>
                    <a:pt x="160" y="1758"/>
                    <a:pt x="183" y="1826"/>
                  </a:cubicBezTo>
                  <a:cubicBezTo>
                    <a:pt x="183" y="1872"/>
                    <a:pt x="206" y="1895"/>
                    <a:pt x="206" y="1940"/>
                  </a:cubicBezTo>
                  <a:cubicBezTo>
                    <a:pt x="229" y="1986"/>
                    <a:pt x="229" y="2009"/>
                    <a:pt x="251" y="2054"/>
                  </a:cubicBezTo>
                  <a:cubicBezTo>
                    <a:pt x="251" y="2146"/>
                    <a:pt x="274" y="2214"/>
                    <a:pt x="297" y="2305"/>
                  </a:cubicBezTo>
                  <a:cubicBezTo>
                    <a:pt x="343" y="2442"/>
                    <a:pt x="388" y="2602"/>
                    <a:pt x="434" y="2739"/>
                  </a:cubicBezTo>
                  <a:lnTo>
                    <a:pt x="434" y="2716"/>
                  </a:lnTo>
                  <a:cubicBezTo>
                    <a:pt x="480" y="2876"/>
                    <a:pt x="548" y="3013"/>
                    <a:pt x="617" y="3173"/>
                  </a:cubicBezTo>
                  <a:cubicBezTo>
                    <a:pt x="639" y="3241"/>
                    <a:pt x="662" y="3310"/>
                    <a:pt x="708" y="3378"/>
                  </a:cubicBezTo>
                  <a:cubicBezTo>
                    <a:pt x="754" y="3515"/>
                    <a:pt x="799" y="3652"/>
                    <a:pt x="868" y="3789"/>
                  </a:cubicBezTo>
                  <a:cubicBezTo>
                    <a:pt x="936" y="3903"/>
                    <a:pt x="982" y="4040"/>
                    <a:pt x="1050" y="4154"/>
                  </a:cubicBezTo>
                  <a:cubicBezTo>
                    <a:pt x="1187" y="4405"/>
                    <a:pt x="1347" y="4656"/>
                    <a:pt x="1530" y="4885"/>
                  </a:cubicBezTo>
                  <a:cubicBezTo>
                    <a:pt x="1575" y="4953"/>
                    <a:pt x="1644" y="5022"/>
                    <a:pt x="1712" y="5090"/>
                  </a:cubicBezTo>
                  <a:cubicBezTo>
                    <a:pt x="1735" y="5113"/>
                    <a:pt x="1758" y="5159"/>
                    <a:pt x="1781" y="5181"/>
                  </a:cubicBezTo>
                  <a:cubicBezTo>
                    <a:pt x="1826" y="5227"/>
                    <a:pt x="1849" y="5250"/>
                    <a:pt x="1895" y="5273"/>
                  </a:cubicBezTo>
                  <a:cubicBezTo>
                    <a:pt x="1940" y="5341"/>
                    <a:pt x="2009" y="5410"/>
                    <a:pt x="2055" y="5478"/>
                  </a:cubicBezTo>
                  <a:cubicBezTo>
                    <a:pt x="2123" y="5547"/>
                    <a:pt x="2192" y="5592"/>
                    <a:pt x="2260" y="5661"/>
                  </a:cubicBezTo>
                  <a:cubicBezTo>
                    <a:pt x="2283" y="5661"/>
                    <a:pt x="2283" y="5661"/>
                    <a:pt x="2283" y="5684"/>
                  </a:cubicBezTo>
                  <a:cubicBezTo>
                    <a:pt x="2328" y="5706"/>
                    <a:pt x="2351" y="5729"/>
                    <a:pt x="2397" y="5752"/>
                  </a:cubicBezTo>
                  <a:lnTo>
                    <a:pt x="2374" y="5752"/>
                  </a:lnTo>
                  <a:cubicBezTo>
                    <a:pt x="2420" y="5798"/>
                    <a:pt x="2488" y="5821"/>
                    <a:pt x="2534" y="5866"/>
                  </a:cubicBezTo>
                  <a:lnTo>
                    <a:pt x="2625" y="5935"/>
                  </a:lnTo>
                  <a:cubicBezTo>
                    <a:pt x="2625" y="5958"/>
                    <a:pt x="2648" y="5958"/>
                    <a:pt x="2671" y="5980"/>
                  </a:cubicBezTo>
                  <a:cubicBezTo>
                    <a:pt x="2694" y="5980"/>
                    <a:pt x="2717" y="5980"/>
                    <a:pt x="2762" y="5958"/>
                  </a:cubicBezTo>
                  <a:cubicBezTo>
                    <a:pt x="2785" y="5935"/>
                    <a:pt x="2785" y="5889"/>
                    <a:pt x="2762" y="5866"/>
                  </a:cubicBezTo>
                  <a:cubicBezTo>
                    <a:pt x="2739" y="5843"/>
                    <a:pt x="2717" y="5821"/>
                    <a:pt x="2717" y="5821"/>
                  </a:cubicBezTo>
                  <a:cubicBezTo>
                    <a:pt x="2671" y="5775"/>
                    <a:pt x="2648" y="5752"/>
                    <a:pt x="2625" y="5729"/>
                  </a:cubicBezTo>
                  <a:cubicBezTo>
                    <a:pt x="2602" y="5706"/>
                    <a:pt x="2580" y="5706"/>
                    <a:pt x="2557" y="5684"/>
                  </a:cubicBezTo>
                  <a:cubicBezTo>
                    <a:pt x="2511" y="5638"/>
                    <a:pt x="2465" y="5592"/>
                    <a:pt x="2420" y="5547"/>
                  </a:cubicBezTo>
                  <a:cubicBezTo>
                    <a:pt x="2374" y="5478"/>
                    <a:pt x="2328" y="5433"/>
                    <a:pt x="2260" y="5364"/>
                  </a:cubicBezTo>
                  <a:cubicBezTo>
                    <a:pt x="2214" y="5296"/>
                    <a:pt x="2169" y="5250"/>
                    <a:pt x="2123" y="5181"/>
                  </a:cubicBezTo>
                  <a:cubicBezTo>
                    <a:pt x="2055" y="5113"/>
                    <a:pt x="2009" y="5045"/>
                    <a:pt x="1940" y="4976"/>
                  </a:cubicBezTo>
                  <a:cubicBezTo>
                    <a:pt x="1895" y="4908"/>
                    <a:pt x="1849" y="4862"/>
                    <a:pt x="1803" y="4793"/>
                  </a:cubicBezTo>
                  <a:cubicBezTo>
                    <a:pt x="1712" y="4656"/>
                    <a:pt x="1598" y="4542"/>
                    <a:pt x="1507" y="4428"/>
                  </a:cubicBezTo>
                  <a:cubicBezTo>
                    <a:pt x="1507" y="4405"/>
                    <a:pt x="1507" y="4405"/>
                    <a:pt x="1507" y="4405"/>
                  </a:cubicBezTo>
                  <a:cubicBezTo>
                    <a:pt x="1438" y="4314"/>
                    <a:pt x="1370" y="4200"/>
                    <a:pt x="1301" y="4086"/>
                  </a:cubicBezTo>
                  <a:cubicBezTo>
                    <a:pt x="1233" y="3995"/>
                    <a:pt x="1187" y="3880"/>
                    <a:pt x="1119" y="3766"/>
                  </a:cubicBezTo>
                  <a:cubicBezTo>
                    <a:pt x="1119" y="3743"/>
                    <a:pt x="1096" y="3721"/>
                    <a:pt x="1096" y="3698"/>
                  </a:cubicBezTo>
                  <a:cubicBezTo>
                    <a:pt x="1005" y="3515"/>
                    <a:pt x="936" y="3333"/>
                    <a:pt x="868" y="3173"/>
                  </a:cubicBezTo>
                  <a:lnTo>
                    <a:pt x="868" y="3173"/>
                  </a:lnTo>
                  <a:cubicBezTo>
                    <a:pt x="868" y="3173"/>
                    <a:pt x="868" y="3173"/>
                    <a:pt x="890" y="3196"/>
                  </a:cubicBezTo>
                  <a:cubicBezTo>
                    <a:pt x="822" y="3059"/>
                    <a:pt x="776" y="2899"/>
                    <a:pt x="731" y="2762"/>
                  </a:cubicBezTo>
                  <a:cubicBezTo>
                    <a:pt x="708" y="2671"/>
                    <a:pt x="685" y="2602"/>
                    <a:pt x="685" y="2534"/>
                  </a:cubicBezTo>
                  <a:cubicBezTo>
                    <a:pt x="662" y="2442"/>
                    <a:pt x="639" y="2374"/>
                    <a:pt x="617" y="2283"/>
                  </a:cubicBezTo>
                  <a:cubicBezTo>
                    <a:pt x="617" y="2214"/>
                    <a:pt x="594" y="2123"/>
                    <a:pt x="571" y="2054"/>
                  </a:cubicBezTo>
                  <a:cubicBezTo>
                    <a:pt x="548" y="1963"/>
                    <a:pt x="525" y="1895"/>
                    <a:pt x="525" y="1803"/>
                  </a:cubicBezTo>
                  <a:cubicBezTo>
                    <a:pt x="502" y="1735"/>
                    <a:pt x="502" y="1666"/>
                    <a:pt x="480" y="1575"/>
                  </a:cubicBezTo>
                  <a:cubicBezTo>
                    <a:pt x="480" y="1507"/>
                    <a:pt x="457" y="1438"/>
                    <a:pt x="457" y="1347"/>
                  </a:cubicBezTo>
                  <a:cubicBezTo>
                    <a:pt x="434" y="1278"/>
                    <a:pt x="434" y="1233"/>
                    <a:pt x="434" y="1164"/>
                  </a:cubicBezTo>
                  <a:cubicBezTo>
                    <a:pt x="434" y="1146"/>
                    <a:pt x="434" y="1127"/>
                    <a:pt x="434" y="1096"/>
                  </a:cubicBezTo>
                  <a:cubicBezTo>
                    <a:pt x="411" y="1004"/>
                    <a:pt x="411" y="890"/>
                    <a:pt x="411" y="799"/>
                  </a:cubicBezTo>
                  <a:cubicBezTo>
                    <a:pt x="411" y="685"/>
                    <a:pt x="411" y="594"/>
                    <a:pt x="411" y="479"/>
                  </a:cubicBezTo>
                  <a:cubicBezTo>
                    <a:pt x="411" y="457"/>
                    <a:pt x="388" y="434"/>
                    <a:pt x="365" y="434"/>
                  </a:cubicBezTo>
                  <a:lnTo>
                    <a:pt x="320" y="434"/>
                  </a:lnTo>
                  <a:cubicBezTo>
                    <a:pt x="320" y="411"/>
                    <a:pt x="320" y="365"/>
                    <a:pt x="320" y="342"/>
                  </a:cubicBezTo>
                  <a:cubicBezTo>
                    <a:pt x="320" y="274"/>
                    <a:pt x="320" y="228"/>
                    <a:pt x="297" y="183"/>
                  </a:cubicBezTo>
                  <a:cubicBezTo>
                    <a:pt x="297" y="137"/>
                    <a:pt x="274" y="91"/>
                    <a:pt x="251" y="46"/>
                  </a:cubicBezTo>
                  <a:cubicBezTo>
                    <a:pt x="229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" name="Google Shape;9817;p58"/>
            <p:cNvSpPr/>
            <p:nvPr/>
          </p:nvSpPr>
          <p:spPr>
            <a:xfrm>
              <a:off x="5075437" y="3664138"/>
              <a:ext cx="195711" cy="508566"/>
            </a:xfrm>
            <a:custGeom>
              <a:avLst/>
              <a:gdLst/>
              <a:ahLst/>
              <a:cxnLst/>
              <a:rect l="l" t="t" r="r" b="b"/>
              <a:pathLst>
                <a:path w="4155" h="10797" extrusionOk="0">
                  <a:moveTo>
                    <a:pt x="1301" y="0"/>
                  </a:moveTo>
                  <a:cubicBezTo>
                    <a:pt x="1278" y="0"/>
                    <a:pt x="1256" y="23"/>
                    <a:pt x="1256" y="46"/>
                  </a:cubicBezTo>
                  <a:cubicBezTo>
                    <a:pt x="1233" y="92"/>
                    <a:pt x="1233" y="114"/>
                    <a:pt x="1210" y="137"/>
                  </a:cubicBezTo>
                  <a:cubicBezTo>
                    <a:pt x="1187" y="183"/>
                    <a:pt x="1164" y="251"/>
                    <a:pt x="1142" y="297"/>
                  </a:cubicBezTo>
                  <a:cubicBezTo>
                    <a:pt x="1119" y="343"/>
                    <a:pt x="1073" y="411"/>
                    <a:pt x="1050" y="457"/>
                  </a:cubicBezTo>
                  <a:cubicBezTo>
                    <a:pt x="1027" y="525"/>
                    <a:pt x="1005" y="571"/>
                    <a:pt x="982" y="617"/>
                  </a:cubicBezTo>
                  <a:cubicBezTo>
                    <a:pt x="936" y="708"/>
                    <a:pt x="913" y="776"/>
                    <a:pt x="890" y="845"/>
                  </a:cubicBezTo>
                  <a:cubicBezTo>
                    <a:pt x="890" y="845"/>
                    <a:pt x="890" y="822"/>
                    <a:pt x="890" y="822"/>
                  </a:cubicBezTo>
                  <a:cubicBezTo>
                    <a:pt x="845" y="913"/>
                    <a:pt x="799" y="1005"/>
                    <a:pt x="776" y="1119"/>
                  </a:cubicBezTo>
                  <a:cubicBezTo>
                    <a:pt x="754" y="1119"/>
                    <a:pt x="731" y="1141"/>
                    <a:pt x="731" y="1141"/>
                  </a:cubicBezTo>
                  <a:cubicBezTo>
                    <a:pt x="617" y="1438"/>
                    <a:pt x="525" y="1735"/>
                    <a:pt x="434" y="2054"/>
                  </a:cubicBezTo>
                  <a:cubicBezTo>
                    <a:pt x="434" y="2054"/>
                    <a:pt x="411" y="2054"/>
                    <a:pt x="411" y="2077"/>
                  </a:cubicBezTo>
                  <a:cubicBezTo>
                    <a:pt x="388" y="2100"/>
                    <a:pt x="365" y="2146"/>
                    <a:pt x="365" y="2191"/>
                  </a:cubicBezTo>
                  <a:cubicBezTo>
                    <a:pt x="343" y="2237"/>
                    <a:pt x="343" y="2260"/>
                    <a:pt x="320" y="2306"/>
                  </a:cubicBezTo>
                  <a:cubicBezTo>
                    <a:pt x="297" y="2397"/>
                    <a:pt x="274" y="2465"/>
                    <a:pt x="274" y="2534"/>
                  </a:cubicBezTo>
                  <a:lnTo>
                    <a:pt x="251" y="2625"/>
                  </a:lnTo>
                  <a:cubicBezTo>
                    <a:pt x="251" y="2648"/>
                    <a:pt x="229" y="2671"/>
                    <a:pt x="229" y="2694"/>
                  </a:cubicBezTo>
                  <a:cubicBezTo>
                    <a:pt x="229" y="2716"/>
                    <a:pt x="229" y="2739"/>
                    <a:pt x="229" y="2739"/>
                  </a:cubicBezTo>
                  <a:cubicBezTo>
                    <a:pt x="206" y="2762"/>
                    <a:pt x="206" y="2785"/>
                    <a:pt x="206" y="2785"/>
                  </a:cubicBezTo>
                  <a:cubicBezTo>
                    <a:pt x="183" y="2831"/>
                    <a:pt x="183" y="2853"/>
                    <a:pt x="183" y="2899"/>
                  </a:cubicBezTo>
                  <a:cubicBezTo>
                    <a:pt x="160" y="2945"/>
                    <a:pt x="160" y="2990"/>
                    <a:pt x="160" y="3036"/>
                  </a:cubicBezTo>
                  <a:cubicBezTo>
                    <a:pt x="137" y="3104"/>
                    <a:pt x="137" y="3196"/>
                    <a:pt x="114" y="3264"/>
                  </a:cubicBezTo>
                  <a:cubicBezTo>
                    <a:pt x="92" y="3424"/>
                    <a:pt x="69" y="3561"/>
                    <a:pt x="46" y="3721"/>
                  </a:cubicBezTo>
                  <a:cubicBezTo>
                    <a:pt x="23" y="3881"/>
                    <a:pt x="0" y="4040"/>
                    <a:pt x="0" y="4200"/>
                  </a:cubicBezTo>
                  <a:cubicBezTo>
                    <a:pt x="0" y="4269"/>
                    <a:pt x="0" y="4337"/>
                    <a:pt x="0" y="4405"/>
                  </a:cubicBezTo>
                  <a:cubicBezTo>
                    <a:pt x="0" y="4451"/>
                    <a:pt x="0" y="4497"/>
                    <a:pt x="0" y="4542"/>
                  </a:cubicBezTo>
                  <a:cubicBezTo>
                    <a:pt x="0" y="4542"/>
                    <a:pt x="0" y="4565"/>
                    <a:pt x="0" y="4588"/>
                  </a:cubicBezTo>
                  <a:cubicBezTo>
                    <a:pt x="0" y="4611"/>
                    <a:pt x="0" y="4657"/>
                    <a:pt x="0" y="4702"/>
                  </a:cubicBezTo>
                  <a:cubicBezTo>
                    <a:pt x="0" y="4862"/>
                    <a:pt x="0" y="5022"/>
                    <a:pt x="0" y="5182"/>
                  </a:cubicBezTo>
                  <a:cubicBezTo>
                    <a:pt x="23" y="5273"/>
                    <a:pt x="23" y="5364"/>
                    <a:pt x="23" y="5455"/>
                  </a:cubicBezTo>
                  <a:cubicBezTo>
                    <a:pt x="46" y="5478"/>
                    <a:pt x="46" y="5524"/>
                    <a:pt x="46" y="5547"/>
                  </a:cubicBezTo>
                  <a:cubicBezTo>
                    <a:pt x="46" y="5570"/>
                    <a:pt x="46" y="5570"/>
                    <a:pt x="46" y="5592"/>
                  </a:cubicBezTo>
                  <a:cubicBezTo>
                    <a:pt x="46" y="5638"/>
                    <a:pt x="69" y="5684"/>
                    <a:pt x="69" y="5729"/>
                  </a:cubicBezTo>
                  <a:cubicBezTo>
                    <a:pt x="69" y="5729"/>
                    <a:pt x="69" y="5729"/>
                    <a:pt x="69" y="5752"/>
                  </a:cubicBezTo>
                  <a:cubicBezTo>
                    <a:pt x="69" y="5798"/>
                    <a:pt x="69" y="5866"/>
                    <a:pt x="69" y="5912"/>
                  </a:cubicBezTo>
                  <a:cubicBezTo>
                    <a:pt x="92" y="6003"/>
                    <a:pt x="92" y="6095"/>
                    <a:pt x="114" y="6186"/>
                  </a:cubicBezTo>
                  <a:cubicBezTo>
                    <a:pt x="114" y="6232"/>
                    <a:pt x="137" y="6277"/>
                    <a:pt x="137" y="6323"/>
                  </a:cubicBezTo>
                  <a:cubicBezTo>
                    <a:pt x="137" y="6368"/>
                    <a:pt x="160" y="6414"/>
                    <a:pt x="160" y="6460"/>
                  </a:cubicBezTo>
                  <a:cubicBezTo>
                    <a:pt x="183" y="6505"/>
                    <a:pt x="183" y="6528"/>
                    <a:pt x="183" y="6574"/>
                  </a:cubicBezTo>
                  <a:cubicBezTo>
                    <a:pt x="206" y="6597"/>
                    <a:pt x="206" y="6642"/>
                    <a:pt x="229" y="6688"/>
                  </a:cubicBezTo>
                  <a:cubicBezTo>
                    <a:pt x="251" y="6756"/>
                    <a:pt x="274" y="6848"/>
                    <a:pt x="320" y="6939"/>
                  </a:cubicBezTo>
                  <a:cubicBezTo>
                    <a:pt x="388" y="7099"/>
                    <a:pt x="457" y="7259"/>
                    <a:pt x="525" y="7418"/>
                  </a:cubicBezTo>
                  <a:cubicBezTo>
                    <a:pt x="571" y="7464"/>
                    <a:pt x="594" y="7533"/>
                    <a:pt x="617" y="7601"/>
                  </a:cubicBezTo>
                  <a:cubicBezTo>
                    <a:pt x="639" y="7624"/>
                    <a:pt x="662" y="7670"/>
                    <a:pt x="685" y="7692"/>
                  </a:cubicBezTo>
                  <a:cubicBezTo>
                    <a:pt x="754" y="7875"/>
                    <a:pt x="868" y="8035"/>
                    <a:pt x="982" y="8172"/>
                  </a:cubicBezTo>
                  <a:cubicBezTo>
                    <a:pt x="1073" y="8309"/>
                    <a:pt x="1164" y="8446"/>
                    <a:pt x="1256" y="8583"/>
                  </a:cubicBezTo>
                  <a:cubicBezTo>
                    <a:pt x="1256" y="8605"/>
                    <a:pt x="1278" y="8605"/>
                    <a:pt x="1301" y="8628"/>
                  </a:cubicBezTo>
                  <a:cubicBezTo>
                    <a:pt x="1301" y="8628"/>
                    <a:pt x="1301" y="8628"/>
                    <a:pt x="1301" y="8651"/>
                  </a:cubicBezTo>
                  <a:cubicBezTo>
                    <a:pt x="1347" y="8697"/>
                    <a:pt x="1370" y="8719"/>
                    <a:pt x="1393" y="8765"/>
                  </a:cubicBezTo>
                  <a:cubicBezTo>
                    <a:pt x="1425" y="8781"/>
                    <a:pt x="1446" y="8797"/>
                    <a:pt x="1471" y="8797"/>
                  </a:cubicBezTo>
                  <a:cubicBezTo>
                    <a:pt x="1482" y="8797"/>
                    <a:pt x="1493" y="8795"/>
                    <a:pt x="1507" y="8788"/>
                  </a:cubicBezTo>
                  <a:cubicBezTo>
                    <a:pt x="1530" y="8811"/>
                    <a:pt x="1530" y="8834"/>
                    <a:pt x="1552" y="8856"/>
                  </a:cubicBezTo>
                  <a:cubicBezTo>
                    <a:pt x="1621" y="8925"/>
                    <a:pt x="1667" y="8993"/>
                    <a:pt x="1712" y="9062"/>
                  </a:cubicBezTo>
                  <a:cubicBezTo>
                    <a:pt x="1803" y="9153"/>
                    <a:pt x="1872" y="9244"/>
                    <a:pt x="1963" y="9313"/>
                  </a:cubicBezTo>
                  <a:cubicBezTo>
                    <a:pt x="2009" y="9359"/>
                    <a:pt x="2055" y="9404"/>
                    <a:pt x="2077" y="9450"/>
                  </a:cubicBezTo>
                  <a:cubicBezTo>
                    <a:pt x="2146" y="9496"/>
                    <a:pt x="2191" y="9564"/>
                    <a:pt x="2260" y="9610"/>
                  </a:cubicBezTo>
                  <a:cubicBezTo>
                    <a:pt x="2374" y="9724"/>
                    <a:pt x="2511" y="9838"/>
                    <a:pt x="2648" y="9929"/>
                  </a:cubicBezTo>
                  <a:cubicBezTo>
                    <a:pt x="2716" y="9998"/>
                    <a:pt x="2808" y="10043"/>
                    <a:pt x="2876" y="10112"/>
                  </a:cubicBezTo>
                  <a:cubicBezTo>
                    <a:pt x="2945" y="10157"/>
                    <a:pt x="2990" y="10203"/>
                    <a:pt x="3059" y="10249"/>
                  </a:cubicBezTo>
                  <a:cubicBezTo>
                    <a:pt x="3150" y="10294"/>
                    <a:pt x="3241" y="10340"/>
                    <a:pt x="3310" y="10409"/>
                  </a:cubicBezTo>
                  <a:cubicBezTo>
                    <a:pt x="3401" y="10454"/>
                    <a:pt x="3470" y="10500"/>
                    <a:pt x="3561" y="10545"/>
                  </a:cubicBezTo>
                  <a:cubicBezTo>
                    <a:pt x="3629" y="10591"/>
                    <a:pt x="3721" y="10637"/>
                    <a:pt x="3812" y="10682"/>
                  </a:cubicBezTo>
                  <a:cubicBezTo>
                    <a:pt x="3835" y="10705"/>
                    <a:pt x="3881" y="10728"/>
                    <a:pt x="3926" y="10751"/>
                  </a:cubicBezTo>
                  <a:cubicBezTo>
                    <a:pt x="3949" y="10751"/>
                    <a:pt x="3949" y="10774"/>
                    <a:pt x="3972" y="10774"/>
                  </a:cubicBezTo>
                  <a:cubicBezTo>
                    <a:pt x="3995" y="10774"/>
                    <a:pt x="4018" y="10797"/>
                    <a:pt x="4018" y="10797"/>
                  </a:cubicBezTo>
                  <a:cubicBezTo>
                    <a:pt x="4063" y="10797"/>
                    <a:pt x="4086" y="10797"/>
                    <a:pt x="4109" y="10774"/>
                  </a:cubicBezTo>
                  <a:cubicBezTo>
                    <a:pt x="4154" y="10728"/>
                    <a:pt x="4154" y="10682"/>
                    <a:pt x="4132" y="10637"/>
                  </a:cubicBezTo>
                  <a:cubicBezTo>
                    <a:pt x="4109" y="10614"/>
                    <a:pt x="4063" y="10591"/>
                    <a:pt x="4040" y="10568"/>
                  </a:cubicBezTo>
                  <a:cubicBezTo>
                    <a:pt x="4018" y="10523"/>
                    <a:pt x="3972" y="10500"/>
                    <a:pt x="3949" y="10477"/>
                  </a:cubicBezTo>
                  <a:cubicBezTo>
                    <a:pt x="3835" y="10386"/>
                    <a:pt x="3721" y="10294"/>
                    <a:pt x="3629" y="10203"/>
                  </a:cubicBezTo>
                  <a:cubicBezTo>
                    <a:pt x="3401" y="10021"/>
                    <a:pt x="3173" y="9815"/>
                    <a:pt x="2968" y="9610"/>
                  </a:cubicBezTo>
                  <a:cubicBezTo>
                    <a:pt x="2876" y="9518"/>
                    <a:pt x="2808" y="9450"/>
                    <a:pt x="2716" y="9359"/>
                  </a:cubicBezTo>
                  <a:cubicBezTo>
                    <a:pt x="2648" y="9267"/>
                    <a:pt x="2557" y="9199"/>
                    <a:pt x="2488" y="9108"/>
                  </a:cubicBezTo>
                  <a:cubicBezTo>
                    <a:pt x="2351" y="8948"/>
                    <a:pt x="2191" y="8765"/>
                    <a:pt x="2055" y="8583"/>
                  </a:cubicBezTo>
                  <a:cubicBezTo>
                    <a:pt x="1963" y="8468"/>
                    <a:pt x="1872" y="8331"/>
                    <a:pt x="1803" y="8194"/>
                  </a:cubicBezTo>
                  <a:cubicBezTo>
                    <a:pt x="1758" y="8126"/>
                    <a:pt x="1712" y="8058"/>
                    <a:pt x="1667" y="7989"/>
                  </a:cubicBezTo>
                  <a:cubicBezTo>
                    <a:pt x="1621" y="7943"/>
                    <a:pt x="1575" y="7875"/>
                    <a:pt x="1530" y="7806"/>
                  </a:cubicBezTo>
                  <a:cubicBezTo>
                    <a:pt x="1484" y="7738"/>
                    <a:pt x="1438" y="7647"/>
                    <a:pt x="1415" y="7578"/>
                  </a:cubicBezTo>
                  <a:cubicBezTo>
                    <a:pt x="1370" y="7510"/>
                    <a:pt x="1324" y="7441"/>
                    <a:pt x="1301" y="7373"/>
                  </a:cubicBezTo>
                  <a:cubicBezTo>
                    <a:pt x="1233" y="7236"/>
                    <a:pt x="1142" y="7076"/>
                    <a:pt x="1073" y="6939"/>
                  </a:cubicBezTo>
                  <a:cubicBezTo>
                    <a:pt x="1050" y="6871"/>
                    <a:pt x="1027" y="6825"/>
                    <a:pt x="1005" y="6756"/>
                  </a:cubicBezTo>
                  <a:cubicBezTo>
                    <a:pt x="890" y="6483"/>
                    <a:pt x="799" y="6209"/>
                    <a:pt x="731" y="5935"/>
                  </a:cubicBezTo>
                  <a:cubicBezTo>
                    <a:pt x="685" y="5775"/>
                    <a:pt x="662" y="5638"/>
                    <a:pt x="617" y="5478"/>
                  </a:cubicBezTo>
                  <a:cubicBezTo>
                    <a:pt x="594" y="5341"/>
                    <a:pt x="571" y="5204"/>
                    <a:pt x="548" y="5067"/>
                  </a:cubicBezTo>
                  <a:cubicBezTo>
                    <a:pt x="525" y="4930"/>
                    <a:pt x="502" y="4771"/>
                    <a:pt x="502" y="4611"/>
                  </a:cubicBezTo>
                  <a:cubicBezTo>
                    <a:pt x="502" y="4520"/>
                    <a:pt x="480" y="4428"/>
                    <a:pt x="480" y="4337"/>
                  </a:cubicBezTo>
                  <a:cubicBezTo>
                    <a:pt x="480" y="4269"/>
                    <a:pt x="480" y="4177"/>
                    <a:pt x="480" y="4109"/>
                  </a:cubicBezTo>
                  <a:cubicBezTo>
                    <a:pt x="480" y="3789"/>
                    <a:pt x="480" y="3470"/>
                    <a:pt x="525" y="3150"/>
                  </a:cubicBezTo>
                  <a:cubicBezTo>
                    <a:pt x="525" y="3059"/>
                    <a:pt x="548" y="2990"/>
                    <a:pt x="548" y="2899"/>
                  </a:cubicBezTo>
                  <a:cubicBezTo>
                    <a:pt x="571" y="2762"/>
                    <a:pt x="594" y="2602"/>
                    <a:pt x="639" y="2443"/>
                  </a:cubicBezTo>
                  <a:cubicBezTo>
                    <a:pt x="662" y="2283"/>
                    <a:pt x="708" y="2123"/>
                    <a:pt x="754" y="1963"/>
                  </a:cubicBezTo>
                  <a:cubicBezTo>
                    <a:pt x="776" y="1803"/>
                    <a:pt x="822" y="1644"/>
                    <a:pt x="868" y="1507"/>
                  </a:cubicBezTo>
                  <a:cubicBezTo>
                    <a:pt x="868" y="1415"/>
                    <a:pt x="890" y="1347"/>
                    <a:pt x="913" y="1278"/>
                  </a:cubicBezTo>
                  <a:cubicBezTo>
                    <a:pt x="936" y="1187"/>
                    <a:pt x="982" y="1119"/>
                    <a:pt x="1005" y="1027"/>
                  </a:cubicBezTo>
                  <a:cubicBezTo>
                    <a:pt x="1050" y="890"/>
                    <a:pt x="1096" y="753"/>
                    <a:pt x="1164" y="594"/>
                  </a:cubicBezTo>
                  <a:cubicBezTo>
                    <a:pt x="1187" y="548"/>
                    <a:pt x="1210" y="480"/>
                    <a:pt x="1233" y="411"/>
                  </a:cubicBezTo>
                  <a:lnTo>
                    <a:pt x="1233" y="434"/>
                  </a:lnTo>
                  <a:cubicBezTo>
                    <a:pt x="1278" y="320"/>
                    <a:pt x="1324" y="206"/>
                    <a:pt x="1370" y="92"/>
                  </a:cubicBezTo>
                  <a:cubicBezTo>
                    <a:pt x="1370" y="69"/>
                    <a:pt x="1347" y="23"/>
                    <a:pt x="1324" y="23"/>
                  </a:cubicBezTo>
                  <a:cubicBezTo>
                    <a:pt x="1324" y="0"/>
                    <a:pt x="1324" y="0"/>
                    <a:pt x="130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" name="Google Shape;9818;p58"/>
            <p:cNvSpPr/>
            <p:nvPr/>
          </p:nvSpPr>
          <p:spPr>
            <a:xfrm>
              <a:off x="6085032" y="3055602"/>
              <a:ext cx="175268" cy="151623"/>
            </a:xfrm>
            <a:custGeom>
              <a:avLst/>
              <a:gdLst/>
              <a:ahLst/>
              <a:cxnLst/>
              <a:rect l="l" t="t" r="r" b="b"/>
              <a:pathLst>
                <a:path w="3721" h="3219" extrusionOk="0">
                  <a:moveTo>
                    <a:pt x="3675" y="0"/>
                  </a:moveTo>
                  <a:cubicBezTo>
                    <a:pt x="3652" y="0"/>
                    <a:pt x="3652" y="0"/>
                    <a:pt x="3652" y="23"/>
                  </a:cubicBezTo>
                  <a:cubicBezTo>
                    <a:pt x="3629" y="69"/>
                    <a:pt x="3584" y="114"/>
                    <a:pt x="3584" y="160"/>
                  </a:cubicBezTo>
                  <a:cubicBezTo>
                    <a:pt x="3561" y="206"/>
                    <a:pt x="3538" y="251"/>
                    <a:pt x="3515" y="297"/>
                  </a:cubicBezTo>
                  <a:cubicBezTo>
                    <a:pt x="3470" y="388"/>
                    <a:pt x="3401" y="502"/>
                    <a:pt x="3356" y="616"/>
                  </a:cubicBezTo>
                  <a:cubicBezTo>
                    <a:pt x="3310" y="708"/>
                    <a:pt x="3241" y="776"/>
                    <a:pt x="3173" y="867"/>
                  </a:cubicBezTo>
                  <a:cubicBezTo>
                    <a:pt x="3150" y="936"/>
                    <a:pt x="3104" y="982"/>
                    <a:pt x="3082" y="1027"/>
                  </a:cubicBezTo>
                  <a:cubicBezTo>
                    <a:pt x="3036" y="1096"/>
                    <a:pt x="3013" y="1141"/>
                    <a:pt x="2968" y="1187"/>
                  </a:cubicBezTo>
                  <a:cubicBezTo>
                    <a:pt x="2922" y="1256"/>
                    <a:pt x="2876" y="1347"/>
                    <a:pt x="2808" y="1415"/>
                  </a:cubicBezTo>
                  <a:cubicBezTo>
                    <a:pt x="2739" y="1484"/>
                    <a:pt x="2671" y="1575"/>
                    <a:pt x="2602" y="1644"/>
                  </a:cubicBezTo>
                  <a:cubicBezTo>
                    <a:pt x="2534" y="1735"/>
                    <a:pt x="2443" y="1803"/>
                    <a:pt x="2351" y="1895"/>
                  </a:cubicBezTo>
                  <a:cubicBezTo>
                    <a:pt x="2260" y="1986"/>
                    <a:pt x="2169" y="2054"/>
                    <a:pt x="2077" y="2146"/>
                  </a:cubicBezTo>
                  <a:cubicBezTo>
                    <a:pt x="2009" y="2214"/>
                    <a:pt x="1918" y="2283"/>
                    <a:pt x="1826" y="2351"/>
                  </a:cubicBezTo>
                  <a:cubicBezTo>
                    <a:pt x="1758" y="2374"/>
                    <a:pt x="1712" y="2420"/>
                    <a:pt x="1644" y="2465"/>
                  </a:cubicBezTo>
                  <a:cubicBezTo>
                    <a:pt x="1575" y="2511"/>
                    <a:pt x="1507" y="2557"/>
                    <a:pt x="1415" y="2579"/>
                  </a:cubicBezTo>
                  <a:cubicBezTo>
                    <a:pt x="1347" y="2625"/>
                    <a:pt x="1278" y="2648"/>
                    <a:pt x="1210" y="2694"/>
                  </a:cubicBezTo>
                  <a:cubicBezTo>
                    <a:pt x="1142" y="2716"/>
                    <a:pt x="1073" y="2739"/>
                    <a:pt x="1005" y="2762"/>
                  </a:cubicBezTo>
                  <a:lnTo>
                    <a:pt x="1005" y="2762"/>
                  </a:lnTo>
                  <a:lnTo>
                    <a:pt x="1005" y="2762"/>
                  </a:lnTo>
                  <a:lnTo>
                    <a:pt x="936" y="2785"/>
                  </a:lnTo>
                  <a:cubicBezTo>
                    <a:pt x="920" y="2769"/>
                    <a:pt x="904" y="2753"/>
                    <a:pt x="880" y="2753"/>
                  </a:cubicBezTo>
                  <a:cubicBezTo>
                    <a:pt x="870" y="2753"/>
                    <a:pt x="858" y="2755"/>
                    <a:pt x="845" y="2762"/>
                  </a:cubicBezTo>
                  <a:cubicBezTo>
                    <a:pt x="731" y="2762"/>
                    <a:pt x="617" y="2785"/>
                    <a:pt x="525" y="2808"/>
                  </a:cubicBezTo>
                  <a:lnTo>
                    <a:pt x="388" y="2808"/>
                  </a:lnTo>
                  <a:cubicBezTo>
                    <a:pt x="365" y="2808"/>
                    <a:pt x="343" y="2808"/>
                    <a:pt x="297" y="2785"/>
                  </a:cubicBezTo>
                  <a:cubicBezTo>
                    <a:pt x="274" y="2785"/>
                    <a:pt x="228" y="2785"/>
                    <a:pt x="206" y="2762"/>
                  </a:cubicBezTo>
                  <a:cubicBezTo>
                    <a:pt x="175" y="2762"/>
                    <a:pt x="145" y="2752"/>
                    <a:pt x="114" y="2752"/>
                  </a:cubicBezTo>
                  <a:cubicBezTo>
                    <a:pt x="99" y="2752"/>
                    <a:pt x="84" y="2754"/>
                    <a:pt x="69" y="2762"/>
                  </a:cubicBezTo>
                  <a:cubicBezTo>
                    <a:pt x="23" y="2785"/>
                    <a:pt x="0" y="2830"/>
                    <a:pt x="0" y="2876"/>
                  </a:cubicBezTo>
                  <a:cubicBezTo>
                    <a:pt x="0" y="2922"/>
                    <a:pt x="0" y="2945"/>
                    <a:pt x="0" y="2967"/>
                  </a:cubicBezTo>
                  <a:cubicBezTo>
                    <a:pt x="0" y="2990"/>
                    <a:pt x="23" y="2990"/>
                    <a:pt x="23" y="3013"/>
                  </a:cubicBezTo>
                  <a:cubicBezTo>
                    <a:pt x="23" y="3036"/>
                    <a:pt x="23" y="3059"/>
                    <a:pt x="46" y="3059"/>
                  </a:cubicBezTo>
                  <a:cubicBezTo>
                    <a:pt x="46" y="3082"/>
                    <a:pt x="69" y="3104"/>
                    <a:pt x="69" y="3104"/>
                  </a:cubicBezTo>
                  <a:cubicBezTo>
                    <a:pt x="92" y="3127"/>
                    <a:pt x="114" y="3150"/>
                    <a:pt x="137" y="3173"/>
                  </a:cubicBezTo>
                  <a:cubicBezTo>
                    <a:pt x="160" y="3196"/>
                    <a:pt x="206" y="3196"/>
                    <a:pt x="274" y="3218"/>
                  </a:cubicBezTo>
                  <a:lnTo>
                    <a:pt x="457" y="3218"/>
                  </a:lnTo>
                  <a:cubicBezTo>
                    <a:pt x="548" y="3218"/>
                    <a:pt x="617" y="3196"/>
                    <a:pt x="708" y="3173"/>
                  </a:cubicBezTo>
                  <a:cubicBezTo>
                    <a:pt x="776" y="3173"/>
                    <a:pt x="845" y="3150"/>
                    <a:pt x="913" y="3127"/>
                  </a:cubicBezTo>
                  <a:cubicBezTo>
                    <a:pt x="1050" y="3082"/>
                    <a:pt x="1210" y="3036"/>
                    <a:pt x="1347" y="2967"/>
                  </a:cubicBezTo>
                  <a:cubicBezTo>
                    <a:pt x="1461" y="2922"/>
                    <a:pt x="1598" y="2853"/>
                    <a:pt x="1712" y="2785"/>
                  </a:cubicBezTo>
                  <a:cubicBezTo>
                    <a:pt x="1849" y="2716"/>
                    <a:pt x="1963" y="2625"/>
                    <a:pt x="2100" y="2534"/>
                  </a:cubicBezTo>
                  <a:cubicBezTo>
                    <a:pt x="2214" y="2442"/>
                    <a:pt x="2306" y="2328"/>
                    <a:pt x="2420" y="2237"/>
                  </a:cubicBezTo>
                  <a:cubicBezTo>
                    <a:pt x="2625" y="2032"/>
                    <a:pt x="2831" y="1803"/>
                    <a:pt x="3013" y="1575"/>
                  </a:cubicBezTo>
                  <a:cubicBezTo>
                    <a:pt x="3036" y="1529"/>
                    <a:pt x="3059" y="1484"/>
                    <a:pt x="3082" y="1438"/>
                  </a:cubicBezTo>
                  <a:cubicBezTo>
                    <a:pt x="3127" y="1392"/>
                    <a:pt x="3150" y="1347"/>
                    <a:pt x="3173" y="1301"/>
                  </a:cubicBezTo>
                  <a:cubicBezTo>
                    <a:pt x="3196" y="1233"/>
                    <a:pt x="3219" y="1187"/>
                    <a:pt x="3264" y="1119"/>
                  </a:cubicBezTo>
                  <a:cubicBezTo>
                    <a:pt x="3287" y="1073"/>
                    <a:pt x="3333" y="1004"/>
                    <a:pt x="3356" y="959"/>
                  </a:cubicBezTo>
                  <a:cubicBezTo>
                    <a:pt x="3356" y="936"/>
                    <a:pt x="3378" y="913"/>
                    <a:pt x="3378" y="890"/>
                  </a:cubicBezTo>
                  <a:cubicBezTo>
                    <a:pt x="3378" y="890"/>
                    <a:pt x="3401" y="867"/>
                    <a:pt x="3401" y="845"/>
                  </a:cubicBezTo>
                  <a:cubicBezTo>
                    <a:pt x="3401" y="845"/>
                    <a:pt x="3401" y="867"/>
                    <a:pt x="3401" y="867"/>
                  </a:cubicBezTo>
                  <a:cubicBezTo>
                    <a:pt x="3424" y="822"/>
                    <a:pt x="3447" y="753"/>
                    <a:pt x="3447" y="708"/>
                  </a:cubicBezTo>
                  <a:cubicBezTo>
                    <a:pt x="3470" y="662"/>
                    <a:pt x="3493" y="594"/>
                    <a:pt x="3515" y="548"/>
                  </a:cubicBezTo>
                  <a:cubicBezTo>
                    <a:pt x="3538" y="479"/>
                    <a:pt x="3561" y="434"/>
                    <a:pt x="3584" y="365"/>
                  </a:cubicBezTo>
                  <a:cubicBezTo>
                    <a:pt x="3607" y="320"/>
                    <a:pt x="3607" y="251"/>
                    <a:pt x="3629" y="206"/>
                  </a:cubicBezTo>
                  <a:cubicBezTo>
                    <a:pt x="3652" y="160"/>
                    <a:pt x="3675" y="91"/>
                    <a:pt x="3698" y="46"/>
                  </a:cubicBezTo>
                  <a:cubicBezTo>
                    <a:pt x="3721" y="46"/>
                    <a:pt x="3721" y="23"/>
                    <a:pt x="3698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" name="Google Shape;9819;p58"/>
            <p:cNvSpPr/>
            <p:nvPr/>
          </p:nvSpPr>
          <p:spPr>
            <a:xfrm>
              <a:off x="5846352" y="2908308"/>
              <a:ext cx="138717" cy="154826"/>
            </a:xfrm>
            <a:custGeom>
              <a:avLst/>
              <a:gdLst/>
              <a:ahLst/>
              <a:cxnLst/>
              <a:rect l="l" t="t" r="r" b="b"/>
              <a:pathLst>
                <a:path w="2945" h="3287" extrusionOk="0">
                  <a:moveTo>
                    <a:pt x="2830" y="0"/>
                  </a:moveTo>
                  <a:cubicBezTo>
                    <a:pt x="2808" y="0"/>
                    <a:pt x="2785" y="0"/>
                    <a:pt x="2762" y="23"/>
                  </a:cubicBezTo>
                  <a:cubicBezTo>
                    <a:pt x="2716" y="23"/>
                    <a:pt x="2693" y="46"/>
                    <a:pt x="2671" y="46"/>
                  </a:cubicBezTo>
                  <a:lnTo>
                    <a:pt x="2625" y="69"/>
                  </a:lnTo>
                  <a:cubicBezTo>
                    <a:pt x="2556" y="91"/>
                    <a:pt x="2511" y="114"/>
                    <a:pt x="2465" y="137"/>
                  </a:cubicBezTo>
                  <a:lnTo>
                    <a:pt x="2397" y="160"/>
                  </a:lnTo>
                  <a:cubicBezTo>
                    <a:pt x="2374" y="160"/>
                    <a:pt x="2351" y="183"/>
                    <a:pt x="2305" y="205"/>
                  </a:cubicBezTo>
                  <a:cubicBezTo>
                    <a:pt x="2283" y="205"/>
                    <a:pt x="2260" y="205"/>
                    <a:pt x="2237" y="228"/>
                  </a:cubicBezTo>
                  <a:cubicBezTo>
                    <a:pt x="2214" y="251"/>
                    <a:pt x="2168" y="251"/>
                    <a:pt x="2100" y="274"/>
                  </a:cubicBezTo>
                  <a:cubicBezTo>
                    <a:pt x="2054" y="274"/>
                    <a:pt x="2031" y="297"/>
                    <a:pt x="1986" y="297"/>
                  </a:cubicBezTo>
                  <a:lnTo>
                    <a:pt x="1917" y="320"/>
                  </a:lnTo>
                  <a:cubicBezTo>
                    <a:pt x="1895" y="342"/>
                    <a:pt x="1849" y="342"/>
                    <a:pt x="1826" y="342"/>
                  </a:cubicBezTo>
                  <a:cubicBezTo>
                    <a:pt x="1803" y="365"/>
                    <a:pt x="1758" y="365"/>
                    <a:pt x="1735" y="365"/>
                  </a:cubicBezTo>
                  <a:cubicBezTo>
                    <a:pt x="1712" y="388"/>
                    <a:pt x="1666" y="388"/>
                    <a:pt x="1643" y="411"/>
                  </a:cubicBezTo>
                  <a:lnTo>
                    <a:pt x="1598" y="434"/>
                  </a:lnTo>
                  <a:lnTo>
                    <a:pt x="1575" y="434"/>
                  </a:lnTo>
                  <a:cubicBezTo>
                    <a:pt x="1506" y="479"/>
                    <a:pt x="1461" y="502"/>
                    <a:pt x="1392" y="525"/>
                  </a:cubicBezTo>
                  <a:lnTo>
                    <a:pt x="1278" y="525"/>
                  </a:lnTo>
                  <a:cubicBezTo>
                    <a:pt x="1233" y="525"/>
                    <a:pt x="1187" y="502"/>
                    <a:pt x="1141" y="502"/>
                  </a:cubicBezTo>
                  <a:cubicBezTo>
                    <a:pt x="1096" y="479"/>
                    <a:pt x="1027" y="457"/>
                    <a:pt x="982" y="434"/>
                  </a:cubicBezTo>
                  <a:lnTo>
                    <a:pt x="936" y="411"/>
                  </a:lnTo>
                  <a:cubicBezTo>
                    <a:pt x="845" y="365"/>
                    <a:pt x="776" y="342"/>
                    <a:pt x="708" y="297"/>
                  </a:cubicBezTo>
                  <a:cubicBezTo>
                    <a:pt x="685" y="274"/>
                    <a:pt x="662" y="274"/>
                    <a:pt x="639" y="251"/>
                  </a:cubicBezTo>
                  <a:lnTo>
                    <a:pt x="593" y="251"/>
                  </a:lnTo>
                  <a:cubicBezTo>
                    <a:pt x="571" y="228"/>
                    <a:pt x="548" y="205"/>
                    <a:pt x="502" y="183"/>
                  </a:cubicBezTo>
                  <a:cubicBezTo>
                    <a:pt x="457" y="183"/>
                    <a:pt x="411" y="228"/>
                    <a:pt x="411" y="274"/>
                  </a:cubicBezTo>
                  <a:cubicBezTo>
                    <a:pt x="388" y="342"/>
                    <a:pt x="388" y="434"/>
                    <a:pt x="365" y="502"/>
                  </a:cubicBezTo>
                  <a:lnTo>
                    <a:pt x="342" y="616"/>
                  </a:lnTo>
                  <a:cubicBezTo>
                    <a:pt x="342" y="639"/>
                    <a:pt x="342" y="685"/>
                    <a:pt x="320" y="730"/>
                  </a:cubicBezTo>
                  <a:lnTo>
                    <a:pt x="320" y="822"/>
                  </a:lnTo>
                  <a:cubicBezTo>
                    <a:pt x="297" y="867"/>
                    <a:pt x="297" y="913"/>
                    <a:pt x="274" y="959"/>
                  </a:cubicBezTo>
                  <a:cubicBezTo>
                    <a:pt x="274" y="1050"/>
                    <a:pt x="251" y="1119"/>
                    <a:pt x="251" y="1210"/>
                  </a:cubicBezTo>
                  <a:lnTo>
                    <a:pt x="228" y="1370"/>
                  </a:lnTo>
                  <a:cubicBezTo>
                    <a:pt x="205" y="1461"/>
                    <a:pt x="205" y="1575"/>
                    <a:pt x="183" y="1666"/>
                  </a:cubicBezTo>
                  <a:cubicBezTo>
                    <a:pt x="183" y="1758"/>
                    <a:pt x="183" y="1826"/>
                    <a:pt x="160" y="1895"/>
                  </a:cubicBezTo>
                  <a:cubicBezTo>
                    <a:pt x="160" y="1940"/>
                    <a:pt x="160" y="1986"/>
                    <a:pt x="137" y="2032"/>
                  </a:cubicBezTo>
                  <a:cubicBezTo>
                    <a:pt x="137" y="2054"/>
                    <a:pt x="137" y="2100"/>
                    <a:pt x="137" y="2146"/>
                  </a:cubicBezTo>
                  <a:cubicBezTo>
                    <a:pt x="114" y="2168"/>
                    <a:pt x="114" y="2214"/>
                    <a:pt x="114" y="2237"/>
                  </a:cubicBezTo>
                  <a:cubicBezTo>
                    <a:pt x="114" y="2283"/>
                    <a:pt x="91" y="2305"/>
                    <a:pt x="91" y="2351"/>
                  </a:cubicBezTo>
                  <a:cubicBezTo>
                    <a:pt x="91" y="2420"/>
                    <a:pt x="68" y="2511"/>
                    <a:pt x="68" y="2579"/>
                  </a:cubicBezTo>
                  <a:lnTo>
                    <a:pt x="68" y="2671"/>
                  </a:lnTo>
                  <a:cubicBezTo>
                    <a:pt x="46" y="2716"/>
                    <a:pt x="46" y="2762"/>
                    <a:pt x="46" y="2830"/>
                  </a:cubicBezTo>
                  <a:cubicBezTo>
                    <a:pt x="46" y="2876"/>
                    <a:pt x="23" y="2945"/>
                    <a:pt x="23" y="3013"/>
                  </a:cubicBezTo>
                  <a:lnTo>
                    <a:pt x="23" y="3036"/>
                  </a:lnTo>
                  <a:cubicBezTo>
                    <a:pt x="23" y="3081"/>
                    <a:pt x="0" y="3150"/>
                    <a:pt x="23" y="3196"/>
                  </a:cubicBezTo>
                  <a:cubicBezTo>
                    <a:pt x="46" y="3264"/>
                    <a:pt x="114" y="3287"/>
                    <a:pt x="183" y="3287"/>
                  </a:cubicBezTo>
                  <a:lnTo>
                    <a:pt x="297" y="3287"/>
                  </a:lnTo>
                  <a:cubicBezTo>
                    <a:pt x="342" y="3287"/>
                    <a:pt x="411" y="3264"/>
                    <a:pt x="479" y="3264"/>
                  </a:cubicBezTo>
                  <a:cubicBezTo>
                    <a:pt x="525" y="3241"/>
                    <a:pt x="548" y="3241"/>
                    <a:pt x="593" y="3241"/>
                  </a:cubicBezTo>
                  <a:cubicBezTo>
                    <a:pt x="639" y="3218"/>
                    <a:pt x="685" y="3218"/>
                    <a:pt x="730" y="3218"/>
                  </a:cubicBezTo>
                  <a:lnTo>
                    <a:pt x="753" y="3196"/>
                  </a:lnTo>
                  <a:lnTo>
                    <a:pt x="776" y="3196"/>
                  </a:lnTo>
                  <a:cubicBezTo>
                    <a:pt x="867" y="3173"/>
                    <a:pt x="959" y="3173"/>
                    <a:pt x="1050" y="3150"/>
                  </a:cubicBezTo>
                  <a:lnTo>
                    <a:pt x="1141" y="3150"/>
                  </a:lnTo>
                  <a:cubicBezTo>
                    <a:pt x="1210" y="3127"/>
                    <a:pt x="1255" y="3127"/>
                    <a:pt x="1324" y="3127"/>
                  </a:cubicBezTo>
                  <a:lnTo>
                    <a:pt x="1506" y="3127"/>
                  </a:lnTo>
                  <a:cubicBezTo>
                    <a:pt x="1621" y="3127"/>
                    <a:pt x="1735" y="3104"/>
                    <a:pt x="1849" y="3104"/>
                  </a:cubicBezTo>
                  <a:cubicBezTo>
                    <a:pt x="1895" y="3081"/>
                    <a:pt x="1963" y="3081"/>
                    <a:pt x="2031" y="3059"/>
                  </a:cubicBezTo>
                  <a:cubicBezTo>
                    <a:pt x="2054" y="3059"/>
                    <a:pt x="2054" y="3036"/>
                    <a:pt x="2077" y="3036"/>
                  </a:cubicBezTo>
                  <a:lnTo>
                    <a:pt x="2100" y="3036"/>
                  </a:lnTo>
                  <a:cubicBezTo>
                    <a:pt x="2146" y="3013"/>
                    <a:pt x="2191" y="2990"/>
                    <a:pt x="2214" y="2945"/>
                  </a:cubicBezTo>
                  <a:lnTo>
                    <a:pt x="2374" y="2945"/>
                  </a:lnTo>
                  <a:cubicBezTo>
                    <a:pt x="2420" y="2945"/>
                    <a:pt x="2465" y="2922"/>
                    <a:pt x="2511" y="2876"/>
                  </a:cubicBezTo>
                  <a:cubicBezTo>
                    <a:pt x="2556" y="2853"/>
                    <a:pt x="2556" y="2785"/>
                    <a:pt x="2579" y="2716"/>
                  </a:cubicBezTo>
                  <a:cubicBezTo>
                    <a:pt x="2602" y="2602"/>
                    <a:pt x="2602" y="2511"/>
                    <a:pt x="2625" y="2397"/>
                  </a:cubicBezTo>
                  <a:lnTo>
                    <a:pt x="2625" y="2283"/>
                  </a:lnTo>
                  <a:cubicBezTo>
                    <a:pt x="2625" y="2237"/>
                    <a:pt x="2625" y="2191"/>
                    <a:pt x="2648" y="2146"/>
                  </a:cubicBezTo>
                  <a:lnTo>
                    <a:pt x="2648" y="2054"/>
                  </a:lnTo>
                  <a:lnTo>
                    <a:pt x="2671" y="1986"/>
                  </a:lnTo>
                  <a:cubicBezTo>
                    <a:pt x="2671" y="1940"/>
                    <a:pt x="2671" y="1895"/>
                    <a:pt x="2693" y="1849"/>
                  </a:cubicBezTo>
                  <a:cubicBezTo>
                    <a:pt x="2693" y="1803"/>
                    <a:pt x="2693" y="1780"/>
                    <a:pt x="2693" y="1735"/>
                  </a:cubicBezTo>
                  <a:cubicBezTo>
                    <a:pt x="2716" y="1712"/>
                    <a:pt x="2716" y="1666"/>
                    <a:pt x="2716" y="1621"/>
                  </a:cubicBezTo>
                  <a:cubicBezTo>
                    <a:pt x="2716" y="1575"/>
                    <a:pt x="2739" y="1552"/>
                    <a:pt x="2739" y="1507"/>
                  </a:cubicBezTo>
                  <a:cubicBezTo>
                    <a:pt x="2739" y="1484"/>
                    <a:pt x="2739" y="1438"/>
                    <a:pt x="2739" y="1392"/>
                  </a:cubicBezTo>
                  <a:cubicBezTo>
                    <a:pt x="2762" y="1278"/>
                    <a:pt x="2785" y="1141"/>
                    <a:pt x="2808" y="1004"/>
                  </a:cubicBezTo>
                  <a:lnTo>
                    <a:pt x="2830" y="959"/>
                  </a:lnTo>
                  <a:cubicBezTo>
                    <a:pt x="2830" y="867"/>
                    <a:pt x="2853" y="799"/>
                    <a:pt x="2853" y="730"/>
                  </a:cubicBezTo>
                  <a:cubicBezTo>
                    <a:pt x="2876" y="685"/>
                    <a:pt x="2876" y="639"/>
                    <a:pt x="2876" y="594"/>
                  </a:cubicBezTo>
                  <a:cubicBezTo>
                    <a:pt x="2899" y="571"/>
                    <a:pt x="2899" y="525"/>
                    <a:pt x="2899" y="479"/>
                  </a:cubicBezTo>
                  <a:cubicBezTo>
                    <a:pt x="2922" y="388"/>
                    <a:pt x="2944" y="297"/>
                    <a:pt x="2944" y="183"/>
                  </a:cubicBezTo>
                  <a:lnTo>
                    <a:pt x="2944" y="160"/>
                  </a:lnTo>
                  <a:lnTo>
                    <a:pt x="2944" y="137"/>
                  </a:lnTo>
                  <a:cubicBezTo>
                    <a:pt x="2944" y="137"/>
                    <a:pt x="2944" y="137"/>
                    <a:pt x="2944" y="114"/>
                  </a:cubicBezTo>
                  <a:cubicBezTo>
                    <a:pt x="2944" y="91"/>
                    <a:pt x="2944" y="46"/>
                    <a:pt x="2899" y="23"/>
                  </a:cubicBezTo>
                  <a:cubicBezTo>
                    <a:pt x="2876" y="23"/>
                    <a:pt x="2853" y="0"/>
                    <a:pt x="283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" name="Google Shape;9820;p58"/>
            <p:cNvSpPr/>
            <p:nvPr/>
          </p:nvSpPr>
          <p:spPr>
            <a:xfrm>
              <a:off x="5842019" y="2919048"/>
              <a:ext cx="29062" cy="143050"/>
            </a:xfrm>
            <a:custGeom>
              <a:avLst/>
              <a:gdLst/>
              <a:ahLst/>
              <a:cxnLst/>
              <a:rect l="l" t="t" r="r" b="b"/>
              <a:pathLst>
                <a:path w="617" h="3037" extrusionOk="0">
                  <a:moveTo>
                    <a:pt x="549" y="0"/>
                  </a:moveTo>
                  <a:cubicBezTo>
                    <a:pt x="503" y="0"/>
                    <a:pt x="480" y="46"/>
                    <a:pt x="457" y="69"/>
                  </a:cubicBezTo>
                  <a:cubicBezTo>
                    <a:pt x="457" y="137"/>
                    <a:pt x="434" y="229"/>
                    <a:pt x="412" y="297"/>
                  </a:cubicBezTo>
                  <a:cubicBezTo>
                    <a:pt x="389" y="366"/>
                    <a:pt x="389" y="457"/>
                    <a:pt x="366" y="525"/>
                  </a:cubicBezTo>
                  <a:cubicBezTo>
                    <a:pt x="343" y="685"/>
                    <a:pt x="297" y="845"/>
                    <a:pt x="275" y="1005"/>
                  </a:cubicBezTo>
                  <a:cubicBezTo>
                    <a:pt x="252" y="1073"/>
                    <a:pt x="229" y="1164"/>
                    <a:pt x="229" y="1233"/>
                  </a:cubicBezTo>
                  <a:cubicBezTo>
                    <a:pt x="206" y="1301"/>
                    <a:pt x="206" y="1393"/>
                    <a:pt x="206" y="1461"/>
                  </a:cubicBezTo>
                  <a:cubicBezTo>
                    <a:pt x="183" y="1552"/>
                    <a:pt x="183" y="1621"/>
                    <a:pt x="160" y="1689"/>
                  </a:cubicBezTo>
                  <a:cubicBezTo>
                    <a:pt x="138" y="1758"/>
                    <a:pt x="138" y="1849"/>
                    <a:pt x="115" y="1918"/>
                  </a:cubicBezTo>
                  <a:cubicBezTo>
                    <a:pt x="115" y="2077"/>
                    <a:pt x="69" y="2260"/>
                    <a:pt x="69" y="2420"/>
                  </a:cubicBezTo>
                  <a:cubicBezTo>
                    <a:pt x="46" y="2511"/>
                    <a:pt x="46" y="2580"/>
                    <a:pt x="24" y="2671"/>
                  </a:cubicBezTo>
                  <a:cubicBezTo>
                    <a:pt x="24" y="2717"/>
                    <a:pt x="24" y="2762"/>
                    <a:pt x="24" y="2808"/>
                  </a:cubicBezTo>
                  <a:cubicBezTo>
                    <a:pt x="24" y="2853"/>
                    <a:pt x="1" y="2899"/>
                    <a:pt x="24" y="2922"/>
                  </a:cubicBezTo>
                  <a:cubicBezTo>
                    <a:pt x="24" y="2990"/>
                    <a:pt x="46" y="3013"/>
                    <a:pt x="92" y="3036"/>
                  </a:cubicBezTo>
                  <a:cubicBezTo>
                    <a:pt x="138" y="3036"/>
                    <a:pt x="206" y="3013"/>
                    <a:pt x="229" y="2968"/>
                  </a:cubicBezTo>
                  <a:cubicBezTo>
                    <a:pt x="252" y="2899"/>
                    <a:pt x="252" y="2831"/>
                    <a:pt x="275" y="2762"/>
                  </a:cubicBezTo>
                  <a:cubicBezTo>
                    <a:pt x="275" y="2694"/>
                    <a:pt x="297" y="2625"/>
                    <a:pt x="297" y="2557"/>
                  </a:cubicBezTo>
                  <a:cubicBezTo>
                    <a:pt x="297" y="2465"/>
                    <a:pt x="320" y="2397"/>
                    <a:pt x="320" y="2328"/>
                  </a:cubicBezTo>
                  <a:cubicBezTo>
                    <a:pt x="343" y="2260"/>
                    <a:pt x="343" y="2192"/>
                    <a:pt x="366" y="2123"/>
                  </a:cubicBezTo>
                  <a:cubicBezTo>
                    <a:pt x="366" y="2032"/>
                    <a:pt x="366" y="1963"/>
                    <a:pt x="389" y="1895"/>
                  </a:cubicBezTo>
                  <a:cubicBezTo>
                    <a:pt x="389" y="1804"/>
                    <a:pt x="389" y="1735"/>
                    <a:pt x="412" y="1667"/>
                  </a:cubicBezTo>
                  <a:cubicBezTo>
                    <a:pt x="434" y="1507"/>
                    <a:pt x="434" y="1347"/>
                    <a:pt x="457" y="1187"/>
                  </a:cubicBezTo>
                  <a:cubicBezTo>
                    <a:pt x="457" y="1096"/>
                    <a:pt x="480" y="1005"/>
                    <a:pt x="480" y="913"/>
                  </a:cubicBezTo>
                  <a:cubicBezTo>
                    <a:pt x="503" y="822"/>
                    <a:pt x="503" y="731"/>
                    <a:pt x="526" y="639"/>
                  </a:cubicBezTo>
                  <a:cubicBezTo>
                    <a:pt x="526" y="548"/>
                    <a:pt x="549" y="457"/>
                    <a:pt x="549" y="366"/>
                  </a:cubicBezTo>
                  <a:cubicBezTo>
                    <a:pt x="571" y="274"/>
                    <a:pt x="594" y="183"/>
                    <a:pt x="617" y="92"/>
                  </a:cubicBezTo>
                  <a:cubicBezTo>
                    <a:pt x="617" y="69"/>
                    <a:pt x="594" y="23"/>
                    <a:pt x="54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" name="Google Shape;9821;p58"/>
            <p:cNvSpPr/>
            <p:nvPr/>
          </p:nvSpPr>
          <p:spPr>
            <a:xfrm>
              <a:off x="5473236" y="2805056"/>
              <a:ext cx="419354" cy="138764"/>
            </a:xfrm>
            <a:custGeom>
              <a:avLst/>
              <a:gdLst/>
              <a:ahLst/>
              <a:cxnLst/>
              <a:rect l="l" t="t" r="r" b="b"/>
              <a:pathLst>
                <a:path w="8903" h="2946" extrusionOk="0">
                  <a:moveTo>
                    <a:pt x="2704" y="1033"/>
                  </a:moveTo>
                  <a:lnTo>
                    <a:pt x="2740" y="1051"/>
                  </a:lnTo>
                  <a:cubicBezTo>
                    <a:pt x="2730" y="1042"/>
                    <a:pt x="2717" y="1036"/>
                    <a:pt x="2704" y="1033"/>
                  </a:cubicBezTo>
                  <a:close/>
                  <a:moveTo>
                    <a:pt x="115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1" y="92"/>
                    <a:pt x="23" y="161"/>
                    <a:pt x="69" y="183"/>
                  </a:cubicBezTo>
                  <a:cubicBezTo>
                    <a:pt x="206" y="229"/>
                    <a:pt x="366" y="275"/>
                    <a:pt x="503" y="320"/>
                  </a:cubicBezTo>
                  <a:cubicBezTo>
                    <a:pt x="640" y="366"/>
                    <a:pt x="777" y="412"/>
                    <a:pt x="936" y="480"/>
                  </a:cubicBezTo>
                  <a:cubicBezTo>
                    <a:pt x="1073" y="526"/>
                    <a:pt x="1210" y="571"/>
                    <a:pt x="1347" y="617"/>
                  </a:cubicBezTo>
                  <a:cubicBezTo>
                    <a:pt x="1484" y="663"/>
                    <a:pt x="1621" y="708"/>
                    <a:pt x="1758" y="754"/>
                  </a:cubicBezTo>
                  <a:cubicBezTo>
                    <a:pt x="1918" y="800"/>
                    <a:pt x="2055" y="845"/>
                    <a:pt x="2215" y="891"/>
                  </a:cubicBezTo>
                  <a:cubicBezTo>
                    <a:pt x="2352" y="937"/>
                    <a:pt x="2511" y="982"/>
                    <a:pt x="2671" y="1028"/>
                  </a:cubicBezTo>
                  <a:lnTo>
                    <a:pt x="2648" y="1028"/>
                  </a:lnTo>
                  <a:cubicBezTo>
                    <a:pt x="2662" y="1028"/>
                    <a:pt x="2683" y="1028"/>
                    <a:pt x="2704" y="1033"/>
                  </a:cubicBezTo>
                  <a:lnTo>
                    <a:pt x="2704" y="1033"/>
                  </a:lnTo>
                  <a:lnTo>
                    <a:pt x="2694" y="1028"/>
                  </a:lnTo>
                  <a:lnTo>
                    <a:pt x="2694" y="1028"/>
                  </a:lnTo>
                  <a:cubicBezTo>
                    <a:pt x="2854" y="1074"/>
                    <a:pt x="2991" y="1119"/>
                    <a:pt x="3151" y="1165"/>
                  </a:cubicBezTo>
                  <a:cubicBezTo>
                    <a:pt x="3287" y="1211"/>
                    <a:pt x="3447" y="1256"/>
                    <a:pt x="3584" y="1302"/>
                  </a:cubicBezTo>
                  <a:cubicBezTo>
                    <a:pt x="3676" y="1325"/>
                    <a:pt x="3744" y="1348"/>
                    <a:pt x="3812" y="1370"/>
                  </a:cubicBezTo>
                  <a:cubicBezTo>
                    <a:pt x="3904" y="1393"/>
                    <a:pt x="3972" y="1416"/>
                    <a:pt x="4064" y="1462"/>
                  </a:cubicBezTo>
                  <a:cubicBezTo>
                    <a:pt x="4200" y="1507"/>
                    <a:pt x="4360" y="1553"/>
                    <a:pt x="4520" y="1599"/>
                  </a:cubicBezTo>
                  <a:cubicBezTo>
                    <a:pt x="4680" y="1644"/>
                    <a:pt x="4817" y="1690"/>
                    <a:pt x="4977" y="1736"/>
                  </a:cubicBezTo>
                  <a:cubicBezTo>
                    <a:pt x="5136" y="1781"/>
                    <a:pt x="5296" y="1827"/>
                    <a:pt x="5433" y="1895"/>
                  </a:cubicBezTo>
                  <a:cubicBezTo>
                    <a:pt x="5593" y="1941"/>
                    <a:pt x="5753" y="1987"/>
                    <a:pt x="5890" y="2032"/>
                  </a:cubicBezTo>
                  <a:cubicBezTo>
                    <a:pt x="6049" y="2101"/>
                    <a:pt x="6209" y="2146"/>
                    <a:pt x="6369" y="2192"/>
                  </a:cubicBezTo>
                  <a:cubicBezTo>
                    <a:pt x="6666" y="2283"/>
                    <a:pt x="6962" y="2375"/>
                    <a:pt x="7259" y="2466"/>
                  </a:cubicBezTo>
                  <a:cubicBezTo>
                    <a:pt x="7579" y="2580"/>
                    <a:pt x="7898" y="2671"/>
                    <a:pt x="8218" y="2786"/>
                  </a:cubicBezTo>
                  <a:cubicBezTo>
                    <a:pt x="8286" y="2808"/>
                    <a:pt x="8378" y="2831"/>
                    <a:pt x="8446" y="2854"/>
                  </a:cubicBezTo>
                  <a:cubicBezTo>
                    <a:pt x="8492" y="2877"/>
                    <a:pt x="8537" y="2877"/>
                    <a:pt x="8583" y="2900"/>
                  </a:cubicBezTo>
                  <a:cubicBezTo>
                    <a:pt x="8583" y="2900"/>
                    <a:pt x="8606" y="2900"/>
                    <a:pt x="8629" y="2922"/>
                  </a:cubicBezTo>
                  <a:cubicBezTo>
                    <a:pt x="8651" y="2922"/>
                    <a:pt x="8674" y="2945"/>
                    <a:pt x="8720" y="2945"/>
                  </a:cubicBezTo>
                  <a:cubicBezTo>
                    <a:pt x="8743" y="2945"/>
                    <a:pt x="8766" y="2945"/>
                    <a:pt x="8788" y="2922"/>
                  </a:cubicBezTo>
                  <a:cubicBezTo>
                    <a:pt x="8811" y="2922"/>
                    <a:pt x="8834" y="2900"/>
                    <a:pt x="8857" y="2877"/>
                  </a:cubicBezTo>
                  <a:cubicBezTo>
                    <a:pt x="8903" y="2831"/>
                    <a:pt x="8903" y="2740"/>
                    <a:pt x="8857" y="2694"/>
                  </a:cubicBezTo>
                  <a:cubicBezTo>
                    <a:pt x="8834" y="2649"/>
                    <a:pt x="8766" y="2626"/>
                    <a:pt x="8720" y="2603"/>
                  </a:cubicBezTo>
                  <a:cubicBezTo>
                    <a:pt x="8697" y="2603"/>
                    <a:pt x="8674" y="2580"/>
                    <a:pt x="8651" y="2580"/>
                  </a:cubicBezTo>
                  <a:cubicBezTo>
                    <a:pt x="8583" y="2557"/>
                    <a:pt x="8537" y="2534"/>
                    <a:pt x="8492" y="2512"/>
                  </a:cubicBezTo>
                  <a:cubicBezTo>
                    <a:pt x="8378" y="2466"/>
                    <a:pt x="8286" y="2420"/>
                    <a:pt x="8172" y="2397"/>
                  </a:cubicBezTo>
                  <a:cubicBezTo>
                    <a:pt x="8058" y="2352"/>
                    <a:pt x="7967" y="2329"/>
                    <a:pt x="7853" y="2306"/>
                  </a:cubicBezTo>
                  <a:cubicBezTo>
                    <a:pt x="7761" y="2283"/>
                    <a:pt x="7670" y="2261"/>
                    <a:pt x="7579" y="2238"/>
                  </a:cubicBezTo>
                  <a:cubicBezTo>
                    <a:pt x="7373" y="2169"/>
                    <a:pt x="7145" y="2101"/>
                    <a:pt x="6940" y="2032"/>
                  </a:cubicBezTo>
                  <a:cubicBezTo>
                    <a:pt x="6780" y="1987"/>
                    <a:pt x="6643" y="1941"/>
                    <a:pt x="6483" y="1895"/>
                  </a:cubicBezTo>
                  <a:cubicBezTo>
                    <a:pt x="6346" y="1850"/>
                    <a:pt x="6186" y="1804"/>
                    <a:pt x="6027" y="1736"/>
                  </a:cubicBezTo>
                  <a:cubicBezTo>
                    <a:pt x="5867" y="1690"/>
                    <a:pt x="5707" y="1644"/>
                    <a:pt x="5570" y="1599"/>
                  </a:cubicBezTo>
                  <a:cubicBezTo>
                    <a:pt x="5410" y="1530"/>
                    <a:pt x="5250" y="1484"/>
                    <a:pt x="5114" y="1439"/>
                  </a:cubicBezTo>
                  <a:cubicBezTo>
                    <a:pt x="4954" y="1393"/>
                    <a:pt x="4794" y="1348"/>
                    <a:pt x="4634" y="1302"/>
                  </a:cubicBezTo>
                  <a:cubicBezTo>
                    <a:pt x="4497" y="1256"/>
                    <a:pt x="4337" y="1211"/>
                    <a:pt x="4178" y="1165"/>
                  </a:cubicBezTo>
                  <a:cubicBezTo>
                    <a:pt x="4109" y="1142"/>
                    <a:pt x="4018" y="1096"/>
                    <a:pt x="3949" y="1074"/>
                  </a:cubicBezTo>
                  <a:cubicBezTo>
                    <a:pt x="3858" y="1051"/>
                    <a:pt x="3790" y="1028"/>
                    <a:pt x="3721" y="1005"/>
                  </a:cubicBezTo>
                  <a:cubicBezTo>
                    <a:pt x="3561" y="960"/>
                    <a:pt x="3424" y="914"/>
                    <a:pt x="3265" y="868"/>
                  </a:cubicBezTo>
                  <a:cubicBezTo>
                    <a:pt x="3173" y="845"/>
                    <a:pt x="3082" y="823"/>
                    <a:pt x="3014" y="800"/>
                  </a:cubicBezTo>
                  <a:lnTo>
                    <a:pt x="3036" y="800"/>
                  </a:lnTo>
                  <a:cubicBezTo>
                    <a:pt x="2922" y="777"/>
                    <a:pt x="2808" y="731"/>
                    <a:pt x="2694" y="708"/>
                  </a:cubicBezTo>
                  <a:cubicBezTo>
                    <a:pt x="2511" y="663"/>
                    <a:pt x="2306" y="594"/>
                    <a:pt x="2123" y="549"/>
                  </a:cubicBezTo>
                  <a:cubicBezTo>
                    <a:pt x="2009" y="503"/>
                    <a:pt x="1918" y="480"/>
                    <a:pt x="1804" y="457"/>
                  </a:cubicBezTo>
                  <a:cubicBezTo>
                    <a:pt x="1690" y="412"/>
                    <a:pt x="1598" y="389"/>
                    <a:pt x="1484" y="366"/>
                  </a:cubicBezTo>
                  <a:cubicBezTo>
                    <a:pt x="1393" y="343"/>
                    <a:pt x="1302" y="320"/>
                    <a:pt x="1210" y="275"/>
                  </a:cubicBezTo>
                  <a:cubicBezTo>
                    <a:pt x="1119" y="252"/>
                    <a:pt x="1005" y="229"/>
                    <a:pt x="891" y="206"/>
                  </a:cubicBezTo>
                  <a:cubicBezTo>
                    <a:pt x="800" y="183"/>
                    <a:pt x="685" y="161"/>
                    <a:pt x="594" y="138"/>
                  </a:cubicBezTo>
                  <a:cubicBezTo>
                    <a:pt x="480" y="92"/>
                    <a:pt x="389" y="69"/>
                    <a:pt x="297" y="46"/>
                  </a:cubicBezTo>
                  <a:cubicBezTo>
                    <a:pt x="229" y="46"/>
                    <a:pt x="183" y="24"/>
                    <a:pt x="138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" name="Google Shape;9822;p58"/>
            <p:cNvSpPr/>
            <p:nvPr/>
          </p:nvSpPr>
          <p:spPr>
            <a:xfrm>
              <a:off x="5810835" y="2940527"/>
              <a:ext cx="21573" cy="88506"/>
            </a:xfrm>
            <a:custGeom>
              <a:avLst/>
              <a:gdLst/>
              <a:ahLst/>
              <a:cxnLst/>
              <a:rect l="l" t="t" r="r" b="b"/>
              <a:pathLst>
                <a:path w="458" h="1879" extrusionOk="0">
                  <a:moveTo>
                    <a:pt x="389" y="1"/>
                  </a:moveTo>
                  <a:cubicBezTo>
                    <a:pt x="366" y="1"/>
                    <a:pt x="343" y="24"/>
                    <a:pt x="343" y="46"/>
                  </a:cubicBezTo>
                  <a:cubicBezTo>
                    <a:pt x="343" y="80"/>
                    <a:pt x="343" y="113"/>
                    <a:pt x="343" y="138"/>
                  </a:cubicBezTo>
                  <a:cubicBezTo>
                    <a:pt x="320" y="275"/>
                    <a:pt x="275" y="412"/>
                    <a:pt x="252" y="526"/>
                  </a:cubicBezTo>
                  <a:cubicBezTo>
                    <a:pt x="252" y="594"/>
                    <a:pt x="229" y="663"/>
                    <a:pt x="206" y="731"/>
                  </a:cubicBezTo>
                  <a:cubicBezTo>
                    <a:pt x="206" y="800"/>
                    <a:pt x="183" y="868"/>
                    <a:pt x="161" y="937"/>
                  </a:cubicBezTo>
                  <a:cubicBezTo>
                    <a:pt x="138" y="1074"/>
                    <a:pt x="115" y="1188"/>
                    <a:pt x="92" y="1325"/>
                  </a:cubicBezTo>
                  <a:cubicBezTo>
                    <a:pt x="69" y="1393"/>
                    <a:pt x="46" y="1439"/>
                    <a:pt x="46" y="1507"/>
                  </a:cubicBezTo>
                  <a:cubicBezTo>
                    <a:pt x="46" y="1553"/>
                    <a:pt x="24" y="1576"/>
                    <a:pt x="24" y="1599"/>
                  </a:cubicBezTo>
                  <a:cubicBezTo>
                    <a:pt x="24" y="1644"/>
                    <a:pt x="1" y="1690"/>
                    <a:pt x="1" y="1736"/>
                  </a:cubicBezTo>
                  <a:cubicBezTo>
                    <a:pt x="1" y="1758"/>
                    <a:pt x="1" y="1781"/>
                    <a:pt x="24" y="1804"/>
                  </a:cubicBezTo>
                  <a:cubicBezTo>
                    <a:pt x="46" y="1850"/>
                    <a:pt x="69" y="1872"/>
                    <a:pt x="115" y="1872"/>
                  </a:cubicBezTo>
                  <a:cubicBezTo>
                    <a:pt x="127" y="1877"/>
                    <a:pt x="140" y="1878"/>
                    <a:pt x="153" y="1878"/>
                  </a:cubicBezTo>
                  <a:cubicBezTo>
                    <a:pt x="214" y="1878"/>
                    <a:pt x="279" y="1838"/>
                    <a:pt x="298" y="1781"/>
                  </a:cubicBezTo>
                  <a:cubicBezTo>
                    <a:pt x="298" y="1758"/>
                    <a:pt x="298" y="1713"/>
                    <a:pt x="298" y="1690"/>
                  </a:cubicBezTo>
                  <a:cubicBezTo>
                    <a:pt x="320" y="1644"/>
                    <a:pt x="320" y="1599"/>
                    <a:pt x="320" y="1553"/>
                  </a:cubicBezTo>
                  <a:cubicBezTo>
                    <a:pt x="343" y="1484"/>
                    <a:pt x="343" y="1416"/>
                    <a:pt x="343" y="1348"/>
                  </a:cubicBezTo>
                  <a:cubicBezTo>
                    <a:pt x="366" y="1279"/>
                    <a:pt x="366" y="1211"/>
                    <a:pt x="389" y="1142"/>
                  </a:cubicBezTo>
                  <a:cubicBezTo>
                    <a:pt x="389" y="1074"/>
                    <a:pt x="389" y="982"/>
                    <a:pt x="412" y="914"/>
                  </a:cubicBezTo>
                  <a:cubicBezTo>
                    <a:pt x="412" y="777"/>
                    <a:pt x="412" y="640"/>
                    <a:pt x="434" y="480"/>
                  </a:cubicBezTo>
                  <a:cubicBezTo>
                    <a:pt x="434" y="343"/>
                    <a:pt x="457" y="206"/>
                    <a:pt x="457" y="46"/>
                  </a:cubicBezTo>
                  <a:cubicBezTo>
                    <a:pt x="457" y="24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" name="Google Shape;9823;p58"/>
            <p:cNvSpPr/>
            <p:nvPr/>
          </p:nvSpPr>
          <p:spPr>
            <a:xfrm>
              <a:off x="5750636" y="2794316"/>
              <a:ext cx="362360" cy="50588"/>
            </a:xfrm>
            <a:custGeom>
              <a:avLst/>
              <a:gdLst/>
              <a:ahLst/>
              <a:cxnLst/>
              <a:rect l="l" t="t" r="r" b="b"/>
              <a:pathLst>
                <a:path w="7693" h="1074" extrusionOk="0">
                  <a:moveTo>
                    <a:pt x="115" y="1"/>
                  </a:moveTo>
                  <a:cubicBezTo>
                    <a:pt x="92" y="1"/>
                    <a:pt x="69" y="23"/>
                    <a:pt x="69" y="23"/>
                  </a:cubicBezTo>
                  <a:cubicBezTo>
                    <a:pt x="23" y="46"/>
                    <a:pt x="23" y="69"/>
                    <a:pt x="1" y="92"/>
                  </a:cubicBezTo>
                  <a:cubicBezTo>
                    <a:pt x="1" y="138"/>
                    <a:pt x="1" y="160"/>
                    <a:pt x="23" y="183"/>
                  </a:cubicBezTo>
                  <a:cubicBezTo>
                    <a:pt x="46" y="206"/>
                    <a:pt x="69" y="229"/>
                    <a:pt x="115" y="229"/>
                  </a:cubicBezTo>
                  <a:cubicBezTo>
                    <a:pt x="138" y="252"/>
                    <a:pt x="183" y="252"/>
                    <a:pt x="229" y="274"/>
                  </a:cubicBezTo>
                  <a:cubicBezTo>
                    <a:pt x="252" y="274"/>
                    <a:pt x="297" y="274"/>
                    <a:pt x="343" y="297"/>
                  </a:cubicBezTo>
                  <a:cubicBezTo>
                    <a:pt x="411" y="297"/>
                    <a:pt x="480" y="320"/>
                    <a:pt x="548" y="320"/>
                  </a:cubicBezTo>
                  <a:cubicBezTo>
                    <a:pt x="685" y="343"/>
                    <a:pt x="822" y="366"/>
                    <a:pt x="982" y="389"/>
                  </a:cubicBezTo>
                  <a:cubicBezTo>
                    <a:pt x="1256" y="434"/>
                    <a:pt x="1553" y="457"/>
                    <a:pt x="1849" y="503"/>
                  </a:cubicBezTo>
                  <a:cubicBezTo>
                    <a:pt x="1918" y="503"/>
                    <a:pt x="1986" y="526"/>
                    <a:pt x="2055" y="526"/>
                  </a:cubicBezTo>
                  <a:cubicBezTo>
                    <a:pt x="2123" y="548"/>
                    <a:pt x="2192" y="548"/>
                    <a:pt x="2260" y="571"/>
                  </a:cubicBezTo>
                  <a:cubicBezTo>
                    <a:pt x="2329" y="571"/>
                    <a:pt x="2397" y="594"/>
                    <a:pt x="2443" y="594"/>
                  </a:cubicBezTo>
                  <a:cubicBezTo>
                    <a:pt x="2534" y="617"/>
                    <a:pt x="2603" y="617"/>
                    <a:pt x="2694" y="617"/>
                  </a:cubicBezTo>
                  <a:cubicBezTo>
                    <a:pt x="2831" y="640"/>
                    <a:pt x="2968" y="663"/>
                    <a:pt x="3105" y="685"/>
                  </a:cubicBezTo>
                  <a:cubicBezTo>
                    <a:pt x="3265" y="685"/>
                    <a:pt x="3402" y="731"/>
                    <a:pt x="3561" y="754"/>
                  </a:cubicBezTo>
                  <a:cubicBezTo>
                    <a:pt x="3835" y="799"/>
                    <a:pt x="4109" y="822"/>
                    <a:pt x="4406" y="868"/>
                  </a:cubicBezTo>
                  <a:cubicBezTo>
                    <a:pt x="4543" y="891"/>
                    <a:pt x="4680" y="891"/>
                    <a:pt x="4817" y="914"/>
                  </a:cubicBezTo>
                  <a:cubicBezTo>
                    <a:pt x="4976" y="914"/>
                    <a:pt x="5113" y="936"/>
                    <a:pt x="5250" y="959"/>
                  </a:cubicBezTo>
                  <a:cubicBezTo>
                    <a:pt x="5387" y="959"/>
                    <a:pt x="5547" y="982"/>
                    <a:pt x="5684" y="1005"/>
                  </a:cubicBezTo>
                  <a:cubicBezTo>
                    <a:pt x="5844" y="1005"/>
                    <a:pt x="5981" y="1028"/>
                    <a:pt x="6141" y="1051"/>
                  </a:cubicBezTo>
                  <a:cubicBezTo>
                    <a:pt x="6278" y="1051"/>
                    <a:pt x="6437" y="1073"/>
                    <a:pt x="6574" y="1073"/>
                  </a:cubicBezTo>
                  <a:lnTo>
                    <a:pt x="7510" y="1073"/>
                  </a:lnTo>
                  <a:cubicBezTo>
                    <a:pt x="7533" y="1051"/>
                    <a:pt x="7556" y="1051"/>
                    <a:pt x="7579" y="1051"/>
                  </a:cubicBezTo>
                  <a:cubicBezTo>
                    <a:pt x="7601" y="1051"/>
                    <a:pt x="7624" y="1028"/>
                    <a:pt x="7624" y="1028"/>
                  </a:cubicBezTo>
                  <a:cubicBezTo>
                    <a:pt x="7647" y="1005"/>
                    <a:pt x="7670" y="982"/>
                    <a:pt x="7670" y="959"/>
                  </a:cubicBezTo>
                  <a:cubicBezTo>
                    <a:pt x="7693" y="936"/>
                    <a:pt x="7693" y="891"/>
                    <a:pt x="7693" y="845"/>
                  </a:cubicBezTo>
                  <a:cubicBezTo>
                    <a:pt x="7670" y="799"/>
                    <a:pt x="7624" y="777"/>
                    <a:pt x="7579" y="754"/>
                  </a:cubicBezTo>
                  <a:lnTo>
                    <a:pt x="7419" y="754"/>
                  </a:lnTo>
                  <a:cubicBezTo>
                    <a:pt x="7373" y="731"/>
                    <a:pt x="7327" y="731"/>
                    <a:pt x="7282" y="731"/>
                  </a:cubicBezTo>
                  <a:cubicBezTo>
                    <a:pt x="7213" y="731"/>
                    <a:pt x="7122" y="708"/>
                    <a:pt x="7054" y="708"/>
                  </a:cubicBezTo>
                  <a:cubicBezTo>
                    <a:pt x="6894" y="708"/>
                    <a:pt x="6734" y="685"/>
                    <a:pt x="6574" y="685"/>
                  </a:cubicBezTo>
                  <a:cubicBezTo>
                    <a:pt x="6414" y="663"/>
                    <a:pt x="6255" y="663"/>
                    <a:pt x="6072" y="640"/>
                  </a:cubicBezTo>
                  <a:cubicBezTo>
                    <a:pt x="6004" y="640"/>
                    <a:pt x="5935" y="617"/>
                    <a:pt x="5844" y="617"/>
                  </a:cubicBezTo>
                  <a:cubicBezTo>
                    <a:pt x="5775" y="594"/>
                    <a:pt x="5684" y="594"/>
                    <a:pt x="5616" y="571"/>
                  </a:cubicBezTo>
                  <a:cubicBezTo>
                    <a:pt x="5296" y="548"/>
                    <a:pt x="4999" y="480"/>
                    <a:pt x="4680" y="480"/>
                  </a:cubicBezTo>
                  <a:cubicBezTo>
                    <a:pt x="4520" y="480"/>
                    <a:pt x="4360" y="457"/>
                    <a:pt x="4200" y="457"/>
                  </a:cubicBezTo>
                  <a:cubicBezTo>
                    <a:pt x="4041" y="434"/>
                    <a:pt x="3904" y="434"/>
                    <a:pt x="3744" y="411"/>
                  </a:cubicBezTo>
                  <a:cubicBezTo>
                    <a:pt x="3721" y="411"/>
                    <a:pt x="3675" y="411"/>
                    <a:pt x="3675" y="434"/>
                  </a:cubicBezTo>
                  <a:cubicBezTo>
                    <a:pt x="3630" y="434"/>
                    <a:pt x="3584" y="434"/>
                    <a:pt x="3538" y="411"/>
                  </a:cubicBezTo>
                  <a:cubicBezTo>
                    <a:pt x="3447" y="411"/>
                    <a:pt x="3379" y="389"/>
                    <a:pt x="3310" y="389"/>
                  </a:cubicBezTo>
                  <a:cubicBezTo>
                    <a:pt x="3242" y="366"/>
                    <a:pt x="3173" y="366"/>
                    <a:pt x="3082" y="343"/>
                  </a:cubicBezTo>
                  <a:cubicBezTo>
                    <a:pt x="3014" y="343"/>
                    <a:pt x="2945" y="343"/>
                    <a:pt x="2877" y="320"/>
                  </a:cubicBezTo>
                  <a:cubicBezTo>
                    <a:pt x="2808" y="320"/>
                    <a:pt x="2740" y="297"/>
                    <a:pt x="2671" y="297"/>
                  </a:cubicBezTo>
                  <a:cubicBezTo>
                    <a:pt x="2534" y="297"/>
                    <a:pt x="2374" y="274"/>
                    <a:pt x="2237" y="252"/>
                  </a:cubicBezTo>
                  <a:cubicBezTo>
                    <a:pt x="2100" y="229"/>
                    <a:pt x="1964" y="206"/>
                    <a:pt x="1827" y="183"/>
                  </a:cubicBezTo>
                  <a:cubicBezTo>
                    <a:pt x="1758" y="160"/>
                    <a:pt x="1690" y="160"/>
                    <a:pt x="1621" y="160"/>
                  </a:cubicBezTo>
                  <a:cubicBezTo>
                    <a:pt x="1530" y="138"/>
                    <a:pt x="1461" y="138"/>
                    <a:pt x="1393" y="138"/>
                  </a:cubicBezTo>
                  <a:cubicBezTo>
                    <a:pt x="1302" y="115"/>
                    <a:pt x="1187" y="115"/>
                    <a:pt x="1096" y="115"/>
                  </a:cubicBezTo>
                  <a:cubicBezTo>
                    <a:pt x="982" y="92"/>
                    <a:pt x="868" y="92"/>
                    <a:pt x="754" y="92"/>
                  </a:cubicBezTo>
                  <a:cubicBezTo>
                    <a:pt x="662" y="69"/>
                    <a:pt x="571" y="69"/>
                    <a:pt x="480" y="69"/>
                  </a:cubicBezTo>
                  <a:cubicBezTo>
                    <a:pt x="411" y="69"/>
                    <a:pt x="366" y="46"/>
                    <a:pt x="320" y="46"/>
                  </a:cubicBezTo>
                  <a:cubicBezTo>
                    <a:pt x="252" y="46"/>
                    <a:pt x="206" y="23"/>
                    <a:pt x="138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" name="Google Shape;9824;p58"/>
            <p:cNvSpPr/>
            <p:nvPr/>
          </p:nvSpPr>
          <p:spPr>
            <a:xfrm>
              <a:off x="5495799" y="2759930"/>
              <a:ext cx="363443" cy="117238"/>
            </a:xfrm>
            <a:custGeom>
              <a:avLst/>
              <a:gdLst/>
              <a:ahLst/>
              <a:cxnLst/>
              <a:rect l="l" t="t" r="r" b="b"/>
              <a:pathLst>
                <a:path w="7716" h="2489" extrusionOk="0">
                  <a:moveTo>
                    <a:pt x="4118" y="1410"/>
                  </a:moveTo>
                  <a:cubicBezTo>
                    <a:pt x="4124" y="1415"/>
                    <a:pt x="4132" y="1415"/>
                    <a:pt x="4132" y="1415"/>
                  </a:cubicBezTo>
                  <a:cubicBezTo>
                    <a:pt x="4127" y="1414"/>
                    <a:pt x="4122" y="1412"/>
                    <a:pt x="4118" y="1410"/>
                  </a:cubicBezTo>
                  <a:close/>
                  <a:moveTo>
                    <a:pt x="4944" y="1656"/>
                  </a:moveTo>
                  <a:cubicBezTo>
                    <a:pt x="4955" y="1666"/>
                    <a:pt x="4960" y="1666"/>
                    <a:pt x="4977" y="1666"/>
                  </a:cubicBezTo>
                  <a:cubicBezTo>
                    <a:pt x="4966" y="1663"/>
                    <a:pt x="4955" y="1660"/>
                    <a:pt x="4944" y="1656"/>
                  </a:cubicBezTo>
                  <a:close/>
                  <a:moveTo>
                    <a:pt x="6734" y="1940"/>
                  </a:moveTo>
                  <a:cubicBezTo>
                    <a:pt x="6745" y="1943"/>
                    <a:pt x="6756" y="1946"/>
                    <a:pt x="6766" y="1949"/>
                  </a:cubicBezTo>
                  <a:lnTo>
                    <a:pt x="6766" y="1949"/>
                  </a:lnTo>
                  <a:cubicBezTo>
                    <a:pt x="6756" y="1940"/>
                    <a:pt x="6751" y="1940"/>
                    <a:pt x="6734" y="1940"/>
                  </a:cubicBezTo>
                  <a:close/>
                  <a:moveTo>
                    <a:pt x="47" y="0"/>
                  </a:moveTo>
                  <a:cubicBezTo>
                    <a:pt x="24" y="0"/>
                    <a:pt x="1" y="0"/>
                    <a:pt x="1" y="23"/>
                  </a:cubicBezTo>
                  <a:cubicBezTo>
                    <a:pt x="1" y="46"/>
                    <a:pt x="1" y="69"/>
                    <a:pt x="24" y="69"/>
                  </a:cubicBezTo>
                  <a:cubicBezTo>
                    <a:pt x="92" y="91"/>
                    <a:pt x="138" y="114"/>
                    <a:pt x="184" y="114"/>
                  </a:cubicBezTo>
                  <a:lnTo>
                    <a:pt x="206" y="114"/>
                  </a:lnTo>
                  <a:cubicBezTo>
                    <a:pt x="298" y="160"/>
                    <a:pt x="389" y="183"/>
                    <a:pt x="480" y="206"/>
                  </a:cubicBezTo>
                  <a:cubicBezTo>
                    <a:pt x="549" y="228"/>
                    <a:pt x="640" y="251"/>
                    <a:pt x="709" y="297"/>
                  </a:cubicBezTo>
                  <a:cubicBezTo>
                    <a:pt x="777" y="320"/>
                    <a:pt x="846" y="343"/>
                    <a:pt x="914" y="365"/>
                  </a:cubicBezTo>
                  <a:cubicBezTo>
                    <a:pt x="1074" y="411"/>
                    <a:pt x="1211" y="480"/>
                    <a:pt x="1370" y="525"/>
                  </a:cubicBezTo>
                  <a:cubicBezTo>
                    <a:pt x="1530" y="571"/>
                    <a:pt x="1667" y="639"/>
                    <a:pt x="1827" y="685"/>
                  </a:cubicBezTo>
                  <a:cubicBezTo>
                    <a:pt x="1964" y="731"/>
                    <a:pt x="2124" y="776"/>
                    <a:pt x="2261" y="845"/>
                  </a:cubicBezTo>
                  <a:cubicBezTo>
                    <a:pt x="2398" y="890"/>
                    <a:pt x="2557" y="936"/>
                    <a:pt x="2694" y="959"/>
                  </a:cubicBezTo>
                  <a:cubicBezTo>
                    <a:pt x="2831" y="1004"/>
                    <a:pt x="2968" y="1050"/>
                    <a:pt x="3105" y="1096"/>
                  </a:cubicBezTo>
                  <a:cubicBezTo>
                    <a:pt x="3105" y="1087"/>
                    <a:pt x="3102" y="1081"/>
                    <a:pt x="3097" y="1078"/>
                  </a:cubicBezTo>
                  <a:lnTo>
                    <a:pt x="3097" y="1078"/>
                  </a:lnTo>
                  <a:cubicBezTo>
                    <a:pt x="3161" y="1099"/>
                    <a:pt x="3224" y="1120"/>
                    <a:pt x="3288" y="1141"/>
                  </a:cubicBezTo>
                  <a:cubicBezTo>
                    <a:pt x="3356" y="1164"/>
                    <a:pt x="3448" y="1187"/>
                    <a:pt x="3516" y="1210"/>
                  </a:cubicBezTo>
                  <a:lnTo>
                    <a:pt x="3470" y="1210"/>
                  </a:lnTo>
                  <a:cubicBezTo>
                    <a:pt x="3516" y="1210"/>
                    <a:pt x="3562" y="1233"/>
                    <a:pt x="3607" y="1233"/>
                  </a:cubicBezTo>
                  <a:cubicBezTo>
                    <a:pt x="3607" y="1256"/>
                    <a:pt x="3607" y="1256"/>
                    <a:pt x="3630" y="1256"/>
                  </a:cubicBezTo>
                  <a:lnTo>
                    <a:pt x="3607" y="1256"/>
                  </a:lnTo>
                  <a:cubicBezTo>
                    <a:pt x="3721" y="1278"/>
                    <a:pt x="3813" y="1324"/>
                    <a:pt x="3927" y="1347"/>
                  </a:cubicBezTo>
                  <a:cubicBezTo>
                    <a:pt x="3990" y="1368"/>
                    <a:pt x="4054" y="1389"/>
                    <a:pt x="4118" y="1410"/>
                  </a:cubicBezTo>
                  <a:lnTo>
                    <a:pt x="4118" y="1410"/>
                  </a:lnTo>
                  <a:cubicBezTo>
                    <a:pt x="4113" y="1407"/>
                    <a:pt x="4110" y="1402"/>
                    <a:pt x="4110" y="1393"/>
                  </a:cubicBezTo>
                  <a:lnTo>
                    <a:pt x="4110" y="1393"/>
                  </a:lnTo>
                  <a:cubicBezTo>
                    <a:pt x="4373" y="1480"/>
                    <a:pt x="4659" y="1568"/>
                    <a:pt x="4944" y="1656"/>
                  </a:cubicBezTo>
                  <a:lnTo>
                    <a:pt x="4944" y="1656"/>
                  </a:lnTo>
                  <a:cubicBezTo>
                    <a:pt x="4941" y="1653"/>
                    <a:pt x="4937" y="1649"/>
                    <a:pt x="4931" y="1644"/>
                  </a:cubicBezTo>
                  <a:lnTo>
                    <a:pt x="4931" y="1644"/>
                  </a:lnTo>
                  <a:cubicBezTo>
                    <a:pt x="5114" y="1712"/>
                    <a:pt x="5296" y="1781"/>
                    <a:pt x="5479" y="1826"/>
                  </a:cubicBezTo>
                  <a:cubicBezTo>
                    <a:pt x="5639" y="1872"/>
                    <a:pt x="5799" y="1918"/>
                    <a:pt x="5936" y="1986"/>
                  </a:cubicBezTo>
                  <a:cubicBezTo>
                    <a:pt x="6095" y="2032"/>
                    <a:pt x="6278" y="2100"/>
                    <a:pt x="6438" y="2146"/>
                  </a:cubicBezTo>
                  <a:cubicBezTo>
                    <a:pt x="6597" y="2214"/>
                    <a:pt x="6757" y="2260"/>
                    <a:pt x="6917" y="2306"/>
                  </a:cubicBezTo>
                  <a:cubicBezTo>
                    <a:pt x="7054" y="2351"/>
                    <a:pt x="7214" y="2397"/>
                    <a:pt x="7351" y="2442"/>
                  </a:cubicBezTo>
                  <a:cubicBezTo>
                    <a:pt x="7419" y="2465"/>
                    <a:pt x="7465" y="2465"/>
                    <a:pt x="7510" y="2488"/>
                  </a:cubicBezTo>
                  <a:cubicBezTo>
                    <a:pt x="7579" y="2488"/>
                    <a:pt x="7647" y="2465"/>
                    <a:pt x="7670" y="2397"/>
                  </a:cubicBezTo>
                  <a:cubicBezTo>
                    <a:pt x="7716" y="2328"/>
                    <a:pt x="7670" y="2214"/>
                    <a:pt x="7602" y="2191"/>
                  </a:cubicBezTo>
                  <a:cubicBezTo>
                    <a:pt x="7533" y="2169"/>
                    <a:pt x="7442" y="2146"/>
                    <a:pt x="7374" y="2123"/>
                  </a:cubicBezTo>
                  <a:cubicBezTo>
                    <a:pt x="7305" y="2100"/>
                    <a:pt x="7237" y="2077"/>
                    <a:pt x="7168" y="2054"/>
                  </a:cubicBezTo>
                  <a:cubicBezTo>
                    <a:pt x="7040" y="2033"/>
                    <a:pt x="6912" y="1992"/>
                    <a:pt x="6766" y="1949"/>
                  </a:cubicBezTo>
                  <a:lnTo>
                    <a:pt x="6766" y="1949"/>
                  </a:lnTo>
                  <a:cubicBezTo>
                    <a:pt x="6770" y="1953"/>
                    <a:pt x="6774" y="1957"/>
                    <a:pt x="6780" y="1963"/>
                  </a:cubicBezTo>
                  <a:cubicBezTo>
                    <a:pt x="6552" y="1872"/>
                    <a:pt x="6346" y="1803"/>
                    <a:pt x="6118" y="1735"/>
                  </a:cubicBezTo>
                  <a:cubicBezTo>
                    <a:pt x="6004" y="1689"/>
                    <a:pt x="5890" y="1666"/>
                    <a:pt x="5776" y="1621"/>
                  </a:cubicBezTo>
                  <a:cubicBezTo>
                    <a:pt x="5662" y="1598"/>
                    <a:pt x="5548" y="1552"/>
                    <a:pt x="5433" y="1529"/>
                  </a:cubicBezTo>
                  <a:lnTo>
                    <a:pt x="5456" y="1529"/>
                  </a:lnTo>
                  <a:cubicBezTo>
                    <a:pt x="5296" y="1484"/>
                    <a:pt x="5137" y="1438"/>
                    <a:pt x="4977" y="1393"/>
                  </a:cubicBezTo>
                  <a:cubicBezTo>
                    <a:pt x="4817" y="1347"/>
                    <a:pt x="4657" y="1301"/>
                    <a:pt x="4498" y="1256"/>
                  </a:cubicBezTo>
                  <a:cubicBezTo>
                    <a:pt x="4338" y="1210"/>
                    <a:pt x="4178" y="1164"/>
                    <a:pt x="4018" y="1119"/>
                  </a:cubicBezTo>
                  <a:cubicBezTo>
                    <a:pt x="3881" y="1073"/>
                    <a:pt x="3721" y="1027"/>
                    <a:pt x="3562" y="982"/>
                  </a:cubicBezTo>
                  <a:cubicBezTo>
                    <a:pt x="3402" y="936"/>
                    <a:pt x="3265" y="890"/>
                    <a:pt x="3105" y="845"/>
                  </a:cubicBezTo>
                  <a:cubicBezTo>
                    <a:pt x="2945" y="799"/>
                    <a:pt x="2808" y="776"/>
                    <a:pt x="2649" y="731"/>
                  </a:cubicBezTo>
                  <a:cubicBezTo>
                    <a:pt x="2489" y="685"/>
                    <a:pt x="2352" y="662"/>
                    <a:pt x="2192" y="616"/>
                  </a:cubicBezTo>
                  <a:cubicBezTo>
                    <a:pt x="2055" y="571"/>
                    <a:pt x="1895" y="525"/>
                    <a:pt x="1759" y="480"/>
                  </a:cubicBezTo>
                  <a:cubicBezTo>
                    <a:pt x="1644" y="457"/>
                    <a:pt x="1553" y="434"/>
                    <a:pt x="1462" y="388"/>
                  </a:cubicBezTo>
                  <a:cubicBezTo>
                    <a:pt x="1370" y="365"/>
                    <a:pt x="1256" y="343"/>
                    <a:pt x="1165" y="320"/>
                  </a:cubicBezTo>
                  <a:cubicBezTo>
                    <a:pt x="982" y="274"/>
                    <a:pt x="777" y="228"/>
                    <a:pt x="594" y="160"/>
                  </a:cubicBezTo>
                  <a:lnTo>
                    <a:pt x="617" y="160"/>
                  </a:lnTo>
                  <a:cubicBezTo>
                    <a:pt x="480" y="137"/>
                    <a:pt x="366" y="91"/>
                    <a:pt x="252" y="46"/>
                  </a:cubicBezTo>
                  <a:cubicBezTo>
                    <a:pt x="184" y="46"/>
                    <a:pt x="115" y="23"/>
                    <a:pt x="4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" name="Google Shape;9825;p58"/>
            <p:cNvSpPr/>
            <p:nvPr/>
          </p:nvSpPr>
          <p:spPr>
            <a:xfrm>
              <a:off x="5881822" y="2873875"/>
              <a:ext cx="11870" cy="10786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1"/>
                  </a:moveTo>
                  <a:cubicBezTo>
                    <a:pt x="46" y="1"/>
                    <a:pt x="0" y="69"/>
                    <a:pt x="0" y="115"/>
                  </a:cubicBezTo>
                  <a:cubicBezTo>
                    <a:pt x="0" y="160"/>
                    <a:pt x="23" y="183"/>
                    <a:pt x="46" y="206"/>
                  </a:cubicBezTo>
                  <a:cubicBezTo>
                    <a:pt x="69" y="229"/>
                    <a:pt x="92" y="229"/>
                    <a:pt x="137" y="229"/>
                  </a:cubicBezTo>
                  <a:cubicBezTo>
                    <a:pt x="206" y="229"/>
                    <a:pt x="251" y="160"/>
                    <a:pt x="229" y="115"/>
                  </a:cubicBezTo>
                  <a:cubicBezTo>
                    <a:pt x="229" y="69"/>
                    <a:pt x="229" y="46"/>
                    <a:pt x="206" y="23"/>
                  </a:cubicBezTo>
                  <a:cubicBezTo>
                    <a:pt x="183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3E3E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" name="Google Shape;9826;p58"/>
            <p:cNvSpPr/>
            <p:nvPr/>
          </p:nvSpPr>
          <p:spPr>
            <a:xfrm>
              <a:off x="5790439" y="2823332"/>
              <a:ext cx="152706" cy="60009"/>
            </a:xfrm>
            <a:custGeom>
              <a:avLst/>
              <a:gdLst/>
              <a:ahLst/>
              <a:cxnLst/>
              <a:rect l="l" t="t" r="r" b="b"/>
              <a:pathLst>
                <a:path w="3242" h="1274" extrusionOk="0">
                  <a:moveTo>
                    <a:pt x="1415" y="457"/>
                  </a:moveTo>
                  <a:cubicBezTo>
                    <a:pt x="1423" y="459"/>
                    <a:pt x="1430" y="462"/>
                    <a:pt x="1437" y="464"/>
                  </a:cubicBezTo>
                  <a:lnTo>
                    <a:pt x="1437" y="464"/>
                  </a:lnTo>
                  <a:cubicBezTo>
                    <a:pt x="1435" y="457"/>
                    <a:pt x="1430" y="457"/>
                    <a:pt x="1415" y="457"/>
                  </a:cubicBezTo>
                  <a:close/>
                  <a:moveTo>
                    <a:pt x="2054" y="663"/>
                  </a:moveTo>
                  <a:lnTo>
                    <a:pt x="2054" y="663"/>
                  </a:lnTo>
                  <a:cubicBezTo>
                    <a:pt x="2058" y="664"/>
                    <a:pt x="2062" y="665"/>
                    <a:pt x="2066" y="666"/>
                  </a:cubicBezTo>
                  <a:lnTo>
                    <a:pt x="2066" y="666"/>
                  </a:lnTo>
                  <a:cubicBezTo>
                    <a:pt x="2060" y="663"/>
                    <a:pt x="2054" y="663"/>
                    <a:pt x="2054" y="663"/>
                  </a:cubicBezTo>
                  <a:close/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0" y="47"/>
                    <a:pt x="23" y="69"/>
                    <a:pt x="23" y="69"/>
                  </a:cubicBezTo>
                  <a:lnTo>
                    <a:pt x="160" y="138"/>
                  </a:lnTo>
                  <a:cubicBezTo>
                    <a:pt x="183" y="161"/>
                    <a:pt x="228" y="161"/>
                    <a:pt x="274" y="183"/>
                  </a:cubicBezTo>
                  <a:cubicBezTo>
                    <a:pt x="342" y="206"/>
                    <a:pt x="411" y="252"/>
                    <a:pt x="479" y="275"/>
                  </a:cubicBezTo>
                  <a:cubicBezTo>
                    <a:pt x="639" y="320"/>
                    <a:pt x="799" y="389"/>
                    <a:pt x="936" y="435"/>
                  </a:cubicBezTo>
                  <a:cubicBezTo>
                    <a:pt x="1096" y="503"/>
                    <a:pt x="1255" y="572"/>
                    <a:pt x="1415" y="640"/>
                  </a:cubicBezTo>
                  <a:cubicBezTo>
                    <a:pt x="1552" y="686"/>
                    <a:pt x="1712" y="754"/>
                    <a:pt x="1872" y="823"/>
                  </a:cubicBezTo>
                  <a:cubicBezTo>
                    <a:pt x="2077" y="891"/>
                    <a:pt x="2283" y="982"/>
                    <a:pt x="2488" y="1051"/>
                  </a:cubicBezTo>
                  <a:cubicBezTo>
                    <a:pt x="2579" y="1096"/>
                    <a:pt x="2671" y="1119"/>
                    <a:pt x="2762" y="1142"/>
                  </a:cubicBezTo>
                  <a:cubicBezTo>
                    <a:pt x="2808" y="1165"/>
                    <a:pt x="2853" y="1188"/>
                    <a:pt x="2922" y="1211"/>
                  </a:cubicBezTo>
                  <a:cubicBezTo>
                    <a:pt x="2922" y="1211"/>
                    <a:pt x="2945" y="1211"/>
                    <a:pt x="2967" y="1233"/>
                  </a:cubicBezTo>
                  <a:cubicBezTo>
                    <a:pt x="3013" y="1233"/>
                    <a:pt x="3036" y="1256"/>
                    <a:pt x="3082" y="1256"/>
                  </a:cubicBezTo>
                  <a:cubicBezTo>
                    <a:pt x="3093" y="1268"/>
                    <a:pt x="3104" y="1273"/>
                    <a:pt x="3116" y="1273"/>
                  </a:cubicBezTo>
                  <a:cubicBezTo>
                    <a:pt x="3127" y="1273"/>
                    <a:pt x="3139" y="1268"/>
                    <a:pt x="3150" y="1256"/>
                  </a:cubicBezTo>
                  <a:cubicBezTo>
                    <a:pt x="3196" y="1256"/>
                    <a:pt x="3218" y="1211"/>
                    <a:pt x="3241" y="1188"/>
                  </a:cubicBezTo>
                  <a:cubicBezTo>
                    <a:pt x="3241" y="1142"/>
                    <a:pt x="3241" y="1119"/>
                    <a:pt x="3241" y="1074"/>
                  </a:cubicBezTo>
                  <a:cubicBezTo>
                    <a:pt x="3218" y="1028"/>
                    <a:pt x="3196" y="1005"/>
                    <a:pt x="3173" y="1005"/>
                  </a:cubicBezTo>
                  <a:cubicBezTo>
                    <a:pt x="3104" y="960"/>
                    <a:pt x="3059" y="960"/>
                    <a:pt x="3013" y="937"/>
                  </a:cubicBezTo>
                  <a:cubicBezTo>
                    <a:pt x="2967" y="937"/>
                    <a:pt x="2922" y="914"/>
                    <a:pt x="2876" y="914"/>
                  </a:cubicBezTo>
                  <a:cubicBezTo>
                    <a:pt x="2785" y="868"/>
                    <a:pt x="2693" y="845"/>
                    <a:pt x="2625" y="823"/>
                  </a:cubicBezTo>
                  <a:cubicBezTo>
                    <a:pt x="2511" y="800"/>
                    <a:pt x="2420" y="777"/>
                    <a:pt x="2328" y="754"/>
                  </a:cubicBezTo>
                  <a:cubicBezTo>
                    <a:pt x="2241" y="732"/>
                    <a:pt x="2154" y="690"/>
                    <a:pt x="2066" y="666"/>
                  </a:cubicBezTo>
                  <a:lnTo>
                    <a:pt x="2066" y="666"/>
                  </a:lnTo>
                  <a:cubicBezTo>
                    <a:pt x="2072" y="669"/>
                    <a:pt x="2077" y="675"/>
                    <a:pt x="2077" y="686"/>
                  </a:cubicBezTo>
                  <a:cubicBezTo>
                    <a:pt x="2032" y="663"/>
                    <a:pt x="1963" y="640"/>
                    <a:pt x="1895" y="617"/>
                  </a:cubicBezTo>
                  <a:cubicBezTo>
                    <a:pt x="1742" y="574"/>
                    <a:pt x="1590" y="509"/>
                    <a:pt x="1437" y="464"/>
                  </a:cubicBezTo>
                  <a:lnTo>
                    <a:pt x="1437" y="464"/>
                  </a:lnTo>
                  <a:cubicBezTo>
                    <a:pt x="1438" y="467"/>
                    <a:pt x="1438" y="472"/>
                    <a:pt x="1438" y="480"/>
                  </a:cubicBezTo>
                  <a:cubicBezTo>
                    <a:pt x="1278" y="412"/>
                    <a:pt x="1119" y="366"/>
                    <a:pt x="959" y="320"/>
                  </a:cubicBezTo>
                  <a:cubicBezTo>
                    <a:pt x="822" y="275"/>
                    <a:pt x="662" y="229"/>
                    <a:pt x="525" y="183"/>
                  </a:cubicBezTo>
                  <a:cubicBezTo>
                    <a:pt x="457" y="161"/>
                    <a:pt x="388" y="138"/>
                    <a:pt x="320" y="115"/>
                  </a:cubicBezTo>
                  <a:cubicBezTo>
                    <a:pt x="274" y="92"/>
                    <a:pt x="228" y="69"/>
                    <a:pt x="206" y="69"/>
                  </a:cubicBezTo>
                  <a:cubicBezTo>
                    <a:pt x="160" y="47"/>
                    <a:pt x="114" y="24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" name="Google Shape;9827;p58"/>
            <p:cNvSpPr/>
            <p:nvPr/>
          </p:nvSpPr>
          <p:spPr>
            <a:xfrm>
              <a:off x="6120501" y="2938407"/>
              <a:ext cx="35515" cy="64389"/>
            </a:xfrm>
            <a:custGeom>
              <a:avLst/>
              <a:gdLst/>
              <a:ahLst/>
              <a:cxnLst/>
              <a:rect l="l" t="t" r="r" b="b"/>
              <a:pathLst>
                <a:path w="754" h="1367" extrusionOk="0">
                  <a:moveTo>
                    <a:pt x="115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114"/>
                    <a:pt x="0" y="183"/>
                    <a:pt x="69" y="206"/>
                  </a:cubicBezTo>
                  <a:cubicBezTo>
                    <a:pt x="69" y="206"/>
                    <a:pt x="92" y="228"/>
                    <a:pt x="92" y="228"/>
                  </a:cubicBezTo>
                  <a:cubicBezTo>
                    <a:pt x="115" y="228"/>
                    <a:pt x="115" y="251"/>
                    <a:pt x="115" y="251"/>
                  </a:cubicBezTo>
                  <a:cubicBezTo>
                    <a:pt x="137" y="297"/>
                    <a:pt x="160" y="320"/>
                    <a:pt x="183" y="365"/>
                  </a:cubicBezTo>
                  <a:cubicBezTo>
                    <a:pt x="229" y="480"/>
                    <a:pt x="252" y="571"/>
                    <a:pt x="274" y="662"/>
                  </a:cubicBezTo>
                  <a:cubicBezTo>
                    <a:pt x="274" y="731"/>
                    <a:pt x="274" y="799"/>
                    <a:pt x="274" y="868"/>
                  </a:cubicBezTo>
                  <a:cubicBezTo>
                    <a:pt x="274" y="913"/>
                    <a:pt x="252" y="936"/>
                    <a:pt x="252" y="959"/>
                  </a:cubicBezTo>
                  <a:cubicBezTo>
                    <a:pt x="252" y="982"/>
                    <a:pt x="229" y="1004"/>
                    <a:pt x="229" y="1027"/>
                  </a:cubicBezTo>
                  <a:cubicBezTo>
                    <a:pt x="206" y="1050"/>
                    <a:pt x="206" y="1096"/>
                    <a:pt x="183" y="1119"/>
                  </a:cubicBezTo>
                  <a:cubicBezTo>
                    <a:pt x="183" y="1119"/>
                    <a:pt x="183" y="1141"/>
                    <a:pt x="183" y="1141"/>
                  </a:cubicBezTo>
                  <a:cubicBezTo>
                    <a:pt x="160" y="1164"/>
                    <a:pt x="137" y="1210"/>
                    <a:pt x="137" y="1233"/>
                  </a:cubicBezTo>
                  <a:cubicBezTo>
                    <a:pt x="137" y="1310"/>
                    <a:pt x="211" y="1366"/>
                    <a:pt x="279" y="1366"/>
                  </a:cubicBezTo>
                  <a:cubicBezTo>
                    <a:pt x="312" y="1366"/>
                    <a:pt x="344" y="1354"/>
                    <a:pt x="366" y="1324"/>
                  </a:cubicBezTo>
                  <a:cubicBezTo>
                    <a:pt x="389" y="1324"/>
                    <a:pt x="389" y="1301"/>
                    <a:pt x="411" y="1301"/>
                  </a:cubicBezTo>
                  <a:cubicBezTo>
                    <a:pt x="434" y="1256"/>
                    <a:pt x="480" y="1210"/>
                    <a:pt x="503" y="1164"/>
                  </a:cubicBezTo>
                  <a:lnTo>
                    <a:pt x="548" y="1164"/>
                  </a:lnTo>
                  <a:cubicBezTo>
                    <a:pt x="594" y="1141"/>
                    <a:pt x="617" y="1119"/>
                    <a:pt x="640" y="1096"/>
                  </a:cubicBezTo>
                  <a:cubicBezTo>
                    <a:pt x="685" y="1027"/>
                    <a:pt x="708" y="959"/>
                    <a:pt x="731" y="890"/>
                  </a:cubicBezTo>
                  <a:cubicBezTo>
                    <a:pt x="754" y="822"/>
                    <a:pt x="754" y="731"/>
                    <a:pt x="754" y="662"/>
                  </a:cubicBezTo>
                  <a:cubicBezTo>
                    <a:pt x="754" y="571"/>
                    <a:pt x="731" y="502"/>
                    <a:pt x="685" y="411"/>
                  </a:cubicBezTo>
                  <a:cubicBezTo>
                    <a:pt x="662" y="343"/>
                    <a:pt x="640" y="297"/>
                    <a:pt x="594" y="251"/>
                  </a:cubicBezTo>
                  <a:cubicBezTo>
                    <a:pt x="548" y="183"/>
                    <a:pt x="480" y="114"/>
                    <a:pt x="411" y="114"/>
                  </a:cubicBezTo>
                  <a:cubicBezTo>
                    <a:pt x="389" y="114"/>
                    <a:pt x="343" y="137"/>
                    <a:pt x="320" y="137"/>
                  </a:cubicBezTo>
                  <a:cubicBezTo>
                    <a:pt x="320" y="114"/>
                    <a:pt x="297" y="91"/>
                    <a:pt x="274" y="69"/>
                  </a:cubicBezTo>
                  <a:cubicBezTo>
                    <a:pt x="252" y="46"/>
                    <a:pt x="206" y="23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" name="Google Shape;9828;p58"/>
            <p:cNvSpPr/>
            <p:nvPr/>
          </p:nvSpPr>
          <p:spPr>
            <a:xfrm>
              <a:off x="6134492" y="2996440"/>
              <a:ext cx="34432" cy="100046"/>
            </a:xfrm>
            <a:custGeom>
              <a:avLst/>
              <a:gdLst/>
              <a:ahLst/>
              <a:cxnLst/>
              <a:rect l="l" t="t" r="r" b="b"/>
              <a:pathLst>
                <a:path w="731" h="2124" extrusionOk="0">
                  <a:moveTo>
                    <a:pt x="251" y="1"/>
                  </a:moveTo>
                  <a:cubicBezTo>
                    <a:pt x="206" y="1"/>
                    <a:pt x="160" y="24"/>
                    <a:pt x="137" y="46"/>
                  </a:cubicBezTo>
                  <a:cubicBezTo>
                    <a:pt x="114" y="46"/>
                    <a:pt x="92" y="46"/>
                    <a:pt x="69" y="69"/>
                  </a:cubicBezTo>
                  <a:cubicBezTo>
                    <a:pt x="23" y="92"/>
                    <a:pt x="0" y="138"/>
                    <a:pt x="23" y="183"/>
                  </a:cubicBezTo>
                  <a:cubicBezTo>
                    <a:pt x="46" y="206"/>
                    <a:pt x="46" y="252"/>
                    <a:pt x="69" y="275"/>
                  </a:cubicBezTo>
                  <a:cubicBezTo>
                    <a:pt x="114" y="389"/>
                    <a:pt x="137" y="503"/>
                    <a:pt x="160" y="617"/>
                  </a:cubicBezTo>
                  <a:cubicBezTo>
                    <a:pt x="160" y="640"/>
                    <a:pt x="160" y="663"/>
                    <a:pt x="160" y="708"/>
                  </a:cubicBezTo>
                  <a:cubicBezTo>
                    <a:pt x="160" y="708"/>
                    <a:pt x="183" y="708"/>
                    <a:pt x="183" y="731"/>
                  </a:cubicBezTo>
                  <a:cubicBezTo>
                    <a:pt x="183" y="750"/>
                    <a:pt x="183" y="785"/>
                    <a:pt x="183" y="822"/>
                  </a:cubicBezTo>
                  <a:cubicBezTo>
                    <a:pt x="183" y="891"/>
                    <a:pt x="206" y="959"/>
                    <a:pt x="206" y="1005"/>
                  </a:cubicBezTo>
                  <a:cubicBezTo>
                    <a:pt x="206" y="1096"/>
                    <a:pt x="206" y="1165"/>
                    <a:pt x="206" y="1233"/>
                  </a:cubicBezTo>
                  <a:cubicBezTo>
                    <a:pt x="206" y="1370"/>
                    <a:pt x="206" y="1507"/>
                    <a:pt x="183" y="1644"/>
                  </a:cubicBezTo>
                  <a:cubicBezTo>
                    <a:pt x="183" y="1690"/>
                    <a:pt x="160" y="1758"/>
                    <a:pt x="137" y="1804"/>
                  </a:cubicBezTo>
                  <a:lnTo>
                    <a:pt x="137" y="1804"/>
                  </a:lnTo>
                  <a:cubicBezTo>
                    <a:pt x="122" y="1834"/>
                    <a:pt x="107" y="1865"/>
                    <a:pt x="92" y="1895"/>
                  </a:cubicBezTo>
                  <a:cubicBezTo>
                    <a:pt x="92" y="1895"/>
                    <a:pt x="92" y="1918"/>
                    <a:pt x="92" y="1918"/>
                  </a:cubicBezTo>
                  <a:cubicBezTo>
                    <a:pt x="92" y="1941"/>
                    <a:pt x="69" y="1941"/>
                    <a:pt x="69" y="1964"/>
                  </a:cubicBezTo>
                  <a:cubicBezTo>
                    <a:pt x="69" y="1987"/>
                    <a:pt x="69" y="2009"/>
                    <a:pt x="69" y="2032"/>
                  </a:cubicBezTo>
                  <a:cubicBezTo>
                    <a:pt x="69" y="2055"/>
                    <a:pt x="114" y="2078"/>
                    <a:pt x="137" y="2101"/>
                  </a:cubicBezTo>
                  <a:cubicBezTo>
                    <a:pt x="137" y="2101"/>
                    <a:pt x="160" y="2123"/>
                    <a:pt x="183" y="2123"/>
                  </a:cubicBezTo>
                  <a:cubicBezTo>
                    <a:pt x="228" y="2123"/>
                    <a:pt x="274" y="2078"/>
                    <a:pt x="320" y="2055"/>
                  </a:cubicBezTo>
                  <a:cubicBezTo>
                    <a:pt x="343" y="2032"/>
                    <a:pt x="343" y="2009"/>
                    <a:pt x="365" y="1964"/>
                  </a:cubicBezTo>
                  <a:cubicBezTo>
                    <a:pt x="379" y="1970"/>
                    <a:pt x="394" y="1973"/>
                    <a:pt x="410" y="1973"/>
                  </a:cubicBezTo>
                  <a:cubicBezTo>
                    <a:pt x="449" y="1973"/>
                    <a:pt x="493" y="1957"/>
                    <a:pt x="525" y="1941"/>
                  </a:cubicBezTo>
                  <a:cubicBezTo>
                    <a:pt x="548" y="1895"/>
                    <a:pt x="594" y="1850"/>
                    <a:pt x="616" y="1781"/>
                  </a:cubicBezTo>
                  <a:cubicBezTo>
                    <a:pt x="639" y="1735"/>
                    <a:pt x="639" y="1713"/>
                    <a:pt x="662" y="1644"/>
                  </a:cubicBezTo>
                  <a:cubicBezTo>
                    <a:pt x="685" y="1576"/>
                    <a:pt x="708" y="1484"/>
                    <a:pt x="708" y="1393"/>
                  </a:cubicBezTo>
                  <a:cubicBezTo>
                    <a:pt x="731" y="1325"/>
                    <a:pt x="731" y="1233"/>
                    <a:pt x="731" y="1142"/>
                  </a:cubicBezTo>
                  <a:cubicBezTo>
                    <a:pt x="731" y="1119"/>
                    <a:pt x="708" y="1074"/>
                    <a:pt x="708" y="1051"/>
                  </a:cubicBezTo>
                  <a:cubicBezTo>
                    <a:pt x="708" y="1028"/>
                    <a:pt x="708" y="1005"/>
                    <a:pt x="708" y="982"/>
                  </a:cubicBezTo>
                  <a:cubicBezTo>
                    <a:pt x="708" y="982"/>
                    <a:pt x="708" y="959"/>
                    <a:pt x="708" y="937"/>
                  </a:cubicBezTo>
                  <a:cubicBezTo>
                    <a:pt x="708" y="914"/>
                    <a:pt x="685" y="891"/>
                    <a:pt x="685" y="845"/>
                  </a:cubicBezTo>
                  <a:cubicBezTo>
                    <a:pt x="685" y="777"/>
                    <a:pt x="662" y="685"/>
                    <a:pt x="639" y="617"/>
                  </a:cubicBezTo>
                  <a:cubicBezTo>
                    <a:pt x="616" y="526"/>
                    <a:pt x="594" y="457"/>
                    <a:pt x="571" y="366"/>
                  </a:cubicBezTo>
                  <a:cubicBezTo>
                    <a:pt x="548" y="320"/>
                    <a:pt x="525" y="275"/>
                    <a:pt x="525" y="229"/>
                  </a:cubicBezTo>
                  <a:cubicBezTo>
                    <a:pt x="480" y="161"/>
                    <a:pt x="457" y="92"/>
                    <a:pt x="388" y="46"/>
                  </a:cubicBezTo>
                  <a:cubicBezTo>
                    <a:pt x="343" y="24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" name="Google Shape;9829;p58"/>
            <p:cNvSpPr/>
            <p:nvPr/>
          </p:nvSpPr>
          <p:spPr>
            <a:xfrm>
              <a:off x="6120501" y="3011513"/>
              <a:ext cx="17240" cy="66085"/>
            </a:xfrm>
            <a:custGeom>
              <a:avLst/>
              <a:gdLst/>
              <a:ahLst/>
              <a:cxnLst/>
              <a:rect l="l" t="t" r="r" b="b"/>
              <a:pathLst>
                <a:path w="366" h="1403" extrusionOk="0">
                  <a:moveTo>
                    <a:pt x="160" y="0"/>
                  </a:moveTo>
                  <a:cubicBezTo>
                    <a:pt x="137" y="23"/>
                    <a:pt x="115" y="46"/>
                    <a:pt x="115" y="69"/>
                  </a:cubicBezTo>
                  <a:cubicBezTo>
                    <a:pt x="115" y="92"/>
                    <a:pt x="137" y="114"/>
                    <a:pt x="137" y="137"/>
                  </a:cubicBezTo>
                  <a:cubicBezTo>
                    <a:pt x="137" y="183"/>
                    <a:pt x="137" y="251"/>
                    <a:pt x="137" y="297"/>
                  </a:cubicBezTo>
                  <a:cubicBezTo>
                    <a:pt x="137" y="365"/>
                    <a:pt x="160" y="434"/>
                    <a:pt x="160" y="502"/>
                  </a:cubicBezTo>
                  <a:cubicBezTo>
                    <a:pt x="160" y="548"/>
                    <a:pt x="137" y="617"/>
                    <a:pt x="137" y="685"/>
                  </a:cubicBezTo>
                  <a:cubicBezTo>
                    <a:pt x="137" y="754"/>
                    <a:pt x="137" y="822"/>
                    <a:pt x="115" y="890"/>
                  </a:cubicBezTo>
                  <a:cubicBezTo>
                    <a:pt x="115" y="982"/>
                    <a:pt x="92" y="1073"/>
                    <a:pt x="46" y="1164"/>
                  </a:cubicBezTo>
                  <a:cubicBezTo>
                    <a:pt x="46" y="1187"/>
                    <a:pt x="23" y="1210"/>
                    <a:pt x="23" y="1233"/>
                  </a:cubicBezTo>
                  <a:cubicBezTo>
                    <a:pt x="0" y="1301"/>
                    <a:pt x="46" y="1370"/>
                    <a:pt x="115" y="1393"/>
                  </a:cubicBezTo>
                  <a:cubicBezTo>
                    <a:pt x="128" y="1399"/>
                    <a:pt x="141" y="1402"/>
                    <a:pt x="154" y="1402"/>
                  </a:cubicBezTo>
                  <a:cubicBezTo>
                    <a:pt x="185" y="1402"/>
                    <a:pt x="213" y="1386"/>
                    <a:pt x="229" y="1370"/>
                  </a:cubicBezTo>
                  <a:lnTo>
                    <a:pt x="252" y="1370"/>
                  </a:lnTo>
                  <a:cubicBezTo>
                    <a:pt x="274" y="1347"/>
                    <a:pt x="297" y="1324"/>
                    <a:pt x="297" y="1301"/>
                  </a:cubicBezTo>
                  <a:cubicBezTo>
                    <a:pt x="320" y="1256"/>
                    <a:pt x="320" y="1210"/>
                    <a:pt x="320" y="1164"/>
                  </a:cubicBezTo>
                  <a:cubicBezTo>
                    <a:pt x="343" y="1119"/>
                    <a:pt x="343" y="1050"/>
                    <a:pt x="343" y="1005"/>
                  </a:cubicBezTo>
                  <a:cubicBezTo>
                    <a:pt x="366" y="936"/>
                    <a:pt x="343" y="890"/>
                    <a:pt x="343" y="845"/>
                  </a:cubicBezTo>
                  <a:cubicBezTo>
                    <a:pt x="343" y="776"/>
                    <a:pt x="343" y="731"/>
                    <a:pt x="343" y="662"/>
                  </a:cubicBezTo>
                  <a:cubicBezTo>
                    <a:pt x="320" y="457"/>
                    <a:pt x="252" y="251"/>
                    <a:pt x="229" y="46"/>
                  </a:cubicBezTo>
                  <a:cubicBezTo>
                    <a:pt x="229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" name="Google Shape;9830;p58"/>
            <p:cNvSpPr/>
            <p:nvPr/>
          </p:nvSpPr>
          <p:spPr>
            <a:xfrm>
              <a:off x="6100058" y="3038362"/>
              <a:ext cx="19406" cy="48468"/>
            </a:xfrm>
            <a:custGeom>
              <a:avLst/>
              <a:gdLst/>
              <a:ahLst/>
              <a:cxnLst/>
              <a:rect l="l" t="t" r="r" b="b"/>
              <a:pathLst>
                <a:path w="412" h="1029" extrusionOk="0">
                  <a:moveTo>
                    <a:pt x="366" y="1"/>
                  </a:moveTo>
                  <a:cubicBezTo>
                    <a:pt x="343" y="1"/>
                    <a:pt x="320" y="1"/>
                    <a:pt x="320" y="47"/>
                  </a:cubicBezTo>
                  <a:cubicBezTo>
                    <a:pt x="320" y="92"/>
                    <a:pt x="320" y="161"/>
                    <a:pt x="320" y="206"/>
                  </a:cubicBezTo>
                  <a:cubicBezTo>
                    <a:pt x="298" y="252"/>
                    <a:pt x="298" y="320"/>
                    <a:pt x="275" y="366"/>
                  </a:cubicBezTo>
                  <a:cubicBezTo>
                    <a:pt x="275" y="412"/>
                    <a:pt x="252" y="457"/>
                    <a:pt x="229" y="503"/>
                  </a:cubicBezTo>
                  <a:cubicBezTo>
                    <a:pt x="206" y="572"/>
                    <a:pt x="161" y="640"/>
                    <a:pt x="138" y="709"/>
                  </a:cubicBezTo>
                  <a:cubicBezTo>
                    <a:pt x="115" y="731"/>
                    <a:pt x="92" y="777"/>
                    <a:pt x="69" y="800"/>
                  </a:cubicBezTo>
                  <a:cubicBezTo>
                    <a:pt x="46" y="823"/>
                    <a:pt x="46" y="845"/>
                    <a:pt x="24" y="891"/>
                  </a:cubicBezTo>
                  <a:cubicBezTo>
                    <a:pt x="1" y="937"/>
                    <a:pt x="1" y="982"/>
                    <a:pt x="46" y="1005"/>
                  </a:cubicBezTo>
                  <a:cubicBezTo>
                    <a:pt x="69" y="1028"/>
                    <a:pt x="115" y="1028"/>
                    <a:pt x="138" y="1028"/>
                  </a:cubicBezTo>
                  <a:cubicBezTo>
                    <a:pt x="161" y="1005"/>
                    <a:pt x="183" y="1005"/>
                    <a:pt x="183" y="982"/>
                  </a:cubicBezTo>
                  <a:cubicBezTo>
                    <a:pt x="229" y="914"/>
                    <a:pt x="252" y="845"/>
                    <a:pt x="275" y="777"/>
                  </a:cubicBezTo>
                  <a:cubicBezTo>
                    <a:pt x="320" y="686"/>
                    <a:pt x="343" y="617"/>
                    <a:pt x="366" y="526"/>
                  </a:cubicBezTo>
                  <a:cubicBezTo>
                    <a:pt x="389" y="457"/>
                    <a:pt x="389" y="366"/>
                    <a:pt x="412" y="298"/>
                  </a:cubicBezTo>
                  <a:cubicBezTo>
                    <a:pt x="412" y="206"/>
                    <a:pt x="412" y="115"/>
                    <a:pt x="412" y="47"/>
                  </a:cubicBezTo>
                  <a:cubicBezTo>
                    <a:pt x="412" y="1"/>
                    <a:pt x="389" y="1"/>
                    <a:pt x="366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" name="Google Shape;9831;p58"/>
            <p:cNvSpPr/>
            <p:nvPr/>
          </p:nvSpPr>
          <p:spPr>
            <a:xfrm>
              <a:off x="5087260" y="3086785"/>
              <a:ext cx="446202" cy="451572"/>
            </a:xfrm>
            <a:custGeom>
              <a:avLst/>
              <a:gdLst/>
              <a:ahLst/>
              <a:cxnLst/>
              <a:rect l="l" t="t" r="r" b="b"/>
              <a:pathLst>
                <a:path w="9473" h="9587" extrusionOk="0">
                  <a:moveTo>
                    <a:pt x="4520" y="0"/>
                  </a:moveTo>
                  <a:cubicBezTo>
                    <a:pt x="4451" y="23"/>
                    <a:pt x="4360" y="23"/>
                    <a:pt x="4292" y="23"/>
                  </a:cubicBezTo>
                  <a:lnTo>
                    <a:pt x="4018" y="23"/>
                  </a:lnTo>
                  <a:cubicBezTo>
                    <a:pt x="3949" y="46"/>
                    <a:pt x="3881" y="46"/>
                    <a:pt x="3812" y="69"/>
                  </a:cubicBezTo>
                  <a:cubicBezTo>
                    <a:pt x="3744" y="91"/>
                    <a:pt x="3675" y="91"/>
                    <a:pt x="3607" y="114"/>
                  </a:cubicBezTo>
                  <a:cubicBezTo>
                    <a:pt x="3515" y="137"/>
                    <a:pt x="3424" y="183"/>
                    <a:pt x="3356" y="205"/>
                  </a:cubicBezTo>
                  <a:cubicBezTo>
                    <a:pt x="3287" y="251"/>
                    <a:pt x="3219" y="274"/>
                    <a:pt x="3150" y="320"/>
                  </a:cubicBezTo>
                  <a:cubicBezTo>
                    <a:pt x="2990" y="388"/>
                    <a:pt x="2854" y="457"/>
                    <a:pt x="2739" y="525"/>
                  </a:cubicBezTo>
                  <a:lnTo>
                    <a:pt x="2648" y="571"/>
                  </a:lnTo>
                  <a:cubicBezTo>
                    <a:pt x="2625" y="594"/>
                    <a:pt x="2580" y="616"/>
                    <a:pt x="2534" y="639"/>
                  </a:cubicBezTo>
                  <a:cubicBezTo>
                    <a:pt x="2465" y="685"/>
                    <a:pt x="2397" y="708"/>
                    <a:pt x="2329" y="753"/>
                  </a:cubicBezTo>
                  <a:lnTo>
                    <a:pt x="2283" y="776"/>
                  </a:lnTo>
                  <a:cubicBezTo>
                    <a:pt x="2214" y="799"/>
                    <a:pt x="2169" y="822"/>
                    <a:pt x="2100" y="845"/>
                  </a:cubicBezTo>
                  <a:cubicBezTo>
                    <a:pt x="2032" y="890"/>
                    <a:pt x="1963" y="936"/>
                    <a:pt x="1895" y="982"/>
                  </a:cubicBezTo>
                  <a:cubicBezTo>
                    <a:pt x="1781" y="1073"/>
                    <a:pt x="1644" y="1164"/>
                    <a:pt x="1484" y="1278"/>
                  </a:cubicBezTo>
                  <a:cubicBezTo>
                    <a:pt x="1416" y="1347"/>
                    <a:pt x="1370" y="1392"/>
                    <a:pt x="1301" y="1438"/>
                  </a:cubicBezTo>
                  <a:cubicBezTo>
                    <a:pt x="1256" y="1484"/>
                    <a:pt x="1210" y="1529"/>
                    <a:pt x="1142" y="1598"/>
                  </a:cubicBezTo>
                  <a:lnTo>
                    <a:pt x="1119" y="1621"/>
                  </a:lnTo>
                  <a:cubicBezTo>
                    <a:pt x="1027" y="1712"/>
                    <a:pt x="936" y="1826"/>
                    <a:pt x="845" y="1940"/>
                  </a:cubicBezTo>
                  <a:lnTo>
                    <a:pt x="776" y="2009"/>
                  </a:lnTo>
                  <a:lnTo>
                    <a:pt x="731" y="2054"/>
                  </a:lnTo>
                  <a:cubicBezTo>
                    <a:pt x="617" y="2191"/>
                    <a:pt x="503" y="2328"/>
                    <a:pt x="457" y="2488"/>
                  </a:cubicBezTo>
                  <a:cubicBezTo>
                    <a:pt x="457" y="2534"/>
                    <a:pt x="457" y="2579"/>
                    <a:pt x="480" y="2602"/>
                  </a:cubicBezTo>
                  <a:cubicBezTo>
                    <a:pt x="480" y="2625"/>
                    <a:pt x="503" y="2648"/>
                    <a:pt x="503" y="2648"/>
                  </a:cubicBezTo>
                  <a:cubicBezTo>
                    <a:pt x="434" y="2785"/>
                    <a:pt x="388" y="2922"/>
                    <a:pt x="343" y="3013"/>
                  </a:cubicBezTo>
                  <a:cubicBezTo>
                    <a:pt x="320" y="3081"/>
                    <a:pt x="274" y="3150"/>
                    <a:pt x="251" y="3218"/>
                  </a:cubicBezTo>
                  <a:cubicBezTo>
                    <a:pt x="229" y="3310"/>
                    <a:pt x="206" y="3378"/>
                    <a:pt x="206" y="3447"/>
                  </a:cubicBezTo>
                  <a:cubicBezTo>
                    <a:pt x="160" y="3606"/>
                    <a:pt x="137" y="3766"/>
                    <a:pt x="92" y="3926"/>
                  </a:cubicBezTo>
                  <a:cubicBezTo>
                    <a:pt x="69" y="4109"/>
                    <a:pt x="46" y="4268"/>
                    <a:pt x="23" y="4405"/>
                  </a:cubicBezTo>
                  <a:cubicBezTo>
                    <a:pt x="23" y="4474"/>
                    <a:pt x="23" y="4542"/>
                    <a:pt x="0" y="4634"/>
                  </a:cubicBezTo>
                  <a:lnTo>
                    <a:pt x="0" y="4656"/>
                  </a:lnTo>
                  <a:cubicBezTo>
                    <a:pt x="0" y="4748"/>
                    <a:pt x="0" y="4816"/>
                    <a:pt x="0" y="4885"/>
                  </a:cubicBezTo>
                  <a:cubicBezTo>
                    <a:pt x="0" y="5067"/>
                    <a:pt x="0" y="5227"/>
                    <a:pt x="23" y="5387"/>
                  </a:cubicBezTo>
                  <a:cubicBezTo>
                    <a:pt x="46" y="5501"/>
                    <a:pt x="69" y="5638"/>
                    <a:pt x="92" y="5752"/>
                  </a:cubicBezTo>
                  <a:cubicBezTo>
                    <a:pt x="114" y="5866"/>
                    <a:pt x="160" y="5980"/>
                    <a:pt x="206" y="6140"/>
                  </a:cubicBezTo>
                  <a:cubicBezTo>
                    <a:pt x="229" y="6277"/>
                    <a:pt x="274" y="6368"/>
                    <a:pt x="297" y="6460"/>
                  </a:cubicBezTo>
                  <a:cubicBezTo>
                    <a:pt x="343" y="6574"/>
                    <a:pt x="388" y="6688"/>
                    <a:pt x="434" y="6802"/>
                  </a:cubicBezTo>
                  <a:lnTo>
                    <a:pt x="457" y="6848"/>
                  </a:lnTo>
                  <a:lnTo>
                    <a:pt x="457" y="6893"/>
                  </a:lnTo>
                  <a:cubicBezTo>
                    <a:pt x="503" y="7007"/>
                    <a:pt x="548" y="7122"/>
                    <a:pt x="617" y="7236"/>
                  </a:cubicBezTo>
                  <a:cubicBezTo>
                    <a:pt x="685" y="7373"/>
                    <a:pt x="754" y="7487"/>
                    <a:pt x="845" y="7601"/>
                  </a:cubicBezTo>
                  <a:lnTo>
                    <a:pt x="845" y="7624"/>
                  </a:lnTo>
                  <a:cubicBezTo>
                    <a:pt x="959" y="7761"/>
                    <a:pt x="1050" y="7875"/>
                    <a:pt x="1164" y="7989"/>
                  </a:cubicBezTo>
                  <a:cubicBezTo>
                    <a:pt x="1256" y="8080"/>
                    <a:pt x="1347" y="8149"/>
                    <a:pt x="1461" y="8240"/>
                  </a:cubicBezTo>
                  <a:lnTo>
                    <a:pt x="1484" y="8263"/>
                  </a:lnTo>
                  <a:cubicBezTo>
                    <a:pt x="1484" y="8263"/>
                    <a:pt x="1507" y="8286"/>
                    <a:pt x="1507" y="8286"/>
                  </a:cubicBezTo>
                  <a:cubicBezTo>
                    <a:pt x="1507" y="8286"/>
                    <a:pt x="1530" y="8308"/>
                    <a:pt x="1552" y="8308"/>
                  </a:cubicBezTo>
                  <a:lnTo>
                    <a:pt x="1598" y="8354"/>
                  </a:lnTo>
                  <a:cubicBezTo>
                    <a:pt x="1644" y="8400"/>
                    <a:pt x="1667" y="8423"/>
                    <a:pt x="1689" y="8445"/>
                  </a:cubicBezTo>
                  <a:cubicBezTo>
                    <a:pt x="1758" y="8491"/>
                    <a:pt x="1804" y="8537"/>
                    <a:pt x="1872" y="8560"/>
                  </a:cubicBezTo>
                  <a:lnTo>
                    <a:pt x="1940" y="8628"/>
                  </a:lnTo>
                  <a:cubicBezTo>
                    <a:pt x="1986" y="8651"/>
                    <a:pt x="2032" y="8696"/>
                    <a:pt x="2077" y="8719"/>
                  </a:cubicBezTo>
                  <a:cubicBezTo>
                    <a:pt x="2214" y="8811"/>
                    <a:pt x="2351" y="8902"/>
                    <a:pt x="2465" y="8970"/>
                  </a:cubicBezTo>
                  <a:cubicBezTo>
                    <a:pt x="2511" y="8993"/>
                    <a:pt x="2557" y="9016"/>
                    <a:pt x="2580" y="9039"/>
                  </a:cubicBezTo>
                  <a:cubicBezTo>
                    <a:pt x="2671" y="9085"/>
                    <a:pt x="2762" y="9130"/>
                    <a:pt x="2854" y="9176"/>
                  </a:cubicBezTo>
                  <a:cubicBezTo>
                    <a:pt x="2922" y="9221"/>
                    <a:pt x="3013" y="9244"/>
                    <a:pt x="3082" y="9290"/>
                  </a:cubicBezTo>
                  <a:cubicBezTo>
                    <a:pt x="3150" y="9313"/>
                    <a:pt x="3196" y="9336"/>
                    <a:pt x="3242" y="9358"/>
                  </a:cubicBezTo>
                  <a:cubicBezTo>
                    <a:pt x="3310" y="9381"/>
                    <a:pt x="3378" y="9404"/>
                    <a:pt x="3447" y="9427"/>
                  </a:cubicBezTo>
                  <a:cubicBezTo>
                    <a:pt x="3515" y="9450"/>
                    <a:pt x="3607" y="9473"/>
                    <a:pt x="3675" y="9495"/>
                  </a:cubicBezTo>
                  <a:cubicBezTo>
                    <a:pt x="3835" y="9518"/>
                    <a:pt x="3995" y="9541"/>
                    <a:pt x="4177" y="9564"/>
                  </a:cubicBezTo>
                  <a:lnTo>
                    <a:pt x="4292" y="9564"/>
                  </a:lnTo>
                  <a:cubicBezTo>
                    <a:pt x="4337" y="9564"/>
                    <a:pt x="4383" y="9587"/>
                    <a:pt x="4428" y="9587"/>
                  </a:cubicBezTo>
                  <a:lnTo>
                    <a:pt x="4908" y="9587"/>
                  </a:lnTo>
                  <a:cubicBezTo>
                    <a:pt x="5022" y="9587"/>
                    <a:pt x="5113" y="9587"/>
                    <a:pt x="5205" y="9564"/>
                  </a:cubicBezTo>
                  <a:lnTo>
                    <a:pt x="5319" y="9564"/>
                  </a:lnTo>
                  <a:cubicBezTo>
                    <a:pt x="5433" y="9541"/>
                    <a:pt x="5524" y="9541"/>
                    <a:pt x="5638" y="9518"/>
                  </a:cubicBezTo>
                  <a:cubicBezTo>
                    <a:pt x="5661" y="9518"/>
                    <a:pt x="5707" y="9495"/>
                    <a:pt x="5752" y="9495"/>
                  </a:cubicBezTo>
                  <a:cubicBezTo>
                    <a:pt x="5775" y="9473"/>
                    <a:pt x="5798" y="9473"/>
                    <a:pt x="5844" y="9450"/>
                  </a:cubicBezTo>
                  <a:lnTo>
                    <a:pt x="5889" y="9450"/>
                  </a:lnTo>
                  <a:lnTo>
                    <a:pt x="5912" y="9427"/>
                  </a:lnTo>
                  <a:lnTo>
                    <a:pt x="6003" y="9404"/>
                  </a:lnTo>
                  <a:cubicBezTo>
                    <a:pt x="6026" y="9381"/>
                    <a:pt x="6072" y="9381"/>
                    <a:pt x="6095" y="9358"/>
                  </a:cubicBezTo>
                  <a:cubicBezTo>
                    <a:pt x="6163" y="9336"/>
                    <a:pt x="6209" y="9313"/>
                    <a:pt x="6277" y="9290"/>
                  </a:cubicBezTo>
                  <a:lnTo>
                    <a:pt x="6300" y="9290"/>
                  </a:lnTo>
                  <a:cubicBezTo>
                    <a:pt x="6346" y="9267"/>
                    <a:pt x="6414" y="9244"/>
                    <a:pt x="6483" y="9199"/>
                  </a:cubicBezTo>
                  <a:cubicBezTo>
                    <a:pt x="6551" y="9176"/>
                    <a:pt x="6620" y="9130"/>
                    <a:pt x="6665" y="9107"/>
                  </a:cubicBezTo>
                  <a:cubicBezTo>
                    <a:pt x="6734" y="9062"/>
                    <a:pt x="6802" y="9039"/>
                    <a:pt x="6871" y="8993"/>
                  </a:cubicBezTo>
                  <a:lnTo>
                    <a:pt x="6894" y="8993"/>
                  </a:lnTo>
                  <a:cubicBezTo>
                    <a:pt x="6962" y="8948"/>
                    <a:pt x="7008" y="8925"/>
                    <a:pt x="7053" y="8879"/>
                  </a:cubicBezTo>
                  <a:cubicBezTo>
                    <a:pt x="7122" y="8833"/>
                    <a:pt x="7190" y="8788"/>
                    <a:pt x="7259" y="8742"/>
                  </a:cubicBezTo>
                  <a:lnTo>
                    <a:pt x="7282" y="8719"/>
                  </a:lnTo>
                  <a:lnTo>
                    <a:pt x="7327" y="8674"/>
                  </a:lnTo>
                  <a:cubicBezTo>
                    <a:pt x="7373" y="8651"/>
                    <a:pt x="7419" y="8605"/>
                    <a:pt x="7441" y="8560"/>
                  </a:cubicBezTo>
                  <a:cubicBezTo>
                    <a:pt x="7510" y="8514"/>
                    <a:pt x="7556" y="8468"/>
                    <a:pt x="7624" y="8400"/>
                  </a:cubicBezTo>
                  <a:cubicBezTo>
                    <a:pt x="7670" y="8354"/>
                    <a:pt x="7738" y="8286"/>
                    <a:pt x="7784" y="8240"/>
                  </a:cubicBezTo>
                  <a:cubicBezTo>
                    <a:pt x="7829" y="8194"/>
                    <a:pt x="7875" y="8172"/>
                    <a:pt x="7921" y="8126"/>
                  </a:cubicBezTo>
                  <a:lnTo>
                    <a:pt x="7966" y="8080"/>
                  </a:lnTo>
                  <a:cubicBezTo>
                    <a:pt x="8012" y="8035"/>
                    <a:pt x="8058" y="8012"/>
                    <a:pt x="8103" y="7966"/>
                  </a:cubicBezTo>
                  <a:lnTo>
                    <a:pt x="8149" y="7920"/>
                  </a:lnTo>
                  <a:cubicBezTo>
                    <a:pt x="8263" y="7829"/>
                    <a:pt x="8354" y="7715"/>
                    <a:pt x="8469" y="7624"/>
                  </a:cubicBezTo>
                  <a:cubicBezTo>
                    <a:pt x="8514" y="7555"/>
                    <a:pt x="8583" y="7487"/>
                    <a:pt x="8628" y="7441"/>
                  </a:cubicBezTo>
                  <a:cubicBezTo>
                    <a:pt x="8674" y="7373"/>
                    <a:pt x="8720" y="7327"/>
                    <a:pt x="8742" y="7258"/>
                  </a:cubicBezTo>
                  <a:cubicBezTo>
                    <a:pt x="8811" y="7167"/>
                    <a:pt x="8879" y="7030"/>
                    <a:pt x="8948" y="6893"/>
                  </a:cubicBezTo>
                  <a:cubicBezTo>
                    <a:pt x="8994" y="6802"/>
                    <a:pt x="9016" y="6734"/>
                    <a:pt x="9062" y="6665"/>
                  </a:cubicBezTo>
                  <a:lnTo>
                    <a:pt x="9085" y="6597"/>
                  </a:lnTo>
                  <a:cubicBezTo>
                    <a:pt x="9108" y="6551"/>
                    <a:pt x="9130" y="6505"/>
                    <a:pt x="9130" y="6460"/>
                  </a:cubicBezTo>
                  <a:cubicBezTo>
                    <a:pt x="9199" y="6323"/>
                    <a:pt x="9222" y="6186"/>
                    <a:pt x="9267" y="6049"/>
                  </a:cubicBezTo>
                  <a:lnTo>
                    <a:pt x="9290" y="6003"/>
                  </a:lnTo>
                  <a:cubicBezTo>
                    <a:pt x="9313" y="5889"/>
                    <a:pt x="9359" y="5752"/>
                    <a:pt x="9382" y="5638"/>
                  </a:cubicBezTo>
                  <a:cubicBezTo>
                    <a:pt x="9404" y="5455"/>
                    <a:pt x="9427" y="5296"/>
                    <a:pt x="9450" y="5113"/>
                  </a:cubicBezTo>
                  <a:cubicBezTo>
                    <a:pt x="9450" y="5044"/>
                    <a:pt x="9473" y="4953"/>
                    <a:pt x="9473" y="4885"/>
                  </a:cubicBezTo>
                  <a:cubicBezTo>
                    <a:pt x="9473" y="4793"/>
                    <a:pt x="9473" y="4702"/>
                    <a:pt x="9473" y="4634"/>
                  </a:cubicBezTo>
                  <a:cubicBezTo>
                    <a:pt x="9473" y="4428"/>
                    <a:pt x="9473" y="4291"/>
                    <a:pt x="9450" y="4131"/>
                  </a:cubicBezTo>
                  <a:lnTo>
                    <a:pt x="9427" y="4063"/>
                  </a:lnTo>
                  <a:cubicBezTo>
                    <a:pt x="9427" y="3949"/>
                    <a:pt x="9404" y="3812"/>
                    <a:pt x="9382" y="3698"/>
                  </a:cubicBezTo>
                  <a:cubicBezTo>
                    <a:pt x="9336" y="3561"/>
                    <a:pt x="9290" y="3424"/>
                    <a:pt x="9245" y="3310"/>
                  </a:cubicBezTo>
                  <a:cubicBezTo>
                    <a:pt x="9222" y="3218"/>
                    <a:pt x="9176" y="3104"/>
                    <a:pt x="9130" y="3013"/>
                  </a:cubicBezTo>
                  <a:cubicBezTo>
                    <a:pt x="9108" y="2945"/>
                    <a:pt x="9085" y="2899"/>
                    <a:pt x="9039" y="2830"/>
                  </a:cubicBezTo>
                  <a:cubicBezTo>
                    <a:pt x="8994" y="2693"/>
                    <a:pt x="8948" y="2556"/>
                    <a:pt x="8857" y="2420"/>
                  </a:cubicBezTo>
                  <a:cubicBezTo>
                    <a:pt x="8765" y="2283"/>
                    <a:pt x="8674" y="2168"/>
                    <a:pt x="8583" y="2054"/>
                  </a:cubicBezTo>
                  <a:cubicBezTo>
                    <a:pt x="8560" y="2009"/>
                    <a:pt x="8514" y="1986"/>
                    <a:pt x="8491" y="1963"/>
                  </a:cubicBezTo>
                  <a:cubicBezTo>
                    <a:pt x="8469" y="1940"/>
                    <a:pt x="8469" y="1917"/>
                    <a:pt x="8446" y="1895"/>
                  </a:cubicBezTo>
                  <a:cubicBezTo>
                    <a:pt x="8400" y="1872"/>
                    <a:pt x="8377" y="1826"/>
                    <a:pt x="8354" y="1780"/>
                  </a:cubicBezTo>
                  <a:lnTo>
                    <a:pt x="8309" y="1735"/>
                  </a:lnTo>
                  <a:cubicBezTo>
                    <a:pt x="8263" y="1666"/>
                    <a:pt x="8217" y="1621"/>
                    <a:pt x="8149" y="1552"/>
                  </a:cubicBezTo>
                  <a:cubicBezTo>
                    <a:pt x="8103" y="1507"/>
                    <a:pt x="8058" y="1438"/>
                    <a:pt x="7989" y="1392"/>
                  </a:cubicBezTo>
                  <a:cubicBezTo>
                    <a:pt x="7944" y="1324"/>
                    <a:pt x="7875" y="1278"/>
                    <a:pt x="7807" y="1210"/>
                  </a:cubicBezTo>
                  <a:cubicBezTo>
                    <a:pt x="7761" y="1187"/>
                    <a:pt x="7715" y="1141"/>
                    <a:pt x="7670" y="1118"/>
                  </a:cubicBezTo>
                  <a:cubicBezTo>
                    <a:pt x="7647" y="1096"/>
                    <a:pt x="7601" y="1050"/>
                    <a:pt x="7556" y="1027"/>
                  </a:cubicBezTo>
                  <a:lnTo>
                    <a:pt x="7533" y="1004"/>
                  </a:lnTo>
                  <a:cubicBezTo>
                    <a:pt x="7487" y="959"/>
                    <a:pt x="7419" y="913"/>
                    <a:pt x="7373" y="867"/>
                  </a:cubicBezTo>
                  <a:cubicBezTo>
                    <a:pt x="7304" y="822"/>
                    <a:pt x="7259" y="776"/>
                    <a:pt x="7190" y="753"/>
                  </a:cubicBezTo>
                  <a:lnTo>
                    <a:pt x="7167" y="730"/>
                  </a:lnTo>
                  <a:cubicBezTo>
                    <a:pt x="7099" y="685"/>
                    <a:pt x="7031" y="662"/>
                    <a:pt x="6939" y="616"/>
                  </a:cubicBezTo>
                  <a:cubicBezTo>
                    <a:pt x="6894" y="571"/>
                    <a:pt x="6825" y="548"/>
                    <a:pt x="6757" y="502"/>
                  </a:cubicBezTo>
                  <a:lnTo>
                    <a:pt x="6734" y="479"/>
                  </a:lnTo>
                  <a:cubicBezTo>
                    <a:pt x="6688" y="457"/>
                    <a:pt x="6620" y="434"/>
                    <a:pt x="6574" y="411"/>
                  </a:cubicBezTo>
                  <a:cubicBezTo>
                    <a:pt x="6528" y="365"/>
                    <a:pt x="6460" y="342"/>
                    <a:pt x="6369" y="297"/>
                  </a:cubicBezTo>
                  <a:cubicBezTo>
                    <a:pt x="6323" y="297"/>
                    <a:pt x="6277" y="274"/>
                    <a:pt x="6254" y="251"/>
                  </a:cubicBezTo>
                  <a:lnTo>
                    <a:pt x="6186" y="228"/>
                  </a:lnTo>
                  <a:lnTo>
                    <a:pt x="6118" y="205"/>
                  </a:lnTo>
                  <a:cubicBezTo>
                    <a:pt x="6072" y="183"/>
                    <a:pt x="6003" y="160"/>
                    <a:pt x="5958" y="137"/>
                  </a:cubicBezTo>
                  <a:cubicBezTo>
                    <a:pt x="5798" y="91"/>
                    <a:pt x="5638" y="69"/>
                    <a:pt x="5478" y="46"/>
                  </a:cubicBezTo>
                  <a:lnTo>
                    <a:pt x="5387" y="46"/>
                  </a:lnTo>
                  <a:cubicBezTo>
                    <a:pt x="5341" y="23"/>
                    <a:pt x="5273" y="23"/>
                    <a:pt x="5227" y="23"/>
                  </a:cubicBezTo>
                  <a:cubicBezTo>
                    <a:pt x="5159" y="23"/>
                    <a:pt x="5068" y="0"/>
                    <a:pt x="4999" y="0"/>
                  </a:cubicBezTo>
                  <a:close/>
                </a:path>
              </a:pathLst>
            </a:custGeom>
            <a:solidFill>
              <a:srgbClr val="C8F1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" name="Google Shape;9832;p58"/>
            <p:cNvSpPr/>
            <p:nvPr/>
          </p:nvSpPr>
          <p:spPr>
            <a:xfrm>
              <a:off x="5680732" y="3254475"/>
              <a:ext cx="444082" cy="449452"/>
            </a:xfrm>
            <a:custGeom>
              <a:avLst/>
              <a:gdLst/>
              <a:ahLst/>
              <a:cxnLst/>
              <a:rect l="l" t="t" r="r" b="b"/>
              <a:pathLst>
                <a:path w="9428" h="9542" extrusionOk="0">
                  <a:moveTo>
                    <a:pt x="3858" y="1"/>
                  </a:moveTo>
                  <a:cubicBezTo>
                    <a:pt x="3699" y="24"/>
                    <a:pt x="3539" y="69"/>
                    <a:pt x="3402" y="92"/>
                  </a:cubicBezTo>
                  <a:cubicBezTo>
                    <a:pt x="3242" y="138"/>
                    <a:pt x="3082" y="183"/>
                    <a:pt x="2945" y="252"/>
                  </a:cubicBezTo>
                  <a:cubicBezTo>
                    <a:pt x="2854" y="275"/>
                    <a:pt x="2786" y="320"/>
                    <a:pt x="2694" y="366"/>
                  </a:cubicBezTo>
                  <a:lnTo>
                    <a:pt x="2671" y="366"/>
                  </a:lnTo>
                  <a:cubicBezTo>
                    <a:pt x="2580" y="412"/>
                    <a:pt x="2512" y="457"/>
                    <a:pt x="2420" y="526"/>
                  </a:cubicBezTo>
                  <a:cubicBezTo>
                    <a:pt x="2329" y="571"/>
                    <a:pt x="2238" y="640"/>
                    <a:pt x="2146" y="708"/>
                  </a:cubicBezTo>
                  <a:cubicBezTo>
                    <a:pt x="2101" y="754"/>
                    <a:pt x="2032" y="800"/>
                    <a:pt x="1964" y="845"/>
                  </a:cubicBezTo>
                  <a:lnTo>
                    <a:pt x="1918" y="891"/>
                  </a:lnTo>
                  <a:cubicBezTo>
                    <a:pt x="1827" y="937"/>
                    <a:pt x="1758" y="1005"/>
                    <a:pt x="1667" y="1051"/>
                  </a:cubicBezTo>
                  <a:cubicBezTo>
                    <a:pt x="1622" y="1074"/>
                    <a:pt x="1553" y="1119"/>
                    <a:pt x="1507" y="1165"/>
                  </a:cubicBezTo>
                  <a:cubicBezTo>
                    <a:pt x="1416" y="1211"/>
                    <a:pt x="1348" y="1279"/>
                    <a:pt x="1256" y="1347"/>
                  </a:cubicBezTo>
                  <a:cubicBezTo>
                    <a:pt x="1233" y="1370"/>
                    <a:pt x="1211" y="1393"/>
                    <a:pt x="1188" y="1416"/>
                  </a:cubicBezTo>
                  <a:lnTo>
                    <a:pt x="1165" y="1439"/>
                  </a:lnTo>
                  <a:cubicBezTo>
                    <a:pt x="1119" y="1484"/>
                    <a:pt x="1074" y="1530"/>
                    <a:pt x="1051" y="1576"/>
                  </a:cubicBezTo>
                  <a:cubicBezTo>
                    <a:pt x="1005" y="1621"/>
                    <a:pt x="982" y="1690"/>
                    <a:pt x="982" y="1736"/>
                  </a:cubicBezTo>
                  <a:cubicBezTo>
                    <a:pt x="982" y="1758"/>
                    <a:pt x="982" y="1758"/>
                    <a:pt x="982" y="1781"/>
                  </a:cubicBezTo>
                  <a:lnTo>
                    <a:pt x="960" y="1804"/>
                  </a:lnTo>
                  <a:lnTo>
                    <a:pt x="937" y="1850"/>
                  </a:lnTo>
                  <a:cubicBezTo>
                    <a:pt x="891" y="1918"/>
                    <a:pt x="823" y="1987"/>
                    <a:pt x="777" y="2055"/>
                  </a:cubicBezTo>
                  <a:cubicBezTo>
                    <a:pt x="754" y="2101"/>
                    <a:pt x="731" y="2146"/>
                    <a:pt x="686" y="2169"/>
                  </a:cubicBezTo>
                  <a:lnTo>
                    <a:pt x="640" y="2238"/>
                  </a:lnTo>
                  <a:cubicBezTo>
                    <a:pt x="594" y="2306"/>
                    <a:pt x="572" y="2375"/>
                    <a:pt x="526" y="2443"/>
                  </a:cubicBezTo>
                  <a:cubicBezTo>
                    <a:pt x="503" y="2512"/>
                    <a:pt x="457" y="2603"/>
                    <a:pt x="435" y="2671"/>
                  </a:cubicBezTo>
                  <a:cubicBezTo>
                    <a:pt x="389" y="2763"/>
                    <a:pt x="366" y="2831"/>
                    <a:pt x="343" y="2900"/>
                  </a:cubicBezTo>
                  <a:cubicBezTo>
                    <a:pt x="275" y="3059"/>
                    <a:pt x="229" y="3196"/>
                    <a:pt x="206" y="3356"/>
                  </a:cubicBezTo>
                  <a:cubicBezTo>
                    <a:pt x="161" y="3516"/>
                    <a:pt x="115" y="3676"/>
                    <a:pt x="92" y="3835"/>
                  </a:cubicBezTo>
                  <a:cubicBezTo>
                    <a:pt x="69" y="3995"/>
                    <a:pt x="69" y="4155"/>
                    <a:pt x="47" y="4315"/>
                  </a:cubicBezTo>
                  <a:lnTo>
                    <a:pt x="47" y="4406"/>
                  </a:lnTo>
                  <a:cubicBezTo>
                    <a:pt x="47" y="4452"/>
                    <a:pt x="47" y="4497"/>
                    <a:pt x="47" y="4566"/>
                  </a:cubicBezTo>
                  <a:cubicBezTo>
                    <a:pt x="24" y="4634"/>
                    <a:pt x="24" y="4726"/>
                    <a:pt x="24" y="4794"/>
                  </a:cubicBezTo>
                  <a:cubicBezTo>
                    <a:pt x="1" y="4954"/>
                    <a:pt x="24" y="5114"/>
                    <a:pt x="24" y="5273"/>
                  </a:cubicBezTo>
                  <a:cubicBezTo>
                    <a:pt x="47" y="5433"/>
                    <a:pt x="69" y="5616"/>
                    <a:pt x="69" y="5753"/>
                  </a:cubicBezTo>
                  <a:cubicBezTo>
                    <a:pt x="92" y="5890"/>
                    <a:pt x="115" y="6072"/>
                    <a:pt x="161" y="6232"/>
                  </a:cubicBezTo>
                  <a:cubicBezTo>
                    <a:pt x="206" y="6346"/>
                    <a:pt x="252" y="6483"/>
                    <a:pt x="343" y="6666"/>
                  </a:cubicBezTo>
                  <a:cubicBezTo>
                    <a:pt x="412" y="6803"/>
                    <a:pt x="503" y="6940"/>
                    <a:pt x="572" y="7054"/>
                  </a:cubicBezTo>
                  <a:cubicBezTo>
                    <a:pt x="663" y="7191"/>
                    <a:pt x="754" y="7328"/>
                    <a:pt x="845" y="7465"/>
                  </a:cubicBezTo>
                  <a:cubicBezTo>
                    <a:pt x="1028" y="7761"/>
                    <a:pt x="1233" y="8012"/>
                    <a:pt x="1462" y="8218"/>
                  </a:cubicBezTo>
                  <a:cubicBezTo>
                    <a:pt x="1553" y="8309"/>
                    <a:pt x="1644" y="8378"/>
                    <a:pt x="1758" y="8469"/>
                  </a:cubicBezTo>
                  <a:cubicBezTo>
                    <a:pt x="1827" y="8537"/>
                    <a:pt x="1941" y="8583"/>
                    <a:pt x="2032" y="8629"/>
                  </a:cubicBezTo>
                  <a:lnTo>
                    <a:pt x="2055" y="8629"/>
                  </a:lnTo>
                  <a:lnTo>
                    <a:pt x="2101" y="8652"/>
                  </a:lnTo>
                  <a:lnTo>
                    <a:pt x="2192" y="8697"/>
                  </a:lnTo>
                  <a:cubicBezTo>
                    <a:pt x="2238" y="8720"/>
                    <a:pt x="2261" y="8743"/>
                    <a:pt x="2306" y="8766"/>
                  </a:cubicBezTo>
                  <a:cubicBezTo>
                    <a:pt x="2306" y="8789"/>
                    <a:pt x="2306" y="8834"/>
                    <a:pt x="2329" y="8857"/>
                  </a:cubicBezTo>
                  <a:cubicBezTo>
                    <a:pt x="2352" y="8880"/>
                    <a:pt x="2352" y="8903"/>
                    <a:pt x="2398" y="8925"/>
                  </a:cubicBezTo>
                  <a:cubicBezTo>
                    <a:pt x="2420" y="8925"/>
                    <a:pt x="2443" y="8948"/>
                    <a:pt x="2466" y="8948"/>
                  </a:cubicBezTo>
                  <a:cubicBezTo>
                    <a:pt x="2466" y="8948"/>
                    <a:pt x="2489" y="8971"/>
                    <a:pt x="2512" y="8971"/>
                  </a:cubicBezTo>
                  <a:cubicBezTo>
                    <a:pt x="2535" y="8994"/>
                    <a:pt x="2580" y="8994"/>
                    <a:pt x="2603" y="9017"/>
                  </a:cubicBezTo>
                  <a:lnTo>
                    <a:pt x="2649" y="9017"/>
                  </a:lnTo>
                  <a:cubicBezTo>
                    <a:pt x="2740" y="9062"/>
                    <a:pt x="2831" y="9085"/>
                    <a:pt x="2900" y="9131"/>
                  </a:cubicBezTo>
                  <a:lnTo>
                    <a:pt x="2945" y="9154"/>
                  </a:lnTo>
                  <a:cubicBezTo>
                    <a:pt x="3037" y="9199"/>
                    <a:pt x="3151" y="9245"/>
                    <a:pt x="3242" y="9268"/>
                  </a:cubicBezTo>
                  <a:cubicBezTo>
                    <a:pt x="3311" y="9291"/>
                    <a:pt x="3356" y="9314"/>
                    <a:pt x="3425" y="9336"/>
                  </a:cubicBezTo>
                  <a:cubicBezTo>
                    <a:pt x="3470" y="9336"/>
                    <a:pt x="3516" y="9336"/>
                    <a:pt x="3562" y="9359"/>
                  </a:cubicBezTo>
                  <a:lnTo>
                    <a:pt x="3630" y="9359"/>
                  </a:lnTo>
                  <a:cubicBezTo>
                    <a:pt x="3676" y="9382"/>
                    <a:pt x="3699" y="9405"/>
                    <a:pt x="3744" y="9405"/>
                  </a:cubicBezTo>
                  <a:cubicBezTo>
                    <a:pt x="3767" y="9428"/>
                    <a:pt x="3813" y="9450"/>
                    <a:pt x="3858" y="9473"/>
                  </a:cubicBezTo>
                  <a:cubicBezTo>
                    <a:pt x="3904" y="9473"/>
                    <a:pt x="3973" y="9496"/>
                    <a:pt x="4018" y="9519"/>
                  </a:cubicBezTo>
                  <a:lnTo>
                    <a:pt x="4087" y="9519"/>
                  </a:lnTo>
                  <a:cubicBezTo>
                    <a:pt x="4109" y="9542"/>
                    <a:pt x="4109" y="9542"/>
                    <a:pt x="4132" y="9542"/>
                  </a:cubicBezTo>
                  <a:lnTo>
                    <a:pt x="4155" y="9542"/>
                  </a:lnTo>
                  <a:cubicBezTo>
                    <a:pt x="4201" y="9542"/>
                    <a:pt x="4246" y="9519"/>
                    <a:pt x="4269" y="9496"/>
                  </a:cubicBezTo>
                  <a:cubicBezTo>
                    <a:pt x="4292" y="9473"/>
                    <a:pt x="4292" y="9450"/>
                    <a:pt x="4315" y="9428"/>
                  </a:cubicBezTo>
                  <a:cubicBezTo>
                    <a:pt x="4383" y="9450"/>
                    <a:pt x="4452" y="9450"/>
                    <a:pt x="4520" y="9473"/>
                  </a:cubicBezTo>
                  <a:cubicBezTo>
                    <a:pt x="4657" y="9473"/>
                    <a:pt x="4817" y="9496"/>
                    <a:pt x="4977" y="9496"/>
                  </a:cubicBezTo>
                  <a:lnTo>
                    <a:pt x="5251" y="9496"/>
                  </a:lnTo>
                  <a:cubicBezTo>
                    <a:pt x="5274" y="9496"/>
                    <a:pt x="5319" y="9473"/>
                    <a:pt x="5365" y="9473"/>
                  </a:cubicBezTo>
                  <a:lnTo>
                    <a:pt x="5456" y="9473"/>
                  </a:lnTo>
                  <a:cubicBezTo>
                    <a:pt x="5547" y="9450"/>
                    <a:pt x="5639" y="9450"/>
                    <a:pt x="5730" y="9428"/>
                  </a:cubicBezTo>
                  <a:cubicBezTo>
                    <a:pt x="5799" y="9382"/>
                    <a:pt x="5890" y="9359"/>
                    <a:pt x="5958" y="9336"/>
                  </a:cubicBezTo>
                  <a:lnTo>
                    <a:pt x="5981" y="9314"/>
                  </a:lnTo>
                  <a:cubicBezTo>
                    <a:pt x="6004" y="9314"/>
                    <a:pt x="6050" y="9291"/>
                    <a:pt x="6072" y="9291"/>
                  </a:cubicBezTo>
                  <a:cubicBezTo>
                    <a:pt x="6118" y="9268"/>
                    <a:pt x="6187" y="9245"/>
                    <a:pt x="6255" y="9222"/>
                  </a:cubicBezTo>
                  <a:cubicBezTo>
                    <a:pt x="6301" y="9199"/>
                    <a:pt x="6369" y="9154"/>
                    <a:pt x="6415" y="9131"/>
                  </a:cubicBezTo>
                  <a:cubicBezTo>
                    <a:pt x="6483" y="9085"/>
                    <a:pt x="6552" y="9062"/>
                    <a:pt x="6620" y="9017"/>
                  </a:cubicBezTo>
                  <a:cubicBezTo>
                    <a:pt x="6689" y="8994"/>
                    <a:pt x="6734" y="8948"/>
                    <a:pt x="6803" y="8925"/>
                  </a:cubicBezTo>
                  <a:lnTo>
                    <a:pt x="6849" y="8880"/>
                  </a:lnTo>
                  <a:cubicBezTo>
                    <a:pt x="6940" y="8834"/>
                    <a:pt x="7031" y="8789"/>
                    <a:pt x="7145" y="8743"/>
                  </a:cubicBezTo>
                  <a:cubicBezTo>
                    <a:pt x="7259" y="8652"/>
                    <a:pt x="7396" y="8583"/>
                    <a:pt x="7533" y="8492"/>
                  </a:cubicBezTo>
                  <a:lnTo>
                    <a:pt x="7533" y="8469"/>
                  </a:lnTo>
                  <a:cubicBezTo>
                    <a:pt x="7602" y="8423"/>
                    <a:pt x="7647" y="8378"/>
                    <a:pt x="7716" y="8332"/>
                  </a:cubicBezTo>
                  <a:cubicBezTo>
                    <a:pt x="7762" y="8309"/>
                    <a:pt x="7807" y="8286"/>
                    <a:pt x="7830" y="8241"/>
                  </a:cubicBezTo>
                  <a:lnTo>
                    <a:pt x="7876" y="8195"/>
                  </a:lnTo>
                  <a:cubicBezTo>
                    <a:pt x="7967" y="8127"/>
                    <a:pt x="8058" y="8058"/>
                    <a:pt x="8150" y="7990"/>
                  </a:cubicBezTo>
                  <a:lnTo>
                    <a:pt x="8218" y="7898"/>
                  </a:lnTo>
                  <a:cubicBezTo>
                    <a:pt x="8241" y="7898"/>
                    <a:pt x="8264" y="7876"/>
                    <a:pt x="8287" y="7853"/>
                  </a:cubicBezTo>
                  <a:cubicBezTo>
                    <a:pt x="8332" y="7830"/>
                    <a:pt x="8355" y="7807"/>
                    <a:pt x="8401" y="7761"/>
                  </a:cubicBezTo>
                  <a:cubicBezTo>
                    <a:pt x="8446" y="7716"/>
                    <a:pt x="8515" y="7647"/>
                    <a:pt x="8560" y="7579"/>
                  </a:cubicBezTo>
                  <a:cubicBezTo>
                    <a:pt x="8652" y="7465"/>
                    <a:pt x="8743" y="7328"/>
                    <a:pt x="8811" y="7191"/>
                  </a:cubicBezTo>
                  <a:cubicBezTo>
                    <a:pt x="8880" y="7054"/>
                    <a:pt x="8948" y="6917"/>
                    <a:pt x="8994" y="6780"/>
                  </a:cubicBezTo>
                  <a:cubicBezTo>
                    <a:pt x="9017" y="6711"/>
                    <a:pt x="9040" y="6666"/>
                    <a:pt x="9063" y="6597"/>
                  </a:cubicBezTo>
                  <a:cubicBezTo>
                    <a:pt x="9085" y="6529"/>
                    <a:pt x="9108" y="6483"/>
                    <a:pt x="9131" y="6415"/>
                  </a:cubicBezTo>
                  <a:lnTo>
                    <a:pt x="9131" y="6392"/>
                  </a:lnTo>
                  <a:cubicBezTo>
                    <a:pt x="9200" y="6141"/>
                    <a:pt x="9268" y="5867"/>
                    <a:pt x="9314" y="5593"/>
                  </a:cubicBezTo>
                  <a:cubicBezTo>
                    <a:pt x="9336" y="5456"/>
                    <a:pt x="9359" y="5342"/>
                    <a:pt x="9359" y="5205"/>
                  </a:cubicBezTo>
                  <a:lnTo>
                    <a:pt x="9382" y="5114"/>
                  </a:lnTo>
                  <a:cubicBezTo>
                    <a:pt x="9405" y="4954"/>
                    <a:pt x="9428" y="4771"/>
                    <a:pt x="9428" y="4612"/>
                  </a:cubicBezTo>
                  <a:cubicBezTo>
                    <a:pt x="9428" y="4452"/>
                    <a:pt x="9382" y="4292"/>
                    <a:pt x="9359" y="4132"/>
                  </a:cubicBezTo>
                  <a:lnTo>
                    <a:pt x="9359" y="4109"/>
                  </a:lnTo>
                  <a:cubicBezTo>
                    <a:pt x="9336" y="4064"/>
                    <a:pt x="9336" y="3995"/>
                    <a:pt x="9314" y="3927"/>
                  </a:cubicBezTo>
                  <a:cubicBezTo>
                    <a:pt x="9291" y="3858"/>
                    <a:pt x="9268" y="3790"/>
                    <a:pt x="9245" y="3721"/>
                  </a:cubicBezTo>
                  <a:cubicBezTo>
                    <a:pt x="9222" y="3698"/>
                    <a:pt x="9222" y="3698"/>
                    <a:pt x="9222" y="3698"/>
                  </a:cubicBezTo>
                  <a:cubicBezTo>
                    <a:pt x="9222" y="3676"/>
                    <a:pt x="9222" y="3653"/>
                    <a:pt x="9200" y="3630"/>
                  </a:cubicBezTo>
                  <a:cubicBezTo>
                    <a:pt x="9200" y="3584"/>
                    <a:pt x="9177" y="3562"/>
                    <a:pt x="9177" y="3516"/>
                  </a:cubicBezTo>
                  <a:lnTo>
                    <a:pt x="9177" y="3470"/>
                  </a:lnTo>
                  <a:cubicBezTo>
                    <a:pt x="9154" y="3425"/>
                    <a:pt x="9154" y="3356"/>
                    <a:pt x="9131" y="3288"/>
                  </a:cubicBezTo>
                  <a:cubicBezTo>
                    <a:pt x="9131" y="3219"/>
                    <a:pt x="9108" y="3151"/>
                    <a:pt x="9063" y="3059"/>
                  </a:cubicBezTo>
                  <a:cubicBezTo>
                    <a:pt x="9040" y="3014"/>
                    <a:pt x="9017" y="2968"/>
                    <a:pt x="8994" y="2945"/>
                  </a:cubicBezTo>
                  <a:cubicBezTo>
                    <a:pt x="8994" y="2900"/>
                    <a:pt x="8971" y="2877"/>
                    <a:pt x="8948" y="2831"/>
                  </a:cubicBezTo>
                  <a:cubicBezTo>
                    <a:pt x="8926" y="2808"/>
                    <a:pt x="8926" y="2785"/>
                    <a:pt x="8903" y="2740"/>
                  </a:cubicBezTo>
                  <a:cubicBezTo>
                    <a:pt x="8880" y="2717"/>
                    <a:pt x="8880" y="2671"/>
                    <a:pt x="8857" y="2626"/>
                  </a:cubicBezTo>
                  <a:cubicBezTo>
                    <a:pt x="8834" y="2603"/>
                    <a:pt x="8811" y="2557"/>
                    <a:pt x="8789" y="2512"/>
                  </a:cubicBezTo>
                  <a:cubicBezTo>
                    <a:pt x="8789" y="2489"/>
                    <a:pt x="8766" y="2466"/>
                    <a:pt x="8743" y="2443"/>
                  </a:cubicBezTo>
                  <a:cubicBezTo>
                    <a:pt x="8743" y="2397"/>
                    <a:pt x="8720" y="2375"/>
                    <a:pt x="8697" y="2329"/>
                  </a:cubicBezTo>
                  <a:cubicBezTo>
                    <a:pt x="8697" y="2306"/>
                    <a:pt x="8675" y="2283"/>
                    <a:pt x="8675" y="2260"/>
                  </a:cubicBezTo>
                  <a:cubicBezTo>
                    <a:pt x="8629" y="2192"/>
                    <a:pt x="8606" y="2124"/>
                    <a:pt x="8560" y="2055"/>
                  </a:cubicBezTo>
                  <a:cubicBezTo>
                    <a:pt x="8538" y="2032"/>
                    <a:pt x="8515" y="2009"/>
                    <a:pt x="8492" y="1964"/>
                  </a:cubicBezTo>
                  <a:lnTo>
                    <a:pt x="8469" y="1941"/>
                  </a:lnTo>
                  <a:cubicBezTo>
                    <a:pt x="8446" y="1895"/>
                    <a:pt x="8423" y="1850"/>
                    <a:pt x="8401" y="1804"/>
                  </a:cubicBezTo>
                  <a:cubicBezTo>
                    <a:pt x="8332" y="1690"/>
                    <a:pt x="8241" y="1599"/>
                    <a:pt x="8172" y="1507"/>
                  </a:cubicBezTo>
                  <a:lnTo>
                    <a:pt x="8081" y="1416"/>
                  </a:lnTo>
                  <a:cubicBezTo>
                    <a:pt x="8058" y="1370"/>
                    <a:pt x="8035" y="1347"/>
                    <a:pt x="8013" y="1325"/>
                  </a:cubicBezTo>
                  <a:lnTo>
                    <a:pt x="7967" y="1279"/>
                  </a:lnTo>
                  <a:cubicBezTo>
                    <a:pt x="7876" y="1211"/>
                    <a:pt x="7784" y="1142"/>
                    <a:pt x="7716" y="1074"/>
                  </a:cubicBezTo>
                  <a:cubicBezTo>
                    <a:pt x="7670" y="1028"/>
                    <a:pt x="7625" y="982"/>
                    <a:pt x="7602" y="959"/>
                  </a:cubicBezTo>
                  <a:cubicBezTo>
                    <a:pt x="7556" y="914"/>
                    <a:pt x="7510" y="868"/>
                    <a:pt x="7465" y="845"/>
                  </a:cubicBezTo>
                  <a:cubicBezTo>
                    <a:pt x="7396" y="777"/>
                    <a:pt x="7305" y="708"/>
                    <a:pt x="7191" y="640"/>
                  </a:cubicBezTo>
                  <a:cubicBezTo>
                    <a:pt x="7145" y="617"/>
                    <a:pt x="7077" y="571"/>
                    <a:pt x="7031" y="549"/>
                  </a:cubicBezTo>
                  <a:lnTo>
                    <a:pt x="6940" y="503"/>
                  </a:lnTo>
                  <a:cubicBezTo>
                    <a:pt x="6894" y="457"/>
                    <a:pt x="6849" y="434"/>
                    <a:pt x="6780" y="389"/>
                  </a:cubicBezTo>
                  <a:cubicBezTo>
                    <a:pt x="6757" y="389"/>
                    <a:pt x="6734" y="389"/>
                    <a:pt x="6712" y="366"/>
                  </a:cubicBezTo>
                  <a:lnTo>
                    <a:pt x="6666" y="366"/>
                  </a:lnTo>
                  <a:lnTo>
                    <a:pt x="6643" y="343"/>
                  </a:lnTo>
                  <a:lnTo>
                    <a:pt x="6620" y="320"/>
                  </a:lnTo>
                  <a:cubicBezTo>
                    <a:pt x="6597" y="320"/>
                    <a:pt x="6552" y="298"/>
                    <a:pt x="6529" y="275"/>
                  </a:cubicBezTo>
                  <a:cubicBezTo>
                    <a:pt x="6460" y="252"/>
                    <a:pt x="6392" y="229"/>
                    <a:pt x="6301" y="183"/>
                  </a:cubicBezTo>
                  <a:cubicBezTo>
                    <a:pt x="6232" y="161"/>
                    <a:pt x="6164" y="138"/>
                    <a:pt x="6095" y="138"/>
                  </a:cubicBezTo>
                  <a:cubicBezTo>
                    <a:pt x="6004" y="115"/>
                    <a:pt x="5913" y="92"/>
                    <a:pt x="5821" y="92"/>
                  </a:cubicBezTo>
                  <a:cubicBezTo>
                    <a:pt x="5776" y="69"/>
                    <a:pt x="5707" y="69"/>
                    <a:pt x="5662" y="69"/>
                  </a:cubicBezTo>
                  <a:lnTo>
                    <a:pt x="5570" y="69"/>
                  </a:lnTo>
                  <a:cubicBezTo>
                    <a:pt x="5547" y="69"/>
                    <a:pt x="5502" y="46"/>
                    <a:pt x="5479" y="46"/>
                  </a:cubicBezTo>
                  <a:lnTo>
                    <a:pt x="5342" y="46"/>
                  </a:lnTo>
                  <a:cubicBezTo>
                    <a:pt x="5251" y="24"/>
                    <a:pt x="5182" y="24"/>
                    <a:pt x="5091" y="24"/>
                  </a:cubicBezTo>
                  <a:lnTo>
                    <a:pt x="4840" y="24"/>
                  </a:lnTo>
                  <a:cubicBezTo>
                    <a:pt x="4703" y="24"/>
                    <a:pt x="4566" y="24"/>
                    <a:pt x="4429" y="1"/>
                  </a:cubicBezTo>
                  <a:close/>
                </a:path>
              </a:pathLst>
            </a:custGeom>
            <a:solidFill>
              <a:srgbClr val="C8F1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" name="Google Shape;9833;p58"/>
            <p:cNvSpPr/>
            <p:nvPr/>
          </p:nvSpPr>
          <p:spPr>
            <a:xfrm>
              <a:off x="5886109" y="3856558"/>
              <a:ext cx="78520" cy="292507"/>
            </a:xfrm>
            <a:custGeom>
              <a:avLst/>
              <a:gdLst/>
              <a:ahLst/>
              <a:cxnLst/>
              <a:rect l="l" t="t" r="r" b="b"/>
              <a:pathLst>
                <a:path w="1667" h="6210" extrusionOk="0">
                  <a:moveTo>
                    <a:pt x="868" y="1"/>
                  </a:moveTo>
                  <a:cubicBezTo>
                    <a:pt x="822" y="24"/>
                    <a:pt x="799" y="24"/>
                    <a:pt x="777" y="24"/>
                  </a:cubicBezTo>
                  <a:lnTo>
                    <a:pt x="685" y="24"/>
                  </a:lnTo>
                  <a:cubicBezTo>
                    <a:pt x="868" y="412"/>
                    <a:pt x="1028" y="823"/>
                    <a:pt x="1165" y="1211"/>
                  </a:cubicBezTo>
                  <a:cubicBezTo>
                    <a:pt x="1256" y="1485"/>
                    <a:pt x="1324" y="1758"/>
                    <a:pt x="1393" y="2055"/>
                  </a:cubicBezTo>
                  <a:cubicBezTo>
                    <a:pt x="1439" y="2329"/>
                    <a:pt x="1484" y="2603"/>
                    <a:pt x="1507" y="2877"/>
                  </a:cubicBezTo>
                  <a:lnTo>
                    <a:pt x="1507" y="2854"/>
                  </a:lnTo>
                  <a:cubicBezTo>
                    <a:pt x="1507" y="3151"/>
                    <a:pt x="1530" y="3448"/>
                    <a:pt x="1507" y="3744"/>
                  </a:cubicBezTo>
                  <a:cubicBezTo>
                    <a:pt x="1507" y="4064"/>
                    <a:pt x="1484" y="4383"/>
                    <a:pt x="1416" y="4703"/>
                  </a:cubicBezTo>
                  <a:lnTo>
                    <a:pt x="1416" y="4680"/>
                  </a:lnTo>
                  <a:cubicBezTo>
                    <a:pt x="1370" y="4954"/>
                    <a:pt x="1279" y="5228"/>
                    <a:pt x="1165" y="5479"/>
                  </a:cubicBezTo>
                  <a:cubicBezTo>
                    <a:pt x="1096" y="5593"/>
                    <a:pt x="1028" y="5730"/>
                    <a:pt x="914" y="5844"/>
                  </a:cubicBezTo>
                  <a:cubicBezTo>
                    <a:pt x="868" y="5890"/>
                    <a:pt x="822" y="5936"/>
                    <a:pt x="777" y="5958"/>
                  </a:cubicBezTo>
                  <a:cubicBezTo>
                    <a:pt x="731" y="6004"/>
                    <a:pt x="685" y="6027"/>
                    <a:pt x="640" y="6027"/>
                  </a:cubicBezTo>
                  <a:cubicBezTo>
                    <a:pt x="617" y="6050"/>
                    <a:pt x="571" y="6050"/>
                    <a:pt x="548" y="6050"/>
                  </a:cubicBezTo>
                  <a:lnTo>
                    <a:pt x="457" y="6050"/>
                  </a:lnTo>
                  <a:cubicBezTo>
                    <a:pt x="434" y="6050"/>
                    <a:pt x="411" y="6027"/>
                    <a:pt x="389" y="6027"/>
                  </a:cubicBezTo>
                  <a:cubicBezTo>
                    <a:pt x="366" y="6004"/>
                    <a:pt x="343" y="6004"/>
                    <a:pt x="320" y="5981"/>
                  </a:cubicBezTo>
                  <a:cubicBezTo>
                    <a:pt x="297" y="5958"/>
                    <a:pt x="274" y="5936"/>
                    <a:pt x="252" y="5913"/>
                  </a:cubicBezTo>
                  <a:cubicBezTo>
                    <a:pt x="229" y="5867"/>
                    <a:pt x="206" y="5821"/>
                    <a:pt x="206" y="5776"/>
                  </a:cubicBezTo>
                  <a:cubicBezTo>
                    <a:pt x="183" y="5730"/>
                    <a:pt x="183" y="5684"/>
                    <a:pt x="160" y="5639"/>
                  </a:cubicBezTo>
                  <a:cubicBezTo>
                    <a:pt x="160" y="5593"/>
                    <a:pt x="115" y="5570"/>
                    <a:pt x="69" y="5570"/>
                  </a:cubicBezTo>
                  <a:cubicBezTo>
                    <a:pt x="23" y="5593"/>
                    <a:pt x="1" y="5616"/>
                    <a:pt x="1" y="5662"/>
                  </a:cubicBezTo>
                  <a:cubicBezTo>
                    <a:pt x="46" y="5821"/>
                    <a:pt x="92" y="5981"/>
                    <a:pt x="206" y="6095"/>
                  </a:cubicBezTo>
                  <a:cubicBezTo>
                    <a:pt x="274" y="6141"/>
                    <a:pt x="320" y="6164"/>
                    <a:pt x="389" y="6187"/>
                  </a:cubicBezTo>
                  <a:cubicBezTo>
                    <a:pt x="434" y="6209"/>
                    <a:pt x="503" y="6209"/>
                    <a:pt x="571" y="6209"/>
                  </a:cubicBezTo>
                  <a:cubicBezTo>
                    <a:pt x="640" y="6209"/>
                    <a:pt x="708" y="6187"/>
                    <a:pt x="754" y="6164"/>
                  </a:cubicBezTo>
                  <a:cubicBezTo>
                    <a:pt x="822" y="6118"/>
                    <a:pt x="891" y="6072"/>
                    <a:pt x="959" y="6027"/>
                  </a:cubicBezTo>
                  <a:cubicBezTo>
                    <a:pt x="1005" y="5981"/>
                    <a:pt x="1073" y="5913"/>
                    <a:pt x="1119" y="5844"/>
                  </a:cubicBezTo>
                  <a:cubicBezTo>
                    <a:pt x="1165" y="5776"/>
                    <a:pt x="1210" y="5707"/>
                    <a:pt x="1256" y="5639"/>
                  </a:cubicBezTo>
                  <a:cubicBezTo>
                    <a:pt x="1439" y="5319"/>
                    <a:pt x="1530" y="4977"/>
                    <a:pt x="1598" y="4612"/>
                  </a:cubicBezTo>
                  <a:cubicBezTo>
                    <a:pt x="1667" y="4246"/>
                    <a:pt x="1667" y="3858"/>
                    <a:pt x="1667" y="3470"/>
                  </a:cubicBezTo>
                  <a:cubicBezTo>
                    <a:pt x="1667" y="3174"/>
                    <a:pt x="1667" y="2877"/>
                    <a:pt x="1644" y="2603"/>
                  </a:cubicBezTo>
                  <a:cubicBezTo>
                    <a:pt x="1598" y="2169"/>
                    <a:pt x="1507" y="1781"/>
                    <a:pt x="1370" y="1370"/>
                  </a:cubicBezTo>
                  <a:cubicBezTo>
                    <a:pt x="1233" y="914"/>
                    <a:pt x="1051" y="457"/>
                    <a:pt x="8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" name="Google Shape;9834;p58"/>
            <p:cNvSpPr/>
            <p:nvPr/>
          </p:nvSpPr>
          <p:spPr>
            <a:xfrm>
              <a:off x="5952762" y="4078041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94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" name="Google Shape;9835;p58"/>
            <p:cNvSpPr/>
            <p:nvPr/>
          </p:nvSpPr>
          <p:spPr>
            <a:xfrm>
              <a:off x="5656002" y="4120011"/>
              <a:ext cx="236596" cy="101365"/>
            </a:xfrm>
            <a:custGeom>
              <a:avLst/>
              <a:gdLst/>
              <a:ahLst/>
              <a:cxnLst/>
              <a:rect l="l" t="t" r="r" b="b"/>
              <a:pathLst>
                <a:path w="5023" h="2152" extrusionOk="0">
                  <a:moveTo>
                    <a:pt x="4954" y="0"/>
                  </a:moveTo>
                  <a:cubicBezTo>
                    <a:pt x="4931" y="0"/>
                    <a:pt x="4931" y="0"/>
                    <a:pt x="4908" y="23"/>
                  </a:cubicBezTo>
                  <a:cubicBezTo>
                    <a:pt x="4908" y="23"/>
                    <a:pt x="4886" y="23"/>
                    <a:pt x="4863" y="46"/>
                  </a:cubicBezTo>
                  <a:cubicBezTo>
                    <a:pt x="4794" y="251"/>
                    <a:pt x="4703" y="434"/>
                    <a:pt x="4612" y="616"/>
                  </a:cubicBezTo>
                  <a:lnTo>
                    <a:pt x="4589" y="616"/>
                  </a:lnTo>
                  <a:cubicBezTo>
                    <a:pt x="4452" y="822"/>
                    <a:pt x="4315" y="982"/>
                    <a:pt x="4132" y="1141"/>
                  </a:cubicBezTo>
                  <a:cubicBezTo>
                    <a:pt x="4132" y="1141"/>
                    <a:pt x="4132" y="1141"/>
                    <a:pt x="4155" y="1119"/>
                  </a:cubicBezTo>
                  <a:lnTo>
                    <a:pt x="4155" y="1119"/>
                  </a:lnTo>
                  <a:cubicBezTo>
                    <a:pt x="3927" y="1301"/>
                    <a:pt x="3699" y="1461"/>
                    <a:pt x="3425" y="1575"/>
                  </a:cubicBezTo>
                  <a:lnTo>
                    <a:pt x="3448" y="1575"/>
                  </a:lnTo>
                  <a:cubicBezTo>
                    <a:pt x="3128" y="1735"/>
                    <a:pt x="2786" y="1849"/>
                    <a:pt x="2420" y="1917"/>
                  </a:cubicBezTo>
                  <a:cubicBezTo>
                    <a:pt x="2147" y="1969"/>
                    <a:pt x="1860" y="1994"/>
                    <a:pt x="1579" y="1994"/>
                  </a:cubicBezTo>
                  <a:cubicBezTo>
                    <a:pt x="1486" y="1994"/>
                    <a:pt x="1393" y="1992"/>
                    <a:pt x="1302" y="1986"/>
                  </a:cubicBezTo>
                  <a:cubicBezTo>
                    <a:pt x="960" y="1963"/>
                    <a:pt x="640" y="1895"/>
                    <a:pt x="320" y="1803"/>
                  </a:cubicBezTo>
                  <a:cubicBezTo>
                    <a:pt x="275" y="1781"/>
                    <a:pt x="229" y="1758"/>
                    <a:pt x="206" y="1758"/>
                  </a:cubicBezTo>
                  <a:cubicBezTo>
                    <a:pt x="138" y="1781"/>
                    <a:pt x="69" y="1803"/>
                    <a:pt x="1" y="1849"/>
                  </a:cubicBezTo>
                  <a:cubicBezTo>
                    <a:pt x="457" y="2054"/>
                    <a:pt x="982" y="2146"/>
                    <a:pt x="1485" y="2146"/>
                  </a:cubicBezTo>
                  <a:cubicBezTo>
                    <a:pt x="1543" y="2150"/>
                    <a:pt x="1602" y="2152"/>
                    <a:pt x="1660" y="2152"/>
                  </a:cubicBezTo>
                  <a:cubicBezTo>
                    <a:pt x="1921" y="2152"/>
                    <a:pt x="2182" y="2115"/>
                    <a:pt x="2443" y="2077"/>
                  </a:cubicBezTo>
                  <a:cubicBezTo>
                    <a:pt x="2740" y="2009"/>
                    <a:pt x="3060" y="1917"/>
                    <a:pt x="3333" y="1803"/>
                  </a:cubicBezTo>
                  <a:cubicBezTo>
                    <a:pt x="3721" y="1644"/>
                    <a:pt x="4064" y="1415"/>
                    <a:pt x="4361" y="1141"/>
                  </a:cubicBezTo>
                  <a:cubicBezTo>
                    <a:pt x="4657" y="845"/>
                    <a:pt x="4886" y="502"/>
                    <a:pt x="5023" y="114"/>
                  </a:cubicBezTo>
                  <a:cubicBezTo>
                    <a:pt x="5023" y="91"/>
                    <a:pt x="5023" y="91"/>
                    <a:pt x="5023" y="69"/>
                  </a:cubicBezTo>
                  <a:cubicBezTo>
                    <a:pt x="5023" y="46"/>
                    <a:pt x="5000" y="23"/>
                    <a:pt x="4977" y="23"/>
                  </a:cubicBezTo>
                  <a:cubicBezTo>
                    <a:pt x="4977" y="0"/>
                    <a:pt x="4954" y="0"/>
                    <a:pt x="495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" name="Google Shape;9836;p58"/>
            <p:cNvSpPr/>
            <p:nvPr/>
          </p:nvSpPr>
          <p:spPr>
            <a:xfrm>
              <a:off x="5872118" y="4149027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94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" name="Google Shape;9837;p58"/>
            <p:cNvSpPr/>
            <p:nvPr/>
          </p:nvSpPr>
          <p:spPr>
            <a:xfrm>
              <a:off x="5817289" y="4194200"/>
              <a:ext cx="47" cy="1083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594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" name="Google Shape;9838;p58"/>
            <p:cNvSpPr/>
            <p:nvPr/>
          </p:nvSpPr>
          <p:spPr>
            <a:xfrm>
              <a:off x="4667934" y="3669508"/>
              <a:ext cx="258075" cy="248371"/>
            </a:xfrm>
            <a:custGeom>
              <a:avLst/>
              <a:gdLst/>
              <a:ahLst/>
              <a:cxnLst/>
              <a:rect l="l" t="t" r="r" b="b"/>
              <a:pathLst>
                <a:path w="5479" h="5273" extrusionOk="0">
                  <a:moveTo>
                    <a:pt x="982" y="0"/>
                  </a:moveTo>
                  <a:cubicBezTo>
                    <a:pt x="891" y="0"/>
                    <a:pt x="822" y="23"/>
                    <a:pt x="731" y="46"/>
                  </a:cubicBezTo>
                  <a:cubicBezTo>
                    <a:pt x="617" y="69"/>
                    <a:pt x="503" y="114"/>
                    <a:pt x="389" y="183"/>
                  </a:cubicBezTo>
                  <a:cubicBezTo>
                    <a:pt x="297" y="274"/>
                    <a:pt x="206" y="366"/>
                    <a:pt x="160" y="457"/>
                  </a:cubicBezTo>
                  <a:cubicBezTo>
                    <a:pt x="92" y="571"/>
                    <a:pt x="46" y="708"/>
                    <a:pt x="23" y="845"/>
                  </a:cubicBezTo>
                  <a:cubicBezTo>
                    <a:pt x="0" y="982"/>
                    <a:pt x="0" y="1142"/>
                    <a:pt x="23" y="1301"/>
                  </a:cubicBezTo>
                  <a:cubicBezTo>
                    <a:pt x="46" y="1484"/>
                    <a:pt x="92" y="1644"/>
                    <a:pt x="160" y="1804"/>
                  </a:cubicBezTo>
                  <a:cubicBezTo>
                    <a:pt x="206" y="1986"/>
                    <a:pt x="297" y="2146"/>
                    <a:pt x="389" y="2306"/>
                  </a:cubicBezTo>
                  <a:cubicBezTo>
                    <a:pt x="480" y="2443"/>
                    <a:pt x="548" y="2580"/>
                    <a:pt x="640" y="2694"/>
                  </a:cubicBezTo>
                  <a:cubicBezTo>
                    <a:pt x="845" y="2968"/>
                    <a:pt x="1050" y="3196"/>
                    <a:pt x="1279" y="3424"/>
                  </a:cubicBezTo>
                  <a:cubicBezTo>
                    <a:pt x="1781" y="3881"/>
                    <a:pt x="2329" y="4269"/>
                    <a:pt x="2945" y="4565"/>
                  </a:cubicBezTo>
                  <a:cubicBezTo>
                    <a:pt x="3561" y="4862"/>
                    <a:pt x="4223" y="5068"/>
                    <a:pt x="4885" y="5205"/>
                  </a:cubicBezTo>
                  <a:cubicBezTo>
                    <a:pt x="5091" y="5227"/>
                    <a:pt x="5296" y="5250"/>
                    <a:pt x="5479" y="5273"/>
                  </a:cubicBezTo>
                  <a:cubicBezTo>
                    <a:pt x="5456" y="5250"/>
                    <a:pt x="5456" y="5227"/>
                    <a:pt x="5433" y="5182"/>
                  </a:cubicBezTo>
                  <a:cubicBezTo>
                    <a:pt x="5410" y="5159"/>
                    <a:pt x="5410" y="5136"/>
                    <a:pt x="5387" y="5113"/>
                  </a:cubicBezTo>
                  <a:cubicBezTo>
                    <a:pt x="5091" y="5068"/>
                    <a:pt x="4817" y="5022"/>
                    <a:pt x="4520" y="4953"/>
                  </a:cubicBezTo>
                  <a:cubicBezTo>
                    <a:pt x="3881" y="4794"/>
                    <a:pt x="3242" y="4565"/>
                    <a:pt x="2671" y="4246"/>
                  </a:cubicBezTo>
                  <a:lnTo>
                    <a:pt x="2694" y="4246"/>
                  </a:lnTo>
                  <a:cubicBezTo>
                    <a:pt x="2192" y="3972"/>
                    <a:pt x="1758" y="3652"/>
                    <a:pt x="1347" y="3264"/>
                  </a:cubicBezTo>
                  <a:cubicBezTo>
                    <a:pt x="1050" y="2968"/>
                    <a:pt x="777" y="2648"/>
                    <a:pt x="571" y="2283"/>
                  </a:cubicBezTo>
                  <a:cubicBezTo>
                    <a:pt x="434" y="2055"/>
                    <a:pt x="297" y="1826"/>
                    <a:pt x="229" y="1552"/>
                  </a:cubicBezTo>
                  <a:cubicBezTo>
                    <a:pt x="183" y="1416"/>
                    <a:pt x="160" y="1256"/>
                    <a:pt x="160" y="1119"/>
                  </a:cubicBezTo>
                  <a:cubicBezTo>
                    <a:pt x="160" y="1005"/>
                    <a:pt x="160" y="913"/>
                    <a:pt x="183" y="799"/>
                  </a:cubicBezTo>
                  <a:cubicBezTo>
                    <a:pt x="183" y="799"/>
                    <a:pt x="183" y="776"/>
                    <a:pt x="183" y="776"/>
                  </a:cubicBezTo>
                  <a:cubicBezTo>
                    <a:pt x="206" y="708"/>
                    <a:pt x="229" y="639"/>
                    <a:pt x="274" y="571"/>
                  </a:cubicBezTo>
                  <a:cubicBezTo>
                    <a:pt x="297" y="503"/>
                    <a:pt x="343" y="457"/>
                    <a:pt x="389" y="388"/>
                  </a:cubicBezTo>
                  <a:cubicBezTo>
                    <a:pt x="434" y="366"/>
                    <a:pt x="480" y="320"/>
                    <a:pt x="548" y="274"/>
                  </a:cubicBezTo>
                  <a:cubicBezTo>
                    <a:pt x="594" y="251"/>
                    <a:pt x="662" y="229"/>
                    <a:pt x="731" y="206"/>
                  </a:cubicBezTo>
                  <a:cubicBezTo>
                    <a:pt x="799" y="183"/>
                    <a:pt x="868" y="183"/>
                    <a:pt x="936" y="160"/>
                  </a:cubicBezTo>
                  <a:cubicBezTo>
                    <a:pt x="1073" y="160"/>
                    <a:pt x="1187" y="183"/>
                    <a:pt x="1302" y="206"/>
                  </a:cubicBezTo>
                  <a:cubicBezTo>
                    <a:pt x="1461" y="251"/>
                    <a:pt x="1621" y="320"/>
                    <a:pt x="1758" y="388"/>
                  </a:cubicBezTo>
                  <a:cubicBezTo>
                    <a:pt x="1758" y="411"/>
                    <a:pt x="1758" y="411"/>
                    <a:pt x="1758" y="411"/>
                  </a:cubicBezTo>
                  <a:lnTo>
                    <a:pt x="1781" y="411"/>
                  </a:lnTo>
                  <a:cubicBezTo>
                    <a:pt x="1872" y="457"/>
                    <a:pt x="1963" y="525"/>
                    <a:pt x="2055" y="594"/>
                  </a:cubicBezTo>
                  <a:cubicBezTo>
                    <a:pt x="2074" y="603"/>
                    <a:pt x="2093" y="609"/>
                    <a:pt x="2110" y="609"/>
                  </a:cubicBezTo>
                  <a:cubicBezTo>
                    <a:pt x="2134" y="609"/>
                    <a:pt x="2156" y="598"/>
                    <a:pt x="2169" y="571"/>
                  </a:cubicBezTo>
                  <a:cubicBezTo>
                    <a:pt x="2192" y="548"/>
                    <a:pt x="2192" y="480"/>
                    <a:pt x="2146" y="457"/>
                  </a:cubicBezTo>
                  <a:cubicBezTo>
                    <a:pt x="1849" y="251"/>
                    <a:pt x="1507" y="69"/>
                    <a:pt x="1142" y="23"/>
                  </a:cubicBezTo>
                  <a:cubicBezTo>
                    <a:pt x="1096" y="23"/>
                    <a:pt x="1028" y="0"/>
                    <a:pt x="98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" name="Google Shape;9839;p58"/>
            <p:cNvSpPr/>
            <p:nvPr/>
          </p:nvSpPr>
          <p:spPr>
            <a:xfrm>
              <a:off x="4693748" y="3682415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94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" name="Google Shape;9840;p58"/>
            <p:cNvSpPr/>
            <p:nvPr/>
          </p:nvSpPr>
          <p:spPr>
            <a:xfrm>
              <a:off x="4750744" y="3688868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94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" name="Google Shape;9841;p58"/>
            <p:cNvSpPr/>
            <p:nvPr/>
          </p:nvSpPr>
          <p:spPr>
            <a:xfrm>
              <a:off x="4751781" y="3688868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94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" name="Google Shape;9842;p58"/>
            <p:cNvSpPr/>
            <p:nvPr/>
          </p:nvSpPr>
          <p:spPr>
            <a:xfrm>
              <a:off x="4751781" y="3688868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594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" name="Google Shape;9843;p58"/>
            <p:cNvSpPr/>
            <p:nvPr/>
          </p:nvSpPr>
          <p:spPr>
            <a:xfrm>
              <a:off x="4676555" y="3706061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4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" name="Google Shape;9844;p58"/>
            <p:cNvSpPr/>
            <p:nvPr/>
          </p:nvSpPr>
          <p:spPr>
            <a:xfrm>
              <a:off x="4676555" y="3706061"/>
              <a:ext cx="47" cy="113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23"/>
                  </a:lnTo>
                  <a:cubicBezTo>
                    <a:pt x="0" y="23"/>
                    <a:pt x="0" y="23"/>
                    <a:pt x="0" y="0"/>
                  </a:cubicBezTo>
                  <a:cubicBezTo>
                    <a:pt x="0" y="23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594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" name="Google Shape;9845;p58"/>
            <p:cNvSpPr/>
            <p:nvPr/>
          </p:nvSpPr>
          <p:spPr>
            <a:xfrm>
              <a:off x="4676555" y="3707144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94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" name="Google Shape;9846;p58"/>
            <p:cNvSpPr/>
            <p:nvPr/>
          </p:nvSpPr>
          <p:spPr>
            <a:xfrm>
              <a:off x="4978637" y="3888824"/>
              <a:ext cx="94676" cy="30146"/>
            </a:xfrm>
            <a:custGeom>
              <a:avLst/>
              <a:gdLst/>
              <a:ahLst/>
              <a:cxnLst/>
              <a:rect l="l" t="t" r="r" b="b"/>
              <a:pathLst>
                <a:path w="2010" h="640" extrusionOk="0">
                  <a:moveTo>
                    <a:pt x="2010" y="1"/>
                  </a:moveTo>
                  <a:cubicBezTo>
                    <a:pt x="1781" y="115"/>
                    <a:pt x="1530" y="206"/>
                    <a:pt x="1279" y="275"/>
                  </a:cubicBezTo>
                  <a:cubicBezTo>
                    <a:pt x="868" y="389"/>
                    <a:pt x="435" y="457"/>
                    <a:pt x="1" y="480"/>
                  </a:cubicBezTo>
                  <a:cubicBezTo>
                    <a:pt x="24" y="526"/>
                    <a:pt x="24" y="549"/>
                    <a:pt x="47" y="571"/>
                  </a:cubicBezTo>
                  <a:cubicBezTo>
                    <a:pt x="47" y="594"/>
                    <a:pt x="69" y="617"/>
                    <a:pt x="69" y="640"/>
                  </a:cubicBezTo>
                  <a:cubicBezTo>
                    <a:pt x="161" y="640"/>
                    <a:pt x="229" y="640"/>
                    <a:pt x="321" y="617"/>
                  </a:cubicBezTo>
                  <a:cubicBezTo>
                    <a:pt x="891" y="571"/>
                    <a:pt x="1485" y="412"/>
                    <a:pt x="2010" y="183"/>
                  </a:cubicBezTo>
                  <a:cubicBezTo>
                    <a:pt x="2010" y="138"/>
                    <a:pt x="2010" y="92"/>
                    <a:pt x="2010" y="46"/>
                  </a:cubicBezTo>
                  <a:lnTo>
                    <a:pt x="2010" y="1"/>
                  </a:lnTo>
                  <a:close/>
                </a:path>
              </a:pathLst>
            </a:custGeom>
            <a:solidFill>
              <a:srgbClr val="594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" name="Google Shape;9847;p58"/>
            <p:cNvSpPr/>
            <p:nvPr/>
          </p:nvSpPr>
          <p:spPr>
            <a:xfrm>
              <a:off x="4693748" y="3682415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94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" name="Google Shape;9848;p58"/>
            <p:cNvSpPr/>
            <p:nvPr/>
          </p:nvSpPr>
          <p:spPr>
            <a:xfrm>
              <a:off x="4693748" y="3682415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94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" name="Google Shape;9849;p58"/>
            <p:cNvSpPr/>
            <p:nvPr/>
          </p:nvSpPr>
          <p:spPr>
            <a:xfrm>
              <a:off x="4693748" y="3682415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594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" name="Google Shape;9850;p58"/>
            <p:cNvSpPr/>
            <p:nvPr/>
          </p:nvSpPr>
          <p:spPr>
            <a:xfrm>
              <a:off x="4693748" y="3682415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594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" name="Google Shape;9851;p58"/>
            <p:cNvSpPr/>
            <p:nvPr/>
          </p:nvSpPr>
          <p:spPr>
            <a:xfrm>
              <a:off x="4693748" y="3682415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94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" name="Google Shape;9852;p58"/>
            <p:cNvSpPr/>
            <p:nvPr/>
          </p:nvSpPr>
          <p:spPr>
            <a:xfrm>
              <a:off x="4750744" y="3688868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94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" name="Google Shape;9853;p58"/>
            <p:cNvSpPr/>
            <p:nvPr/>
          </p:nvSpPr>
          <p:spPr>
            <a:xfrm>
              <a:off x="4676555" y="3706061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94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" name="Google Shape;9854;p58"/>
            <p:cNvSpPr/>
            <p:nvPr/>
          </p:nvSpPr>
          <p:spPr>
            <a:xfrm>
              <a:off x="4676555" y="3706061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94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" name="Google Shape;9855;p58"/>
            <p:cNvSpPr/>
            <p:nvPr/>
          </p:nvSpPr>
          <p:spPr>
            <a:xfrm>
              <a:off x="4676555" y="3707144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94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" name="Google Shape;9856;p58"/>
            <p:cNvSpPr/>
            <p:nvPr/>
          </p:nvSpPr>
          <p:spPr>
            <a:xfrm>
              <a:off x="4693748" y="3777000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94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" name="Google Shape;9857;p58"/>
            <p:cNvSpPr/>
            <p:nvPr/>
          </p:nvSpPr>
          <p:spPr>
            <a:xfrm>
              <a:off x="5080807" y="3884538"/>
              <a:ext cx="47" cy="113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94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5" name="Google Shape;9858;p58"/>
            <p:cNvSpPr/>
            <p:nvPr/>
          </p:nvSpPr>
          <p:spPr>
            <a:xfrm>
              <a:off x="4789417" y="3536204"/>
              <a:ext cx="63494" cy="88600"/>
            </a:xfrm>
            <a:custGeom>
              <a:avLst/>
              <a:gdLst/>
              <a:ahLst/>
              <a:cxnLst/>
              <a:rect l="l" t="t" r="r" b="b"/>
              <a:pathLst>
                <a:path w="1348" h="1881" extrusionOk="0">
                  <a:moveTo>
                    <a:pt x="1" y="0"/>
                  </a:moveTo>
                  <a:lnTo>
                    <a:pt x="1" y="0"/>
                  </a:lnTo>
                  <a:cubicBezTo>
                    <a:pt x="46" y="68"/>
                    <a:pt x="69" y="137"/>
                    <a:pt x="115" y="205"/>
                  </a:cubicBezTo>
                  <a:cubicBezTo>
                    <a:pt x="183" y="251"/>
                    <a:pt x="229" y="274"/>
                    <a:pt x="275" y="320"/>
                  </a:cubicBezTo>
                  <a:cubicBezTo>
                    <a:pt x="412" y="457"/>
                    <a:pt x="526" y="593"/>
                    <a:pt x="617" y="730"/>
                  </a:cubicBezTo>
                  <a:cubicBezTo>
                    <a:pt x="731" y="913"/>
                    <a:pt x="845" y="1118"/>
                    <a:pt x="937" y="1301"/>
                  </a:cubicBezTo>
                  <a:cubicBezTo>
                    <a:pt x="1028" y="1484"/>
                    <a:pt x="1096" y="1666"/>
                    <a:pt x="1188" y="1826"/>
                  </a:cubicBezTo>
                  <a:cubicBezTo>
                    <a:pt x="1204" y="1859"/>
                    <a:pt x="1233" y="1881"/>
                    <a:pt x="1266" y="1881"/>
                  </a:cubicBezTo>
                  <a:cubicBezTo>
                    <a:pt x="1277" y="1881"/>
                    <a:pt x="1290" y="1878"/>
                    <a:pt x="1302" y="1872"/>
                  </a:cubicBezTo>
                  <a:cubicBezTo>
                    <a:pt x="1325" y="1849"/>
                    <a:pt x="1347" y="1803"/>
                    <a:pt x="1325" y="1758"/>
                  </a:cubicBezTo>
                  <a:cubicBezTo>
                    <a:pt x="1210" y="1529"/>
                    <a:pt x="1119" y="1301"/>
                    <a:pt x="1005" y="1073"/>
                  </a:cubicBezTo>
                  <a:cubicBezTo>
                    <a:pt x="914" y="936"/>
                    <a:pt x="845" y="799"/>
                    <a:pt x="777" y="685"/>
                  </a:cubicBezTo>
                  <a:cubicBezTo>
                    <a:pt x="685" y="548"/>
                    <a:pt x="594" y="434"/>
                    <a:pt x="503" y="342"/>
                  </a:cubicBezTo>
                  <a:cubicBezTo>
                    <a:pt x="366" y="183"/>
                    <a:pt x="206" y="46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6" name="Google Shape;9859;p58"/>
            <p:cNvSpPr/>
            <p:nvPr/>
          </p:nvSpPr>
          <p:spPr>
            <a:xfrm>
              <a:off x="4732421" y="3546944"/>
              <a:ext cx="38765" cy="149880"/>
            </a:xfrm>
            <a:custGeom>
              <a:avLst/>
              <a:gdLst/>
              <a:ahLst/>
              <a:cxnLst/>
              <a:rect l="l" t="t" r="r" b="b"/>
              <a:pathLst>
                <a:path w="823" h="3182" extrusionOk="0">
                  <a:moveTo>
                    <a:pt x="480" y="0"/>
                  </a:moveTo>
                  <a:cubicBezTo>
                    <a:pt x="412" y="46"/>
                    <a:pt x="366" y="92"/>
                    <a:pt x="343" y="137"/>
                  </a:cubicBezTo>
                  <a:cubicBezTo>
                    <a:pt x="252" y="229"/>
                    <a:pt x="184" y="343"/>
                    <a:pt x="138" y="457"/>
                  </a:cubicBezTo>
                  <a:cubicBezTo>
                    <a:pt x="92" y="571"/>
                    <a:pt x="47" y="708"/>
                    <a:pt x="24" y="822"/>
                  </a:cubicBezTo>
                  <a:cubicBezTo>
                    <a:pt x="24" y="959"/>
                    <a:pt x="1" y="1096"/>
                    <a:pt x="24" y="1210"/>
                  </a:cubicBezTo>
                  <a:cubicBezTo>
                    <a:pt x="24" y="1370"/>
                    <a:pt x="47" y="1507"/>
                    <a:pt x="69" y="1644"/>
                  </a:cubicBezTo>
                  <a:cubicBezTo>
                    <a:pt x="115" y="1918"/>
                    <a:pt x="206" y="2191"/>
                    <a:pt x="321" y="2443"/>
                  </a:cubicBezTo>
                  <a:cubicBezTo>
                    <a:pt x="412" y="2694"/>
                    <a:pt x="526" y="2922"/>
                    <a:pt x="663" y="3127"/>
                  </a:cubicBezTo>
                  <a:cubicBezTo>
                    <a:pt x="680" y="3161"/>
                    <a:pt x="709" y="3182"/>
                    <a:pt x="741" y="3182"/>
                  </a:cubicBezTo>
                  <a:cubicBezTo>
                    <a:pt x="753" y="3182"/>
                    <a:pt x="765" y="3179"/>
                    <a:pt x="777" y="3173"/>
                  </a:cubicBezTo>
                  <a:cubicBezTo>
                    <a:pt x="800" y="3150"/>
                    <a:pt x="823" y="3105"/>
                    <a:pt x="800" y="3059"/>
                  </a:cubicBezTo>
                  <a:cubicBezTo>
                    <a:pt x="617" y="2739"/>
                    <a:pt x="458" y="2397"/>
                    <a:pt x="343" y="2055"/>
                  </a:cubicBezTo>
                  <a:cubicBezTo>
                    <a:pt x="252" y="1781"/>
                    <a:pt x="184" y="1507"/>
                    <a:pt x="184" y="1210"/>
                  </a:cubicBezTo>
                  <a:cubicBezTo>
                    <a:pt x="184" y="1210"/>
                    <a:pt x="184" y="1233"/>
                    <a:pt x="184" y="1233"/>
                  </a:cubicBezTo>
                  <a:cubicBezTo>
                    <a:pt x="161" y="1073"/>
                    <a:pt x="184" y="913"/>
                    <a:pt x="206" y="776"/>
                  </a:cubicBezTo>
                  <a:cubicBezTo>
                    <a:pt x="229" y="662"/>
                    <a:pt x="275" y="548"/>
                    <a:pt x="321" y="457"/>
                  </a:cubicBezTo>
                  <a:cubicBezTo>
                    <a:pt x="366" y="365"/>
                    <a:pt x="412" y="297"/>
                    <a:pt x="458" y="229"/>
                  </a:cubicBezTo>
                  <a:cubicBezTo>
                    <a:pt x="480" y="206"/>
                    <a:pt x="503" y="183"/>
                    <a:pt x="526" y="160"/>
                  </a:cubicBezTo>
                  <a:cubicBezTo>
                    <a:pt x="526" y="114"/>
                    <a:pt x="503" y="46"/>
                    <a:pt x="48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7" name="Google Shape;9860;p58"/>
            <p:cNvSpPr/>
            <p:nvPr/>
          </p:nvSpPr>
          <p:spPr>
            <a:xfrm>
              <a:off x="4846414" y="3512511"/>
              <a:ext cx="293543" cy="157511"/>
            </a:xfrm>
            <a:custGeom>
              <a:avLst/>
              <a:gdLst/>
              <a:ahLst/>
              <a:cxnLst/>
              <a:rect l="l" t="t" r="r" b="b"/>
              <a:pathLst>
                <a:path w="6232" h="3344" extrusionOk="0">
                  <a:moveTo>
                    <a:pt x="1050" y="1"/>
                  </a:moveTo>
                  <a:cubicBezTo>
                    <a:pt x="913" y="1"/>
                    <a:pt x="799" y="47"/>
                    <a:pt x="708" y="115"/>
                  </a:cubicBezTo>
                  <a:cubicBezTo>
                    <a:pt x="617" y="183"/>
                    <a:pt x="525" y="275"/>
                    <a:pt x="457" y="366"/>
                  </a:cubicBezTo>
                  <a:cubicBezTo>
                    <a:pt x="366" y="457"/>
                    <a:pt x="297" y="571"/>
                    <a:pt x="252" y="708"/>
                  </a:cubicBezTo>
                  <a:cubicBezTo>
                    <a:pt x="137" y="960"/>
                    <a:pt x="69" y="1233"/>
                    <a:pt x="46" y="1507"/>
                  </a:cubicBezTo>
                  <a:cubicBezTo>
                    <a:pt x="23" y="1644"/>
                    <a:pt x="0" y="1781"/>
                    <a:pt x="0" y="1918"/>
                  </a:cubicBezTo>
                  <a:cubicBezTo>
                    <a:pt x="0" y="2009"/>
                    <a:pt x="0" y="2124"/>
                    <a:pt x="0" y="2238"/>
                  </a:cubicBezTo>
                  <a:cubicBezTo>
                    <a:pt x="0" y="2261"/>
                    <a:pt x="46" y="2306"/>
                    <a:pt x="92" y="2306"/>
                  </a:cubicBezTo>
                  <a:cubicBezTo>
                    <a:pt x="137" y="2306"/>
                    <a:pt x="160" y="2261"/>
                    <a:pt x="160" y="2215"/>
                  </a:cubicBezTo>
                  <a:cubicBezTo>
                    <a:pt x="160" y="2086"/>
                    <a:pt x="160" y="1977"/>
                    <a:pt x="160" y="1850"/>
                  </a:cubicBezTo>
                  <a:cubicBezTo>
                    <a:pt x="183" y="1530"/>
                    <a:pt x="229" y="1211"/>
                    <a:pt x="343" y="914"/>
                  </a:cubicBezTo>
                  <a:cubicBezTo>
                    <a:pt x="389" y="777"/>
                    <a:pt x="457" y="617"/>
                    <a:pt x="548" y="503"/>
                  </a:cubicBezTo>
                  <a:lnTo>
                    <a:pt x="525" y="503"/>
                  </a:lnTo>
                  <a:cubicBezTo>
                    <a:pt x="594" y="435"/>
                    <a:pt x="640" y="366"/>
                    <a:pt x="708" y="320"/>
                  </a:cubicBezTo>
                  <a:cubicBezTo>
                    <a:pt x="754" y="275"/>
                    <a:pt x="799" y="252"/>
                    <a:pt x="845" y="229"/>
                  </a:cubicBezTo>
                  <a:cubicBezTo>
                    <a:pt x="891" y="206"/>
                    <a:pt x="936" y="183"/>
                    <a:pt x="982" y="183"/>
                  </a:cubicBezTo>
                  <a:cubicBezTo>
                    <a:pt x="1028" y="161"/>
                    <a:pt x="1096" y="161"/>
                    <a:pt x="1142" y="161"/>
                  </a:cubicBezTo>
                  <a:cubicBezTo>
                    <a:pt x="1210" y="161"/>
                    <a:pt x="1256" y="183"/>
                    <a:pt x="1302" y="183"/>
                  </a:cubicBezTo>
                  <a:cubicBezTo>
                    <a:pt x="1347" y="206"/>
                    <a:pt x="1370" y="229"/>
                    <a:pt x="1416" y="252"/>
                  </a:cubicBezTo>
                  <a:cubicBezTo>
                    <a:pt x="1461" y="275"/>
                    <a:pt x="1507" y="320"/>
                    <a:pt x="1553" y="366"/>
                  </a:cubicBezTo>
                  <a:cubicBezTo>
                    <a:pt x="1621" y="480"/>
                    <a:pt x="1690" y="594"/>
                    <a:pt x="1758" y="708"/>
                  </a:cubicBezTo>
                  <a:cubicBezTo>
                    <a:pt x="1758" y="708"/>
                    <a:pt x="1758" y="708"/>
                    <a:pt x="1758" y="686"/>
                  </a:cubicBezTo>
                  <a:cubicBezTo>
                    <a:pt x="1781" y="777"/>
                    <a:pt x="1827" y="845"/>
                    <a:pt x="1849" y="914"/>
                  </a:cubicBezTo>
                  <a:cubicBezTo>
                    <a:pt x="1895" y="1005"/>
                    <a:pt x="1941" y="1074"/>
                    <a:pt x="1986" y="1165"/>
                  </a:cubicBezTo>
                  <a:cubicBezTo>
                    <a:pt x="2100" y="1348"/>
                    <a:pt x="2192" y="1507"/>
                    <a:pt x="2329" y="1667"/>
                  </a:cubicBezTo>
                  <a:cubicBezTo>
                    <a:pt x="2580" y="2009"/>
                    <a:pt x="2899" y="2283"/>
                    <a:pt x="3242" y="2534"/>
                  </a:cubicBezTo>
                  <a:cubicBezTo>
                    <a:pt x="3424" y="2649"/>
                    <a:pt x="3607" y="2763"/>
                    <a:pt x="3789" y="2854"/>
                  </a:cubicBezTo>
                  <a:cubicBezTo>
                    <a:pt x="3972" y="2945"/>
                    <a:pt x="4178" y="3037"/>
                    <a:pt x="4383" y="3105"/>
                  </a:cubicBezTo>
                  <a:cubicBezTo>
                    <a:pt x="4794" y="3242"/>
                    <a:pt x="5205" y="3311"/>
                    <a:pt x="5638" y="3333"/>
                  </a:cubicBezTo>
                  <a:cubicBezTo>
                    <a:pt x="5692" y="3341"/>
                    <a:pt x="5745" y="3343"/>
                    <a:pt x="5798" y="3343"/>
                  </a:cubicBezTo>
                  <a:cubicBezTo>
                    <a:pt x="5905" y="3343"/>
                    <a:pt x="6011" y="3333"/>
                    <a:pt x="6118" y="3333"/>
                  </a:cubicBezTo>
                  <a:cubicBezTo>
                    <a:pt x="6163" y="3288"/>
                    <a:pt x="6186" y="3242"/>
                    <a:pt x="6209" y="3196"/>
                  </a:cubicBezTo>
                  <a:cubicBezTo>
                    <a:pt x="6232" y="3174"/>
                    <a:pt x="6232" y="3174"/>
                    <a:pt x="6232" y="3151"/>
                  </a:cubicBezTo>
                  <a:lnTo>
                    <a:pt x="6232" y="3151"/>
                  </a:lnTo>
                  <a:cubicBezTo>
                    <a:pt x="6070" y="3167"/>
                    <a:pt x="5909" y="3183"/>
                    <a:pt x="5740" y="3183"/>
                  </a:cubicBezTo>
                  <a:cubicBezTo>
                    <a:pt x="5669" y="3183"/>
                    <a:pt x="5598" y="3180"/>
                    <a:pt x="5524" y="3174"/>
                  </a:cubicBezTo>
                  <a:cubicBezTo>
                    <a:pt x="5136" y="3151"/>
                    <a:pt x="4748" y="3059"/>
                    <a:pt x="4383" y="2945"/>
                  </a:cubicBezTo>
                  <a:cubicBezTo>
                    <a:pt x="4041" y="2808"/>
                    <a:pt x="3698" y="2649"/>
                    <a:pt x="3379" y="2443"/>
                  </a:cubicBezTo>
                  <a:cubicBezTo>
                    <a:pt x="3105" y="2238"/>
                    <a:pt x="2831" y="2009"/>
                    <a:pt x="2603" y="1758"/>
                  </a:cubicBezTo>
                  <a:cubicBezTo>
                    <a:pt x="2603" y="1758"/>
                    <a:pt x="2603" y="1758"/>
                    <a:pt x="2603" y="1781"/>
                  </a:cubicBezTo>
                  <a:cubicBezTo>
                    <a:pt x="2488" y="1644"/>
                    <a:pt x="2397" y="1485"/>
                    <a:pt x="2283" y="1348"/>
                  </a:cubicBezTo>
                  <a:cubicBezTo>
                    <a:pt x="2192" y="1188"/>
                    <a:pt x="2100" y="1051"/>
                    <a:pt x="2009" y="868"/>
                  </a:cubicBezTo>
                  <a:cubicBezTo>
                    <a:pt x="1941" y="731"/>
                    <a:pt x="1872" y="594"/>
                    <a:pt x="1804" y="435"/>
                  </a:cubicBezTo>
                  <a:cubicBezTo>
                    <a:pt x="1758" y="366"/>
                    <a:pt x="1712" y="320"/>
                    <a:pt x="1644" y="252"/>
                  </a:cubicBezTo>
                  <a:cubicBezTo>
                    <a:pt x="1598" y="183"/>
                    <a:pt x="1530" y="138"/>
                    <a:pt x="1461" y="92"/>
                  </a:cubicBezTo>
                  <a:cubicBezTo>
                    <a:pt x="1393" y="47"/>
                    <a:pt x="1324" y="24"/>
                    <a:pt x="1233" y="24"/>
                  </a:cubicBezTo>
                  <a:cubicBezTo>
                    <a:pt x="1187" y="1"/>
                    <a:pt x="1142" y="1"/>
                    <a:pt x="109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8" name="Google Shape;9861;p58"/>
            <p:cNvSpPr/>
            <p:nvPr/>
          </p:nvSpPr>
          <p:spPr>
            <a:xfrm>
              <a:off x="5065733" y="3646945"/>
              <a:ext cx="204331" cy="532211"/>
            </a:xfrm>
            <a:custGeom>
              <a:avLst/>
              <a:gdLst/>
              <a:ahLst/>
              <a:cxnLst/>
              <a:rect l="l" t="t" r="r" b="b"/>
              <a:pathLst>
                <a:path w="4338" h="11299" extrusionOk="0">
                  <a:moveTo>
                    <a:pt x="1644" y="0"/>
                  </a:moveTo>
                  <a:cubicBezTo>
                    <a:pt x="1348" y="411"/>
                    <a:pt x="1096" y="867"/>
                    <a:pt x="891" y="1347"/>
                  </a:cubicBezTo>
                  <a:cubicBezTo>
                    <a:pt x="571" y="2009"/>
                    <a:pt x="343" y="2716"/>
                    <a:pt x="206" y="3424"/>
                  </a:cubicBezTo>
                  <a:cubicBezTo>
                    <a:pt x="69" y="4131"/>
                    <a:pt x="1" y="4862"/>
                    <a:pt x="69" y="5569"/>
                  </a:cubicBezTo>
                  <a:cubicBezTo>
                    <a:pt x="92" y="5935"/>
                    <a:pt x="138" y="6277"/>
                    <a:pt x="229" y="6642"/>
                  </a:cubicBezTo>
                  <a:cubicBezTo>
                    <a:pt x="298" y="6985"/>
                    <a:pt x="412" y="7327"/>
                    <a:pt x="549" y="7646"/>
                  </a:cubicBezTo>
                  <a:cubicBezTo>
                    <a:pt x="845" y="8331"/>
                    <a:pt x="1279" y="8948"/>
                    <a:pt x="1781" y="9473"/>
                  </a:cubicBezTo>
                  <a:cubicBezTo>
                    <a:pt x="1918" y="9632"/>
                    <a:pt x="2078" y="9769"/>
                    <a:pt x="2215" y="9906"/>
                  </a:cubicBezTo>
                  <a:cubicBezTo>
                    <a:pt x="2397" y="10043"/>
                    <a:pt x="2557" y="10180"/>
                    <a:pt x="2740" y="10317"/>
                  </a:cubicBezTo>
                  <a:cubicBezTo>
                    <a:pt x="3082" y="10591"/>
                    <a:pt x="3425" y="10842"/>
                    <a:pt x="3790" y="11047"/>
                  </a:cubicBezTo>
                  <a:cubicBezTo>
                    <a:pt x="3927" y="11139"/>
                    <a:pt x="4064" y="11207"/>
                    <a:pt x="4201" y="11299"/>
                  </a:cubicBezTo>
                  <a:cubicBezTo>
                    <a:pt x="4224" y="11276"/>
                    <a:pt x="4246" y="11253"/>
                    <a:pt x="4269" y="11230"/>
                  </a:cubicBezTo>
                  <a:cubicBezTo>
                    <a:pt x="4292" y="11207"/>
                    <a:pt x="4315" y="11207"/>
                    <a:pt x="4338" y="11184"/>
                  </a:cubicBezTo>
                  <a:cubicBezTo>
                    <a:pt x="3835" y="10910"/>
                    <a:pt x="3333" y="10591"/>
                    <a:pt x="2854" y="10226"/>
                  </a:cubicBezTo>
                  <a:cubicBezTo>
                    <a:pt x="2580" y="9997"/>
                    <a:pt x="2306" y="9769"/>
                    <a:pt x="2055" y="9541"/>
                  </a:cubicBezTo>
                  <a:cubicBezTo>
                    <a:pt x="1827" y="9313"/>
                    <a:pt x="1621" y="9084"/>
                    <a:pt x="1439" y="8856"/>
                  </a:cubicBezTo>
                  <a:cubicBezTo>
                    <a:pt x="1142" y="8445"/>
                    <a:pt x="891" y="8012"/>
                    <a:pt x="686" y="7555"/>
                  </a:cubicBezTo>
                  <a:cubicBezTo>
                    <a:pt x="480" y="7053"/>
                    <a:pt x="343" y="6528"/>
                    <a:pt x="275" y="5980"/>
                  </a:cubicBezTo>
                  <a:cubicBezTo>
                    <a:pt x="275" y="5980"/>
                    <a:pt x="275" y="6003"/>
                    <a:pt x="275" y="6003"/>
                  </a:cubicBezTo>
                  <a:cubicBezTo>
                    <a:pt x="183" y="5364"/>
                    <a:pt x="183" y="4702"/>
                    <a:pt x="252" y="4040"/>
                  </a:cubicBezTo>
                  <a:cubicBezTo>
                    <a:pt x="366" y="3241"/>
                    <a:pt x="571" y="2488"/>
                    <a:pt x="891" y="1735"/>
                  </a:cubicBezTo>
                  <a:cubicBezTo>
                    <a:pt x="1119" y="1164"/>
                    <a:pt x="1416" y="593"/>
                    <a:pt x="1781" y="68"/>
                  </a:cubicBezTo>
                  <a:cubicBezTo>
                    <a:pt x="1736" y="46"/>
                    <a:pt x="1690" y="23"/>
                    <a:pt x="164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9" name="Google Shape;9862;p58"/>
            <p:cNvSpPr/>
            <p:nvPr/>
          </p:nvSpPr>
          <p:spPr>
            <a:xfrm>
              <a:off x="5401213" y="4221049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94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0" name="Google Shape;9863;p58"/>
            <p:cNvSpPr/>
            <p:nvPr/>
          </p:nvSpPr>
          <p:spPr>
            <a:xfrm>
              <a:off x="5405500" y="4222132"/>
              <a:ext cx="37682" cy="12953"/>
            </a:xfrm>
            <a:custGeom>
              <a:avLst/>
              <a:gdLst/>
              <a:ahLst/>
              <a:cxnLst/>
              <a:rect l="l" t="t" r="r" b="b"/>
              <a:pathLst>
                <a:path w="800" h="275" extrusionOk="0">
                  <a:moveTo>
                    <a:pt x="1" y="1"/>
                  </a:moveTo>
                  <a:cubicBezTo>
                    <a:pt x="23" y="23"/>
                    <a:pt x="23" y="46"/>
                    <a:pt x="23" y="69"/>
                  </a:cubicBezTo>
                  <a:cubicBezTo>
                    <a:pt x="23" y="92"/>
                    <a:pt x="23" y="137"/>
                    <a:pt x="23" y="160"/>
                  </a:cubicBezTo>
                  <a:cubicBezTo>
                    <a:pt x="275" y="206"/>
                    <a:pt x="503" y="229"/>
                    <a:pt x="754" y="274"/>
                  </a:cubicBezTo>
                  <a:cubicBezTo>
                    <a:pt x="754" y="274"/>
                    <a:pt x="754" y="252"/>
                    <a:pt x="777" y="252"/>
                  </a:cubicBezTo>
                  <a:cubicBezTo>
                    <a:pt x="777" y="252"/>
                    <a:pt x="777" y="229"/>
                    <a:pt x="777" y="229"/>
                  </a:cubicBezTo>
                  <a:cubicBezTo>
                    <a:pt x="777" y="183"/>
                    <a:pt x="800" y="160"/>
                    <a:pt x="800" y="137"/>
                  </a:cubicBezTo>
                  <a:cubicBezTo>
                    <a:pt x="800" y="115"/>
                    <a:pt x="800" y="115"/>
                    <a:pt x="800" y="115"/>
                  </a:cubicBezTo>
                  <a:cubicBezTo>
                    <a:pt x="754" y="115"/>
                    <a:pt x="731" y="115"/>
                    <a:pt x="708" y="92"/>
                  </a:cubicBezTo>
                  <a:lnTo>
                    <a:pt x="594" y="92"/>
                  </a:lnTo>
                  <a:cubicBezTo>
                    <a:pt x="389" y="69"/>
                    <a:pt x="206" y="23"/>
                    <a:pt x="1" y="1"/>
                  </a:cubicBezTo>
                  <a:close/>
                </a:path>
              </a:pathLst>
            </a:custGeom>
            <a:solidFill>
              <a:srgbClr val="594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1" name="Google Shape;9864;p58"/>
            <p:cNvSpPr/>
            <p:nvPr/>
          </p:nvSpPr>
          <p:spPr>
            <a:xfrm>
              <a:off x="5106620" y="3728624"/>
              <a:ext cx="1130" cy="113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24"/>
                  </a:moveTo>
                  <a:cubicBezTo>
                    <a:pt x="0" y="24"/>
                    <a:pt x="0" y="1"/>
                    <a:pt x="23" y="1"/>
                  </a:cubicBezTo>
                  <a:cubicBezTo>
                    <a:pt x="0" y="1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594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2" name="Google Shape;9865;p58"/>
            <p:cNvSpPr/>
            <p:nvPr/>
          </p:nvSpPr>
          <p:spPr>
            <a:xfrm>
              <a:off x="5077557" y="3837246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94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3" name="Google Shape;9866;p58"/>
            <p:cNvSpPr/>
            <p:nvPr/>
          </p:nvSpPr>
          <p:spPr>
            <a:xfrm>
              <a:off x="5433480" y="4226419"/>
              <a:ext cx="1083" cy="47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23" y="1"/>
                  </a:cubicBezTo>
                  <a:close/>
                </a:path>
              </a:pathLst>
            </a:custGeom>
            <a:solidFill>
              <a:srgbClr val="594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4" name="Google Shape;9867;p58"/>
            <p:cNvSpPr/>
            <p:nvPr/>
          </p:nvSpPr>
          <p:spPr>
            <a:xfrm>
              <a:off x="5593683" y="3860892"/>
              <a:ext cx="270981" cy="368813"/>
            </a:xfrm>
            <a:custGeom>
              <a:avLst/>
              <a:gdLst/>
              <a:ahLst/>
              <a:cxnLst/>
              <a:rect l="l" t="t" r="r" b="b"/>
              <a:pathLst>
                <a:path w="5753" h="7830" extrusionOk="0">
                  <a:moveTo>
                    <a:pt x="5569" y="0"/>
                  </a:moveTo>
                  <a:lnTo>
                    <a:pt x="5569" y="0"/>
                  </a:lnTo>
                  <a:cubicBezTo>
                    <a:pt x="5592" y="365"/>
                    <a:pt x="5569" y="731"/>
                    <a:pt x="5547" y="1096"/>
                  </a:cubicBezTo>
                  <a:cubicBezTo>
                    <a:pt x="5478" y="1895"/>
                    <a:pt x="5296" y="2671"/>
                    <a:pt x="5022" y="3424"/>
                  </a:cubicBezTo>
                  <a:cubicBezTo>
                    <a:pt x="4793" y="4040"/>
                    <a:pt x="4497" y="4634"/>
                    <a:pt x="4109" y="5159"/>
                  </a:cubicBezTo>
                  <a:cubicBezTo>
                    <a:pt x="4109" y="5159"/>
                    <a:pt x="4131" y="5136"/>
                    <a:pt x="4131" y="5136"/>
                  </a:cubicBezTo>
                  <a:lnTo>
                    <a:pt x="4131" y="5136"/>
                  </a:lnTo>
                  <a:cubicBezTo>
                    <a:pt x="3812" y="5592"/>
                    <a:pt x="3424" y="5980"/>
                    <a:pt x="3013" y="6346"/>
                  </a:cubicBezTo>
                  <a:lnTo>
                    <a:pt x="3013" y="6323"/>
                  </a:lnTo>
                  <a:cubicBezTo>
                    <a:pt x="2625" y="6642"/>
                    <a:pt x="2214" y="6916"/>
                    <a:pt x="1758" y="7122"/>
                  </a:cubicBezTo>
                  <a:cubicBezTo>
                    <a:pt x="1461" y="7259"/>
                    <a:pt x="1187" y="7373"/>
                    <a:pt x="890" y="7464"/>
                  </a:cubicBezTo>
                  <a:cubicBezTo>
                    <a:pt x="594" y="7533"/>
                    <a:pt x="297" y="7601"/>
                    <a:pt x="0" y="7670"/>
                  </a:cubicBezTo>
                  <a:cubicBezTo>
                    <a:pt x="23" y="7692"/>
                    <a:pt x="23" y="7738"/>
                    <a:pt x="46" y="7784"/>
                  </a:cubicBezTo>
                  <a:cubicBezTo>
                    <a:pt x="46" y="7784"/>
                    <a:pt x="46" y="7806"/>
                    <a:pt x="46" y="7829"/>
                  </a:cubicBezTo>
                  <a:cubicBezTo>
                    <a:pt x="228" y="7784"/>
                    <a:pt x="388" y="7738"/>
                    <a:pt x="571" y="7715"/>
                  </a:cubicBezTo>
                  <a:cubicBezTo>
                    <a:pt x="776" y="7647"/>
                    <a:pt x="959" y="7601"/>
                    <a:pt x="1164" y="7533"/>
                  </a:cubicBezTo>
                  <a:cubicBezTo>
                    <a:pt x="1849" y="7304"/>
                    <a:pt x="2511" y="6939"/>
                    <a:pt x="3081" y="6483"/>
                  </a:cubicBezTo>
                  <a:cubicBezTo>
                    <a:pt x="3378" y="6254"/>
                    <a:pt x="3629" y="6003"/>
                    <a:pt x="3858" y="5729"/>
                  </a:cubicBezTo>
                  <a:cubicBezTo>
                    <a:pt x="4086" y="5455"/>
                    <a:pt x="4314" y="5182"/>
                    <a:pt x="4497" y="4885"/>
                  </a:cubicBezTo>
                  <a:cubicBezTo>
                    <a:pt x="4885" y="4269"/>
                    <a:pt x="5159" y="3607"/>
                    <a:pt x="5364" y="2899"/>
                  </a:cubicBezTo>
                  <a:cubicBezTo>
                    <a:pt x="5569" y="2191"/>
                    <a:pt x="5684" y="1461"/>
                    <a:pt x="5729" y="731"/>
                  </a:cubicBezTo>
                  <a:cubicBezTo>
                    <a:pt x="5752" y="502"/>
                    <a:pt x="5752" y="251"/>
                    <a:pt x="5729" y="23"/>
                  </a:cubicBezTo>
                  <a:lnTo>
                    <a:pt x="5638" y="23"/>
                  </a:lnTo>
                  <a:cubicBezTo>
                    <a:pt x="5615" y="23"/>
                    <a:pt x="5592" y="23"/>
                    <a:pt x="556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" name="Google Shape;9868;p58"/>
            <p:cNvSpPr/>
            <p:nvPr/>
          </p:nvSpPr>
          <p:spPr>
            <a:xfrm>
              <a:off x="5405500" y="4222132"/>
              <a:ext cx="38765" cy="12953"/>
            </a:xfrm>
            <a:custGeom>
              <a:avLst/>
              <a:gdLst/>
              <a:ahLst/>
              <a:cxnLst/>
              <a:rect l="l" t="t" r="r" b="b"/>
              <a:pathLst>
                <a:path w="823" h="275" extrusionOk="0">
                  <a:moveTo>
                    <a:pt x="1" y="1"/>
                  </a:moveTo>
                  <a:cubicBezTo>
                    <a:pt x="1" y="23"/>
                    <a:pt x="23" y="46"/>
                    <a:pt x="23" y="69"/>
                  </a:cubicBezTo>
                  <a:cubicBezTo>
                    <a:pt x="23" y="92"/>
                    <a:pt x="23" y="137"/>
                    <a:pt x="23" y="160"/>
                  </a:cubicBezTo>
                  <a:cubicBezTo>
                    <a:pt x="160" y="183"/>
                    <a:pt x="297" y="206"/>
                    <a:pt x="434" y="229"/>
                  </a:cubicBezTo>
                  <a:cubicBezTo>
                    <a:pt x="548" y="252"/>
                    <a:pt x="663" y="252"/>
                    <a:pt x="777" y="274"/>
                  </a:cubicBezTo>
                  <a:cubicBezTo>
                    <a:pt x="777" y="252"/>
                    <a:pt x="777" y="252"/>
                    <a:pt x="777" y="229"/>
                  </a:cubicBezTo>
                  <a:cubicBezTo>
                    <a:pt x="777" y="183"/>
                    <a:pt x="800" y="160"/>
                    <a:pt x="822" y="115"/>
                  </a:cubicBezTo>
                  <a:cubicBezTo>
                    <a:pt x="548" y="92"/>
                    <a:pt x="275" y="46"/>
                    <a:pt x="1" y="1"/>
                  </a:cubicBezTo>
                  <a:close/>
                </a:path>
              </a:pathLst>
            </a:custGeom>
            <a:solidFill>
              <a:srgbClr val="594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" name="Google Shape;9869;p58"/>
            <p:cNvSpPr/>
            <p:nvPr/>
          </p:nvSpPr>
          <p:spPr>
            <a:xfrm>
              <a:off x="5854925" y="3912471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94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7" name="Google Shape;9870;p58"/>
            <p:cNvSpPr/>
            <p:nvPr/>
          </p:nvSpPr>
          <p:spPr>
            <a:xfrm>
              <a:off x="5431313" y="4196319"/>
              <a:ext cx="78520" cy="130144"/>
            </a:xfrm>
            <a:custGeom>
              <a:avLst/>
              <a:gdLst/>
              <a:ahLst/>
              <a:cxnLst/>
              <a:rect l="l" t="t" r="r" b="b"/>
              <a:pathLst>
                <a:path w="1667" h="2763" extrusionOk="0">
                  <a:moveTo>
                    <a:pt x="982" y="161"/>
                  </a:moveTo>
                  <a:cubicBezTo>
                    <a:pt x="1005" y="161"/>
                    <a:pt x="1028" y="183"/>
                    <a:pt x="1050" y="183"/>
                  </a:cubicBezTo>
                  <a:cubicBezTo>
                    <a:pt x="1096" y="206"/>
                    <a:pt x="1119" y="229"/>
                    <a:pt x="1142" y="252"/>
                  </a:cubicBezTo>
                  <a:cubicBezTo>
                    <a:pt x="1187" y="275"/>
                    <a:pt x="1210" y="320"/>
                    <a:pt x="1256" y="366"/>
                  </a:cubicBezTo>
                  <a:cubicBezTo>
                    <a:pt x="1301" y="434"/>
                    <a:pt x="1347" y="503"/>
                    <a:pt x="1370" y="594"/>
                  </a:cubicBezTo>
                  <a:cubicBezTo>
                    <a:pt x="1416" y="731"/>
                    <a:pt x="1461" y="891"/>
                    <a:pt x="1484" y="1028"/>
                  </a:cubicBezTo>
                  <a:cubicBezTo>
                    <a:pt x="1484" y="1233"/>
                    <a:pt x="1484" y="1416"/>
                    <a:pt x="1438" y="1621"/>
                  </a:cubicBezTo>
                  <a:cubicBezTo>
                    <a:pt x="1416" y="1781"/>
                    <a:pt x="1370" y="1941"/>
                    <a:pt x="1301" y="2101"/>
                  </a:cubicBezTo>
                  <a:cubicBezTo>
                    <a:pt x="1256" y="2192"/>
                    <a:pt x="1210" y="2283"/>
                    <a:pt x="1142" y="2375"/>
                  </a:cubicBezTo>
                  <a:cubicBezTo>
                    <a:pt x="1096" y="2420"/>
                    <a:pt x="1050" y="2466"/>
                    <a:pt x="1005" y="2512"/>
                  </a:cubicBezTo>
                  <a:cubicBezTo>
                    <a:pt x="959" y="2534"/>
                    <a:pt x="913" y="2557"/>
                    <a:pt x="868" y="2580"/>
                  </a:cubicBezTo>
                  <a:cubicBezTo>
                    <a:pt x="845" y="2580"/>
                    <a:pt x="822" y="2603"/>
                    <a:pt x="777" y="2603"/>
                  </a:cubicBezTo>
                  <a:lnTo>
                    <a:pt x="708" y="2603"/>
                  </a:lnTo>
                  <a:cubicBezTo>
                    <a:pt x="662" y="2603"/>
                    <a:pt x="640" y="2580"/>
                    <a:pt x="617" y="2580"/>
                  </a:cubicBezTo>
                  <a:cubicBezTo>
                    <a:pt x="571" y="2557"/>
                    <a:pt x="548" y="2534"/>
                    <a:pt x="503" y="2512"/>
                  </a:cubicBezTo>
                  <a:cubicBezTo>
                    <a:pt x="480" y="2489"/>
                    <a:pt x="434" y="2443"/>
                    <a:pt x="411" y="2397"/>
                  </a:cubicBezTo>
                  <a:cubicBezTo>
                    <a:pt x="366" y="2329"/>
                    <a:pt x="320" y="2260"/>
                    <a:pt x="297" y="2169"/>
                  </a:cubicBezTo>
                  <a:cubicBezTo>
                    <a:pt x="297" y="2169"/>
                    <a:pt x="297" y="2169"/>
                    <a:pt x="297" y="2192"/>
                  </a:cubicBezTo>
                  <a:cubicBezTo>
                    <a:pt x="297" y="2169"/>
                    <a:pt x="297" y="2169"/>
                    <a:pt x="274" y="2169"/>
                  </a:cubicBezTo>
                  <a:cubicBezTo>
                    <a:pt x="229" y="2032"/>
                    <a:pt x="206" y="1895"/>
                    <a:pt x="183" y="1735"/>
                  </a:cubicBezTo>
                  <a:cubicBezTo>
                    <a:pt x="183" y="1553"/>
                    <a:pt x="183" y="1347"/>
                    <a:pt x="206" y="1142"/>
                  </a:cubicBezTo>
                  <a:cubicBezTo>
                    <a:pt x="206" y="1142"/>
                    <a:pt x="206" y="1165"/>
                    <a:pt x="206" y="1165"/>
                  </a:cubicBezTo>
                  <a:cubicBezTo>
                    <a:pt x="206" y="1142"/>
                    <a:pt x="229" y="1119"/>
                    <a:pt x="229" y="1096"/>
                  </a:cubicBezTo>
                  <a:cubicBezTo>
                    <a:pt x="229" y="1074"/>
                    <a:pt x="229" y="1028"/>
                    <a:pt x="252" y="982"/>
                  </a:cubicBezTo>
                  <a:cubicBezTo>
                    <a:pt x="252" y="982"/>
                    <a:pt x="252" y="982"/>
                    <a:pt x="252" y="959"/>
                  </a:cubicBezTo>
                  <a:cubicBezTo>
                    <a:pt x="252" y="959"/>
                    <a:pt x="252" y="959"/>
                    <a:pt x="252" y="937"/>
                  </a:cubicBezTo>
                  <a:cubicBezTo>
                    <a:pt x="297" y="845"/>
                    <a:pt x="320" y="754"/>
                    <a:pt x="366" y="663"/>
                  </a:cubicBezTo>
                  <a:cubicBezTo>
                    <a:pt x="411" y="571"/>
                    <a:pt x="457" y="480"/>
                    <a:pt x="525" y="389"/>
                  </a:cubicBezTo>
                  <a:cubicBezTo>
                    <a:pt x="548" y="366"/>
                    <a:pt x="571" y="343"/>
                    <a:pt x="594" y="320"/>
                  </a:cubicBezTo>
                  <a:cubicBezTo>
                    <a:pt x="594" y="320"/>
                    <a:pt x="594" y="320"/>
                    <a:pt x="594" y="297"/>
                  </a:cubicBezTo>
                  <a:lnTo>
                    <a:pt x="617" y="297"/>
                  </a:lnTo>
                  <a:cubicBezTo>
                    <a:pt x="640" y="275"/>
                    <a:pt x="640" y="275"/>
                    <a:pt x="662" y="252"/>
                  </a:cubicBezTo>
                  <a:cubicBezTo>
                    <a:pt x="685" y="229"/>
                    <a:pt x="708" y="229"/>
                    <a:pt x="731" y="206"/>
                  </a:cubicBezTo>
                  <a:lnTo>
                    <a:pt x="754" y="206"/>
                  </a:lnTo>
                  <a:cubicBezTo>
                    <a:pt x="754" y="206"/>
                    <a:pt x="777" y="183"/>
                    <a:pt x="777" y="183"/>
                  </a:cubicBezTo>
                  <a:lnTo>
                    <a:pt x="799" y="183"/>
                  </a:lnTo>
                  <a:cubicBezTo>
                    <a:pt x="822" y="183"/>
                    <a:pt x="845" y="161"/>
                    <a:pt x="868" y="161"/>
                  </a:cubicBezTo>
                  <a:close/>
                  <a:moveTo>
                    <a:pt x="845" y="1"/>
                  </a:moveTo>
                  <a:cubicBezTo>
                    <a:pt x="822" y="1"/>
                    <a:pt x="799" y="24"/>
                    <a:pt x="777" y="24"/>
                  </a:cubicBezTo>
                  <a:cubicBezTo>
                    <a:pt x="731" y="24"/>
                    <a:pt x="685" y="46"/>
                    <a:pt x="662" y="69"/>
                  </a:cubicBezTo>
                  <a:cubicBezTo>
                    <a:pt x="617" y="92"/>
                    <a:pt x="571" y="138"/>
                    <a:pt x="525" y="161"/>
                  </a:cubicBezTo>
                  <a:cubicBezTo>
                    <a:pt x="525" y="161"/>
                    <a:pt x="525" y="161"/>
                    <a:pt x="525" y="183"/>
                  </a:cubicBezTo>
                  <a:cubicBezTo>
                    <a:pt x="457" y="229"/>
                    <a:pt x="388" y="297"/>
                    <a:pt x="343" y="366"/>
                  </a:cubicBezTo>
                  <a:cubicBezTo>
                    <a:pt x="320" y="389"/>
                    <a:pt x="320" y="412"/>
                    <a:pt x="297" y="434"/>
                  </a:cubicBezTo>
                  <a:cubicBezTo>
                    <a:pt x="252" y="503"/>
                    <a:pt x="229" y="571"/>
                    <a:pt x="206" y="640"/>
                  </a:cubicBezTo>
                  <a:cubicBezTo>
                    <a:pt x="183" y="663"/>
                    <a:pt x="183" y="685"/>
                    <a:pt x="160" y="708"/>
                  </a:cubicBezTo>
                  <a:cubicBezTo>
                    <a:pt x="92" y="914"/>
                    <a:pt x="46" y="1142"/>
                    <a:pt x="23" y="1370"/>
                  </a:cubicBezTo>
                  <a:cubicBezTo>
                    <a:pt x="0" y="1598"/>
                    <a:pt x="23" y="1827"/>
                    <a:pt x="69" y="2032"/>
                  </a:cubicBezTo>
                  <a:cubicBezTo>
                    <a:pt x="115" y="2238"/>
                    <a:pt x="206" y="2420"/>
                    <a:pt x="343" y="2557"/>
                  </a:cubicBezTo>
                  <a:cubicBezTo>
                    <a:pt x="388" y="2626"/>
                    <a:pt x="480" y="2694"/>
                    <a:pt x="548" y="2717"/>
                  </a:cubicBezTo>
                  <a:cubicBezTo>
                    <a:pt x="594" y="2740"/>
                    <a:pt x="640" y="2763"/>
                    <a:pt x="685" y="2763"/>
                  </a:cubicBezTo>
                  <a:lnTo>
                    <a:pt x="845" y="2763"/>
                  </a:lnTo>
                  <a:cubicBezTo>
                    <a:pt x="891" y="2740"/>
                    <a:pt x="936" y="2717"/>
                    <a:pt x="982" y="2694"/>
                  </a:cubicBezTo>
                  <a:cubicBezTo>
                    <a:pt x="1028" y="2671"/>
                    <a:pt x="1073" y="2648"/>
                    <a:pt x="1119" y="2626"/>
                  </a:cubicBezTo>
                  <a:cubicBezTo>
                    <a:pt x="1210" y="2557"/>
                    <a:pt x="1279" y="2466"/>
                    <a:pt x="1347" y="2375"/>
                  </a:cubicBezTo>
                  <a:cubicBezTo>
                    <a:pt x="1393" y="2283"/>
                    <a:pt x="1438" y="2192"/>
                    <a:pt x="1484" y="2078"/>
                  </a:cubicBezTo>
                  <a:cubicBezTo>
                    <a:pt x="1530" y="1964"/>
                    <a:pt x="1553" y="1850"/>
                    <a:pt x="1598" y="1735"/>
                  </a:cubicBezTo>
                  <a:cubicBezTo>
                    <a:pt x="1644" y="1439"/>
                    <a:pt x="1667" y="1142"/>
                    <a:pt x="1598" y="845"/>
                  </a:cubicBezTo>
                  <a:cubicBezTo>
                    <a:pt x="1575" y="708"/>
                    <a:pt x="1530" y="549"/>
                    <a:pt x="1484" y="434"/>
                  </a:cubicBezTo>
                  <a:cubicBezTo>
                    <a:pt x="1416" y="297"/>
                    <a:pt x="1324" y="183"/>
                    <a:pt x="1210" y="92"/>
                  </a:cubicBezTo>
                  <a:cubicBezTo>
                    <a:pt x="1165" y="69"/>
                    <a:pt x="1096" y="46"/>
                    <a:pt x="1050" y="24"/>
                  </a:cubicBezTo>
                  <a:cubicBezTo>
                    <a:pt x="1005" y="1"/>
                    <a:pt x="982" y="1"/>
                    <a:pt x="95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8" name="Google Shape;9871;p58"/>
            <p:cNvSpPr/>
            <p:nvPr/>
          </p:nvSpPr>
          <p:spPr>
            <a:xfrm>
              <a:off x="5489393" y="4199569"/>
              <a:ext cx="69900" cy="130144"/>
            </a:xfrm>
            <a:custGeom>
              <a:avLst/>
              <a:gdLst/>
              <a:ahLst/>
              <a:cxnLst/>
              <a:rect l="l" t="t" r="r" b="b"/>
              <a:pathLst>
                <a:path w="1484" h="2763" extrusionOk="0">
                  <a:moveTo>
                    <a:pt x="685" y="0"/>
                  </a:moveTo>
                  <a:cubicBezTo>
                    <a:pt x="639" y="23"/>
                    <a:pt x="571" y="46"/>
                    <a:pt x="525" y="69"/>
                  </a:cubicBezTo>
                  <a:cubicBezTo>
                    <a:pt x="457" y="92"/>
                    <a:pt x="388" y="137"/>
                    <a:pt x="342" y="183"/>
                  </a:cubicBezTo>
                  <a:cubicBezTo>
                    <a:pt x="274" y="251"/>
                    <a:pt x="228" y="320"/>
                    <a:pt x="183" y="388"/>
                  </a:cubicBezTo>
                  <a:cubicBezTo>
                    <a:pt x="160" y="434"/>
                    <a:pt x="160" y="480"/>
                    <a:pt x="205" y="502"/>
                  </a:cubicBezTo>
                  <a:cubicBezTo>
                    <a:pt x="212" y="509"/>
                    <a:pt x="223" y="512"/>
                    <a:pt x="235" y="512"/>
                  </a:cubicBezTo>
                  <a:cubicBezTo>
                    <a:pt x="264" y="512"/>
                    <a:pt x="303" y="496"/>
                    <a:pt x="320" y="480"/>
                  </a:cubicBezTo>
                  <a:cubicBezTo>
                    <a:pt x="320" y="457"/>
                    <a:pt x="342" y="411"/>
                    <a:pt x="365" y="388"/>
                  </a:cubicBezTo>
                  <a:cubicBezTo>
                    <a:pt x="411" y="343"/>
                    <a:pt x="457" y="297"/>
                    <a:pt x="525" y="251"/>
                  </a:cubicBezTo>
                  <a:cubicBezTo>
                    <a:pt x="548" y="228"/>
                    <a:pt x="593" y="206"/>
                    <a:pt x="616" y="183"/>
                  </a:cubicBezTo>
                  <a:cubicBezTo>
                    <a:pt x="662" y="183"/>
                    <a:pt x="685" y="160"/>
                    <a:pt x="730" y="160"/>
                  </a:cubicBezTo>
                  <a:lnTo>
                    <a:pt x="822" y="160"/>
                  </a:lnTo>
                  <a:cubicBezTo>
                    <a:pt x="845" y="183"/>
                    <a:pt x="867" y="183"/>
                    <a:pt x="913" y="183"/>
                  </a:cubicBezTo>
                  <a:cubicBezTo>
                    <a:pt x="936" y="206"/>
                    <a:pt x="959" y="228"/>
                    <a:pt x="982" y="251"/>
                  </a:cubicBezTo>
                  <a:cubicBezTo>
                    <a:pt x="1027" y="274"/>
                    <a:pt x="1073" y="320"/>
                    <a:pt x="1096" y="365"/>
                  </a:cubicBezTo>
                  <a:cubicBezTo>
                    <a:pt x="1141" y="434"/>
                    <a:pt x="1187" y="502"/>
                    <a:pt x="1210" y="594"/>
                  </a:cubicBezTo>
                  <a:cubicBezTo>
                    <a:pt x="1278" y="731"/>
                    <a:pt x="1301" y="868"/>
                    <a:pt x="1324" y="1005"/>
                  </a:cubicBezTo>
                  <a:cubicBezTo>
                    <a:pt x="1347" y="1210"/>
                    <a:pt x="1324" y="1415"/>
                    <a:pt x="1301" y="1598"/>
                  </a:cubicBezTo>
                  <a:cubicBezTo>
                    <a:pt x="1255" y="1781"/>
                    <a:pt x="1210" y="1963"/>
                    <a:pt x="1141" y="2123"/>
                  </a:cubicBezTo>
                  <a:cubicBezTo>
                    <a:pt x="1096" y="2214"/>
                    <a:pt x="1050" y="2306"/>
                    <a:pt x="982" y="2374"/>
                  </a:cubicBezTo>
                  <a:cubicBezTo>
                    <a:pt x="936" y="2420"/>
                    <a:pt x="890" y="2465"/>
                    <a:pt x="845" y="2511"/>
                  </a:cubicBezTo>
                  <a:cubicBezTo>
                    <a:pt x="799" y="2534"/>
                    <a:pt x="776" y="2557"/>
                    <a:pt x="730" y="2579"/>
                  </a:cubicBezTo>
                  <a:cubicBezTo>
                    <a:pt x="685" y="2579"/>
                    <a:pt x="662" y="2602"/>
                    <a:pt x="639" y="2602"/>
                  </a:cubicBezTo>
                  <a:lnTo>
                    <a:pt x="548" y="2602"/>
                  </a:lnTo>
                  <a:cubicBezTo>
                    <a:pt x="502" y="2602"/>
                    <a:pt x="479" y="2579"/>
                    <a:pt x="457" y="2579"/>
                  </a:cubicBezTo>
                  <a:cubicBezTo>
                    <a:pt x="411" y="2557"/>
                    <a:pt x="388" y="2534"/>
                    <a:pt x="365" y="2511"/>
                  </a:cubicBezTo>
                  <a:cubicBezTo>
                    <a:pt x="320" y="2488"/>
                    <a:pt x="297" y="2443"/>
                    <a:pt x="251" y="2397"/>
                  </a:cubicBezTo>
                  <a:cubicBezTo>
                    <a:pt x="251" y="2397"/>
                    <a:pt x="228" y="2374"/>
                    <a:pt x="228" y="2351"/>
                  </a:cubicBezTo>
                  <a:cubicBezTo>
                    <a:pt x="205" y="2328"/>
                    <a:pt x="205" y="2328"/>
                    <a:pt x="205" y="2328"/>
                  </a:cubicBezTo>
                  <a:cubicBezTo>
                    <a:pt x="205" y="2306"/>
                    <a:pt x="205" y="2306"/>
                    <a:pt x="205" y="2306"/>
                  </a:cubicBezTo>
                  <a:cubicBezTo>
                    <a:pt x="183" y="2306"/>
                    <a:pt x="183" y="2306"/>
                    <a:pt x="183" y="2283"/>
                  </a:cubicBezTo>
                  <a:cubicBezTo>
                    <a:pt x="183" y="2283"/>
                    <a:pt x="160" y="2260"/>
                    <a:pt x="160" y="2237"/>
                  </a:cubicBezTo>
                  <a:cubicBezTo>
                    <a:pt x="146" y="2210"/>
                    <a:pt x="125" y="2199"/>
                    <a:pt x="101" y="2199"/>
                  </a:cubicBezTo>
                  <a:cubicBezTo>
                    <a:pt x="83" y="2199"/>
                    <a:pt x="65" y="2205"/>
                    <a:pt x="46" y="2214"/>
                  </a:cubicBezTo>
                  <a:cubicBezTo>
                    <a:pt x="23" y="2237"/>
                    <a:pt x="0" y="2283"/>
                    <a:pt x="23" y="2306"/>
                  </a:cubicBezTo>
                  <a:cubicBezTo>
                    <a:pt x="23" y="2328"/>
                    <a:pt x="46" y="2351"/>
                    <a:pt x="46" y="2374"/>
                  </a:cubicBezTo>
                  <a:cubicBezTo>
                    <a:pt x="68" y="2374"/>
                    <a:pt x="68" y="2397"/>
                    <a:pt x="68" y="2397"/>
                  </a:cubicBezTo>
                  <a:cubicBezTo>
                    <a:pt x="68" y="2397"/>
                    <a:pt x="68" y="2420"/>
                    <a:pt x="68" y="2420"/>
                  </a:cubicBezTo>
                  <a:lnTo>
                    <a:pt x="91" y="2420"/>
                  </a:lnTo>
                  <a:cubicBezTo>
                    <a:pt x="91" y="2420"/>
                    <a:pt x="91" y="2443"/>
                    <a:pt x="91" y="2443"/>
                  </a:cubicBezTo>
                  <a:cubicBezTo>
                    <a:pt x="114" y="2465"/>
                    <a:pt x="114" y="2488"/>
                    <a:pt x="137" y="2511"/>
                  </a:cubicBezTo>
                  <a:cubicBezTo>
                    <a:pt x="160" y="2534"/>
                    <a:pt x="183" y="2557"/>
                    <a:pt x="183" y="2579"/>
                  </a:cubicBezTo>
                  <a:cubicBezTo>
                    <a:pt x="228" y="2602"/>
                    <a:pt x="251" y="2625"/>
                    <a:pt x="274" y="2648"/>
                  </a:cubicBezTo>
                  <a:cubicBezTo>
                    <a:pt x="320" y="2694"/>
                    <a:pt x="365" y="2716"/>
                    <a:pt x="411" y="2716"/>
                  </a:cubicBezTo>
                  <a:cubicBezTo>
                    <a:pt x="457" y="2739"/>
                    <a:pt x="502" y="2762"/>
                    <a:pt x="548" y="2762"/>
                  </a:cubicBezTo>
                  <a:lnTo>
                    <a:pt x="685" y="2762"/>
                  </a:lnTo>
                  <a:cubicBezTo>
                    <a:pt x="708" y="2739"/>
                    <a:pt x="753" y="2739"/>
                    <a:pt x="776" y="2716"/>
                  </a:cubicBezTo>
                  <a:cubicBezTo>
                    <a:pt x="845" y="2694"/>
                    <a:pt x="913" y="2671"/>
                    <a:pt x="959" y="2625"/>
                  </a:cubicBezTo>
                  <a:cubicBezTo>
                    <a:pt x="1050" y="2557"/>
                    <a:pt x="1118" y="2443"/>
                    <a:pt x="1187" y="2351"/>
                  </a:cubicBezTo>
                  <a:cubicBezTo>
                    <a:pt x="1278" y="2214"/>
                    <a:pt x="1347" y="2054"/>
                    <a:pt x="1392" y="1872"/>
                  </a:cubicBezTo>
                  <a:cubicBezTo>
                    <a:pt x="1438" y="1712"/>
                    <a:pt x="1484" y="1529"/>
                    <a:pt x="1484" y="1347"/>
                  </a:cubicBezTo>
                  <a:cubicBezTo>
                    <a:pt x="1484" y="1187"/>
                    <a:pt x="1484" y="1027"/>
                    <a:pt x="1461" y="868"/>
                  </a:cubicBezTo>
                  <a:cubicBezTo>
                    <a:pt x="1438" y="708"/>
                    <a:pt x="1392" y="548"/>
                    <a:pt x="1301" y="411"/>
                  </a:cubicBezTo>
                  <a:cubicBezTo>
                    <a:pt x="1278" y="320"/>
                    <a:pt x="1233" y="274"/>
                    <a:pt x="1164" y="206"/>
                  </a:cubicBezTo>
                  <a:cubicBezTo>
                    <a:pt x="1118" y="137"/>
                    <a:pt x="1050" y="92"/>
                    <a:pt x="982" y="69"/>
                  </a:cubicBezTo>
                  <a:cubicBezTo>
                    <a:pt x="913" y="23"/>
                    <a:pt x="845" y="0"/>
                    <a:pt x="75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9" name="Google Shape;9872;p58"/>
            <p:cNvSpPr/>
            <p:nvPr/>
          </p:nvSpPr>
          <p:spPr>
            <a:xfrm>
              <a:off x="5538806" y="4199805"/>
              <a:ext cx="67780" cy="129909"/>
            </a:xfrm>
            <a:custGeom>
              <a:avLst/>
              <a:gdLst/>
              <a:ahLst/>
              <a:cxnLst/>
              <a:rect l="l" t="t" r="r" b="b"/>
              <a:pathLst>
                <a:path w="1439" h="2758" extrusionOk="0">
                  <a:moveTo>
                    <a:pt x="711" y="1"/>
                  </a:moveTo>
                  <a:cubicBezTo>
                    <a:pt x="686" y="1"/>
                    <a:pt x="663" y="7"/>
                    <a:pt x="640" y="18"/>
                  </a:cubicBezTo>
                  <a:lnTo>
                    <a:pt x="549" y="18"/>
                  </a:lnTo>
                  <a:cubicBezTo>
                    <a:pt x="389" y="87"/>
                    <a:pt x="275" y="201"/>
                    <a:pt x="184" y="315"/>
                  </a:cubicBezTo>
                  <a:cubicBezTo>
                    <a:pt x="161" y="338"/>
                    <a:pt x="161" y="360"/>
                    <a:pt x="161" y="383"/>
                  </a:cubicBezTo>
                  <a:cubicBezTo>
                    <a:pt x="184" y="406"/>
                    <a:pt x="184" y="406"/>
                    <a:pt x="206" y="429"/>
                  </a:cubicBezTo>
                  <a:cubicBezTo>
                    <a:pt x="222" y="429"/>
                    <a:pt x="237" y="439"/>
                    <a:pt x="252" y="439"/>
                  </a:cubicBezTo>
                  <a:cubicBezTo>
                    <a:pt x="260" y="439"/>
                    <a:pt x="267" y="436"/>
                    <a:pt x="275" y="429"/>
                  </a:cubicBezTo>
                  <a:cubicBezTo>
                    <a:pt x="298" y="429"/>
                    <a:pt x="298" y="429"/>
                    <a:pt x="321" y="406"/>
                  </a:cubicBezTo>
                  <a:cubicBezTo>
                    <a:pt x="321" y="406"/>
                    <a:pt x="321" y="383"/>
                    <a:pt x="321" y="383"/>
                  </a:cubicBezTo>
                  <a:cubicBezTo>
                    <a:pt x="366" y="338"/>
                    <a:pt x="412" y="292"/>
                    <a:pt x="457" y="246"/>
                  </a:cubicBezTo>
                  <a:cubicBezTo>
                    <a:pt x="503" y="223"/>
                    <a:pt x="549" y="201"/>
                    <a:pt x="572" y="178"/>
                  </a:cubicBezTo>
                  <a:cubicBezTo>
                    <a:pt x="617" y="178"/>
                    <a:pt x="640" y="178"/>
                    <a:pt x="663" y="155"/>
                  </a:cubicBezTo>
                  <a:lnTo>
                    <a:pt x="754" y="155"/>
                  </a:lnTo>
                  <a:cubicBezTo>
                    <a:pt x="800" y="178"/>
                    <a:pt x="823" y="178"/>
                    <a:pt x="868" y="201"/>
                  </a:cubicBezTo>
                  <a:cubicBezTo>
                    <a:pt x="891" y="201"/>
                    <a:pt x="914" y="223"/>
                    <a:pt x="937" y="246"/>
                  </a:cubicBezTo>
                  <a:cubicBezTo>
                    <a:pt x="982" y="292"/>
                    <a:pt x="1028" y="315"/>
                    <a:pt x="1051" y="360"/>
                  </a:cubicBezTo>
                  <a:cubicBezTo>
                    <a:pt x="1097" y="429"/>
                    <a:pt x="1142" y="497"/>
                    <a:pt x="1165" y="589"/>
                  </a:cubicBezTo>
                  <a:cubicBezTo>
                    <a:pt x="1211" y="726"/>
                    <a:pt x="1256" y="863"/>
                    <a:pt x="1256" y="1000"/>
                  </a:cubicBezTo>
                  <a:cubicBezTo>
                    <a:pt x="1279" y="1205"/>
                    <a:pt x="1279" y="1410"/>
                    <a:pt x="1256" y="1616"/>
                  </a:cubicBezTo>
                  <a:cubicBezTo>
                    <a:pt x="1211" y="1776"/>
                    <a:pt x="1165" y="1935"/>
                    <a:pt x="1097" y="2095"/>
                  </a:cubicBezTo>
                  <a:cubicBezTo>
                    <a:pt x="1051" y="2209"/>
                    <a:pt x="1005" y="2301"/>
                    <a:pt x="914" y="2392"/>
                  </a:cubicBezTo>
                  <a:cubicBezTo>
                    <a:pt x="891" y="2415"/>
                    <a:pt x="846" y="2460"/>
                    <a:pt x="800" y="2506"/>
                  </a:cubicBezTo>
                  <a:lnTo>
                    <a:pt x="777" y="2506"/>
                  </a:lnTo>
                  <a:cubicBezTo>
                    <a:pt x="754" y="2552"/>
                    <a:pt x="709" y="2574"/>
                    <a:pt x="663" y="2574"/>
                  </a:cubicBezTo>
                  <a:cubicBezTo>
                    <a:pt x="640" y="2597"/>
                    <a:pt x="617" y="2597"/>
                    <a:pt x="572" y="2597"/>
                  </a:cubicBezTo>
                  <a:lnTo>
                    <a:pt x="480" y="2597"/>
                  </a:lnTo>
                  <a:cubicBezTo>
                    <a:pt x="457" y="2597"/>
                    <a:pt x="435" y="2574"/>
                    <a:pt x="412" y="2574"/>
                  </a:cubicBezTo>
                  <a:cubicBezTo>
                    <a:pt x="366" y="2552"/>
                    <a:pt x="343" y="2529"/>
                    <a:pt x="321" y="2506"/>
                  </a:cubicBezTo>
                  <a:cubicBezTo>
                    <a:pt x="275" y="2483"/>
                    <a:pt x="229" y="2438"/>
                    <a:pt x="206" y="2415"/>
                  </a:cubicBezTo>
                  <a:lnTo>
                    <a:pt x="206" y="2392"/>
                  </a:lnTo>
                  <a:cubicBezTo>
                    <a:pt x="184" y="2392"/>
                    <a:pt x="184" y="2369"/>
                    <a:pt x="184" y="2369"/>
                  </a:cubicBezTo>
                  <a:cubicBezTo>
                    <a:pt x="184" y="2369"/>
                    <a:pt x="184" y="2346"/>
                    <a:pt x="184" y="2346"/>
                  </a:cubicBezTo>
                  <a:lnTo>
                    <a:pt x="161" y="2346"/>
                  </a:lnTo>
                  <a:cubicBezTo>
                    <a:pt x="147" y="2319"/>
                    <a:pt x="126" y="2308"/>
                    <a:pt x="106" y="2308"/>
                  </a:cubicBezTo>
                  <a:cubicBezTo>
                    <a:pt x="92" y="2308"/>
                    <a:pt x="79" y="2314"/>
                    <a:pt x="69" y="2323"/>
                  </a:cubicBezTo>
                  <a:cubicBezTo>
                    <a:pt x="24" y="2346"/>
                    <a:pt x="1" y="2392"/>
                    <a:pt x="24" y="2415"/>
                  </a:cubicBezTo>
                  <a:lnTo>
                    <a:pt x="24" y="2438"/>
                  </a:lnTo>
                  <a:lnTo>
                    <a:pt x="47" y="2438"/>
                  </a:lnTo>
                  <a:cubicBezTo>
                    <a:pt x="47" y="2460"/>
                    <a:pt x="69" y="2483"/>
                    <a:pt x="69" y="2506"/>
                  </a:cubicBezTo>
                  <a:lnTo>
                    <a:pt x="92" y="2506"/>
                  </a:lnTo>
                  <a:cubicBezTo>
                    <a:pt x="115" y="2552"/>
                    <a:pt x="138" y="2574"/>
                    <a:pt x="184" y="2620"/>
                  </a:cubicBezTo>
                  <a:cubicBezTo>
                    <a:pt x="252" y="2666"/>
                    <a:pt x="321" y="2711"/>
                    <a:pt x="389" y="2734"/>
                  </a:cubicBezTo>
                  <a:cubicBezTo>
                    <a:pt x="435" y="2757"/>
                    <a:pt x="457" y="2757"/>
                    <a:pt x="503" y="2757"/>
                  </a:cubicBezTo>
                  <a:lnTo>
                    <a:pt x="640" y="2757"/>
                  </a:lnTo>
                  <a:cubicBezTo>
                    <a:pt x="686" y="2734"/>
                    <a:pt x="731" y="2734"/>
                    <a:pt x="777" y="2711"/>
                  </a:cubicBezTo>
                  <a:cubicBezTo>
                    <a:pt x="823" y="2689"/>
                    <a:pt x="868" y="2643"/>
                    <a:pt x="914" y="2620"/>
                  </a:cubicBezTo>
                  <a:cubicBezTo>
                    <a:pt x="1028" y="2529"/>
                    <a:pt x="1097" y="2438"/>
                    <a:pt x="1165" y="2323"/>
                  </a:cubicBezTo>
                  <a:cubicBezTo>
                    <a:pt x="1256" y="2186"/>
                    <a:pt x="1302" y="2027"/>
                    <a:pt x="1348" y="1867"/>
                  </a:cubicBezTo>
                  <a:cubicBezTo>
                    <a:pt x="1393" y="1730"/>
                    <a:pt x="1416" y="1593"/>
                    <a:pt x="1439" y="1456"/>
                  </a:cubicBezTo>
                  <a:cubicBezTo>
                    <a:pt x="1439" y="1273"/>
                    <a:pt x="1439" y="1114"/>
                    <a:pt x="1416" y="954"/>
                  </a:cubicBezTo>
                  <a:cubicBezTo>
                    <a:pt x="1393" y="794"/>
                    <a:pt x="1370" y="634"/>
                    <a:pt x="1302" y="475"/>
                  </a:cubicBezTo>
                  <a:cubicBezTo>
                    <a:pt x="1256" y="406"/>
                    <a:pt x="1234" y="338"/>
                    <a:pt x="1165" y="269"/>
                  </a:cubicBezTo>
                  <a:cubicBezTo>
                    <a:pt x="1119" y="201"/>
                    <a:pt x="1074" y="155"/>
                    <a:pt x="1005" y="109"/>
                  </a:cubicBezTo>
                  <a:cubicBezTo>
                    <a:pt x="960" y="64"/>
                    <a:pt x="868" y="18"/>
                    <a:pt x="800" y="18"/>
                  </a:cubicBezTo>
                  <a:cubicBezTo>
                    <a:pt x="766" y="7"/>
                    <a:pt x="737" y="1"/>
                    <a:pt x="71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0" name="Google Shape;9873;p58"/>
            <p:cNvSpPr/>
            <p:nvPr/>
          </p:nvSpPr>
          <p:spPr>
            <a:xfrm>
              <a:off x="5335596" y="4179739"/>
              <a:ext cx="77484" cy="129532"/>
            </a:xfrm>
            <a:custGeom>
              <a:avLst/>
              <a:gdLst/>
              <a:ahLst/>
              <a:cxnLst/>
              <a:rect l="l" t="t" r="r" b="b"/>
              <a:pathLst>
                <a:path w="1645" h="2750" extrusionOk="0">
                  <a:moveTo>
                    <a:pt x="914" y="147"/>
                  </a:moveTo>
                  <a:cubicBezTo>
                    <a:pt x="937" y="170"/>
                    <a:pt x="960" y="170"/>
                    <a:pt x="960" y="170"/>
                  </a:cubicBezTo>
                  <a:lnTo>
                    <a:pt x="1005" y="170"/>
                  </a:lnTo>
                  <a:cubicBezTo>
                    <a:pt x="1028" y="193"/>
                    <a:pt x="1074" y="193"/>
                    <a:pt x="1097" y="216"/>
                  </a:cubicBezTo>
                  <a:cubicBezTo>
                    <a:pt x="1119" y="216"/>
                    <a:pt x="1119" y="216"/>
                    <a:pt x="1119" y="239"/>
                  </a:cubicBezTo>
                  <a:lnTo>
                    <a:pt x="1142" y="239"/>
                  </a:lnTo>
                  <a:cubicBezTo>
                    <a:pt x="1165" y="261"/>
                    <a:pt x="1188" y="284"/>
                    <a:pt x="1188" y="307"/>
                  </a:cubicBezTo>
                  <a:cubicBezTo>
                    <a:pt x="1211" y="330"/>
                    <a:pt x="1234" y="353"/>
                    <a:pt x="1234" y="353"/>
                  </a:cubicBezTo>
                  <a:cubicBezTo>
                    <a:pt x="1234" y="353"/>
                    <a:pt x="1256" y="376"/>
                    <a:pt x="1256" y="376"/>
                  </a:cubicBezTo>
                  <a:cubicBezTo>
                    <a:pt x="1279" y="398"/>
                    <a:pt x="1279" y="421"/>
                    <a:pt x="1302" y="467"/>
                  </a:cubicBezTo>
                  <a:cubicBezTo>
                    <a:pt x="1348" y="558"/>
                    <a:pt x="1393" y="649"/>
                    <a:pt x="1416" y="764"/>
                  </a:cubicBezTo>
                  <a:cubicBezTo>
                    <a:pt x="1439" y="855"/>
                    <a:pt x="1462" y="946"/>
                    <a:pt x="1462" y="1060"/>
                  </a:cubicBezTo>
                  <a:cubicBezTo>
                    <a:pt x="1462" y="1060"/>
                    <a:pt x="1462" y="1083"/>
                    <a:pt x="1462" y="1083"/>
                  </a:cubicBezTo>
                  <a:cubicBezTo>
                    <a:pt x="1462" y="1083"/>
                    <a:pt x="1462" y="1083"/>
                    <a:pt x="1462" y="1106"/>
                  </a:cubicBezTo>
                  <a:cubicBezTo>
                    <a:pt x="1462" y="1152"/>
                    <a:pt x="1462" y="1174"/>
                    <a:pt x="1462" y="1220"/>
                  </a:cubicBezTo>
                  <a:cubicBezTo>
                    <a:pt x="1462" y="1235"/>
                    <a:pt x="1462" y="1251"/>
                    <a:pt x="1462" y="1266"/>
                  </a:cubicBezTo>
                  <a:cubicBezTo>
                    <a:pt x="1462" y="1471"/>
                    <a:pt x="1439" y="1654"/>
                    <a:pt x="1371" y="1859"/>
                  </a:cubicBezTo>
                  <a:cubicBezTo>
                    <a:pt x="1325" y="1996"/>
                    <a:pt x="1279" y="2133"/>
                    <a:pt x="1188" y="2247"/>
                  </a:cubicBezTo>
                  <a:cubicBezTo>
                    <a:pt x="1142" y="2339"/>
                    <a:pt x="1097" y="2407"/>
                    <a:pt x="1028" y="2453"/>
                  </a:cubicBezTo>
                  <a:cubicBezTo>
                    <a:pt x="982" y="2498"/>
                    <a:pt x="960" y="2521"/>
                    <a:pt x="914" y="2544"/>
                  </a:cubicBezTo>
                  <a:cubicBezTo>
                    <a:pt x="868" y="2567"/>
                    <a:pt x="846" y="2590"/>
                    <a:pt x="800" y="2590"/>
                  </a:cubicBezTo>
                  <a:lnTo>
                    <a:pt x="617" y="2590"/>
                  </a:lnTo>
                  <a:cubicBezTo>
                    <a:pt x="594" y="2567"/>
                    <a:pt x="572" y="2567"/>
                    <a:pt x="549" y="2544"/>
                  </a:cubicBezTo>
                  <a:cubicBezTo>
                    <a:pt x="503" y="2521"/>
                    <a:pt x="458" y="2498"/>
                    <a:pt x="435" y="2453"/>
                  </a:cubicBezTo>
                  <a:cubicBezTo>
                    <a:pt x="389" y="2407"/>
                    <a:pt x="366" y="2361"/>
                    <a:pt x="321" y="2293"/>
                  </a:cubicBezTo>
                  <a:cubicBezTo>
                    <a:pt x="275" y="2202"/>
                    <a:pt x="229" y="2087"/>
                    <a:pt x="206" y="1973"/>
                  </a:cubicBezTo>
                  <a:cubicBezTo>
                    <a:pt x="184" y="1814"/>
                    <a:pt x="161" y="1654"/>
                    <a:pt x="161" y="1494"/>
                  </a:cubicBezTo>
                  <a:cubicBezTo>
                    <a:pt x="161" y="1289"/>
                    <a:pt x="206" y="1106"/>
                    <a:pt x="252" y="901"/>
                  </a:cubicBezTo>
                  <a:cubicBezTo>
                    <a:pt x="298" y="764"/>
                    <a:pt x="366" y="627"/>
                    <a:pt x="435" y="490"/>
                  </a:cubicBezTo>
                  <a:cubicBezTo>
                    <a:pt x="480" y="421"/>
                    <a:pt x="549" y="353"/>
                    <a:pt x="594" y="284"/>
                  </a:cubicBezTo>
                  <a:cubicBezTo>
                    <a:pt x="640" y="261"/>
                    <a:pt x="686" y="239"/>
                    <a:pt x="731" y="216"/>
                  </a:cubicBezTo>
                  <a:cubicBezTo>
                    <a:pt x="754" y="193"/>
                    <a:pt x="800" y="170"/>
                    <a:pt x="823" y="170"/>
                  </a:cubicBezTo>
                  <a:cubicBezTo>
                    <a:pt x="868" y="170"/>
                    <a:pt x="891" y="147"/>
                    <a:pt x="914" y="147"/>
                  </a:cubicBezTo>
                  <a:close/>
                  <a:moveTo>
                    <a:pt x="907" y="0"/>
                  </a:moveTo>
                  <a:cubicBezTo>
                    <a:pt x="896" y="0"/>
                    <a:pt x="884" y="3"/>
                    <a:pt x="868" y="10"/>
                  </a:cubicBezTo>
                  <a:cubicBezTo>
                    <a:pt x="823" y="10"/>
                    <a:pt x="754" y="10"/>
                    <a:pt x="709" y="33"/>
                  </a:cubicBezTo>
                  <a:cubicBezTo>
                    <a:pt x="572" y="102"/>
                    <a:pt x="458" y="193"/>
                    <a:pt x="366" y="307"/>
                  </a:cubicBezTo>
                  <a:cubicBezTo>
                    <a:pt x="275" y="421"/>
                    <a:pt x="206" y="558"/>
                    <a:pt x="161" y="695"/>
                  </a:cubicBezTo>
                  <a:cubicBezTo>
                    <a:pt x="47" y="969"/>
                    <a:pt x="1" y="1266"/>
                    <a:pt x="1" y="1562"/>
                  </a:cubicBezTo>
                  <a:cubicBezTo>
                    <a:pt x="1" y="1699"/>
                    <a:pt x="24" y="1814"/>
                    <a:pt x="47" y="1928"/>
                  </a:cubicBezTo>
                  <a:cubicBezTo>
                    <a:pt x="69" y="2042"/>
                    <a:pt x="92" y="2156"/>
                    <a:pt x="115" y="2247"/>
                  </a:cubicBezTo>
                  <a:cubicBezTo>
                    <a:pt x="161" y="2339"/>
                    <a:pt x="206" y="2453"/>
                    <a:pt x="298" y="2521"/>
                  </a:cubicBezTo>
                  <a:cubicBezTo>
                    <a:pt x="321" y="2567"/>
                    <a:pt x="366" y="2612"/>
                    <a:pt x="389" y="2635"/>
                  </a:cubicBezTo>
                  <a:cubicBezTo>
                    <a:pt x="435" y="2681"/>
                    <a:pt x="480" y="2704"/>
                    <a:pt x="526" y="2727"/>
                  </a:cubicBezTo>
                  <a:cubicBezTo>
                    <a:pt x="572" y="2749"/>
                    <a:pt x="640" y="2749"/>
                    <a:pt x="686" y="2749"/>
                  </a:cubicBezTo>
                  <a:lnTo>
                    <a:pt x="823" y="2749"/>
                  </a:lnTo>
                  <a:cubicBezTo>
                    <a:pt x="914" y="2727"/>
                    <a:pt x="1005" y="2681"/>
                    <a:pt x="1074" y="2635"/>
                  </a:cubicBezTo>
                  <a:cubicBezTo>
                    <a:pt x="1234" y="2521"/>
                    <a:pt x="1348" y="2339"/>
                    <a:pt x="1416" y="2179"/>
                  </a:cubicBezTo>
                  <a:cubicBezTo>
                    <a:pt x="1507" y="1973"/>
                    <a:pt x="1576" y="1745"/>
                    <a:pt x="1599" y="1540"/>
                  </a:cubicBezTo>
                  <a:cubicBezTo>
                    <a:pt x="1644" y="1311"/>
                    <a:pt x="1644" y="1083"/>
                    <a:pt x="1599" y="855"/>
                  </a:cubicBezTo>
                  <a:cubicBezTo>
                    <a:pt x="1599" y="832"/>
                    <a:pt x="1576" y="809"/>
                    <a:pt x="1576" y="786"/>
                  </a:cubicBezTo>
                  <a:cubicBezTo>
                    <a:pt x="1576" y="695"/>
                    <a:pt x="1553" y="627"/>
                    <a:pt x="1530" y="558"/>
                  </a:cubicBezTo>
                  <a:cubicBezTo>
                    <a:pt x="1507" y="535"/>
                    <a:pt x="1507" y="513"/>
                    <a:pt x="1485" y="490"/>
                  </a:cubicBezTo>
                  <a:cubicBezTo>
                    <a:pt x="1462" y="398"/>
                    <a:pt x="1416" y="330"/>
                    <a:pt x="1371" y="261"/>
                  </a:cubicBezTo>
                  <a:cubicBezTo>
                    <a:pt x="1348" y="239"/>
                    <a:pt x="1348" y="239"/>
                    <a:pt x="1348" y="239"/>
                  </a:cubicBezTo>
                  <a:cubicBezTo>
                    <a:pt x="1325" y="193"/>
                    <a:pt x="1279" y="170"/>
                    <a:pt x="1234" y="124"/>
                  </a:cubicBezTo>
                  <a:cubicBezTo>
                    <a:pt x="1211" y="102"/>
                    <a:pt x="1165" y="79"/>
                    <a:pt x="1119" y="56"/>
                  </a:cubicBezTo>
                  <a:cubicBezTo>
                    <a:pt x="1119" y="33"/>
                    <a:pt x="1097" y="33"/>
                    <a:pt x="1074" y="33"/>
                  </a:cubicBezTo>
                  <a:cubicBezTo>
                    <a:pt x="1051" y="10"/>
                    <a:pt x="1051" y="10"/>
                    <a:pt x="1028" y="10"/>
                  </a:cubicBezTo>
                  <a:lnTo>
                    <a:pt x="960" y="10"/>
                  </a:lnTo>
                  <a:cubicBezTo>
                    <a:pt x="944" y="10"/>
                    <a:pt x="929" y="0"/>
                    <a:pt x="90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1" name="Google Shape;9874;p58"/>
            <p:cNvSpPr/>
            <p:nvPr/>
          </p:nvSpPr>
          <p:spPr>
            <a:xfrm>
              <a:off x="5285100" y="4172956"/>
              <a:ext cx="70983" cy="129862"/>
            </a:xfrm>
            <a:custGeom>
              <a:avLst/>
              <a:gdLst/>
              <a:ahLst/>
              <a:cxnLst/>
              <a:rect l="l" t="t" r="r" b="b"/>
              <a:pathLst>
                <a:path w="1507" h="2757" extrusionOk="0">
                  <a:moveTo>
                    <a:pt x="882" y="0"/>
                  </a:moveTo>
                  <a:cubicBezTo>
                    <a:pt x="845" y="0"/>
                    <a:pt x="811" y="6"/>
                    <a:pt x="776" y="17"/>
                  </a:cubicBezTo>
                  <a:cubicBezTo>
                    <a:pt x="685" y="40"/>
                    <a:pt x="616" y="86"/>
                    <a:pt x="548" y="132"/>
                  </a:cubicBezTo>
                  <a:cubicBezTo>
                    <a:pt x="502" y="177"/>
                    <a:pt x="434" y="223"/>
                    <a:pt x="388" y="291"/>
                  </a:cubicBezTo>
                  <a:cubicBezTo>
                    <a:pt x="297" y="428"/>
                    <a:pt x="206" y="565"/>
                    <a:pt x="160" y="725"/>
                  </a:cubicBezTo>
                  <a:cubicBezTo>
                    <a:pt x="92" y="862"/>
                    <a:pt x="46" y="1022"/>
                    <a:pt x="23" y="1204"/>
                  </a:cubicBezTo>
                  <a:cubicBezTo>
                    <a:pt x="0" y="1364"/>
                    <a:pt x="0" y="1547"/>
                    <a:pt x="0" y="1729"/>
                  </a:cubicBezTo>
                  <a:cubicBezTo>
                    <a:pt x="23" y="1889"/>
                    <a:pt x="46" y="2072"/>
                    <a:pt x="114" y="2231"/>
                  </a:cubicBezTo>
                  <a:cubicBezTo>
                    <a:pt x="160" y="2346"/>
                    <a:pt x="228" y="2437"/>
                    <a:pt x="297" y="2528"/>
                  </a:cubicBezTo>
                  <a:cubicBezTo>
                    <a:pt x="297" y="2528"/>
                    <a:pt x="297" y="2551"/>
                    <a:pt x="297" y="2551"/>
                  </a:cubicBezTo>
                  <a:cubicBezTo>
                    <a:pt x="343" y="2597"/>
                    <a:pt x="388" y="2642"/>
                    <a:pt x="457" y="2665"/>
                  </a:cubicBezTo>
                  <a:cubicBezTo>
                    <a:pt x="480" y="2688"/>
                    <a:pt x="502" y="2711"/>
                    <a:pt x="548" y="2734"/>
                  </a:cubicBezTo>
                  <a:cubicBezTo>
                    <a:pt x="594" y="2734"/>
                    <a:pt x="616" y="2756"/>
                    <a:pt x="662" y="2756"/>
                  </a:cubicBezTo>
                  <a:lnTo>
                    <a:pt x="822" y="2756"/>
                  </a:lnTo>
                  <a:cubicBezTo>
                    <a:pt x="868" y="2734"/>
                    <a:pt x="913" y="2734"/>
                    <a:pt x="959" y="2711"/>
                  </a:cubicBezTo>
                  <a:cubicBezTo>
                    <a:pt x="982" y="2688"/>
                    <a:pt x="1027" y="2665"/>
                    <a:pt x="1050" y="2642"/>
                  </a:cubicBezTo>
                  <a:cubicBezTo>
                    <a:pt x="1073" y="2619"/>
                    <a:pt x="1096" y="2597"/>
                    <a:pt x="1119" y="2597"/>
                  </a:cubicBezTo>
                  <a:cubicBezTo>
                    <a:pt x="1141" y="2574"/>
                    <a:pt x="1164" y="2551"/>
                    <a:pt x="1187" y="2528"/>
                  </a:cubicBezTo>
                  <a:cubicBezTo>
                    <a:pt x="1187" y="2528"/>
                    <a:pt x="1187" y="2528"/>
                    <a:pt x="1187" y="2505"/>
                  </a:cubicBezTo>
                  <a:cubicBezTo>
                    <a:pt x="1210" y="2505"/>
                    <a:pt x="1210" y="2505"/>
                    <a:pt x="1233" y="2483"/>
                  </a:cubicBezTo>
                  <a:cubicBezTo>
                    <a:pt x="1233" y="2483"/>
                    <a:pt x="1233" y="2483"/>
                    <a:pt x="1233" y="2460"/>
                  </a:cubicBezTo>
                  <a:cubicBezTo>
                    <a:pt x="1256" y="2460"/>
                    <a:pt x="1256" y="2437"/>
                    <a:pt x="1278" y="2414"/>
                  </a:cubicBezTo>
                  <a:cubicBezTo>
                    <a:pt x="1301" y="2391"/>
                    <a:pt x="1301" y="2346"/>
                    <a:pt x="1256" y="2300"/>
                  </a:cubicBezTo>
                  <a:cubicBezTo>
                    <a:pt x="1246" y="2290"/>
                    <a:pt x="1233" y="2285"/>
                    <a:pt x="1219" y="2285"/>
                  </a:cubicBezTo>
                  <a:cubicBezTo>
                    <a:pt x="1199" y="2285"/>
                    <a:pt x="1178" y="2296"/>
                    <a:pt x="1164" y="2323"/>
                  </a:cubicBezTo>
                  <a:cubicBezTo>
                    <a:pt x="1141" y="2323"/>
                    <a:pt x="1119" y="2346"/>
                    <a:pt x="1119" y="2368"/>
                  </a:cubicBezTo>
                  <a:lnTo>
                    <a:pt x="1096" y="2368"/>
                  </a:lnTo>
                  <a:cubicBezTo>
                    <a:pt x="1096" y="2368"/>
                    <a:pt x="1096" y="2391"/>
                    <a:pt x="1096" y="2391"/>
                  </a:cubicBezTo>
                  <a:cubicBezTo>
                    <a:pt x="1096" y="2391"/>
                    <a:pt x="1073" y="2414"/>
                    <a:pt x="1073" y="2414"/>
                  </a:cubicBezTo>
                  <a:cubicBezTo>
                    <a:pt x="1050" y="2437"/>
                    <a:pt x="1050" y="2437"/>
                    <a:pt x="1027" y="2460"/>
                  </a:cubicBezTo>
                  <a:cubicBezTo>
                    <a:pt x="982" y="2483"/>
                    <a:pt x="959" y="2528"/>
                    <a:pt x="913" y="2551"/>
                  </a:cubicBezTo>
                  <a:cubicBezTo>
                    <a:pt x="868" y="2574"/>
                    <a:pt x="845" y="2574"/>
                    <a:pt x="799" y="2597"/>
                  </a:cubicBezTo>
                  <a:lnTo>
                    <a:pt x="708" y="2597"/>
                  </a:lnTo>
                  <a:cubicBezTo>
                    <a:pt x="685" y="2597"/>
                    <a:pt x="662" y="2597"/>
                    <a:pt x="616" y="2574"/>
                  </a:cubicBezTo>
                  <a:cubicBezTo>
                    <a:pt x="594" y="2574"/>
                    <a:pt x="571" y="2551"/>
                    <a:pt x="525" y="2551"/>
                  </a:cubicBezTo>
                  <a:cubicBezTo>
                    <a:pt x="502" y="2505"/>
                    <a:pt x="457" y="2483"/>
                    <a:pt x="434" y="2460"/>
                  </a:cubicBezTo>
                  <a:cubicBezTo>
                    <a:pt x="388" y="2391"/>
                    <a:pt x="343" y="2346"/>
                    <a:pt x="320" y="2300"/>
                  </a:cubicBezTo>
                  <a:cubicBezTo>
                    <a:pt x="274" y="2209"/>
                    <a:pt x="251" y="2117"/>
                    <a:pt x="206" y="2003"/>
                  </a:cubicBezTo>
                  <a:cubicBezTo>
                    <a:pt x="183" y="1843"/>
                    <a:pt x="160" y="1661"/>
                    <a:pt x="160" y="1478"/>
                  </a:cubicBezTo>
                  <a:cubicBezTo>
                    <a:pt x="183" y="1273"/>
                    <a:pt x="206" y="1067"/>
                    <a:pt x="274" y="885"/>
                  </a:cubicBezTo>
                  <a:lnTo>
                    <a:pt x="251" y="885"/>
                  </a:lnTo>
                  <a:cubicBezTo>
                    <a:pt x="297" y="748"/>
                    <a:pt x="365" y="611"/>
                    <a:pt x="434" y="497"/>
                  </a:cubicBezTo>
                  <a:cubicBezTo>
                    <a:pt x="480" y="428"/>
                    <a:pt x="548" y="360"/>
                    <a:pt x="594" y="291"/>
                  </a:cubicBezTo>
                  <a:cubicBezTo>
                    <a:pt x="639" y="268"/>
                    <a:pt x="685" y="223"/>
                    <a:pt x="731" y="200"/>
                  </a:cubicBezTo>
                  <a:cubicBezTo>
                    <a:pt x="753" y="177"/>
                    <a:pt x="799" y="177"/>
                    <a:pt x="822" y="177"/>
                  </a:cubicBezTo>
                  <a:cubicBezTo>
                    <a:pt x="845" y="154"/>
                    <a:pt x="890" y="154"/>
                    <a:pt x="913" y="154"/>
                  </a:cubicBezTo>
                  <a:cubicBezTo>
                    <a:pt x="936" y="154"/>
                    <a:pt x="982" y="154"/>
                    <a:pt x="1005" y="177"/>
                  </a:cubicBezTo>
                  <a:cubicBezTo>
                    <a:pt x="1027" y="177"/>
                    <a:pt x="1073" y="200"/>
                    <a:pt x="1096" y="223"/>
                  </a:cubicBezTo>
                  <a:cubicBezTo>
                    <a:pt x="1141" y="246"/>
                    <a:pt x="1164" y="268"/>
                    <a:pt x="1187" y="291"/>
                  </a:cubicBezTo>
                  <a:cubicBezTo>
                    <a:pt x="1233" y="337"/>
                    <a:pt x="1278" y="405"/>
                    <a:pt x="1301" y="451"/>
                  </a:cubicBezTo>
                  <a:cubicBezTo>
                    <a:pt x="1324" y="497"/>
                    <a:pt x="1347" y="520"/>
                    <a:pt x="1347" y="565"/>
                  </a:cubicBezTo>
                  <a:cubicBezTo>
                    <a:pt x="1364" y="599"/>
                    <a:pt x="1393" y="620"/>
                    <a:pt x="1425" y="620"/>
                  </a:cubicBezTo>
                  <a:cubicBezTo>
                    <a:pt x="1437" y="620"/>
                    <a:pt x="1449" y="617"/>
                    <a:pt x="1461" y="611"/>
                  </a:cubicBezTo>
                  <a:cubicBezTo>
                    <a:pt x="1484" y="588"/>
                    <a:pt x="1507" y="542"/>
                    <a:pt x="1507" y="497"/>
                  </a:cubicBezTo>
                  <a:cubicBezTo>
                    <a:pt x="1461" y="428"/>
                    <a:pt x="1415" y="337"/>
                    <a:pt x="1370" y="268"/>
                  </a:cubicBezTo>
                  <a:cubicBezTo>
                    <a:pt x="1324" y="223"/>
                    <a:pt x="1278" y="154"/>
                    <a:pt x="1233" y="109"/>
                  </a:cubicBezTo>
                  <a:cubicBezTo>
                    <a:pt x="1187" y="86"/>
                    <a:pt x="1119" y="40"/>
                    <a:pt x="1073" y="17"/>
                  </a:cubicBezTo>
                  <a:lnTo>
                    <a:pt x="1005" y="17"/>
                  </a:lnTo>
                  <a:cubicBezTo>
                    <a:pt x="959" y="6"/>
                    <a:pt x="919" y="0"/>
                    <a:pt x="88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2" name="Google Shape;9875;p58"/>
            <p:cNvSpPr/>
            <p:nvPr/>
          </p:nvSpPr>
          <p:spPr>
            <a:xfrm>
              <a:off x="5238843" y="4164053"/>
              <a:ext cx="68864" cy="130144"/>
            </a:xfrm>
            <a:custGeom>
              <a:avLst/>
              <a:gdLst/>
              <a:ahLst/>
              <a:cxnLst/>
              <a:rect l="l" t="t" r="r" b="b"/>
              <a:pathLst>
                <a:path w="1462" h="2763" extrusionOk="0">
                  <a:moveTo>
                    <a:pt x="914" y="1"/>
                  </a:moveTo>
                  <a:cubicBezTo>
                    <a:pt x="845" y="1"/>
                    <a:pt x="754" y="1"/>
                    <a:pt x="685" y="47"/>
                  </a:cubicBezTo>
                  <a:cubicBezTo>
                    <a:pt x="617" y="92"/>
                    <a:pt x="549" y="115"/>
                    <a:pt x="503" y="184"/>
                  </a:cubicBezTo>
                  <a:cubicBezTo>
                    <a:pt x="434" y="229"/>
                    <a:pt x="389" y="298"/>
                    <a:pt x="343" y="366"/>
                  </a:cubicBezTo>
                  <a:cubicBezTo>
                    <a:pt x="252" y="503"/>
                    <a:pt x="160" y="640"/>
                    <a:pt x="115" y="800"/>
                  </a:cubicBezTo>
                  <a:cubicBezTo>
                    <a:pt x="69" y="960"/>
                    <a:pt x="46" y="1119"/>
                    <a:pt x="24" y="1279"/>
                  </a:cubicBezTo>
                  <a:cubicBezTo>
                    <a:pt x="1" y="1439"/>
                    <a:pt x="1" y="1576"/>
                    <a:pt x="1" y="1713"/>
                  </a:cubicBezTo>
                  <a:cubicBezTo>
                    <a:pt x="24" y="1873"/>
                    <a:pt x="46" y="2032"/>
                    <a:pt x="115" y="2192"/>
                  </a:cubicBezTo>
                  <a:cubicBezTo>
                    <a:pt x="160" y="2306"/>
                    <a:pt x="206" y="2420"/>
                    <a:pt x="297" y="2535"/>
                  </a:cubicBezTo>
                  <a:cubicBezTo>
                    <a:pt x="320" y="2580"/>
                    <a:pt x="366" y="2603"/>
                    <a:pt x="412" y="2649"/>
                  </a:cubicBezTo>
                  <a:cubicBezTo>
                    <a:pt x="434" y="2672"/>
                    <a:pt x="480" y="2694"/>
                    <a:pt x="526" y="2717"/>
                  </a:cubicBezTo>
                  <a:cubicBezTo>
                    <a:pt x="571" y="2740"/>
                    <a:pt x="617" y="2740"/>
                    <a:pt x="663" y="2763"/>
                  </a:cubicBezTo>
                  <a:lnTo>
                    <a:pt x="777" y="2763"/>
                  </a:lnTo>
                  <a:cubicBezTo>
                    <a:pt x="868" y="2740"/>
                    <a:pt x="937" y="2717"/>
                    <a:pt x="1005" y="2672"/>
                  </a:cubicBezTo>
                  <a:cubicBezTo>
                    <a:pt x="1051" y="2649"/>
                    <a:pt x="1096" y="2626"/>
                    <a:pt x="1119" y="2580"/>
                  </a:cubicBezTo>
                  <a:lnTo>
                    <a:pt x="1142" y="2580"/>
                  </a:lnTo>
                  <a:cubicBezTo>
                    <a:pt x="1165" y="2557"/>
                    <a:pt x="1165" y="2535"/>
                    <a:pt x="1188" y="2535"/>
                  </a:cubicBezTo>
                  <a:cubicBezTo>
                    <a:pt x="1188" y="2512"/>
                    <a:pt x="1188" y="2512"/>
                    <a:pt x="1188" y="2512"/>
                  </a:cubicBezTo>
                  <a:lnTo>
                    <a:pt x="1210" y="2512"/>
                  </a:lnTo>
                  <a:cubicBezTo>
                    <a:pt x="1233" y="2489"/>
                    <a:pt x="1210" y="2420"/>
                    <a:pt x="1188" y="2398"/>
                  </a:cubicBezTo>
                  <a:cubicBezTo>
                    <a:pt x="1178" y="2388"/>
                    <a:pt x="1161" y="2383"/>
                    <a:pt x="1142" y="2383"/>
                  </a:cubicBezTo>
                  <a:cubicBezTo>
                    <a:pt x="1116" y="2383"/>
                    <a:pt x="1087" y="2394"/>
                    <a:pt x="1074" y="2420"/>
                  </a:cubicBezTo>
                  <a:cubicBezTo>
                    <a:pt x="1051" y="2443"/>
                    <a:pt x="1051" y="2443"/>
                    <a:pt x="1028" y="2466"/>
                  </a:cubicBezTo>
                  <a:cubicBezTo>
                    <a:pt x="982" y="2489"/>
                    <a:pt x="937" y="2535"/>
                    <a:pt x="914" y="2557"/>
                  </a:cubicBezTo>
                  <a:cubicBezTo>
                    <a:pt x="868" y="2557"/>
                    <a:pt x="845" y="2580"/>
                    <a:pt x="800" y="2580"/>
                  </a:cubicBezTo>
                  <a:cubicBezTo>
                    <a:pt x="777" y="2603"/>
                    <a:pt x="754" y="2603"/>
                    <a:pt x="708" y="2603"/>
                  </a:cubicBezTo>
                  <a:cubicBezTo>
                    <a:pt x="685" y="2603"/>
                    <a:pt x="663" y="2603"/>
                    <a:pt x="617" y="2580"/>
                  </a:cubicBezTo>
                  <a:cubicBezTo>
                    <a:pt x="594" y="2580"/>
                    <a:pt x="571" y="2557"/>
                    <a:pt x="549" y="2535"/>
                  </a:cubicBezTo>
                  <a:cubicBezTo>
                    <a:pt x="503" y="2512"/>
                    <a:pt x="480" y="2489"/>
                    <a:pt x="434" y="2466"/>
                  </a:cubicBezTo>
                  <a:cubicBezTo>
                    <a:pt x="434" y="2443"/>
                    <a:pt x="434" y="2443"/>
                    <a:pt x="412" y="2443"/>
                  </a:cubicBezTo>
                  <a:cubicBezTo>
                    <a:pt x="389" y="2398"/>
                    <a:pt x="366" y="2352"/>
                    <a:pt x="320" y="2306"/>
                  </a:cubicBezTo>
                  <a:cubicBezTo>
                    <a:pt x="275" y="2192"/>
                    <a:pt x="229" y="2101"/>
                    <a:pt x="206" y="1987"/>
                  </a:cubicBezTo>
                  <a:cubicBezTo>
                    <a:pt x="183" y="1827"/>
                    <a:pt x="160" y="1644"/>
                    <a:pt x="160" y="1485"/>
                  </a:cubicBezTo>
                  <a:cubicBezTo>
                    <a:pt x="183" y="1279"/>
                    <a:pt x="206" y="1074"/>
                    <a:pt x="275" y="868"/>
                  </a:cubicBezTo>
                  <a:cubicBezTo>
                    <a:pt x="320" y="731"/>
                    <a:pt x="366" y="617"/>
                    <a:pt x="434" y="480"/>
                  </a:cubicBezTo>
                  <a:cubicBezTo>
                    <a:pt x="480" y="412"/>
                    <a:pt x="549" y="366"/>
                    <a:pt x="594" y="298"/>
                  </a:cubicBezTo>
                  <a:cubicBezTo>
                    <a:pt x="640" y="252"/>
                    <a:pt x="685" y="229"/>
                    <a:pt x="731" y="206"/>
                  </a:cubicBezTo>
                  <a:cubicBezTo>
                    <a:pt x="754" y="184"/>
                    <a:pt x="800" y="184"/>
                    <a:pt x="822" y="161"/>
                  </a:cubicBezTo>
                  <a:lnTo>
                    <a:pt x="914" y="161"/>
                  </a:lnTo>
                  <a:cubicBezTo>
                    <a:pt x="959" y="161"/>
                    <a:pt x="982" y="161"/>
                    <a:pt x="1005" y="184"/>
                  </a:cubicBezTo>
                  <a:cubicBezTo>
                    <a:pt x="1051" y="184"/>
                    <a:pt x="1074" y="206"/>
                    <a:pt x="1096" y="206"/>
                  </a:cubicBezTo>
                  <a:cubicBezTo>
                    <a:pt x="1142" y="229"/>
                    <a:pt x="1165" y="275"/>
                    <a:pt x="1188" y="298"/>
                  </a:cubicBezTo>
                  <a:cubicBezTo>
                    <a:pt x="1233" y="343"/>
                    <a:pt x="1279" y="389"/>
                    <a:pt x="1302" y="457"/>
                  </a:cubicBezTo>
                  <a:cubicBezTo>
                    <a:pt x="1302" y="457"/>
                    <a:pt x="1302" y="480"/>
                    <a:pt x="1325" y="480"/>
                  </a:cubicBezTo>
                  <a:cubicBezTo>
                    <a:pt x="1325" y="503"/>
                    <a:pt x="1325" y="503"/>
                    <a:pt x="1347" y="526"/>
                  </a:cubicBezTo>
                  <a:lnTo>
                    <a:pt x="1416" y="526"/>
                  </a:lnTo>
                  <a:cubicBezTo>
                    <a:pt x="1439" y="503"/>
                    <a:pt x="1462" y="503"/>
                    <a:pt x="1462" y="480"/>
                  </a:cubicBezTo>
                  <a:cubicBezTo>
                    <a:pt x="1462" y="457"/>
                    <a:pt x="1462" y="435"/>
                    <a:pt x="1462" y="412"/>
                  </a:cubicBezTo>
                  <a:cubicBezTo>
                    <a:pt x="1393" y="275"/>
                    <a:pt x="1302" y="138"/>
                    <a:pt x="1165" y="69"/>
                  </a:cubicBezTo>
                  <a:cubicBezTo>
                    <a:pt x="1119" y="47"/>
                    <a:pt x="1096" y="47"/>
                    <a:pt x="1074" y="24"/>
                  </a:cubicBezTo>
                  <a:cubicBezTo>
                    <a:pt x="1028" y="1"/>
                    <a:pt x="982" y="1"/>
                    <a:pt x="9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3" name="Google Shape;9876;p58"/>
            <p:cNvSpPr/>
            <p:nvPr/>
          </p:nvSpPr>
          <p:spPr>
            <a:xfrm>
              <a:off x="5124897" y="3679165"/>
              <a:ext cx="104332" cy="177435"/>
            </a:xfrm>
            <a:custGeom>
              <a:avLst/>
              <a:gdLst/>
              <a:ahLst/>
              <a:cxnLst/>
              <a:rect l="l" t="t" r="r" b="b"/>
              <a:pathLst>
                <a:path w="2215" h="3767" extrusionOk="0">
                  <a:moveTo>
                    <a:pt x="2055" y="1"/>
                  </a:moveTo>
                  <a:cubicBezTo>
                    <a:pt x="2009" y="46"/>
                    <a:pt x="1940" y="69"/>
                    <a:pt x="1895" y="115"/>
                  </a:cubicBezTo>
                  <a:cubicBezTo>
                    <a:pt x="1552" y="389"/>
                    <a:pt x="1256" y="686"/>
                    <a:pt x="959" y="1028"/>
                  </a:cubicBezTo>
                  <a:cubicBezTo>
                    <a:pt x="708" y="1347"/>
                    <a:pt x="457" y="1690"/>
                    <a:pt x="274" y="2055"/>
                  </a:cubicBezTo>
                  <a:cubicBezTo>
                    <a:pt x="183" y="2238"/>
                    <a:pt x="114" y="2397"/>
                    <a:pt x="69" y="2580"/>
                  </a:cubicBezTo>
                  <a:cubicBezTo>
                    <a:pt x="23" y="2717"/>
                    <a:pt x="0" y="2877"/>
                    <a:pt x="23" y="3037"/>
                  </a:cubicBezTo>
                  <a:cubicBezTo>
                    <a:pt x="46" y="3173"/>
                    <a:pt x="69" y="3333"/>
                    <a:pt x="160" y="3447"/>
                  </a:cubicBezTo>
                  <a:cubicBezTo>
                    <a:pt x="228" y="3562"/>
                    <a:pt x="320" y="3653"/>
                    <a:pt x="434" y="3698"/>
                  </a:cubicBezTo>
                  <a:cubicBezTo>
                    <a:pt x="480" y="3721"/>
                    <a:pt x="502" y="3744"/>
                    <a:pt x="525" y="3744"/>
                  </a:cubicBezTo>
                  <a:cubicBezTo>
                    <a:pt x="571" y="3744"/>
                    <a:pt x="617" y="3767"/>
                    <a:pt x="639" y="3767"/>
                  </a:cubicBezTo>
                  <a:cubicBezTo>
                    <a:pt x="731" y="3767"/>
                    <a:pt x="799" y="3767"/>
                    <a:pt x="890" y="3744"/>
                  </a:cubicBezTo>
                  <a:cubicBezTo>
                    <a:pt x="982" y="3721"/>
                    <a:pt x="1073" y="3698"/>
                    <a:pt x="1141" y="3653"/>
                  </a:cubicBezTo>
                  <a:cubicBezTo>
                    <a:pt x="1256" y="3607"/>
                    <a:pt x="1370" y="3539"/>
                    <a:pt x="1461" y="3470"/>
                  </a:cubicBezTo>
                  <a:cubicBezTo>
                    <a:pt x="1484" y="3425"/>
                    <a:pt x="1484" y="3379"/>
                    <a:pt x="1461" y="3356"/>
                  </a:cubicBezTo>
                  <a:cubicBezTo>
                    <a:pt x="1450" y="3333"/>
                    <a:pt x="1427" y="3322"/>
                    <a:pt x="1404" y="3322"/>
                  </a:cubicBezTo>
                  <a:cubicBezTo>
                    <a:pt x="1381" y="3322"/>
                    <a:pt x="1358" y="3333"/>
                    <a:pt x="1347" y="3356"/>
                  </a:cubicBezTo>
                  <a:cubicBezTo>
                    <a:pt x="1324" y="3356"/>
                    <a:pt x="1301" y="3379"/>
                    <a:pt x="1301" y="3402"/>
                  </a:cubicBezTo>
                  <a:cubicBezTo>
                    <a:pt x="1210" y="3447"/>
                    <a:pt x="1119" y="3493"/>
                    <a:pt x="1027" y="3539"/>
                  </a:cubicBezTo>
                  <a:cubicBezTo>
                    <a:pt x="959" y="3562"/>
                    <a:pt x="868" y="3584"/>
                    <a:pt x="799" y="3607"/>
                  </a:cubicBezTo>
                  <a:lnTo>
                    <a:pt x="617" y="3607"/>
                  </a:lnTo>
                  <a:cubicBezTo>
                    <a:pt x="594" y="3584"/>
                    <a:pt x="548" y="3584"/>
                    <a:pt x="502" y="3562"/>
                  </a:cubicBezTo>
                  <a:cubicBezTo>
                    <a:pt x="480" y="3562"/>
                    <a:pt x="434" y="3539"/>
                    <a:pt x="411" y="3493"/>
                  </a:cubicBezTo>
                  <a:cubicBezTo>
                    <a:pt x="365" y="3470"/>
                    <a:pt x="343" y="3447"/>
                    <a:pt x="320" y="3425"/>
                  </a:cubicBezTo>
                  <a:cubicBezTo>
                    <a:pt x="297" y="3379"/>
                    <a:pt x="274" y="3333"/>
                    <a:pt x="251" y="3288"/>
                  </a:cubicBezTo>
                  <a:cubicBezTo>
                    <a:pt x="206" y="3219"/>
                    <a:pt x="206" y="3128"/>
                    <a:pt x="183" y="3059"/>
                  </a:cubicBezTo>
                  <a:cubicBezTo>
                    <a:pt x="183" y="2953"/>
                    <a:pt x="183" y="2866"/>
                    <a:pt x="183" y="2763"/>
                  </a:cubicBezTo>
                  <a:cubicBezTo>
                    <a:pt x="206" y="2626"/>
                    <a:pt x="251" y="2512"/>
                    <a:pt x="297" y="2397"/>
                  </a:cubicBezTo>
                  <a:cubicBezTo>
                    <a:pt x="480" y="1987"/>
                    <a:pt x="708" y="1599"/>
                    <a:pt x="982" y="1256"/>
                  </a:cubicBezTo>
                  <a:cubicBezTo>
                    <a:pt x="1301" y="845"/>
                    <a:pt x="1666" y="503"/>
                    <a:pt x="2055" y="183"/>
                  </a:cubicBezTo>
                  <a:cubicBezTo>
                    <a:pt x="2123" y="161"/>
                    <a:pt x="2169" y="115"/>
                    <a:pt x="2214" y="69"/>
                  </a:cubicBezTo>
                  <a:cubicBezTo>
                    <a:pt x="2169" y="46"/>
                    <a:pt x="2100" y="24"/>
                    <a:pt x="205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4" name="Google Shape;9877;p58"/>
            <p:cNvSpPr/>
            <p:nvPr/>
          </p:nvSpPr>
          <p:spPr>
            <a:xfrm>
              <a:off x="5133470" y="3823256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D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5" name="Google Shape;9878;p58"/>
            <p:cNvSpPr/>
            <p:nvPr/>
          </p:nvSpPr>
          <p:spPr>
            <a:xfrm>
              <a:off x="5161450" y="3849069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3D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" name="Google Shape;9879;p58"/>
            <p:cNvSpPr/>
            <p:nvPr/>
          </p:nvSpPr>
          <p:spPr>
            <a:xfrm>
              <a:off x="5133470" y="3823256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3D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" name="Google Shape;9880;p58"/>
            <p:cNvSpPr/>
            <p:nvPr/>
          </p:nvSpPr>
          <p:spPr>
            <a:xfrm>
              <a:off x="5133470" y="3823256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3D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" name="Google Shape;9881;p58"/>
            <p:cNvSpPr/>
            <p:nvPr/>
          </p:nvSpPr>
          <p:spPr>
            <a:xfrm>
              <a:off x="5162534" y="3849069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D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9" name="Google Shape;9882;p58"/>
            <p:cNvSpPr/>
            <p:nvPr/>
          </p:nvSpPr>
          <p:spPr>
            <a:xfrm>
              <a:off x="5161450" y="3849069"/>
              <a:ext cx="1130" cy="47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23" y="0"/>
                    <a:pt x="23" y="0"/>
                  </a:cubicBezTo>
                  <a:cubicBezTo>
                    <a:pt x="23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3D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0" name="Google Shape;9883;p58"/>
            <p:cNvSpPr/>
            <p:nvPr/>
          </p:nvSpPr>
          <p:spPr>
            <a:xfrm>
              <a:off x="5146377" y="3838282"/>
              <a:ext cx="111868" cy="140083"/>
            </a:xfrm>
            <a:custGeom>
              <a:avLst/>
              <a:gdLst/>
              <a:ahLst/>
              <a:cxnLst/>
              <a:rect l="l" t="t" r="r" b="b"/>
              <a:pathLst>
                <a:path w="2375" h="2974" extrusionOk="0">
                  <a:moveTo>
                    <a:pt x="982" y="1"/>
                  </a:moveTo>
                  <a:cubicBezTo>
                    <a:pt x="959" y="1"/>
                    <a:pt x="937" y="1"/>
                    <a:pt x="914" y="24"/>
                  </a:cubicBezTo>
                  <a:cubicBezTo>
                    <a:pt x="663" y="343"/>
                    <a:pt x="412" y="663"/>
                    <a:pt x="229" y="1028"/>
                  </a:cubicBezTo>
                  <a:cubicBezTo>
                    <a:pt x="138" y="1211"/>
                    <a:pt x="69" y="1416"/>
                    <a:pt x="24" y="1622"/>
                  </a:cubicBezTo>
                  <a:cubicBezTo>
                    <a:pt x="1" y="1713"/>
                    <a:pt x="1" y="1804"/>
                    <a:pt x="1" y="1895"/>
                  </a:cubicBezTo>
                  <a:cubicBezTo>
                    <a:pt x="1" y="2010"/>
                    <a:pt x="1" y="2101"/>
                    <a:pt x="24" y="2215"/>
                  </a:cubicBezTo>
                  <a:cubicBezTo>
                    <a:pt x="46" y="2283"/>
                    <a:pt x="69" y="2375"/>
                    <a:pt x="92" y="2443"/>
                  </a:cubicBezTo>
                  <a:cubicBezTo>
                    <a:pt x="138" y="2512"/>
                    <a:pt x="183" y="2580"/>
                    <a:pt x="229" y="2649"/>
                  </a:cubicBezTo>
                  <a:cubicBezTo>
                    <a:pt x="320" y="2740"/>
                    <a:pt x="434" y="2831"/>
                    <a:pt x="549" y="2877"/>
                  </a:cubicBezTo>
                  <a:cubicBezTo>
                    <a:pt x="716" y="2947"/>
                    <a:pt x="893" y="2974"/>
                    <a:pt x="1072" y="2974"/>
                  </a:cubicBezTo>
                  <a:cubicBezTo>
                    <a:pt x="1186" y="2974"/>
                    <a:pt x="1301" y="2963"/>
                    <a:pt x="1416" y="2945"/>
                  </a:cubicBezTo>
                  <a:cubicBezTo>
                    <a:pt x="1576" y="2900"/>
                    <a:pt x="1735" y="2854"/>
                    <a:pt x="1872" y="2786"/>
                  </a:cubicBezTo>
                  <a:cubicBezTo>
                    <a:pt x="2055" y="2694"/>
                    <a:pt x="2215" y="2580"/>
                    <a:pt x="2352" y="2443"/>
                  </a:cubicBezTo>
                  <a:cubicBezTo>
                    <a:pt x="2375" y="2398"/>
                    <a:pt x="2375" y="2352"/>
                    <a:pt x="2352" y="2329"/>
                  </a:cubicBezTo>
                  <a:cubicBezTo>
                    <a:pt x="2329" y="2306"/>
                    <a:pt x="2306" y="2295"/>
                    <a:pt x="2286" y="2295"/>
                  </a:cubicBezTo>
                  <a:cubicBezTo>
                    <a:pt x="2266" y="2295"/>
                    <a:pt x="2249" y="2306"/>
                    <a:pt x="2238" y="2329"/>
                  </a:cubicBezTo>
                  <a:cubicBezTo>
                    <a:pt x="2169" y="2375"/>
                    <a:pt x="2101" y="2443"/>
                    <a:pt x="2032" y="2489"/>
                  </a:cubicBezTo>
                  <a:cubicBezTo>
                    <a:pt x="1918" y="2580"/>
                    <a:pt x="1804" y="2649"/>
                    <a:pt x="1667" y="2694"/>
                  </a:cubicBezTo>
                  <a:cubicBezTo>
                    <a:pt x="1530" y="2740"/>
                    <a:pt x="1393" y="2786"/>
                    <a:pt x="1233" y="2808"/>
                  </a:cubicBezTo>
                  <a:cubicBezTo>
                    <a:pt x="1176" y="2820"/>
                    <a:pt x="1119" y="2826"/>
                    <a:pt x="1059" y="2826"/>
                  </a:cubicBezTo>
                  <a:cubicBezTo>
                    <a:pt x="999" y="2826"/>
                    <a:pt x="937" y="2820"/>
                    <a:pt x="868" y="2808"/>
                  </a:cubicBezTo>
                  <a:cubicBezTo>
                    <a:pt x="777" y="2786"/>
                    <a:pt x="708" y="2763"/>
                    <a:pt x="617" y="2740"/>
                  </a:cubicBezTo>
                  <a:cubicBezTo>
                    <a:pt x="549" y="2717"/>
                    <a:pt x="503" y="2671"/>
                    <a:pt x="457" y="2649"/>
                  </a:cubicBezTo>
                  <a:cubicBezTo>
                    <a:pt x="412" y="2603"/>
                    <a:pt x="366" y="2557"/>
                    <a:pt x="320" y="2512"/>
                  </a:cubicBezTo>
                  <a:cubicBezTo>
                    <a:pt x="297" y="2466"/>
                    <a:pt x="252" y="2398"/>
                    <a:pt x="229" y="2329"/>
                  </a:cubicBezTo>
                  <a:cubicBezTo>
                    <a:pt x="206" y="2261"/>
                    <a:pt x="183" y="2169"/>
                    <a:pt x="161" y="2101"/>
                  </a:cubicBezTo>
                  <a:cubicBezTo>
                    <a:pt x="161" y="1987"/>
                    <a:pt x="161" y="1850"/>
                    <a:pt x="161" y="1736"/>
                  </a:cubicBezTo>
                  <a:cubicBezTo>
                    <a:pt x="183" y="1576"/>
                    <a:pt x="252" y="1393"/>
                    <a:pt x="320" y="1233"/>
                  </a:cubicBezTo>
                  <a:cubicBezTo>
                    <a:pt x="457" y="891"/>
                    <a:pt x="685" y="549"/>
                    <a:pt x="937" y="252"/>
                  </a:cubicBezTo>
                  <a:cubicBezTo>
                    <a:pt x="959" y="206"/>
                    <a:pt x="1005" y="161"/>
                    <a:pt x="1028" y="138"/>
                  </a:cubicBezTo>
                  <a:cubicBezTo>
                    <a:pt x="1051" y="115"/>
                    <a:pt x="1051" y="92"/>
                    <a:pt x="1051" y="69"/>
                  </a:cubicBezTo>
                  <a:cubicBezTo>
                    <a:pt x="1051" y="47"/>
                    <a:pt x="1051" y="24"/>
                    <a:pt x="1028" y="24"/>
                  </a:cubicBezTo>
                  <a:cubicBezTo>
                    <a:pt x="1028" y="1"/>
                    <a:pt x="1005" y="1"/>
                    <a:pt x="98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1" name="Google Shape;9884;p58"/>
            <p:cNvSpPr/>
            <p:nvPr/>
          </p:nvSpPr>
          <p:spPr>
            <a:xfrm>
              <a:off x="5221650" y="3947987"/>
              <a:ext cx="194628" cy="184312"/>
            </a:xfrm>
            <a:custGeom>
              <a:avLst/>
              <a:gdLst/>
              <a:ahLst/>
              <a:cxnLst/>
              <a:rect l="l" t="t" r="r" b="b"/>
              <a:pathLst>
                <a:path w="4132" h="3913" extrusionOk="0">
                  <a:moveTo>
                    <a:pt x="179" y="2285"/>
                  </a:moveTo>
                  <a:lnTo>
                    <a:pt x="179" y="2285"/>
                  </a:lnTo>
                  <a:cubicBezTo>
                    <a:pt x="180" y="2292"/>
                    <a:pt x="182" y="2298"/>
                    <a:pt x="183" y="2305"/>
                  </a:cubicBezTo>
                  <a:cubicBezTo>
                    <a:pt x="183" y="2293"/>
                    <a:pt x="183" y="2287"/>
                    <a:pt x="179" y="2285"/>
                  </a:cubicBezTo>
                  <a:close/>
                  <a:moveTo>
                    <a:pt x="731" y="0"/>
                  </a:moveTo>
                  <a:cubicBezTo>
                    <a:pt x="708" y="23"/>
                    <a:pt x="685" y="23"/>
                    <a:pt x="662" y="46"/>
                  </a:cubicBezTo>
                  <a:cubicBezTo>
                    <a:pt x="480" y="320"/>
                    <a:pt x="320" y="616"/>
                    <a:pt x="206" y="936"/>
                  </a:cubicBezTo>
                  <a:cubicBezTo>
                    <a:pt x="69" y="1255"/>
                    <a:pt x="1" y="1598"/>
                    <a:pt x="1" y="1963"/>
                  </a:cubicBezTo>
                  <a:cubicBezTo>
                    <a:pt x="1" y="2123"/>
                    <a:pt x="1" y="2283"/>
                    <a:pt x="46" y="2442"/>
                  </a:cubicBezTo>
                  <a:cubicBezTo>
                    <a:pt x="69" y="2602"/>
                    <a:pt x="137" y="2762"/>
                    <a:pt x="206" y="2922"/>
                  </a:cubicBezTo>
                  <a:cubicBezTo>
                    <a:pt x="366" y="3218"/>
                    <a:pt x="617" y="3470"/>
                    <a:pt x="914" y="3629"/>
                  </a:cubicBezTo>
                  <a:cubicBezTo>
                    <a:pt x="1050" y="3698"/>
                    <a:pt x="1165" y="3766"/>
                    <a:pt x="1302" y="3812"/>
                  </a:cubicBezTo>
                  <a:cubicBezTo>
                    <a:pt x="1439" y="3858"/>
                    <a:pt x="1598" y="3880"/>
                    <a:pt x="1735" y="3903"/>
                  </a:cubicBezTo>
                  <a:cubicBezTo>
                    <a:pt x="1815" y="3909"/>
                    <a:pt x="1896" y="3912"/>
                    <a:pt x="1978" y="3912"/>
                  </a:cubicBezTo>
                  <a:cubicBezTo>
                    <a:pt x="2202" y="3912"/>
                    <a:pt x="2431" y="3891"/>
                    <a:pt x="2648" y="3858"/>
                  </a:cubicBezTo>
                  <a:cubicBezTo>
                    <a:pt x="2922" y="3789"/>
                    <a:pt x="3196" y="3675"/>
                    <a:pt x="3447" y="3515"/>
                  </a:cubicBezTo>
                  <a:cubicBezTo>
                    <a:pt x="3561" y="3447"/>
                    <a:pt x="3675" y="3355"/>
                    <a:pt x="3790" y="3264"/>
                  </a:cubicBezTo>
                  <a:cubicBezTo>
                    <a:pt x="3904" y="3150"/>
                    <a:pt x="4018" y="3013"/>
                    <a:pt x="4109" y="2876"/>
                  </a:cubicBezTo>
                  <a:cubicBezTo>
                    <a:pt x="4132" y="2830"/>
                    <a:pt x="4109" y="2785"/>
                    <a:pt x="4086" y="2762"/>
                  </a:cubicBezTo>
                  <a:cubicBezTo>
                    <a:pt x="4073" y="2755"/>
                    <a:pt x="4060" y="2752"/>
                    <a:pt x="4047" y="2752"/>
                  </a:cubicBezTo>
                  <a:cubicBezTo>
                    <a:pt x="4016" y="2752"/>
                    <a:pt x="3988" y="2769"/>
                    <a:pt x="3972" y="2785"/>
                  </a:cubicBezTo>
                  <a:cubicBezTo>
                    <a:pt x="3926" y="2853"/>
                    <a:pt x="3904" y="2899"/>
                    <a:pt x="3858" y="2945"/>
                  </a:cubicBezTo>
                  <a:cubicBezTo>
                    <a:pt x="3744" y="3082"/>
                    <a:pt x="3630" y="3196"/>
                    <a:pt x="3493" y="3310"/>
                  </a:cubicBezTo>
                  <a:cubicBezTo>
                    <a:pt x="3493" y="3287"/>
                    <a:pt x="3493" y="3287"/>
                    <a:pt x="3493" y="3287"/>
                  </a:cubicBezTo>
                  <a:cubicBezTo>
                    <a:pt x="3356" y="3401"/>
                    <a:pt x="3173" y="3492"/>
                    <a:pt x="3013" y="3561"/>
                  </a:cubicBezTo>
                  <a:cubicBezTo>
                    <a:pt x="2808" y="3652"/>
                    <a:pt x="2580" y="3698"/>
                    <a:pt x="2374" y="3743"/>
                  </a:cubicBezTo>
                  <a:cubicBezTo>
                    <a:pt x="2260" y="3755"/>
                    <a:pt x="2152" y="3761"/>
                    <a:pt x="2043" y="3761"/>
                  </a:cubicBezTo>
                  <a:cubicBezTo>
                    <a:pt x="1935" y="3761"/>
                    <a:pt x="1827" y="3755"/>
                    <a:pt x="1712" y="3743"/>
                  </a:cubicBezTo>
                  <a:lnTo>
                    <a:pt x="1735" y="3743"/>
                  </a:lnTo>
                  <a:cubicBezTo>
                    <a:pt x="1530" y="3721"/>
                    <a:pt x="1347" y="3652"/>
                    <a:pt x="1165" y="3584"/>
                  </a:cubicBezTo>
                  <a:lnTo>
                    <a:pt x="1187" y="3584"/>
                  </a:lnTo>
                  <a:cubicBezTo>
                    <a:pt x="1028" y="3515"/>
                    <a:pt x="868" y="3424"/>
                    <a:pt x="731" y="3333"/>
                  </a:cubicBezTo>
                  <a:cubicBezTo>
                    <a:pt x="640" y="3241"/>
                    <a:pt x="571" y="3173"/>
                    <a:pt x="480" y="3059"/>
                  </a:cubicBezTo>
                  <a:cubicBezTo>
                    <a:pt x="411" y="2967"/>
                    <a:pt x="343" y="2830"/>
                    <a:pt x="274" y="2716"/>
                  </a:cubicBezTo>
                  <a:cubicBezTo>
                    <a:pt x="229" y="2579"/>
                    <a:pt x="183" y="2420"/>
                    <a:pt x="160" y="2283"/>
                  </a:cubicBezTo>
                  <a:cubicBezTo>
                    <a:pt x="170" y="2283"/>
                    <a:pt x="176" y="2283"/>
                    <a:pt x="179" y="2285"/>
                  </a:cubicBezTo>
                  <a:lnTo>
                    <a:pt x="179" y="2285"/>
                  </a:lnTo>
                  <a:cubicBezTo>
                    <a:pt x="139" y="2065"/>
                    <a:pt x="161" y="1865"/>
                    <a:pt x="183" y="1644"/>
                  </a:cubicBezTo>
                  <a:cubicBezTo>
                    <a:pt x="229" y="1370"/>
                    <a:pt x="297" y="1096"/>
                    <a:pt x="411" y="822"/>
                  </a:cubicBezTo>
                  <a:cubicBezTo>
                    <a:pt x="411" y="822"/>
                    <a:pt x="411" y="845"/>
                    <a:pt x="411" y="845"/>
                  </a:cubicBezTo>
                  <a:cubicBezTo>
                    <a:pt x="525" y="594"/>
                    <a:pt x="640" y="342"/>
                    <a:pt x="799" y="137"/>
                  </a:cubicBezTo>
                  <a:cubicBezTo>
                    <a:pt x="845" y="91"/>
                    <a:pt x="822" y="46"/>
                    <a:pt x="777" y="23"/>
                  </a:cubicBezTo>
                  <a:cubicBezTo>
                    <a:pt x="777" y="0"/>
                    <a:pt x="754" y="0"/>
                    <a:pt x="73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2" name="Google Shape;9885;p58"/>
            <p:cNvSpPr/>
            <p:nvPr/>
          </p:nvSpPr>
          <p:spPr>
            <a:xfrm>
              <a:off x="5710879" y="3845818"/>
              <a:ext cx="79603" cy="140884"/>
            </a:xfrm>
            <a:custGeom>
              <a:avLst/>
              <a:gdLst/>
              <a:ahLst/>
              <a:cxnLst/>
              <a:rect l="l" t="t" r="r" b="b"/>
              <a:pathLst>
                <a:path w="1690" h="299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78" y="183"/>
                    <a:pt x="1324" y="343"/>
                    <a:pt x="1370" y="526"/>
                  </a:cubicBezTo>
                  <a:cubicBezTo>
                    <a:pt x="1370" y="526"/>
                    <a:pt x="1370" y="526"/>
                    <a:pt x="1370" y="503"/>
                  </a:cubicBezTo>
                  <a:cubicBezTo>
                    <a:pt x="1461" y="959"/>
                    <a:pt x="1529" y="1393"/>
                    <a:pt x="1506" y="1850"/>
                  </a:cubicBezTo>
                  <a:cubicBezTo>
                    <a:pt x="1506" y="1986"/>
                    <a:pt x="1484" y="2101"/>
                    <a:pt x="1461" y="2238"/>
                  </a:cubicBezTo>
                  <a:cubicBezTo>
                    <a:pt x="1461" y="2238"/>
                    <a:pt x="1461" y="2215"/>
                    <a:pt x="1461" y="2215"/>
                  </a:cubicBezTo>
                  <a:cubicBezTo>
                    <a:pt x="1438" y="2306"/>
                    <a:pt x="1392" y="2397"/>
                    <a:pt x="1324" y="2489"/>
                  </a:cubicBezTo>
                  <a:lnTo>
                    <a:pt x="1347" y="2489"/>
                  </a:lnTo>
                  <a:cubicBezTo>
                    <a:pt x="1324" y="2489"/>
                    <a:pt x="1324" y="2489"/>
                    <a:pt x="1324" y="2511"/>
                  </a:cubicBezTo>
                  <a:cubicBezTo>
                    <a:pt x="1278" y="2580"/>
                    <a:pt x="1233" y="2626"/>
                    <a:pt x="1187" y="2671"/>
                  </a:cubicBezTo>
                  <a:cubicBezTo>
                    <a:pt x="1141" y="2717"/>
                    <a:pt x="1118" y="2740"/>
                    <a:pt x="1050" y="2763"/>
                  </a:cubicBezTo>
                  <a:cubicBezTo>
                    <a:pt x="1027" y="2785"/>
                    <a:pt x="982" y="2808"/>
                    <a:pt x="959" y="2808"/>
                  </a:cubicBezTo>
                  <a:cubicBezTo>
                    <a:pt x="913" y="2831"/>
                    <a:pt x="867" y="2831"/>
                    <a:pt x="822" y="2831"/>
                  </a:cubicBezTo>
                  <a:cubicBezTo>
                    <a:pt x="776" y="2831"/>
                    <a:pt x="753" y="2808"/>
                    <a:pt x="708" y="2808"/>
                  </a:cubicBezTo>
                  <a:cubicBezTo>
                    <a:pt x="662" y="2785"/>
                    <a:pt x="616" y="2763"/>
                    <a:pt x="548" y="2740"/>
                  </a:cubicBezTo>
                  <a:cubicBezTo>
                    <a:pt x="479" y="2694"/>
                    <a:pt x="434" y="2626"/>
                    <a:pt x="365" y="2580"/>
                  </a:cubicBezTo>
                  <a:cubicBezTo>
                    <a:pt x="297" y="2511"/>
                    <a:pt x="251" y="2420"/>
                    <a:pt x="183" y="2329"/>
                  </a:cubicBezTo>
                  <a:cubicBezTo>
                    <a:pt x="183" y="2329"/>
                    <a:pt x="160" y="2306"/>
                    <a:pt x="160" y="2283"/>
                  </a:cubicBezTo>
                  <a:cubicBezTo>
                    <a:pt x="143" y="2250"/>
                    <a:pt x="114" y="2229"/>
                    <a:pt x="82" y="2229"/>
                  </a:cubicBezTo>
                  <a:cubicBezTo>
                    <a:pt x="70" y="2229"/>
                    <a:pt x="58" y="2231"/>
                    <a:pt x="46" y="2238"/>
                  </a:cubicBezTo>
                  <a:cubicBezTo>
                    <a:pt x="23" y="2238"/>
                    <a:pt x="0" y="2283"/>
                    <a:pt x="0" y="2329"/>
                  </a:cubicBezTo>
                  <a:cubicBezTo>
                    <a:pt x="69" y="2443"/>
                    <a:pt x="137" y="2534"/>
                    <a:pt x="205" y="2648"/>
                  </a:cubicBezTo>
                  <a:cubicBezTo>
                    <a:pt x="274" y="2717"/>
                    <a:pt x="342" y="2785"/>
                    <a:pt x="411" y="2831"/>
                  </a:cubicBezTo>
                  <a:cubicBezTo>
                    <a:pt x="479" y="2877"/>
                    <a:pt x="548" y="2922"/>
                    <a:pt x="616" y="2945"/>
                  </a:cubicBezTo>
                  <a:cubicBezTo>
                    <a:pt x="662" y="2945"/>
                    <a:pt x="685" y="2968"/>
                    <a:pt x="730" y="2968"/>
                  </a:cubicBezTo>
                  <a:cubicBezTo>
                    <a:pt x="753" y="2991"/>
                    <a:pt x="799" y="2991"/>
                    <a:pt x="822" y="2991"/>
                  </a:cubicBezTo>
                  <a:cubicBezTo>
                    <a:pt x="959" y="2991"/>
                    <a:pt x="1096" y="2945"/>
                    <a:pt x="1210" y="2877"/>
                  </a:cubicBezTo>
                  <a:cubicBezTo>
                    <a:pt x="1324" y="2785"/>
                    <a:pt x="1415" y="2671"/>
                    <a:pt x="1484" y="2557"/>
                  </a:cubicBezTo>
                  <a:cubicBezTo>
                    <a:pt x="1575" y="2420"/>
                    <a:pt x="1621" y="2260"/>
                    <a:pt x="1643" y="2101"/>
                  </a:cubicBezTo>
                  <a:cubicBezTo>
                    <a:pt x="1689" y="1918"/>
                    <a:pt x="1689" y="1735"/>
                    <a:pt x="1666" y="1553"/>
                  </a:cubicBezTo>
                  <a:cubicBezTo>
                    <a:pt x="1666" y="1142"/>
                    <a:pt x="1598" y="731"/>
                    <a:pt x="1484" y="320"/>
                  </a:cubicBezTo>
                  <a:cubicBezTo>
                    <a:pt x="1461" y="229"/>
                    <a:pt x="1438" y="160"/>
                    <a:pt x="1415" y="69"/>
                  </a:cubicBezTo>
                  <a:lnTo>
                    <a:pt x="1392" y="69"/>
                  </a:lnTo>
                  <a:cubicBezTo>
                    <a:pt x="1392" y="69"/>
                    <a:pt x="1370" y="69"/>
                    <a:pt x="1370" y="46"/>
                  </a:cubicBezTo>
                  <a:cubicBezTo>
                    <a:pt x="1324" y="46"/>
                    <a:pt x="1255" y="24"/>
                    <a:pt x="121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3" name="Google Shape;9886;p58"/>
            <p:cNvSpPr/>
            <p:nvPr/>
          </p:nvSpPr>
          <p:spPr>
            <a:xfrm>
              <a:off x="5773199" y="3963013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3D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4" name="Google Shape;9887;p58"/>
            <p:cNvSpPr/>
            <p:nvPr/>
          </p:nvSpPr>
          <p:spPr>
            <a:xfrm>
              <a:off x="5773199" y="3963013"/>
              <a:ext cx="47" cy="113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3"/>
                  </a:cubicBezTo>
                  <a:close/>
                </a:path>
              </a:pathLst>
            </a:custGeom>
            <a:solidFill>
              <a:srgbClr val="E3D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5" name="Google Shape;9888;p58"/>
            <p:cNvSpPr/>
            <p:nvPr/>
          </p:nvSpPr>
          <p:spPr>
            <a:xfrm>
              <a:off x="5773199" y="3964097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3D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6" name="Google Shape;9889;p58"/>
            <p:cNvSpPr/>
            <p:nvPr/>
          </p:nvSpPr>
          <p:spPr>
            <a:xfrm>
              <a:off x="5736645" y="3974836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3D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7" name="Google Shape;9890;p58"/>
            <p:cNvSpPr/>
            <p:nvPr/>
          </p:nvSpPr>
          <p:spPr>
            <a:xfrm>
              <a:off x="5606542" y="3951473"/>
              <a:ext cx="119405" cy="133065"/>
            </a:xfrm>
            <a:custGeom>
              <a:avLst/>
              <a:gdLst/>
              <a:ahLst/>
              <a:cxnLst/>
              <a:rect l="l" t="t" r="r" b="b"/>
              <a:pathLst>
                <a:path w="2535" h="2825" extrusionOk="0">
                  <a:moveTo>
                    <a:pt x="2249" y="0"/>
                  </a:moveTo>
                  <a:cubicBezTo>
                    <a:pt x="2238" y="0"/>
                    <a:pt x="2226" y="6"/>
                    <a:pt x="2215" y="17"/>
                  </a:cubicBezTo>
                  <a:cubicBezTo>
                    <a:pt x="2192" y="17"/>
                    <a:pt x="2192" y="40"/>
                    <a:pt x="2169" y="63"/>
                  </a:cubicBezTo>
                  <a:cubicBezTo>
                    <a:pt x="2169" y="63"/>
                    <a:pt x="2169" y="86"/>
                    <a:pt x="2169" y="109"/>
                  </a:cubicBezTo>
                  <a:cubicBezTo>
                    <a:pt x="2192" y="177"/>
                    <a:pt x="2215" y="223"/>
                    <a:pt x="2215" y="268"/>
                  </a:cubicBezTo>
                  <a:cubicBezTo>
                    <a:pt x="2306" y="656"/>
                    <a:pt x="2375" y="1045"/>
                    <a:pt x="2375" y="1433"/>
                  </a:cubicBezTo>
                  <a:cubicBezTo>
                    <a:pt x="2352" y="1592"/>
                    <a:pt x="2329" y="1775"/>
                    <a:pt x="2284" y="1935"/>
                  </a:cubicBezTo>
                  <a:cubicBezTo>
                    <a:pt x="2261" y="2049"/>
                    <a:pt x="2192" y="2163"/>
                    <a:pt x="2147" y="2277"/>
                  </a:cubicBezTo>
                  <a:cubicBezTo>
                    <a:pt x="2101" y="2346"/>
                    <a:pt x="2032" y="2391"/>
                    <a:pt x="1987" y="2460"/>
                  </a:cubicBezTo>
                  <a:cubicBezTo>
                    <a:pt x="1918" y="2505"/>
                    <a:pt x="1873" y="2551"/>
                    <a:pt x="1827" y="2574"/>
                  </a:cubicBezTo>
                  <a:cubicBezTo>
                    <a:pt x="1759" y="2597"/>
                    <a:pt x="1713" y="2619"/>
                    <a:pt x="1644" y="2642"/>
                  </a:cubicBezTo>
                  <a:cubicBezTo>
                    <a:pt x="1599" y="2665"/>
                    <a:pt x="1530" y="2665"/>
                    <a:pt x="1462" y="2665"/>
                  </a:cubicBezTo>
                  <a:cubicBezTo>
                    <a:pt x="1370" y="2665"/>
                    <a:pt x="1279" y="2642"/>
                    <a:pt x="1211" y="2619"/>
                  </a:cubicBezTo>
                  <a:cubicBezTo>
                    <a:pt x="1074" y="2574"/>
                    <a:pt x="960" y="2528"/>
                    <a:pt x="868" y="2460"/>
                  </a:cubicBezTo>
                  <a:cubicBezTo>
                    <a:pt x="731" y="2368"/>
                    <a:pt x="617" y="2277"/>
                    <a:pt x="526" y="2186"/>
                  </a:cubicBezTo>
                  <a:cubicBezTo>
                    <a:pt x="435" y="2072"/>
                    <a:pt x="343" y="1958"/>
                    <a:pt x="275" y="1843"/>
                  </a:cubicBezTo>
                  <a:cubicBezTo>
                    <a:pt x="229" y="1775"/>
                    <a:pt x="206" y="1684"/>
                    <a:pt x="161" y="1592"/>
                  </a:cubicBezTo>
                  <a:cubicBezTo>
                    <a:pt x="161" y="1570"/>
                    <a:pt x="115" y="1547"/>
                    <a:pt x="69" y="1547"/>
                  </a:cubicBezTo>
                  <a:cubicBezTo>
                    <a:pt x="24" y="1570"/>
                    <a:pt x="1" y="1615"/>
                    <a:pt x="24" y="1661"/>
                  </a:cubicBezTo>
                  <a:cubicBezTo>
                    <a:pt x="92" y="1843"/>
                    <a:pt x="184" y="2003"/>
                    <a:pt x="298" y="2163"/>
                  </a:cubicBezTo>
                  <a:cubicBezTo>
                    <a:pt x="412" y="2300"/>
                    <a:pt x="526" y="2414"/>
                    <a:pt x="663" y="2505"/>
                  </a:cubicBezTo>
                  <a:cubicBezTo>
                    <a:pt x="891" y="2688"/>
                    <a:pt x="1165" y="2825"/>
                    <a:pt x="1462" y="2825"/>
                  </a:cubicBezTo>
                  <a:cubicBezTo>
                    <a:pt x="1599" y="2825"/>
                    <a:pt x="1736" y="2802"/>
                    <a:pt x="1850" y="2734"/>
                  </a:cubicBezTo>
                  <a:cubicBezTo>
                    <a:pt x="1918" y="2711"/>
                    <a:pt x="1987" y="2665"/>
                    <a:pt x="2055" y="2619"/>
                  </a:cubicBezTo>
                  <a:cubicBezTo>
                    <a:pt x="2101" y="2551"/>
                    <a:pt x="2169" y="2505"/>
                    <a:pt x="2215" y="2437"/>
                  </a:cubicBezTo>
                  <a:cubicBezTo>
                    <a:pt x="2284" y="2346"/>
                    <a:pt x="2329" y="2254"/>
                    <a:pt x="2375" y="2163"/>
                  </a:cubicBezTo>
                  <a:cubicBezTo>
                    <a:pt x="2420" y="2072"/>
                    <a:pt x="2443" y="1980"/>
                    <a:pt x="2466" y="1889"/>
                  </a:cubicBezTo>
                  <a:cubicBezTo>
                    <a:pt x="2512" y="1684"/>
                    <a:pt x="2535" y="1478"/>
                    <a:pt x="2535" y="1273"/>
                  </a:cubicBezTo>
                  <a:cubicBezTo>
                    <a:pt x="2512" y="862"/>
                    <a:pt x="2420" y="451"/>
                    <a:pt x="2329" y="63"/>
                  </a:cubicBezTo>
                  <a:cubicBezTo>
                    <a:pt x="2329" y="40"/>
                    <a:pt x="2306" y="17"/>
                    <a:pt x="2284" y="17"/>
                  </a:cubicBezTo>
                  <a:cubicBezTo>
                    <a:pt x="2272" y="6"/>
                    <a:pt x="2261" y="0"/>
                    <a:pt x="224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8" name="Google Shape;9891;p58"/>
            <p:cNvSpPr/>
            <p:nvPr/>
          </p:nvSpPr>
          <p:spPr>
            <a:xfrm>
              <a:off x="5408750" y="4025379"/>
              <a:ext cx="206450" cy="152141"/>
            </a:xfrm>
            <a:custGeom>
              <a:avLst/>
              <a:gdLst/>
              <a:ahLst/>
              <a:cxnLst/>
              <a:rect l="l" t="t" r="r" b="b"/>
              <a:pathLst>
                <a:path w="4383" h="3230" extrusionOk="0">
                  <a:moveTo>
                    <a:pt x="4223" y="1"/>
                  </a:moveTo>
                  <a:cubicBezTo>
                    <a:pt x="4177" y="1"/>
                    <a:pt x="4154" y="46"/>
                    <a:pt x="4154" y="92"/>
                  </a:cubicBezTo>
                  <a:cubicBezTo>
                    <a:pt x="4200" y="343"/>
                    <a:pt x="4223" y="617"/>
                    <a:pt x="4223" y="891"/>
                  </a:cubicBezTo>
                  <a:cubicBezTo>
                    <a:pt x="4200" y="1165"/>
                    <a:pt x="4154" y="1461"/>
                    <a:pt x="4086" y="1735"/>
                  </a:cubicBezTo>
                  <a:cubicBezTo>
                    <a:pt x="4017" y="1941"/>
                    <a:pt x="3926" y="2123"/>
                    <a:pt x="3812" y="2306"/>
                  </a:cubicBezTo>
                  <a:lnTo>
                    <a:pt x="3835" y="2306"/>
                  </a:lnTo>
                  <a:cubicBezTo>
                    <a:pt x="3743" y="2420"/>
                    <a:pt x="3652" y="2557"/>
                    <a:pt x="3538" y="2648"/>
                  </a:cubicBezTo>
                  <a:cubicBezTo>
                    <a:pt x="3447" y="2740"/>
                    <a:pt x="3333" y="2831"/>
                    <a:pt x="3218" y="2876"/>
                  </a:cubicBezTo>
                  <a:cubicBezTo>
                    <a:pt x="3104" y="2945"/>
                    <a:pt x="2990" y="2991"/>
                    <a:pt x="2876" y="3013"/>
                  </a:cubicBezTo>
                  <a:cubicBezTo>
                    <a:pt x="2742" y="3047"/>
                    <a:pt x="2621" y="3068"/>
                    <a:pt x="2494" y="3068"/>
                  </a:cubicBezTo>
                  <a:cubicBezTo>
                    <a:pt x="2447" y="3068"/>
                    <a:pt x="2400" y="3065"/>
                    <a:pt x="2351" y="3059"/>
                  </a:cubicBezTo>
                  <a:lnTo>
                    <a:pt x="2374" y="3059"/>
                  </a:lnTo>
                  <a:cubicBezTo>
                    <a:pt x="2191" y="3059"/>
                    <a:pt x="1986" y="3036"/>
                    <a:pt x="1803" y="2968"/>
                  </a:cubicBezTo>
                  <a:cubicBezTo>
                    <a:pt x="1598" y="2899"/>
                    <a:pt x="1415" y="2808"/>
                    <a:pt x="1210" y="2694"/>
                  </a:cubicBezTo>
                  <a:lnTo>
                    <a:pt x="1233" y="2694"/>
                  </a:lnTo>
                  <a:cubicBezTo>
                    <a:pt x="1027" y="2580"/>
                    <a:pt x="867" y="2443"/>
                    <a:pt x="708" y="2283"/>
                  </a:cubicBezTo>
                  <a:cubicBezTo>
                    <a:pt x="594" y="2146"/>
                    <a:pt x="479" y="1986"/>
                    <a:pt x="388" y="1827"/>
                  </a:cubicBezTo>
                  <a:cubicBezTo>
                    <a:pt x="297" y="1690"/>
                    <a:pt x="251" y="1530"/>
                    <a:pt x="206" y="1370"/>
                  </a:cubicBezTo>
                  <a:cubicBezTo>
                    <a:pt x="183" y="1302"/>
                    <a:pt x="183" y="1233"/>
                    <a:pt x="160" y="1187"/>
                  </a:cubicBezTo>
                  <a:cubicBezTo>
                    <a:pt x="160" y="1142"/>
                    <a:pt x="114" y="1096"/>
                    <a:pt x="69" y="1096"/>
                  </a:cubicBezTo>
                  <a:cubicBezTo>
                    <a:pt x="46" y="1119"/>
                    <a:pt x="0" y="1142"/>
                    <a:pt x="0" y="1187"/>
                  </a:cubicBezTo>
                  <a:cubicBezTo>
                    <a:pt x="46" y="1347"/>
                    <a:pt x="69" y="1507"/>
                    <a:pt x="137" y="1667"/>
                  </a:cubicBezTo>
                  <a:cubicBezTo>
                    <a:pt x="183" y="1804"/>
                    <a:pt x="251" y="1941"/>
                    <a:pt x="342" y="2055"/>
                  </a:cubicBezTo>
                  <a:cubicBezTo>
                    <a:pt x="502" y="2306"/>
                    <a:pt x="685" y="2511"/>
                    <a:pt x="936" y="2694"/>
                  </a:cubicBezTo>
                  <a:cubicBezTo>
                    <a:pt x="1164" y="2876"/>
                    <a:pt x="1438" y="3013"/>
                    <a:pt x="1735" y="3105"/>
                  </a:cubicBezTo>
                  <a:cubicBezTo>
                    <a:pt x="1872" y="3150"/>
                    <a:pt x="2009" y="3196"/>
                    <a:pt x="2146" y="3219"/>
                  </a:cubicBezTo>
                  <a:cubicBezTo>
                    <a:pt x="2252" y="3219"/>
                    <a:pt x="2349" y="3229"/>
                    <a:pt x="2442" y="3229"/>
                  </a:cubicBezTo>
                  <a:cubicBezTo>
                    <a:pt x="2488" y="3229"/>
                    <a:pt x="2534" y="3226"/>
                    <a:pt x="2579" y="3219"/>
                  </a:cubicBezTo>
                  <a:cubicBezTo>
                    <a:pt x="2922" y="3196"/>
                    <a:pt x="3264" y="3082"/>
                    <a:pt x="3538" y="2876"/>
                  </a:cubicBezTo>
                  <a:cubicBezTo>
                    <a:pt x="3652" y="2762"/>
                    <a:pt x="3766" y="2648"/>
                    <a:pt x="3880" y="2511"/>
                  </a:cubicBezTo>
                  <a:cubicBezTo>
                    <a:pt x="3972" y="2374"/>
                    <a:pt x="4063" y="2237"/>
                    <a:pt x="4131" y="2078"/>
                  </a:cubicBezTo>
                  <a:cubicBezTo>
                    <a:pt x="4268" y="1758"/>
                    <a:pt x="4337" y="1416"/>
                    <a:pt x="4360" y="1073"/>
                  </a:cubicBezTo>
                  <a:cubicBezTo>
                    <a:pt x="4383" y="731"/>
                    <a:pt x="4383" y="389"/>
                    <a:pt x="4314" y="69"/>
                  </a:cubicBezTo>
                  <a:cubicBezTo>
                    <a:pt x="4314" y="46"/>
                    <a:pt x="4291" y="23"/>
                    <a:pt x="4291" y="23"/>
                  </a:cubicBezTo>
                  <a:cubicBezTo>
                    <a:pt x="4268" y="1"/>
                    <a:pt x="4268" y="1"/>
                    <a:pt x="42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9" name="Google Shape;9892;p58"/>
            <p:cNvSpPr/>
            <p:nvPr/>
          </p:nvSpPr>
          <p:spPr>
            <a:xfrm>
              <a:off x="4980804" y="3297481"/>
              <a:ext cx="47" cy="2214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46"/>
                  </a:moveTo>
                  <a:cubicBezTo>
                    <a:pt x="1" y="24"/>
                    <a:pt x="1" y="24"/>
                    <a:pt x="1" y="1"/>
                  </a:cubicBezTo>
                  <a:cubicBezTo>
                    <a:pt x="1" y="24"/>
                    <a:pt x="1" y="24"/>
                    <a:pt x="1" y="46"/>
                  </a:cubicBezTo>
                  <a:close/>
                </a:path>
              </a:pathLst>
            </a:custGeom>
            <a:solidFill>
              <a:srgbClr val="594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0" name="Google Shape;9893;p58"/>
            <p:cNvSpPr/>
            <p:nvPr/>
          </p:nvSpPr>
          <p:spPr>
            <a:xfrm>
              <a:off x="4989424" y="3310388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94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1" name="Google Shape;9894;p58"/>
            <p:cNvSpPr/>
            <p:nvPr/>
          </p:nvSpPr>
          <p:spPr>
            <a:xfrm>
              <a:off x="4986174" y="3310388"/>
              <a:ext cx="510732" cy="310876"/>
            </a:xfrm>
            <a:custGeom>
              <a:avLst/>
              <a:gdLst/>
              <a:ahLst/>
              <a:cxnLst/>
              <a:rect l="l" t="t" r="r" b="b"/>
              <a:pathLst>
                <a:path w="10843" h="6600" extrusionOk="0">
                  <a:moveTo>
                    <a:pt x="69" y="1"/>
                  </a:moveTo>
                  <a:cubicBezTo>
                    <a:pt x="46" y="138"/>
                    <a:pt x="24" y="275"/>
                    <a:pt x="1" y="412"/>
                  </a:cubicBezTo>
                  <a:cubicBezTo>
                    <a:pt x="46" y="571"/>
                    <a:pt x="92" y="731"/>
                    <a:pt x="138" y="891"/>
                  </a:cubicBezTo>
                  <a:cubicBezTo>
                    <a:pt x="252" y="1256"/>
                    <a:pt x="412" y="1598"/>
                    <a:pt x="594" y="1964"/>
                  </a:cubicBezTo>
                  <a:cubicBezTo>
                    <a:pt x="959" y="2671"/>
                    <a:pt x="1439" y="3310"/>
                    <a:pt x="1987" y="3904"/>
                  </a:cubicBezTo>
                  <a:cubicBezTo>
                    <a:pt x="2534" y="4497"/>
                    <a:pt x="3173" y="4999"/>
                    <a:pt x="3858" y="5433"/>
                  </a:cubicBezTo>
                  <a:cubicBezTo>
                    <a:pt x="4520" y="5844"/>
                    <a:pt x="5251" y="6164"/>
                    <a:pt x="6004" y="6369"/>
                  </a:cubicBezTo>
                  <a:cubicBezTo>
                    <a:pt x="6392" y="6483"/>
                    <a:pt x="6803" y="6552"/>
                    <a:pt x="7191" y="6574"/>
                  </a:cubicBezTo>
                  <a:cubicBezTo>
                    <a:pt x="7374" y="6592"/>
                    <a:pt x="7554" y="6599"/>
                    <a:pt x="7731" y="6599"/>
                  </a:cubicBezTo>
                  <a:cubicBezTo>
                    <a:pt x="8019" y="6599"/>
                    <a:pt x="8301" y="6580"/>
                    <a:pt x="8583" y="6552"/>
                  </a:cubicBezTo>
                  <a:cubicBezTo>
                    <a:pt x="9040" y="6506"/>
                    <a:pt x="9473" y="6415"/>
                    <a:pt x="9907" y="6278"/>
                  </a:cubicBezTo>
                  <a:cubicBezTo>
                    <a:pt x="10227" y="6164"/>
                    <a:pt x="10523" y="6027"/>
                    <a:pt x="10843" y="5890"/>
                  </a:cubicBezTo>
                  <a:cubicBezTo>
                    <a:pt x="10797" y="5844"/>
                    <a:pt x="10774" y="5821"/>
                    <a:pt x="10751" y="5776"/>
                  </a:cubicBezTo>
                  <a:cubicBezTo>
                    <a:pt x="10751" y="5776"/>
                    <a:pt x="10751" y="5753"/>
                    <a:pt x="10751" y="5753"/>
                  </a:cubicBezTo>
                  <a:cubicBezTo>
                    <a:pt x="10683" y="5776"/>
                    <a:pt x="10637" y="5798"/>
                    <a:pt x="10569" y="5844"/>
                  </a:cubicBezTo>
                  <a:cubicBezTo>
                    <a:pt x="10067" y="6072"/>
                    <a:pt x="9519" y="6232"/>
                    <a:pt x="8971" y="6346"/>
                  </a:cubicBezTo>
                  <a:lnTo>
                    <a:pt x="8994" y="6346"/>
                  </a:lnTo>
                  <a:cubicBezTo>
                    <a:pt x="8598" y="6407"/>
                    <a:pt x="8193" y="6437"/>
                    <a:pt x="7790" y="6437"/>
                  </a:cubicBezTo>
                  <a:cubicBezTo>
                    <a:pt x="7589" y="6437"/>
                    <a:pt x="7389" y="6430"/>
                    <a:pt x="7191" y="6415"/>
                  </a:cubicBezTo>
                  <a:lnTo>
                    <a:pt x="7214" y="6415"/>
                  </a:lnTo>
                  <a:cubicBezTo>
                    <a:pt x="6894" y="6392"/>
                    <a:pt x="6574" y="6346"/>
                    <a:pt x="6278" y="6278"/>
                  </a:cubicBezTo>
                  <a:cubicBezTo>
                    <a:pt x="5981" y="6209"/>
                    <a:pt x="5707" y="6118"/>
                    <a:pt x="5433" y="6027"/>
                  </a:cubicBezTo>
                  <a:cubicBezTo>
                    <a:pt x="4748" y="5776"/>
                    <a:pt x="4086" y="5410"/>
                    <a:pt x="3470" y="4999"/>
                  </a:cubicBezTo>
                  <a:cubicBezTo>
                    <a:pt x="3470" y="4999"/>
                    <a:pt x="3470" y="4977"/>
                    <a:pt x="3470" y="4977"/>
                  </a:cubicBezTo>
                  <a:cubicBezTo>
                    <a:pt x="2808" y="4520"/>
                    <a:pt x="2192" y="3949"/>
                    <a:pt x="1690" y="3333"/>
                  </a:cubicBezTo>
                  <a:cubicBezTo>
                    <a:pt x="1690" y="3333"/>
                    <a:pt x="1690" y="3333"/>
                    <a:pt x="1690" y="3356"/>
                  </a:cubicBezTo>
                  <a:cubicBezTo>
                    <a:pt x="1256" y="2808"/>
                    <a:pt x="868" y="2215"/>
                    <a:pt x="594" y="1598"/>
                  </a:cubicBezTo>
                  <a:cubicBezTo>
                    <a:pt x="343" y="1073"/>
                    <a:pt x="183" y="549"/>
                    <a:pt x="6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" name="Google Shape;9895;p58"/>
            <p:cNvSpPr/>
            <p:nvPr/>
          </p:nvSpPr>
          <p:spPr>
            <a:xfrm>
              <a:off x="5149627" y="3545860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94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" name="Google Shape;9896;p58"/>
            <p:cNvSpPr/>
            <p:nvPr/>
          </p:nvSpPr>
          <p:spPr>
            <a:xfrm>
              <a:off x="5149627" y="3544777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594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" name="Google Shape;9897;p58"/>
            <p:cNvSpPr/>
            <p:nvPr/>
          </p:nvSpPr>
          <p:spPr>
            <a:xfrm>
              <a:off x="5149627" y="3544777"/>
              <a:ext cx="47" cy="113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1"/>
                    <a:pt x="0" y="1"/>
                  </a:cubicBezTo>
                  <a:cubicBezTo>
                    <a:pt x="0" y="1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594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" name="Google Shape;9898;p58"/>
            <p:cNvSpPr/>
            <p:nvPr/>
          </p:nvSpPr>
          <p:spPr>
            <a:xfrm>
              <a:off x="5149627" y="3545860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94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" name="Google Shape;9899;p58"/>
            <p:cNvSpPr/>
            <p:nvPr/>
          </p:nvSpPr>
          <p:spPr>
            <a:xfrm>
              <a:off x="5244213" y="2977080"/>
              <a:ext cx="348417" cy="499993"/>
            </a:xfrm>
            <a:custGeom>
              <a:avLst/>
              <a:gdLst/>
              <a:ahLst/>
              <a:cxnLst/>
              <a:rect l="l" t="t" r="r" b="b"/>
              <a:pathLst>
                <a:path w="7397" h="10615" extrusionOk="0">
                  <a:moveTo>
                    <a:pt x="4705" y="1016"/>
                  </a:moveTo>
                  <a:cubicBezTo>
                    <a:pt x="4708" y="1022"/>
                    <a:pt x="4714" y="1028"/>
                    <a:pt x="4726" y="1028"/>
                  </a:cubicBezTo>
                  <a:cubicBezTo>
                    <a:pt x="4719" y="1024"/>
                    <a:pt x="4712" y="1020"/>
                    <a:pt x="4705" y="1016"/>
                  </a:cubicBezTo>
                  <a:close/>
                  <a:moveTo>
                    <a:pt x="1713" y="1"/>
                  </a:moveTo>
                  <a:cubicBezTo>
                    <a:pt x="1348" y="1"/>
                    <a:pt x="1005" y="47"/>
                    <a:pt x="640" y="115"/>
                  </a:cubicBezTo>
                  <a:cubicBezTo>
                    <a:pt x="594" y="115"/>
                    <a:pt x="549" y="138"/>
                    <a:pt x="480" y="138"/>
                  </a:cubicBezTo>
                  <a:cubicBezTo>
                    <a:pt x="320" y="252"/>
                    <a:pt x="161" y="343"/>
                    <a:pt x="1" y="435"/>
                  </a:cubicBezTo>
                  <a:cubicBezTo>
                    <a:pt x="138" y="412"/>
                    <a:pt x="252" y="366"/>
                    <a:pt x="389" y="320"/>
                  </a:cubicBezTo>
                  <a:cubicBezTo>
                    <a:pt x="845" y="206"/>
                    <a:pt x="1348" y="161"/>
                    <a:pt x="1827" y="161"/>
                  </a:cubicBezTo>
                  <a:cubicBezTo>
                    <a:pt x="2329" y="183"/>
                    <a:pt x="2831" y="252"/>
                    <a:pt x="3333" y="412"/>
                  </a:cubicBezTo>
                  <a:lnTo>
                    <a:pt x="3311" y="389"/>
                  </a:lnTo>
                  <a:lnTo>
                    <a:pt x="3311" y="389"/>
                  </a:lnTo>
                  <a:cubicBezTo>
                    <a:pt x="3805" y="546"/>
                    <a:pt x="4256" y="748"/>
                    <a:pt x="4705" y="1016"/>
                  </a:cubicBezTo>
                  <a:lnTo>
                    <a:pt x="4705" y="1016"/>
                  </a:lnTo>
                  <a:cubicBezTo>
                    <a:pt x="4703" y="1010"/>
                    <a:pt x="4703" y="1005"/>
                    <a:pt x="4703" y="1005"/>
                  </a:cubicBezTo>
                  <a:lnTo>
                    <a:pt x="4703" y="1005"/>
                  </a:lnTo>
                  <a:cubicBezTo>
                    <a:pt x="5091" y="1256"/>
                    <a:pt x="5456" y="1553"/>
                    <a:pt x="5776" y="1873"/>
                  </a:cubicBezTo>
                  <a:cubicBezTo>
                    <a:pt x="5776" y="1873"/>
                    <a:pt x="5798" y="1895"/>
                    <a:pt x="5798" y="1895"/>
                  </a:cubicBezTo>
                  <a:cubicBezTo>
                    <a:pt x="6095" y="2192"/>
                    <a:pt x="6346" y="2534"/>
                    <a:pt x="6552" y="2923"/>
                  </a:cubicBezTo>
                  <a:cubicBezTo>
                    <a:pt x="6666" y="3105"/>
                    <a:pt x="6734" y="3288"/>
                    <a:pt x="6826" y="3493"/>
                  </a:cubicBezTo>
                  <a:cubicBezTo>
                    <a:pt x="6894" y="3699"/>
                    <a:pt x="6985" y="3904"/>
                    <a:pt x="7031" y="4132"/>
                  </a:cubicBezTo>
                  <a:cubicBezTo>
                    <a:pt x="7168" y="4726"/>
                    <a:pt x="7236" y="5319"/>
                    <a:pt x="7214" y="5913"/>
                  </a:cubicBezTo>
                  <a:lnTo>
                    <a:pt x="7214" y="5890"/>
                  </a:lnTo>
                  <a:cubicBezTo>
                    <a:pt x="7191" y="6917"/>
                    <a:pt x="7008" y="7921"/>
                    <a:pt x="6711" y="8903"/>
                  </a:cubicBezTo>
                  <a:lnTo>
                    <a:pt x="6711" y="8880"/>
                  </a:lnTo>
                  <a:cubicBezTo>
                    <a:pt x="6552" y="9473"/>
                    <a:pt x="6346" y="10044"/>
                    <a:pt x="6095" y="10615"/>
                  </a:cubicBezTo>
                  <a:cubicBezTo>
                    <a:pt x="6164" y="10569"/>
                    <a:pt x="6255" y="10523"/>
                    <a:pt x="6323" y="10501"/>
                  </a:cubicBezTo>
                  <a:cubicBezTo>
                    <a:pt x="6620" y="9793"/>
                    <a:pt x="6848" y="9063"/>
                    <a:pt x="7031" y="8309"/>
                  </a:cubicBezTo>
                  <a:cubicBezTo>
                    <a:pt x="7259" y="7442"/>
                    <a:pt x="7396" y="6529"/>
                    <a:pt x="7373" y="5639"/>
                  </a:cubicBezTo>
                  <a:cubicBezTo>
                    <a:pt x="7373" y="4817"/>
                    <a:pt x="7236" y="4018"/>
                    <a:pt x="6894" y="3265"/>
                  </a:cubicBezTo>
                  <a:cubicBezTo>
                    <a:pt x="6780" y="2968"/>
                    <a:pt x="6597" y="2671"/>
                    <a:pt x="6415" y="2398"/>
                  </a:cubicBezTo>
                  <a:cubicBezTo>
                    <a:pt x="6232" y="2124"/>
                    <a:pt x="6004" y="1873"/>
                    <a:pt x="5776" y="1644"/>
                  </a:cubicBezTo>
                  <a:cubicBezTo>
                    <a:pt x="5296" y="1165"/>
                    <a:pt x="4726" y="800"/>
                    <a:pt x="4132" y="526"/>
                  </a:cubicBezTo>
                  <a:cubicBezTo>
                    <a:pt x="3539" y="252"/>
                    <a:pt x="2877" y="92"/>
                    <a:pt x="2215" y="24"/>
                  </a:cubicBezTo>
                  <a:cubicBezTo>
                    <a:pt x="2055" y="24"/>
                    <a:pt x="1873" y="1"/>
                    <a:pt x="17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7" name="Google Shape;9900;p58"/>
            <p:cNvSpPr/>
            <p:nvPr/>
          </p:nvSpPr>
          <p:spPr>
            <a:xfrm>
              <a:off x="5552796" y="3114718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94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" name="Google Shape;9901;p58"/>
            <p:cNvSpPr/>
            <p:nvPr/>
          </p:nvSpPr>
          <p:spPr>
            <a:xfrm>
              <a:off x="5552796" y="3114718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94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" name="Google Shape;9902;p58"/>
            <p:cNvSpPr/>
            <p:nvPr/>
          </p:nvSpPr>
          <p:spPr>
            <a:xfrm>
              <a:off x="5552796" y="3114718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94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" name="Google Shape;9903;p58"/>
            <p:cNvSpPr/>
            <p:nvPr/>
          </p:nvSpPr>
          <p:spPr>
            <a:xfrm>
              <a:off x="5552796" y="3114718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94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" name="Google Shape;9904;p58"/>
            <p:cNvSpPr/>
            <p:nvPr/>
          </p:nvSpPr>
          <p:spPr>
            <a:xfrm>
              <a:off x="4980804" y="2906141"/>
              <a:ext cx="548367" cy="797257"/>
            </a:xfrm>
            <a:custGeom>
              <a:avLst/>
              <a:gdLst/>
              <a:ahLst/>
              <a:cxnLst/>
              <a:rect l="l" t="t" r="r" b="b"/>
              <a:pathLst>
                <a:path w="11642" h="16926" extrusionOk="0">
                  <a:moveTo>
                    <a:pt x="10181" y="0"/>
                  </a:moveTo>
                  <a:lnTo>
                    <a:pt x="10181" y="0"/>
                  </a:lnTo>
                  <a:cubicBezTo>
                    <a:pt x="8971" y="366"/>
                    <a:pt x="7761" y="799"/>
                    <a:pt x="6620" y="1347"/>
                  </a:cubicBezTo>
                  <a:cubicBezTo>
                    <a:pt x="5091" y="2055"/>
                    <a:pt x="3653" y="2991"/>
                    <a:pt x="2489" y="4200"/>
                  </a:cubicBezTo>
                  <a:cubicBezTo>
                    <a:pt x="1918" y="4817"/>
                    <a:pt x="1393" y="5501"/>
                    <a:pt x="982" y="6255"/>
                  </a:cubicBezTo>
                  <a:cubicBezTo>
                    <a:pt x="777" y="6597"/>
                    <a:pt x="617" y="6962"/>
                    <a:pt x="480" y="7350"/>
                  </a:cubicBezTo>
                  <a:cubicBezTo>
                    <a:pt x="343" y="7715"/>
                    <a:pt x="229" y="8081"/>
                    <a:pt x="160" y="8469"/>
                  </a:cubicBezTo>
                  <a:cubicBezTo>
                    <a:pt x="92" y="8834"/>
                    <a:pt x="46" y="9199"/>
                    <a:pt x="23" y="9564"/>
                  </a:cubicBezTo>
                  <a:cubicBezTo>
                    <a:pt x="1" y="9929"/>
                    <a:pt x="23" y="10295"/>
                    <a:pt x="69" y="10660"/>
                  </a:cubicBezTo>
                  <a:cubicBezTo>
                    <a:pt x="138" y="11367"/>
                    <a:pt x="343" y="12052"/>
                    <a:pt x="640" y="12714"/>
                  </a:cubicBezTo>
                  <a:cubicBezTo>
                    <a:pt x="936" y="13376"/>
                    <a:pt x="1325" y="13969"/>
                    <a:pt x="1804" y="14494"/>
                  </a:cubicBezTo>
                  <a:cubicBezTo>
                    <a:pt x="2306" y="15042"/>
                    <a:pt x="2877" y="15499"/>
                    <a:pt x="3516" y="15887"/>
                  </a:cubicBezTo>
                  <a:cubicBezTo>
                    <a:pt x="4178" y="16275"/>
                    <a:pt x="4931" y="16549"/>
                    <a:pt x="5684" y="16709"/>
                  </a:cubicBezTo>
                  <a:cubicBezTo>
                    <a:pt x="6118" y="16800"/>
                    <a:pt x="6529" y="16868"/>
                    <a:pt x="6962" y="16891"/>
                  </a:cubicBezTo>
                  <a:cubicBezTo>
                    <a:pt x="7168" y="16914"/>
                    <a:pt x="7373" y="16925"/>
                    <a:pt x="7579" y="16925"/>
                  </a:cubicBezTo>
                  <a:cubicBezTo>
                    <a:pt x="7784" y="16925"/>
                    <a:pt x="7990" y="16914"/>
                    <a:pt x="8195" y="16891"/>
                  </a:cubicBezTo>
                  <a:cubicBezTo>
                    <a:pt x="8560" y="16868"/>
                    <a:pt x="8925" y="16800"/>
                    <a:pt x="9291" y="16686"/>
                  </a:cubicBezTo>
                  <a:cubicBezTo>
                    <a:pt x="9656" y="16572"/>
                    <a:pt x="9998" y="16435"/>
                    <a:pt x="10318" y="16252"/>
                  </a:cubicBezTo>
                  <a:cubicBezTo>
                    <a:pt x="10660" y="16069"/>
                    <a:pt x="10957" y="15841"/>
                    <a:pt x="11231" y="15567"/>
                  </a:cubicBezTo>
                  <a:cubicBezTo>
                    <a:pt x="11390" y="15430"/>
                    <a:pt x="11505" y="15293"/>
                    <a:pt x="11642" y="15156"/>
                  </a:cubicBezTo>
                  <a:lnTo>
                    <a:pt x="11619" y="15156"/>
                  </a:lnTo>
                  <a:cubicBezTo>
                    <a:pt x="11573" y="15111"/>
                    <a:pt x="11550" y="15088"/>
                    <a:pt x="11505" y="15065"/>
                  </a:cubicBezTo>
                  <a:cubicBezTo>
                    <a:pt x="11254" y="15362"/>
                    <a:pt x="10957" y="15636"/>
                    <a:pt x="10637" y="15864"/>
                  </a:cubicBezTo>
                  <a:cubicBezTo>
                    <a:pt x="10300" y="16089"/>
                    <a:pt x="9963" y="16269"/>
                    <a:pt x="9582" y="16428"/>
                  </a:cubicBezTo>
                  <a:lnTo>
                    <a:pt x="9582" y="16428"/>
                  </a:lnTo>
                  <a:cubicBezTo>
                    <a:pt x="9587" y="16421"/>
                    <a:pt x="9587" y="16412"/>
                    <a:pt x="9587" y="16412"/>
                  </a:cubicBezTo>
                  <a:lnTo>
                    <a:pt x="9587" y="16412"/>
                  </a:lnTo>
                  <a:cubicBezTo>
                    <a:pt x="9176" y="16572"/>
                    <a:pt x="8720" y="16686"/>
                    <a:pt x="8263" y="16731"/>
                  </a:cubicBezTo>
                  <a:lnTo>
                    <a:pt x="8286" y="16731"/>
                  </a:lnTo>
                  <a:cubicBezTo>
                    <a:pt x="8066" y="16754"/>
                    <a:pt x="7845" y="16764"/>
                    <a:pt x="7625" y="16764"/>
                  </a:cubicBezTo>
                  <a:cubicBezTo>
                    <a:pt x="7186" y="16764"/>
                    <a:pt x="6749" y="16724"/>
                    <a:pt x="6323" y="16663"/>
                  </a:cubicBezTo>
                  <a:lnTo>
                    <a:pt x="6300" y="16663"/>
                  </a:lnTo>
                  <a:cubicBezTo>
                    <a:pt x="5958" y="16594"/>
                    <a:pt x="5593" y="16526"/>
                    <a:pt x="5250" y="16435"/>
                  </a:cubicBezTo>
                  <a:cubicBezTo>
                    <a:pt x="4908" y="16343"/>
                    <a:pt x="4566" y="16206"/>
                    <a:pt x="4246" y="16069"/>
                  </a:cubicBezTo>
                  <a:lnTo>
                    <a:pt x="4269" y="16069"/>
                  </a:lnTo>
                  <a:cubicBezTo>
                    <a:pt x="3698" y="15818"/>
                    <a:pt x="3173" y="15499"/>
                    <a:pt x="2671" y="15111"/>
                  </a:cubicBezTo>
                  <a:cubicBezTo>
                    <a:pt x="2215" y="14723"/>
                    <a:pt x="1781" y="14266"/>
                    <a:pt x="1416" y="13764"/>
                  </a:cubicBezTo>
                  <a:lnTo>
                    <a:pt x="1416" y="13764"/>
                  </a:lnTo>
                  <a:cubicBezTo>
                    <a:pt x="1439" y="13787"/>
                    <a:pt x="1439" y="13787"/>
                    <a:pt x="1439" y="13787"/>
                  </a:cubicBezTo>
                  <a:cubicBezTo>
                    <a:pt x="1096" y="13308"/>
                    <a:pt x="822" y="12783"/>
                    <a:pt x="617" y="12235"/>
                  </a:cubicBezTo>
                  <a:cubicBezTo>
                    <a:pt x="411" y="11710"/>
                    <a:pt x="275" y="11139"/>
                    <a:pt x="206" y="10546"/>
                  </a:cubicBezTo>
                  <a:lnTo>
                    <a:pt x="206" y="10569"/>
                  </a:lnTo>
                  <a:cubicBezTo>
                    <a:pt x="160" y="9998"/>
                    <a:pt x="160" y="9404"/>
                    <a:pt x="252" y="8811"/>
                  </a:cubicBezTo>
                  <a:cubicBezTo>
                    <a:pt x="343" y="8172"/>
                    <a:pt x="548" y="7556"/>
                    <a:pt x="800" y="6962"/>
                  </a:cubicBezTo>
                  <a:cubicBezTo>
                    <a:pt x="959" y="6597"/>
                    <a:pt x="1165" y="6255"/>
                    <a:pt x="1370" y="5912"/>
                  </a:cubicBezTo>
                  <a:cubicBezTo>
                    <a:pt x="1598" y="5547"/>
                    <a:pt x="1827" y="5205"/>
                    <a:pt x="2101" y="4885"/>
                  </a:cubicBezTo>
                  <a:lnTo>
                    <a:pt x="2101" y="4885"/>
                  </a:lnTo>
                  <a:cubicBezTo>
                    <a:pt x="2101" y="4885"/>
                    <a:pt x="2100" y="4885"/>
                    <a:pt x="2078" y="4908"/>
                  </a:cubicBezTo>
                  <a:cubicBezTo>
                    <a:pt x="2397" y="4520"/>
                    <a:pt x="2740" y="4155"/>
                    <a:pt x="3105" y="3835"/>
                  </a:cubicBezTo>
                  <a:cubicBezTo>
                    <a:pt x="3470" y="3493"/>
                    <a:pt x="3858" y="3196"/>
                    <a:pt x="4246" y="2899"/>
                  </a:cubicBezTo>
                  <a:cubicBezTo>
                    <a:pt x="5502" y="2009"/>
                    <a:pt x="6894" y="1347"/>
                    <a:pt x="8332" y="799"/>
                  </a:cubicBezTo>
                  <a:cubicBezTo>
                    <a:pt x="8925" y="571"/>
                    <a:pt x="9542" y="366"/>
                    <a:pt x="10158" y="183"/>
                  </a:cubicBezTo>
                  <a:cubicBezTo>
                    <a:pt x="10181" y="115"/>
                    <a:pt x="10181" y="46"/>
                    <a:pt x="1018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" name="Google Shape;9905;p58"/>
            <p:cNvSpPr/>
            <p:nvPr/>
          </p:nvSpPr>
          <p:spPr>
            <a:xfrm>
              <a:off x="5180810" y="3042696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94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" name="Google Shape;9906;p58"/>
            <p:cNvSpPr/>
            <p:nvPr/>
          </p:nvSpPr>
          <p:spPr>
            <a:xfrm>
              <a:off x="5278647" y="3690988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594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4" name="Google Shape;9907;p58"/>
            <p:cNvSpPr/>
            <p:nvPr/>
          </p:nvSpPr>
          <p:spPr>
            <a:xfrm>
              <a:off x="5372197" y="2943777"/>
              <a:ext cx="1083" cy="47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94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" name="Google Shape;9908;p58"/>
            <p:cNvSpPr/>
            <p:nvPr/>
          </p:nvSpPr>
          <p:spPr>
            <a:xfrm>
              <a:off x="5180810" y="3042696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94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" name="Google Shape;9909;p58"/>
            <p:cNvSpPr/>
            <p:nvPr/>
          </p:nvSpPr>
          <p:spPr>
            <a:xfrm>
              <a:off x="5180810" y="3042696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94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" name="Google Shape;9910;p58"/>
            <p:cNvSpPr/>
            <p:nvPr/>
          </p:nvSpPr>
          <p:spPr>
            <a:xfrm>
              <a:off x="4992627" y="3321127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94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" name="Google Shape;9911;p58"/>
            <p:cNvSpPr/>
            <p:nvPr/>
          </p:nvSpPr>
          <p:spPr>
            <a:xfrm>
              <a:off x="5008784" y="3482411"/>
              <a:ext cx="1083" cy="47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1"/>
                  </a:moveTo>
                  <a:cubicBezTo>
                    <a:pt x="23" y="1"/>
                    <a:pt x="23" y="1"/>
                    <a:pt x="0" y="1"/>
                  </a:cubicBezTo>
                  <a:cubicBezTo>
                    <a:pt x="23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594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" name="Google Shape;9912;p58"/>
            <p:cNvSpPr/>
            <p:nvPr/>
          </p:nvSpPr>
          <p:spPr>
            <a:xfrm>
              <a:off x="5181847" y="3663055"/>
              <a:ext cx="47" cy="113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23"/>
                  </a:cubicBezTo>
                  <a:close/>
                </a:path>
              </a:pathLst>
            </a:custGeom>
            <a:solidFill>
              <a:srgbClr val="594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" name="Google Shape;9913;p58"/>
            <p:cNvSpPr/>
            <p:nvPr/>
          </p:nvSpPr>
          <p:spPr>
            <a:xfrm>
              <a:off x="5170023" y="2726581"/>
              <a:ext cx="162409" cy="232262"/>
            </a:xfrm>
            <a:custGeom>
              <a:avLst/>
              <a:gdLst/>
              <a:ahLst/>
              <a:cxnLst/>
              <a:rect l="l" t="t" r="r" b="b"/>
              <a:pathLst>
                <a:path w="3448" h="4931" extrusionOk="0">
                  <a:moveTo>
                    <a:pt x="1599" y="1"/>
                  </a:moveTo>
                  <a:cubicBezTo>
                    <a:pt x="1507" y="1"/>
                    <a:pt x="1439" y="23"/>
                    <a:pt x="1393" y="46"/>
                  </a:cubicBezTo>
                  <a:cubicBezTo>
                    <a:pt x="1233" y="115"/>
                    <a:pt x="1097" y="206"/>
                    <a:pt x="960" y="297"/>
                  </a:cubicBezTo>
                  <a:cubicBezTo>
                    <a:pt x="845" y="411"/>
                    <a:pt x="731" y="526"/>
                    <a:pt x="617" y="663"/>
                  </a:cubicBezTo>
                  <a:cubicBezTo>
                    <a:pt x="503" y="799"/>
                    <a:pt x="412" y="936"/>
                    <a:pt x="343" y="1096"/>
                  </a:cubicBezTo>
                  <a:cubicBezTo>
                    <a:pt x="252" y="1256"/>
                    <a:pt x="206" y="1416"/>
                    <a:pt x="138" y="1576"/>
                  </a:cubicBezTo>
                  <a:cubicBezTo>
                    <a:pt x="92" y="1758"/>
                    <a:pt x="47" y="1941"/>
                    <a:pt x="24" y="2101"/>
                  </a:cubicBezTo>
                  <a:cubicBezTo>
                    <a:pt x="1" y="2443"/>
                    <a:pt x="1" y="2785"/>
                    <a:pt x="115" y="3105"/>
                  </a:cubicBezTo>
                  <a:cubicBezTo>
                    <a:pt x="115" y="3138"/>
                    <a:pt x="139" y="3159"/>
                    <a:pt x="171" y="3159"/>
                  </a:cubicBezTo>
                  <a:cubicBezTo>
                    <a:pt x="182" y="3159"/>
                    <a:pt x="194" y="3157"/>
                    <a:pt x="206" y="3150"/>
                  </a:cubicBezTo>
                  <a:cubicBezTo>
                    <a:pt x="252" y="3150"/>
                    <a:pt x="275" y="3105"/>
                    <a:pt x="252" y="3059"/>
                  </a:cubicBezTo>
                  <a:cubicBezTo>
                    <a:pt x="229" y="2945"/>
                    <a:pt x="206" y="2854"/>
                    <a:pt x="183" y="2740"/>
                  </a:cubicBezTo>
                  <a:cubicBezTo>
                    <a:pt x="183" y="2762"/>
                    <a:pt x="183" y="2762"/>
                    <a:pt x="183" y="2762"/>
                  </a:cubicBezTo>
                  <a:cubicBezTo>
                    <a:pt x="161" y="2534"/>
                    <a:pt x="161" y="2306"/>
                    <a:pt x="206" y="2101"/>
                  </a:cubicBezTo>
                  <a:lnTo>
                    <a:pt x="183" y="2101"/>
                  </a:lnTo>
                  <a:cubicBezTo>
                    <a:pt x="229" y="1849"/>
                    <a:pt x="298" y="1598"/>
                    <a:pt x="389" y="1347"/>
                  </a:cubicBezTo>
                  <a:cubicBezTo>
                    <a:pt x="480" y="1142"/>
                    <a:pt x="594" y="959"/>
                    <a:pt x="731" y="777"/>
                  </a:cubicBezTo>
                  <a:cubicBezTo>
                    <a:pt x="738" y="769"/>
                    <a:pt x="744" y="762"/>
                    <a:pt x="750" y="754"/>
                  </a:cubicBezTo>
                  <a:lnTo>
                    <a:pt x="750" y="754"/>
                  </a:lnTo>
                  <a:cubicBezTo>
                    <a:pt x="751" y="754"/>
                    <a:pt x="753" y="754"/>
                    <a:pt x="754" y="754"/>
                  </a:cubicBezTo>
                  <a:cubicBezTo>
                    <a:pt x="753" y="754"/>
                    <a:pt x="752" y="754"/>
                    <a:pt x="750" y="754"/>
                  </a:cubicBezTo>
                  <a:lnTo>
                    <a:pt x="750" y="754"/>
                  </a:lnTo>
                  <a:cubicBezTo>
                    <a:pt x="858" y="625"/>
                    <a:pt x="967" y="498"/>
                    <a:pt x="1097" y="411"/>
                  </a:cubicBezTo>
                  <a:cubicBezTo>
                    <a:pt x="1211" y="320"/>
                    <a:pt x="1325" y="252"/>
                    <a:pt x="1439" y="206"/>
                  </a:cubicBezTo>
                  <a:cubicBezTo>
                    <a:pt x="1507" y="183"/>
                    <a:pt x="1553" y="160"/>
                    <a:pt x="1599" y="160"/>
                  </a:cubicBezTo>
                  <a:lnTo>
                    <a:pt x="1690" y="160"/>
                  </a:lnTo>
                  <a:cubicBezTo>
                    <a:pt x="1690" y="160"/>
                    <a:pt x="1713" y="160"/>
                    <a:pt x="1713" y="183"/>
                  </a:cubicBezTo>
                  <a:cubicBezTo>
                    <a:pt x="1713" y="183"/>
                    <a:pt x="1736" y="183"/>
                    <a:pt x="1736" y="206"/>
                  </a:cubicBezTo>
                  <a:cubicBezTo>
                    <a:pt x="1736" y="206"/>
                    <a:pt x="1758" y="229"/>
                    <a:pt x="1758" y="229"/>
                  </a:cubicBezTo>
                  <a:cubicBezTo>
                    <a:pt x="1758" y="252"/>
                    <a:pt x="1781" y="297"/>
                    <a:pt x="1781" y="320"/>
                  </a:cubicBezTo>
                  <a:cubicBezTo>
                    <a:pt x="1781" y="434"/>
                    <a:pt x="1781" y="571"/>
                    <a:pt x="1758" y="685"/>
                  </a:cubicBezTo>
                  <a:cubicBezTo>
                    <a:pt x="1758" y="799"/>
                    <a:pt x="1736" y="936"/>
                    <a:pt x="1713" y="1051"/>
                  </a:cubicBezTo>
                  <a:cubicBezTo>
                    <a:pt x="1690" y="1165"/>
                    <a:pt x="1667" y="1279"/>
                    <a:pt x="1644" y="1393"/>
                  </a:cubicBezTo>
                  <a:cubicBezTo>
                    <a:pt x="1621" y="1735"/>
                    <a:pt x="1644" y="2055"/>
                    <a:pt x="1667" y="2374"/>
                  </a:cubicBezTo>
                  <a:cubicBezTo>
                    <a:pt x="1713" y="2717"/>
                    <a:pt x="1781" y="3059"/>
                    <a:pt x="1918" y="3379"/>
                  </a:cubicBezTo>
                  <a:cubicBezTo>
                    <a:pt x="1964" y="3539"/>
                    <a:pt x="2032" y="3675"/>
                    <a:pt x="2124" y="3835"/>
                  </a:cubicBezTo>
                  <a:cubicBezTo>
                    <a:pt x="2192" y="3972"/>
                    <a:pt x="2283" y="4109"/>
                    <a:pt x="2398" y="4246"/>
                  </a:cubicBezTo>
                  <a:cubicBezTo>
                    <a:pt x="2512" y="4383"/>
                    <a:pt x="2649" y="4520"/>
                    <a:pt x="2808" y="4634"/>
                  </a:cubicBezTo>
                  <a:cubicBezTo>
                    <a:pt x="2968" y="4748"/>
                    <a:pt x="3151" y="4840"/>
                    <a:pt x="3333" y="4931"/>
                  </a:cubicBezTo>
                  <a:cubicBezTo>
                    <a:pt x="3356" y="4931"/>
                    <a:pt x="3379" y="4931"/>
                    <a:pt x="3402" y="4908"/>
                  </a:cubicBezTo>
                  <a:cubicBezTo>
                    <a:pt x="3425" y="4908"/>
                    <a:pt x="3425" y="4885"/>
                    <a:pt x="3425" y="4862"/>
                  </a:cubicBezTo>
                  <a:cubicBezTo>
                    <a:pt x="3448" y="4840"/>
                    <a:pt x="3448" y="4817"/>
                    <a:pt x="3425" y="4794"/>
                  </a:cubicBezTo>
                  <a:cubicBezTo>
                    <a:pt x="3425" y="4794"/>
                    <a:pt x="3402" y="4771"/>
                    <a:pt x="3379" y="4771"/>
                  </a:cubicBezTo>
                  <a:cubicBezTo>
                    <a:pt x="3356" y="4748"/>
                    <a:pt x="3333" y="4748"/>
                    <a:pt x="3311" y="4748"/>
                  </a:cubicBezTo>
                  <a:cubicBezTo>
                    <a:pt x="3151" y="4680"/>
                    <a:pt x="2991" y="4588"/>
                    <a:pt x="2854" y="4474"/>
                  </a:cubicBezTo>
                  <a:cubicBezTo>
                    <a:pt x="2717" y="4360"/>
                    <a:pt x="2580" y="4223"/>
                    <a:pt x="2466" y="4086"/>
                  </a:cubicBezTo>
                  <a:cubicBezTo>
                    <a:pt x="2329" y="3881"/>
                    <a:pt x="2192" y="3675"/>
                    <a:pt x="2101" y="3447"/>
                  </a:cubicBezTo>
                  <a:cubicBezTo>
                    <a:pt x="1964" y="3128"/>
                    <a:pt x="1895" y="2785"/>
                    <a:pt x="1850" y="2420"/>
                  </a:cubicBezTo>
                  <a:cubicBezTo>
                    <a:pt x="1827" y="2237"/>
                    <a:pt x="1804" y="2032"/>
                    <a:pt x="1804" y="1827"/>
                  </a:cubicBezTo>
                  <a:cubicBezTo>
                    <a:pt x="1804" y="1712"/>
                    <a:pt x="1804" y="1621"/>
                    <a:pt x="1804" y="1507"/>
                  </a:cubicBezTo>
                  <a:cubicBezTo>
                    <a:pt x="1804" y="1416"/>
                    <a:pt x="1827" y="1347"/>
                    <a:pt x="1827" y="1256"/>
                  </a:cubicBezTo>
                  <a:cubicBezTo>
                    <a:pt x="1827" y="1256"/>
                    <a:pt x="1827" y="1256"/>
                    <a:pt x="1827" y="1279"/>
                  </a:cubicBezTo>
                  <a:cubicBezTo>
                    <a:pt x="1850" y="1165"/>
                    <a:pt x="1873" y="1051"/>
                    <a:pt x="1895" y="936"/>
                  </a:cubicBezTo>
                  <a:cubicBezTo>
                    <a:pt x="1918" y="799"/>
                    <a:pt x="1941" y="663"/>
                    <a:pt x="1941" y="548"/>
                  </a:cubicBezTo>
                  <a:cubicBezTo>
                    <a:pt x="1941" y="434"/>
                    <a:pt x="1941" y="320"/>
                    <a:pt x="1918" y="206"/>
                  </a:cubicBezTo>
                  <a:cubicBezTo>
                    <a:pt x="1895" y="160"/>
                    <a:pt x="1873" y="115"/>
                    <a:pt x="1850" y="92"/>
                  </a:cubicBezTo>
                  <a:cubicBezTo>
                    <a:pt x="1827" y="46"/>
                    <a:pt x="1781" y="23"/>
                    <a:pt x="173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" name="Google Shape;9914;p58"/>
            <p:cNvSpPr/>
            <p:nvPr/>
          </p:nvSpPr>
          <p:spPr>
            <a:xfrm>
              <a:off x="5109823" y="2821213"/>
              <a:ext cx="72067" cy="99669"/>
            </a:xfrm>
            <a:custGeom>
              <a:avLst/>
              <a:gdLst/>
              <a:ahLst/>
              <a:cxnLst/>
              <a:rect l="l" t="t" r="r" b="b"/>
              <a:pathLst>
                <a:path w="1530" h="2116" extrusionOk="0">
                  <a:moveTo>
                    <a:pt x="526" y="0"/>
                  </a:moveTo>
                  <a:cubicBezTo>
                    <a:pt x="480" y="0"/>
                    <a:pt x="434" y="23"/>
                    <a:pt x="389" y="23"/>
                  </a:cubicBezTo>
                  <a:cubicBezTo>
                    <a:pt x="343" y="46"/>
                    <a:pt x="275" y="92"/>
                    <a:pt x="229" y="114"/>
                  </a:cubicBezTo>
                  <a:cubicBezTo>
                    <a:pt x="183" y="160"/>
                    <a:pt x="138" y="206"/>
                    <a:pt x="115" y="251"/>
                  </a:cubicBezTo>
                  <a:cubicBezTo>
                    <a:pt x="92" y="297"/>
                    <a:pt x="69" y="365"/>
                    <a:pt x="46" y="411"/>
                  </a:cubicBezTo>
                  <a:cubicBezTo>
                    <a:pt x="1" y="548"/>
                    <a:pt x="1" y="685"/>
                    <a:pt x="24" y="822"/>
                  </a:cubicBezTo>
                  <a:cubicBezTo>
                    <a:pt x="46" y="1119"/>
                    <a:pt x="138" y="1393"/>
                    <a:pt x="252" y="1666"/>
                  </a:cubicBezTo>
                  <a:cubicBezTo>
                    <a:pt x="297" y="1758"/>
                    <a:pt x="343" y="1826"/>
                    <a:pt x="389" y="1895"/>
                  </a:cubicBezTo>
                  <a:cubicBezTo>
                    <a:pt x="434" y="1963"/>
                    <a:pt x="480" y="2032"/>
                    <a:pt x="526" y="2077"/>
                  </a:cubicBezTo>
                  <a:cubicBezTo>
                    <a:pt x="552" y="2104"/>
                    <a:pt x="579" y="2115"/>
                    <a:pt x="601" y="2115"/>
                  </a:cubicBezTo>
                  <a:cubicBezTo>
                    <a:pt x="617" y="2115"/>
                    <a:pt x="630" y="2110"/>
                    <a:pt x="640" y="2100"/>
                  </a:cubicBezTo>
                  <a:cubicBezTo>
                    <a:pt x="663" y="2054"/>
                    <a:pt x="685" y="2009"/>
                    <a:pt x="640" y="1986"/>
                  </a:cubicBezTo>
                  <a:cubicBezTo>
                    <a:pt x="617" y="1940"/>
                    <a:pt x="571" y="1918"/>
                    <a:pt x="548" y="1872"/>
                  </a:cubicBezTo>
                  <a:cubicBezTo>
                    <a:pt x="434" y="1712"/>
                    <a:pt x="366" y="1530"/>
                    <a:pt x="297" y="1347"/>
                  </a:cubicBezTo>
                  <a:cubicBezTo>
                    <a:pt x="297" y="1370"/>
                    <a:pt x="297" y="1370"/>
                    <a:pt x="297" y="1370"/>
                  </a:cubicBezTo>
                  <a:cubicBezTo>
                    <a:pt x="252" y="1187"/>
                    <a:pt x="183" y="1005"/>
                    <a:pt x="183" y="822"/>
                  </a:cubicBezTo>
                  <a:cubicBezTo>
                    <a:pt x="160" y="731"/>
                    <a:pt x="160" y="639"/>
                    <a:pt x="183" y="525"/>
                  </a:cubicBezTo>
                  <a:cubicBezTo>
                    <a:pt x="183" y="480"/>
                    <a:pt x="206" y="434"/>
                    <a:pt x="229" y="388"/>
                  </a:cubicBezTo>
                  <a:cubicBezTo>
                    <a:pt x="229" y="343"/>
                    <a:pt x="252" y="320"/>
                    <a:pt x="275" y="297"/>
                  </a:cubicBezTo>
                  <a:cubicBezTo>
                    <a:pt x="297" y="274"/>
                    <a:pt x="320" y="251"/>
                    <a:pt x="343" y="228"/>
                  </a:cubicBezTo>
                  <a:cubicBezTo>
                    <a:pt x="366" y="206"/>
                    <a:pt x="412" y="206"/>
                    <a:pt x="434" y="183"/>
                  </a:cubicBezTo>
                  <a:cubicBezTo>
                    <a:pt x="457" y="183"/>
                    <a:pt x="480" y="183"/>
                    <a:pt x="503" y="160"/>
                  </a:cubicBezTo>
                  <a:lnTo>
                    <a:pt x="571" y="160"/>
                  </a:lnTo>
                  <a:cubicBezTo>
                    <a:pt x="594" y="183"/>
                    <a:pt x="617" y="183"/>
                    <a:pt x="640" y="206"/>
                  </a:cubicBezTo>
                  <a:cubicBezTo>
                    <a:pt x="708" y="228"/>
                    <a:pt x="754" y="251"/>
                    <a:pt x="800" y="297"/>
                  </a:cubicBezTo>
                  <a:cubicBezTo>
                    <a:pt x="914" y="388"/>
                    <a:pt x="1005" y="525"/>
                    <a:pt x="1096" y="662"/>
                  </a:cubicBezTo>
                  <a:cubicBezTo>
                    <a:pt x="1096" y="639"/>
                    <a:pt x="1096" y="639"/>
                    <a:pt x="1096" y="639"/>
                  </a:cubicBezTo>
                  <a:cubicBezTo>
                    <a:pt x="1188" y="776"/>
                    <a:pt x="1279" y="936"/>
                    <a:pt x="1370" y="1073"/>
                  </a:cubicBezTo>
                  <a:cubicBezTo>
                    <a:pt x="1393" y="1096"/>
                    <a:pt x="1416" y="1096"/>
                    <a:pt x="1439" y="1096"/>
                  </a:cubicBezTo>
                  <a:cubicBezTo>
                    <a:pt x="1461" y="1096"/>
                    <a:pt x="1484" y="1096"/>
                    <a:pt x="1484" y="1073"/>
                  </a:cubicBezTo>
                  <a:cubicBezTo>
                    <a:pt x="1507" y="1073"/>
                    <a:pt x="1507" y="1050"/>
                    <a:pt x="1507" y="1027"/>
                  </a:cubicBezTo>
                  <a:cubicBezTo>
                    <a:pt x="1530" y="1005"/>
                    <a:pt x="1507" y="982"/>
                    <a:pt x="1507" y="959"/>
                  </a:cubicBezTo>
                  <a:lnTo>
                    <a:pt x="1484" y="959"/>
                  </a:lnTo>
                  <a:cubicBezTo>
                    <a:pt x="1416" y="845"/>
                    <a:pt x="1325" y="708"/>
                    <a:pt x="1256" y="594"/>
                  </a:cubicBezTo>
                  <a:cubicBezTo>
                    <a:pt x="1165" y="457"/>
                    <a:pt x="1073" y="343"/>
                    <a:pt x="959" y="228"/>
                  </a:cubicBezTo>
                  <a:cubicBezTo>
                    <a:pt x="845" y="114"/>
                    <a:pt x="731" y="46"/>
                    <a:pt x="594" y="23"/>
                  </a:cubicBezTo>
                  <a:cubicBezTo>
                    <a:pt x="571" y="0"/>
                    <a:pt x="548" y="0"/>
                    <a:pt x="52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" name="Google Shape;9915;p58"/>
            <p:cNvSpPr/>
            <p:nvPr/>
          </p:nvSpPr>
          <p:spPr>
            <a:xfrm>
              <a:off x="5087260" y="2905058"/>
              <a:ext cx="105415" cy="128260"/>
            </a:xfrm>
            <a:custGeom>
              <a:avLst/>
              <a:gdLst/>
              <a:ahLst/>
              <a:cxnLst/>
              <a:rect l="l" t="t" r="r" b="b"/>
              <a:pathLst>
                <a:path w="2238" h="2723" extrusionOk="0">
                  <a:moveTo>
                    <a:pt x="411" y="1"/>
                  </a:moveTo>
                  <a:cubicBezTo>
                    <a:pt x="388" y="1"/>
                    <a:pt x="366" y="1"/>
                    <a:pt x="320" y="23"/>
                  </a:cubicBezTo>
                  <a:cubicBezTo>
                    <a:pt x="274" y="23"/>
                    <a:pt x="229" y="46"/>
                    <a:pt x="206" y="69"/>
                  </a:cubicBezTo>
                  <a:cubicBezTo>
                    <a:pt x="137" y="92"/>
                    <a:pt x="114" y="138"/>
                    <a:pt x="69" y="206"/>
                  </a:cubicBezTo>
                  <a:cubicBezTo>
                    <a:pt x="46" y="252"/>
                    <a:pt x="23" y="320"/>
                    <a:pt x="23" y="389"/>
                  </a:cubicBezTo>
                  <a:cubicBezTo>
                    <a:pt x="0" y="480"/>
                    <a:pt x="0" y="571"/>
                    <a:pt x="0" y="663"/>
                  </a:cubicBezTo>
                  <a:cubicBezTo>
                    <a:pt x="23" y="868"/>
                    <a:pt x="69" y="1073"/>
                    <a:pt x="160" y="1256"/>
                  </a:cubicBezTo>
                  <a:cubicBezTo>
                    <a:pt x="229" y="1439"/>
                    <a:pt x="343" y="1621"/>
                    <a:pt x="480" y="1781"/>
                  </a:cubicBezTo>
                  <a:cubicBezTo>
                    <a:pt x="594" y="1941"/>
                    <a:pt x="754" y="2078"/>
                    <a:pt x="913" y="2215"/>
                  </a:cubicBezTo>
                  <a:cubicBezTo>
                    <a:pt x="1073" y="2329"/>
                    <a:pt x="1256" y="2443"/>
                    <a:pt x="1438" y="2534"/>
                  </a:cubicBezTo>
                  <a:cubicBezTo>
                    <a:pt x="1667" y="2648"/>
                    <a:pt x="1895" y="2717"/>
                    <a:pt x="2146" y="2717"/>
                  </a:cubicBezTo>
                  <a:cubicBezTo>
                    <a:pt x="2154" y="2721"/>
                    <a:pt x="2163" y="2723"/>
                    <a:pt x="2171" y="2723"/>
                  </a:cubicBezTo>
                  <a:cubicBezTo>
                    <a:pt x="2207" y="2723"/>
                    <a:pt x="2237" y="2686"/>
                    <a:pt x="2237" y="2648"/>
                  </a:cubicBezTo>
                  <a:cubicBezTo>
                    <a:pt x="2237" y="2603"/>
                    <a:pt x="2192" y="2580"/>
                    <a:pt x="2146" y="2557"/>
                  </a:cubicBezTo>
                  <a:lnTo>
                    <a:pt x="1986" y="2557"/>
                  </a:lnTo>
                  <a:cubicBezTo>
                    <a:pt x="1826" y="2511"/>
                    <a:pt x="1667" y="2466"/>
                    <a:pt x="1530" y="2397"/>
                  </a:cubicBezTo>
                  <a:cubicBezTo>
                    <a:pt x="1438" y="2352"/>
                    <a:pt x="1324" y="2306"/>
                    <a:pt x="1233" y="2237"/>
                  </a:cubicBezTo>
                  <a:cubicBezTo>
                    <a:pt x="1142" y="2192"/>
                    <a:pt x="1050" y="2123"/>
                    <a:pt x="959" y="2032"/>
                  </a:cubicBezTo>
                  <a:cubicBezTo>
                    <a:pt x="799" y="1895"/>
                    <a:pt x="639" y="1735"/>
                    <a:pt x="503" y="1553"/>
                  </a:cubicBezTo>
                  <a:cubicBezTo>
                    <a:pt x="411" y="1416"/>
                    <a:pt x="320" y="1256"/>
                    <a:pt x="251" y="1096"/>
                  </a:cubicBezTo>
                  <a:cubicBezTo>
                    <a:pt x="206" y="959"/>
                    <a:pt x="183" y="822"/>
                    <a:pt x="183" y="685"/>
                  </a:cubicBezTo>
                  <a:cubicBezTo>
                    <a:pt x="160" y="594"/>
                    <a:pt x="160" y="503"/>
                    <a:pt x="183" y="411"/>
                  </a:cubicBezTo>
                  <a:cubicBezTo>
                    <a:pt x="183" y="366"/>
                    <a:pt x="206" y="320"/>
                    <a:pt x="206" y="274"/>
                  </a:cubicBezTo>
                  <a:cubicBezTo>
                    <a:pt x="229" y="274"/>
                    <a:pt x="229" y="252"/>
                    <a:pt x="251" y="229"/>
                  </a:cubicBezTo>
                  <a:cubicBezTo>
                    <a:pt x="251" y="229"/>
                    <a:pt x="274" y="206"/>
                    <a:pt x="274" y="206"/>
                  </a:cubicBezTo>
                  <a:cubicBezTo>
                    <a:pt x="297" y="206"/>
                    <a:pt x="297" y="183"/>
                    <a:pt x="320" y="183"/>
                  </a:cubicBezTo>
                  <a:cubicBezTo>
                    <a:pt x="343" y="183"/>
                    <a:pt x="366" y="160"/>
                    <a:pt x="388" y="160"/>
                  </a:cubicBezTo>
                  <a:cubicBezTo>
                    <a:pt x="434" y="160"/>
                    <a:pt x="480" y="160"/>
                    <a:pt x="525" y="183"/>
                  </a:cubicBezTo>
                  <a:lnTo>
                    <a:pt x="503" y="183"/>
                  </a:lnTo>
                  <a:cubicBezTo>
                    <a:pt x="708" y="206"/>
                    <a:pt x="868" y="274"/>
                    <a:pt x="1050" y="343"/>
                  </a:cubicBezTo>
                  <a:cubicBezTo>
                    <a:pt x="1063" y="349"/>
                    <a:pt x="1075" y="352"/>
                    <a:pt x="1087" y="352"/>
                  </a:cubicBezTo>
                  <a:cubicBezTo>
                    <a:pt x="1119" y="352"/>
                    <a:pt x="1148" y="331"/>
                    <a:pt x="1164" y="297"/>
                  </a:cubicBezTo>
                  <a:cubicBezTo>
                    <a:pt x="1164" y="252"/>
                    <a:pt x="1142" y="206"/>
                    <a:pt x="1096" y="206"/>
                  </a:cubicBezTo>
                  <a:cubicBezTo>
                    <a:pt x="959" y="138"/>
                    <a:pt x="822" y="92"/>
                    <a:pt x="685" y="46"/>
                  </a:cubicBezTo>
                  <a:cubicBezTo>
                    <a:pt x="594" y="23"/>
                    <a:pt x="503" y="1"/>
                    <a:pt x="41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" name="Google Shape;9916;p58"/>
            <p:cNvSpPr/>
            <p:nvPr/>
          </p:nvSpPr>
          <p:spPr>
            <a:xfrm>
              <a:off x="6181785" y="3663055"/>
              <a:ext cx="47" cy="113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594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" name="Google Shape;9917;p58"/>
            <p:cNvSpPr/>
            <p:nvPr/>
          </p:nvSpPr>
          <p:spPr>
            <a:xfrm>
              <a:off x="6167795" y="3668425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94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" name="Google Shape;9918;p58"/>
            <p:cNvSpPr/>
            <p:nvPr/>
          </p:nvSpPr>
          <p:spPr>
            <a:xfrm>
              <a:off x="5591516" y="3613596"/>
              <a:ext cx="576299" cy="168297"/>
            </a:xfrm>
            <a:custGeom>
              <a:avLst/>
              <a:gdLst/>
              <a:ahLst/>
              <a:cxnLst/>
              <a:rect l="l" t="t" r="r" b="b"/>
              <a:pathLst>
                <a:path w="12235" h="3573" extrusionOk="0">
                  <a:moveTo>
                    <a:pt x="2717" y="2511"/>
                  </a:moveTo>
                  <a:cubicBezTo>
                    <a:pt x="2717" y="2511"/>
                    <a:pt x="2739" y="2534"/>
                    <a:pt x="2739" y="2534"/>
                  </a:cubicBezTo>
                  <a:cubicBezTo>
                    <a:pt x="2739" y="2511"/>
                    <a:pt x="2717" y="2511"/>
                    <a:pt x="2717" y="2511"/>
                  </a:cubicBezTo>
                  <a:close/>
                  <a:moveTo>
                    <a:pt x="160" y="0"/>
                  </a:moveTo>
                  <a:cubicBezTo>
                    <a:pt x="137" y="0"/>
                    <a:pt x="137" y="0"/>
                    <a:pt x="115" y="23"/>
                  </a:cubicBezTo>
                  <a:cubicBezTo>
                    <a:pt x="69" y="23"/>
                    <a:pt x="46" y="46"/>
                    <a:pt x="0" y="46"/>
                  </a:cubicBezTo>
                  <a:cubicBezTo>
                    <a:pt x="183" y="343"/>
                    <a:pt x="366" y="640"/>
                    <a:pt x="571" y="891"/>
                  </a:cubicBezTo>
                  <a:cubicBezTo>
                    <a:pt x="845" y="1256"/>
                    <a:pt x="1165" y="1575"/>
                    <a:pt x="1507" y="1872"/>
                  </a:cubicBezTo>
                  <a:cubicBezTo>
                    <a:pt x="1872" y="2169"/>
                    <a:pt x="2237" y="2443"/>
                    <a:pt x="2648" y="2648"/>
                  </a:cubicBezTo>
                  <a:cubicBezTo>
                    <a:pt x="2991" y="2854"/>
                    <a:pt x="3379" y="3013"/>
                    <a:pt x="3744" y="3150"/>
                  </a:cubicBezTo>
                  <a:cubicBezTo>
                    <a:pt x="4497" y="3401"/>
                    <a:pt x="5273" y="3538"/>
                    <a:pt x="6072" y="3561"/>
                  </a:cubicBezTo>
                  <a:cubicBezTo>
                    <a:pt x="6211" y="3569"/>
                    <a:pt x="6351" y="3573"/>
                    <a:pt x="6491" y="3573"/>
                  </a:cubicBezTo>
                  <a:cubicBezTo>
                    <a:pt x="7156" y="3573"/>
                    <a:pt x="7828" y="3488"/>
                    <a:pt x="8469" y="3356"/>
                  </a:cubicBezTo>
                  <a:cubicBezTo>
                    <a:pt x="9267" y="3173"/>
                    <a:pt x="10021" y="2899"/>
                    <a:pt x="10728" y="2511"/>
                  </a:cubicBezTo>
                  <a:cubicBezTo>
                    <a:pt x="11048" y="2306"/>
                    <a:pt x="11390" y="2100"/>
                    <a:pt x="11687" y="1872"/>
                  </a:cubicBezTo>
                  <a:cubicBezTo>
                    <a:pt x="11824" y="1758"/>
                    <a:pt x="11938" y="1667"/>
                    <a:pt x="12052" y="1553"/>
                  </a:cubicBezTo>
                  <a:cubicBezTo>
                    <a:pt x="12121" y="1416"/>
                    <a:pt x="12166" y="1279"/>
                    <a:pt x="12235" y="1165"/>
                  </a:cubicBezTo>
                  <a:lnTo>
                    <a:pt x="12235" y="1165"/>
                  </a:lnTo>
                  <a:cubicBezTo>
                    <a:pt x="11847" y="1553"/>
                    <a:pt x="11390" y="1918"/>
                    <a:pt x="10911" y="2192"/>
                  </a:cubicBezTo>
                  <a:cubicBezTo>
                    <a:pt x="10340" y="2557"/>
                    <a:pt x="9701" y="2831"/>
                    <a:pt x="9039" y="3036"/>
                  </a:cubicBezTo>
                  <a:cubicBezTo>
                    <a:pt x="8263" y="3264"/>
                    <a:pt x="7441" y="3401"/>
                    <a:pt x="6643" y="3424"/>
                  </a:cubicBezTo>
                  <a:lnTo>
                    <a:pt x="6620" y="3424"/>
                  </a:lnTo>
                  <a:cubicBezTo>
                    <a:pt x="5889" y="3424"/>
                    <a:pt x="5159" y="3356"/>
                    <a:pt x="4429" y="3196"/>
                  </a:cubicBezTo>
                  <a:cubicBezTo>
                    <a:pt x="4155" y="3105"/>
                    <a:pt x="3858" y="3036"/>
                    <a:pt x="3584" y="2922"/>
                  </a:cubicBezTo>
                  <a:cubicBezTo>
                    <a:pt x="3287" y="2808"/>
                    <a:pt x="3013" y="2671"/>
                    <a:pt x="2739" y="2534"/>
                  </a:cubicBezTo>
                  <a:cubicBezTo>
                    <a:pt x="2214" y="2237"/>
                    <a:pt x="1735" y="1872"/>
                    <a:pt x="1301" y="1461"/>
                  </a:cubicBezTo>
                  <a:cubicBezTo>
                    <a:pt x="913" y="1073"/>
                    <a:pt x="548" y="640"/>
                    <a:pt x="251" y="160"/>
                  </a:cubicBezTo>
                  <a:cubicBezTo>
                    <a:pt x="229" y="115"/>
                    <a:pt x="183" y="46"/>
                    <a:pt x="16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" name="Google Shape;9919;p58"/>
            <p:cNvSpPr/>
            <p:nvPr/>
          </p:nvSpPr>
          <p:spPr>
            <a:xfrm>
              <a:off x="5800095" y="3764093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94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" name="Google Shape;9920;p58"/>
            <p:cNvSpPr/>
            <p:nvPr/>
          </p:nvSpPr>
          <p:spPr>
            <a:xfrm>
              <a:off x="5904385" y="3774880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594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" name="Google Shape;9921;p58"/>
            <p:cNvSpPr/>
            <p:nvPr/>
          </p:nvSpPr>
          <p:spPr>
            <a:xfrm>
              <a:off x="5903302" y="3774880"/>
              <a:ext cx="1130" cy="47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1" y="0"/>
                    <a:pt x="24" y="0"/>
                    <a:pt x="24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94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" name="Google Shape;9922;p58"/>
            <p:cNvSpPr/>
            <p:nvPr/>
          </p:nvSpPr>
          <p:spPr>
            <a:xfrm>
              <a:off x="5903302" y="3774880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594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" name="Google Shape;9923;p58"/>
            <p:cNvSpPr/>
            <p:nvPr/>
          </p:nvSpPr>
          <p:spPr>
            <a:xfrm>
              <a:off x="5618413" y="3158807"/>
              <a:ext cx="511769" cy="349453"/>
            </a:xfrm>
            <a:custGeom>
              <a:avLst/>
              <a:gdLst/>
              <a:ahLst/>
              <a:cxnLst/>
              <a:rect l="l" t="t" r="r" b="b"/>
              <a:pathLst>
                <a:path w="10865" h="7419" extrusionOk="0">
                  <a:moveTo>
                    <a:pt x="6414" y="0"/>
                  </a:moveTo>
                  <a:cubicBezTo>
                    <a:pt x="6072" y="0"/>
                    <a:pt x="5729" y="23"/>
                    <a:pt x="5410" y="92"/>
                  </a:cubicBezTo>
                  <a:cubicBezTo>
                    <a:pt x="5067" y="137"/>
                    <a:pt x="4748" y="229"/>
                    <a:pt x="4451" y="343"/>
                  </a:cubicBezTo>
                  <a:cubicBezTo>
                    <a:pt x="4131" y="480"/>
                    <a:pt x="3835" y="617"/>
                    <a:pt x="3538" y="799"/>
                  </a:cubicBezTo>
                  <a:cubicBezTo>
                    <a:pt x="2876" y="1233"/>
                    <a:pt x="2305" y="1849"/>
                    <a:pt x="1849" y="2511"/>
                  </a:cubicBezTo>
                  <a:cubicBezTo>
                    <a:pt x="1324" y="3242"/>
                    <a:pt x="936" y="4063"/>
                    <a:pt x="639" y="4931"/>
                  </a:cubicBezTo>
                  <a:cubicBezTo>
                    <a:pt x="365" y="5661"/>
                    <a:pt x="160" y="6437"/>
                    <a:pt x="0" y="7213"/>
                  </a:cubicBezTo>
                  <a:cubicBezTo>
                    <a:pt x="23" y="7259"/>
                    <a:pt x="46" y="7304"/>
                    <a:pt x="69" y="7350"/>
                  </a:cubicBezTo>
                  <a:cubicBezTo>
                    <a:pt x="91" y="7373"/>
                    <a:pt x="91" y="7373"/>
                    <a:pt x="91" y="7396"/>
                  </a:cubicBezTo>
                  <a:cubicBezTo>
                    <a:pt x="91" y="7396"/>
                    <a:pt x="114" y="7419"/>
                    <a:pt x="114" y="7419"/>
                  </a:cubicBezTo>
                  <a:cubicBezTo>
                    <a:pt x="228" y="6802"/>
                    <a:pt x="388" y="6186"/>
                    <a:pt x="594" y="5570"/>
                  </a:cubicBezTo>
                  <a:cubicBezTo>
                    <a:pt x="586" y="5570"/>
                    <a:pt x="581" y="5570"/>
                    <a:pt x="578" y="5570"/>
                  </a:cubicBezTo>
                  <a:lnTo>
                    <a:pt x="578" y="5570"/>
                  </a:lnTo>
                  <a:cubicBezTo>
                    <a:pt x="896" y="4597"/>
                    <a:pt x="1282" y="3669"/>
                    <a:pt x="1826" y="2808"/>
                  </a:cubicBezTo>
                  <a:cubicBezTo>
                    <a:pt x="2146" y="2306"/>
                    <a:pt x="2534" y="1849"/>
                    <a:pt x="2967" y="1461"/>
                  </a:cubicBezTo>
                  <a:cubicBezTo>
                    <a:pt x="3127" y="1301"/>
                    <a:pt x="3310" y="1164"/>
                    <a:pt x="3492" y="1027"/>
                  </a:cubicBezTo>
                  <a:cubicBezTo>
                    <a:pt x="3675" y="913"/>
                    <a:pt x="3858" y="799"/>
                    <a:pt x="4040" y="708"/>
                  </a:cubicBezTo>
                  <a:cubicBezTo>
                    <a:pt x="4428" y="525"/>
                    <a:pt x="4816" y="366"/>
                    <a:pt x="5250" y="274"/>
                  </a:cubicBezTo>
                  <a:cubicBezTo>
                    <a:pt x="5628" y="199"/>
                    <a:pt x="6006" y="154"/>
                    <a:pt x="6397" y="154"/>
                  </a:cubicBezTo>
                  <a:cubicBezTo>
                    <a:pt x="6478" y="154"/>
                    <a:pt x="6560" y="156"/>
                    <a:pt x="6642" y="160"/>
                  </a:cubicBezTo>
                  <a:lnTo>
                    <a:pt x="6619" y="160"/>
                  </a:lnTo>
                  <a:cubicBezTo>
                    <a:pt x="7144" y="183"/>
                    <a:pt x="7647" y="274"/>
                    <a:pt x="8126" y="411"/>
                  </a:cubicBezTo>
                  <a:cubicBezTo>
                    <a:pt x="8605" y="571"/>
                    <a:pt x="9062" y="776"/>
                    <a:pt x="9495" y="1050"/>
                  </a:cubicBezTo>
                  <a:cubicBezTo>
                    <a:pt x="9906" y="1324"/>
                    <a:pt x="10271" y="1621"/>
                    <a:pt x="10614" y="1986"/>
                  </a:cubicBezTo>
                  <a:cubicBezTo>
                    <a:pt x="10682" y="2100"/>
                    <a:pt x="10774" y="2192"/>
                    <a:pt x="10865" y="2306"/>
                  </a:cubicBezTo>
                  <a:cubicBezTo>
                    <a:pt x="10774" y="2123"/>
                    <a:pt x="10705" y="1963"/>
                    <a:pt x="10614" y="1781"/>
                  </a:cubicBezTo>
                  <a:cubicBezTo>
                    <a:pt x="10591" y="1735"/>
                    <a:pt x="10545" y="1689"/>
                    <a:pt x="10500" y="1667"/>
                  </a:cubicBezTo>
                  <a:cubicBezTo>
                    <a:pt x="10249" y="1416"/>
                    <a:pt x="9975" y="1187"/>
                    <a:pt x="9678" y="982"/>
                  </a:cubicBezTo>
                  <a:cubicBezTo>
                    <a:pt x="9541" y="891"/>
                    <a:pt x="9404" y="799"/>
                    <a:pt x="9244" y="731"/>
                  </a:cubicBezTo>
                  <a:cubicBezTo>
                    <a:pt x="8674" y="411"/>
                    <a:pt x="8035" y="183"/>
                    <a:pt x="7373" y="69"/>
                  </a:cubicBezTo>
                  <a:cubicBezTo>
                    <a:pt x="7053" y="23"/>
                    <a:pt x="6734" y="0"/>
                    <a:pt x="64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" name="Google Shape;9924;p58"/>
            <p:cNvSpPr/>
            <p:nvPr/>
          </p:nvSpPr>
          <p:spPr>
            <a:xfrm>
              <a:off x="5931282" y="3166344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4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" name="Google Shape;9925;p58"/>
            <p:cNvSpPr/>
            <p:nvPr/>
          </p:nvSpPr>
          <p:spPr>
            <a:xfrm>
              <a:off x="6065672" y="3208266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94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3" name="Google Shape;9926;p58"/>
            <p:cNvSpPr/>
            <p:nvPr/>
          </p:nvSpPr>
          <p:spPr>
            <a:xfrm>
              <a:off x="5808716" y="3192109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94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" name="Google Shape;9927;p58"/>
            <p:cNvSpPr/>
            <p:nvPr/>
          </p:nvSpPr>
          <p:spPr>
            <a:xfrm>
              <a:off x="5547426" y="3027622"/>
              <a:ext cx="653736" cy="839414"/>
            </a:xfrm>
            <a:custGeom>
              <a:avLst/>
              <a:gdLst/>
              <a:ahLst/>
              <a:cxnLst/>
              <a:rect l="l" t="t" r="r" b="b"/>
              <a:pathLst>
                <a:path w="13879" h="17821" extrusionOk="0">
                  <a:moveTo>
                    <a:pt x="1" y="12692"/>
                  </a:moveTo>
                  <a:cubicBezTo>
                    <a:pt x="1" y="12694"/>
                    <a:pt x="1" y="12696"/>
                    <a:pt x="1" y="12698"/>
                  </a:cubicBezTo>
                  <a:lnTo>
                    <a:pt x="1" y="12698"/>
                  </a:lnTo>
                  <a:cubicBezTo>
                    <a:pt x="1" y="12696"/>
                    <a:pt x="1" y="12694"/>
                    <a:pt x="1" y="12692"/>
                  </a:cubicBezTo>
                  <a:close/>
                  <a:moveTo>
                    <a:pt x="990" y="14883"/>
                  </a:moveTo>
                  <a:cubicBezTo>
                    <a:pt x="995" y="14890"/>
                    <a:pt x="1000" y="14898"/>
                    <a:pt x="1005" y="14906"/>
                  </a:cubicBezTo>
                  <a:cubicBezTo>
                    <a:pt x="1005" y="14886"/>
                    <a:pt x="1005" y="14883"/>
                    <a:pt x="990" y="14883"/>
                  </a:cubicBezTo>
                  <a:close/>
                  <a:moveTo>
                    <a:pt x="8880" y="1"/>
                  </a:moveTo>
                  <a:cubicBezTo>
                    <a:pt x="8880" y="23"/>
                    <a:pt x="8880" y="23"/>
                    <a:pt x="8880" y="23"/>
                  </a:cubicBezTo>
                  <a:cubicBezTo>
                    <a:pt x="8880" y="46"/>
                    <a:pt x="8880" y="69"/>
                    <a:pt x="8880" y="69"/>
                  </a:cubicBezTo>
                  <a:cubicBezTo>
                    <a:pt x="8857" y="115"/>
                    <a:pt x="8857" y="138"/>
                    <a:pt x="8834" y="183"/>
                  </a:cubicBezTo>
                  <a:cubicBezTo>
                    <a:pt x="9496" y="982"/>
                    <a:pt x="10135" y="1781"/>
                    <a:pt x="10728" y="2603"/>
                  </a:cubicBezTo>
                  <a:cubicBezTo>
                    <a:pt x="11619" y="3858"/>
                    <a:pt x="12418" y="5182"/>
                    <a:pt x="12943" y="6620"/>
                  </a:cubicBezTo>
                  <a:cubicBezTo>
                    <a:pt x="13125" y="7076"/>
                    <a:pt x="13262" y="7556"/>
                    <a:pt x="13376" y="8035"/>
                  </a:cubicBezTo>
                  <a:cubicBezTo>
                    <a:pt x="13513" y="8514"/>
                    <a:pt x="13582" y="8994"/>
                    <a:pt x="13627" y="9496"/>
                  </a:cubicBezTo>
                  <a:cubicBezTo>
                    <a:pt x="13627" y="9473"/>
                    <a:pt x="13627" y="9473"/>
                    <a:pt x="13627" y="9473"/>
                  </a:cubicBezTo>
                  <a:cubicBezTo>
                    <a:pt x="13673" y="9884"/>
                    <a:pt x="13696" y="10295"/>
                    <a:pt x="13673" y="10729"/>
                  </a:cubicBezTo>
                  <a:cubicBezTo>
                    <a:pt x="13650" y="11117"/>
                    <a:pt x="13627" y="11527"/>
                    <a:pt x="13559" y="11938"/>
                  </a:cubicBezTo>
                  <a:lnTo>
                    <a:pt x="13559" y="11915"/>
                  </a:lnTo>
                  <a:cubicBezTo>
                    <a:pt x="13445" y="12555"/>
                    <a:pt x="13262" y="13171"/>
                    <a:pt x="12988" y="13764"/>
                  </a:cubicBezTo>
                  <a:cubicBezTo>
                    <a:pt x="12737" y="14289"/>
                    <a:pt x="12418" y="14791"/>
                    <a:pt x="12030" y="15248"/>
                  </a:cubicBezTo>
                  <a:cubicBezTo>
                    <a:pt x="12030" y="15248"/>
                    <a:pt x="12052" y="15225"/>
                    <a:pt x="12052" y="15225"/>
                  </a:cubicBezTo>
                  <a:lnTo>
                    <a:pt x="12052" y="15225"/>
                  </a:lnTo>
                  <a:cubicBezTo>
                    <a:pt x="11664" y="15682"/>
                    <a:pt x="11253" y="16070"/>
                    <a:pt x="10774" y="16412"/>
                  </a:cubicBezTo>
                  <a:cubicBezTo>
                    <a:pt x="10318" y="16732"/>
                    <a:pt x="9793" y="17005"/>
                    <a:pt x="9245" y="17234"/>
                  </a:cubicBezTo>
                  <a:cubicBezTo>
                    <a:pt x="8674" y="17439"/>
                    <a:pt x="8081" y="17576"/>
                    <a:pt x="7464" y="17645"/>
                  </a:cubicBezTo>
                  <a:cubicBezTo>
                    <a:pt x="7269" y="17659"/>
                    <a:pt x="7072" y="17667"/>
                    <a:pt x="6874" y="17667"/>
                  </a:cubicBezTo>
                  <a:cubicBezTo>
                    <a:pt x="6446" y="17667"/>
                    <a:pt x="6014" y="17631"/>
                    <a:pt x="5593" y="17553"/>
                  </a:cubicBezTo>
                  <a:lnTo>
                    <a:pt x="5616" y="17553"/>
                  </a:lnTo>
                  <a:cubicBezTo>
                    <a:pt x="5273" y="17508"/>
                    <a:pt x="4931" y="17416"/>
                    <a:pt x="4588" y="17302"/>
                  </a:cubicBezTo>
                  <a:cubicBezTo>
                    <a:pt x="4246" y="17188"/>
                    <a:pt x="3904" y="17051"/>
                    <a:pt x="3584" y="16914"/>
                  </a:cubicBezTo>
                  <a:cubicBezTo>
                    <a:pt x="3584" y="16891"/>
                    <a:pt x="3561" y="16891"/>
                    <a:pt x="3561" y="16891"/>
                  </a:cubicBezTo>
                  <a:cubicBezTo>
                    <a:pt x="2968" y="16617"/>
                    <a:pt x="2420" y="16275"/>
                    <a:pt x="1918" y="15864"/>
                  </a:cubicBezTo>
                  <a:cubicBezTo>
                    <a:pt x="1576" y="15567"/>
                    <a:pt x="1256" y="15248"/>
                    <a:pt x="982" y="14883"/>
                  </a:cubicBezTo>
                  <a:cubicBezTo>
                    <a:pt x="985" y="14883"/>
                    <a:pt x="988" y="14883"/>
                    <a:pt x="990" y="14883"/>
                  </a:cubicBezTo>
                  <a:lnTo>
                    <a:pt x="990" y="14883"/>
                  </a:lnTo>
                  <a:cubicBezTo>
                    <a:pt x="768" y="14548"/>
                    <a:pt x="568" y="14213"/>
                    <a:pt x="434" y="13856"/>
                  </a:cubicBezTo>
                  <a:cubicBezTo>
                    <a:pt x="297" y="13468"/>
                    <a:pt x="206" y="13102"/>
                    <a:pt x="160" y="12714"/>
                  </a:cubicBezTo>
                  <a:lnTo>
                    <a:pt x="23" y="12714"/>
                  </a:lnTo>
                  <a:cubicBezTo>
                    <a:pt x="23" y="12714"/>
                    <a:pt x="5" y="12714"/>
                    <a:pt x="1" y="12698"/>
                  </a:cubicBezTo>
                  <a:lnTo>
                    <a:pt x="1" y="12698"/>
                  </a:lnTo>
                  <a:cubicBezTo>
                    <a:pt x="24" y="12901"/>
                    <a:pt x="47" y="13081"/>
                    <a:pt x="92" y="13262"/>
                  </a:cubicBezTo>
                  <a:cubicBezTo>
                    <a:pt x="183" y="13627"/>
                    <a:pt x="297" y="13993"/>
                    <a:pt x="480" y="14335"/>
                  </a:cubicBezTo>
                  <a:cubicBezTo>
                    <a:pt x="640" y="14677"/>
                    <a:pt x="845" y="14974"/>
                    <a:pt x="1096" y="15271"/>
                  </a:cubicBezTo>
                  <a:cubicBezTo>
                    <a:pt x="1324" y="15545"/>
                    <a:pt x="1598" y="15819"/>
                    <a:pt x="1895" y="16047"/>
                  </a:cubicBezTo>
                  <a:cubicBezTo>
                    <a:pt x="2215" y="16321"/>
                    <a:pt x="2557" y="16549"/>
                    <a:pt x="2899" y="16732"/>
                  </a:cubicBezTo>
                  <a:cubicBezTo>
                    <a:pt x="3287" y="16960"/>
                    <a:pt x="3675" y="17142"/>
                    <a:pt x="4063" y="17302"/>
                  </a:cubicBezTo>
                  <a:cubicBezTo>
                    <a:pt x="4794" y="17576"/>
                    <a:pt x="5570" y="17759"/>
                    <a:pt x="6346" y="17804"/>
                  </a:cubicBezTo>
                  <a:cubicBezTo>
                    <a:pt x="6518" y="17815"/>
                    <a:pt x="6691" y="17821"/>
                    <a:pt x="6863" y="17821"/>
                  </a:cubicBezTo>
                  <a:cubicBezTo>
                    <a:pt x="7420" y="17821"/>
                    <a:pt x="7974" y="17761"/>
                    <a:pt x="8514" y="17622"/>
                  </a:cubicBezTo>
                  <a:cubicBezTo>
                    <a:pt x="9222" y="17439"/>
                    <a:pt x="9884" y="17165"/>
                    <a:pt x="10500" y="16777"/>
                  </a:cubicBezTo>
                  <a:cubicBezTo>
                    <a:pt x="11094" y="16412"/>
                    <a:pt x="11641" y="15933"/>
                    <a:pt x="12121" y="15385"/>
                  </a:cubicBezTo>
                  <a:cubicBezTo>
                    <a:pt x="12349" y="15111"/>
                    <a:pt x="12555" y="14814"/>
                    <a:pt x="12760" y="14518"/>
                  </a:cubicBezTo>
                  <a:cubicBezTo>
                    <a:pt x="12943" y="14198"/>
                    <a:pt x="13125" y="13856"/>
                    <a:pt x="13262" y="13513"/>
                  </a:cubicBezTo>
                  <a:cubicBezTo>
                    <a:pt x="13399" y="13171"/>
                    <a:pt x="13536" y="12806"/>
                    <a:pt x="13604" y="12418"/>
                  </a:cubicBezTo>
                  <a:cubicBezTo>
                    <a:pt x="13719" y="12030"/>
                    <a:pt x="13764" y="11619"/>
                    <a:pt x="13810" y="11231"/>
                  </a:cubicBezTo>
                  <a:cubicBezTo>
                    <a:pt x="13878" y="10363"/>
                    <a:pt x="13833" y="9519"/>
                    <a:pt x="13696" y="8674"/>
                  </a:cubicBezTo>
                  <a:cubicBezTo>
                    <a:pt x="13399" y="7031"/>
                    <a:pt x="12714" y="5456"/>
                    <a:pt x="11847" y="4018"/>
                  </a:cubicBezTo>
                  <a:cubicBezTo>
                    <a:pt x="11002" y="2603"/>
                    <a:pt x="9975" y="1279"/>
                    <a:pt x="888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" name="Google Shape;9928;p58"/>
            <p:cNvSpPr/>
            <p:nvPr/>
          </p:nvSpPr>
          <p:spPr>
            <a:xfrm>
              <a:off x="5982862" y="3839365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94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" name="Google Shape;9929;p58"/>
            <p:cNvSpPr/>
            <p:nvPr/>
          </p:nvSpPr>
          <p:spPr>
            <a:xfrm>
              <a:off x="5636689" y="3774880"/>
              <a:ext cx="1083" cy="47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594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" name="Google Shape;9930;p58"/>
            <p:cNvSpPr/>
            <p:nvPr/>
          </p:nvSpPr>
          <p:spPr>
            <a:xfrm>
              <a:off x="6052765" y="3150187"/>
              <a:ext cx="1130" cy="113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4"/>
                  </a:moveTo>
                  <a:cubicBezTo>
                    <a:pt x="23" y="24"/>
                    <a:pt x="0" y="24"/>
                    <a:pt x="0" y="1"/>
                  </a:cubicBezTo>
                  <a:cubicBezTo>
                    <a:pt x="0" y="24"/>
                    <a:pt x="23" y="24"/>
                    <a:pt x="23" y="24"/>
                  </a:cubicBezTo>
                  <a:close/>
                </a:path>
              </a:pathLst>
            </a:custGeom>
            <a:solidFill>
              <a:srgbClr val="594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" name="Google Shape;9931;p58"/>
            <p:cNvSpPr/>
            <p:nvPr/>
          </p:nvSpPr>
          <p:spPr>
            <a:xfrm>
              <a:off x="6157055" y="3339404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594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9" name="Google Shape;9932;p58"/>
            <p:cNvSpPr/>
            <p:nvPr/>
          </p:nvSpPr>
          <p:spPr>
            <a:xfrm>
              <a:off x="6054932" y="3799609"/>
              <a:ext cx="1083" cy="1130"/>
            </a:xfrm>
            <a:custGeom>
              <a:avLst/>
              <a:gdLst/>
              <a:ahLst/>
              <a:cxnLst/>
              <a:rect l="l" t="t" r="r" b="b"/>
              <a:pathLst>
                <a:path w="23" h="24" extrusionOk="0">
                  <a:moveTo>
                    <a:pt x="0" y="23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23"/>
                  </a:cubicBezTo>
                  <a:close/>
                </a:path>
              </a:pathLst>
            </a:custGeom>
            <a:solidFill>
              <a:srgbClr val="594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0" name="Google Shape;9933;p58"/>
            <p:cNvSpPr/>
            <p:nvPr/>
          </p:nvSpPr>
          <p:spPr>
            <a:xfrm>
              <a:off x="5715166" y="3823256"/>
              <a:ext cx="1130" cy="47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594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1" name="Google Shape;9934;p58"/>
            <p:cNvSpPr/>
            <p:nvPr/>
          </p:nvSpPr>
          <p:spPr>
            <a:xfrm>
              <a:off x="5716249" y="3823256"/>
              <a:ext cx="47" cy="113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594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2" name="Google Shape;9935;p58"/>
            <p:cNvSpPr/>
            <p:nvPr/>
          </p:nvSpPr>
          <p:spPr>
            <a:xfrm>
              <a:off x="6080698" y="3037326"/>
              <a:ext cx="221523" cy="165236"/>
            </a:xfrm>
            <a:custGeom>
              <a:avLst/>
              <a:gdLst/>
              <a:ahLst/>
              <a:cxnLst/>
              <a:rect l="l" t="t" r="r" b="b"/>
              <a:pathLst>
                <a:path w="4703" h="3508" extrusionOk="0">
                  <a:moveTo>
                    <a:pt x="4234" y="2602"/>
                  </a:moveTo>
                  <a:cubicBezTo>
                    <a:pt x="4224" y="2603"/>
                    <a:pt x="4224" y="2608"/>
                    <a:pt x="4224" y="2625"/>
                  </a:cubicBezTo>
                  <a:cubicBezTo>
                    <a:pt x="4227" y="2617"/>
                    <a:pt x="4230" y="2610"/>
                    <a:pt x="4234" y="2602"/>
                  </a:cubicBezTo>
                  <a:close/>
                  <a:moveTo>
                    <a:pt x="3973" y="0"/>
                  </a:moveTo>
                  <a:cubicBezTo>
                    <a:pt x="3927" y="23"/>
                    <a:pt x="3881" y="46"/>
                    <a:pt x="3858" y="69"/>
                  </a:cubicBezTo>
                  <a:cubicBezTo>
                    <a:pt x="3767" y="137"/>
                    <a:pt x="3699" y="251"/>
                    <a:pt x="3653" y="342"/>
                  </a:cubicBezTo>
                  <a:cubicBezTo>
                    <a:pt x="3585" y="457"/>
                    <a:pt x="3539" y="571"/>
                    <a:pt x="3470" y="685"/>
                  </a:cubicBezTo>
                  <a:cubicBezTo>
                    <a:pt x="3425" y="799"/>
                    <a:pt x="3379" y="913"/>
                    <a:pt x="3333" y="1004"/>
                  </a:cubicBezTo>
                  <a:cubicBezTo>
                    <a:pt x="3333" y="1004"/>
                    <a:pt x="3333" y="1004"/>
                    <a:pt x="3333" y="982"/>
                  </a:cubicBezTo>
                  <a:cubicBezTo>
                    <a:pt x="3311" y="1073"/>
                    <a:pt x="3265" y="1141"/>
                    <a:pt x="3219" y="1210"/>
                  </a:cubicBezTo>
                  <a:cubicBezTo>
                    <a:pt x="3174" y="1301"/>
                    <a:pt x="3105" y="1392"/>
                    <a:pt x="3060" y="1484"/>
                  </a:cubicBezTo>
                  <a:cubicBezTo>
                    <a:pt x="2945" y="1644"/>
                    <a:pt x="2808" y="1803"/>
                    <a:pt x="2671" y="1963"/>
                  </a:cubicBezTo>
                  <a:lnTo>
                    <a:pt x="2694" y="1963"/>
                  </a:lnTo>
                  <a:cubicBezTo>
                    <a:pt x="2443" y="2214"/>
                    <a:pt x="2192" y="2465"/>
                    <a:pt x="1895" y="2671"/>
                  </a:cubicBezTo>
                  <a:cubicBezTo>
                    <a:pt x="1895" y="2671"/>
                    <a:pt x="1895" y="2648"/>
                    <a:pt x="1895" y="2648"/>
                  </a:cubicBezTo>
                  <a:cubicBezTo>
                    <a:pt x="1690" y="2785"/>
                    <a:pt x="1462" y="2899"/>
                    <a:pt x="1234" y="2990"/>
                  </a:cubicBezTo>
                  <a:cubicBezTo>
                    <a:pt x="1051" y="3036"/>
                    <a:pt x="868" y="3082"/>
                    <a:pt x="686" y="3104"/>
                  </a:cubicBezTo>
                  <a:cubicBezTo>
                    <a:pt x="526" y="3104"/>
                    <a:pt x="343" y="3104"/>
                    <a:pt x="184" y="3059"/>
                  </a:cubicBezTo>
                  <a:lnTo>
                    <a:pt x="92" y="3059"/>
                  </a:lnTo>
                  <a:cubicBezTo>
                    <a:pt x="81" y="3047"/>
                    <a:pt x="75" y="3042"/>
                    <a:pt x="69" y="3042"/>
                  </a:cubicBezTo>
                  <a:cubicBezTo>
                    <a:pt x="64" y="3042"/>
                    <a:pt x="58" y="3047"/>
                    <a:pt x="47" y="3059"/>
                  </a:cubicBezTo>
                  <a:cubicBezTo>
                    <a:pt x="24" y="3059"/>
                    <a:pt x="1" y="3082"/>
                    <a:pt x="1" y="3104"/>
                  </a:cubicBezTo>
                  <a:cubicBezTo>
                    <a:pt x="1" y="3127"/>
                    <a:pt x="1" y="3150"/>
                    <a:pt x="1" y="3150"/>
                  </a:cubicBezTo>
                  <a:cubicBezTo>
                    <a:pt x="1" y="3173"/>
                    <a:pt x="24" y="3196"/>
                    <a:pt x="47" y="3196"/>
                  </a:cubicBezTo>
                  <a:cubicBezTo>
                    <a:pt x="252" y="3241"/>
                    <a:pt x="457" y="3264"/>
                    <a:pt x="663" y="3264"/>
                  </a:cubicBezTo>
                  <a:cubicBezTo>
                    <a:pt x="845" y="3241"/>
                    <a:pt x="1028" y="3218"/>
                    <a:pt x="1211" y="3150"/>
                  </a:cubicBezTo>
                  <a:cubicBezTo>
                    <a:pt x="1370" y="3104"/>
                    <a:pt x="1530" y="3059"/>
                    <a:pt x="1667" y="2967"/>
                  </a:cubicBezTo>
                  <a:cubicBezTo>
                    <a:pt x="1827" y="2899"/>
                    <a:pt x="1964" y="2808"/>
                    <a:pt x="2101" y="2716"/>
                  </a:cubicBezTo>
                  <a:cubicBezTo>
                    <a:pt x="2375" y="2511"/>
                    <a:pt x="2626" y="2283"/>
                    <a:pt x="2854" y="2009"/>
                  </a:cubicBezTo>
                  <a:cubicBezTo>
                    <a:pt x="3060" y="1758"/>
                    <a:pt x="3242" y="1507"/>
                    <a:pt x="3402" y="1210"/>
                  </a:cubicBezTo>
                  <a:cubicBezTo>
                    <a:pt x="3470" y="1096"/>
                    <a:pt x="3516" y="1004"/>
                    <a:pt x="3562" y="890"/>
                  </a:cubicBezTo>
                  <a:cubicBezTo>
                    <a:pt x="3607" y="776"/>
                    <a:pt x="3653" y="662"/>
                    <a:pt x="3721" y="548"/>
                  </a:cubicBezTo>
                  <a:cubicBezTo>
                    <a:pt x="3721" y="548"/>
                    <a:pt x="3721" y="571"/>
                    <a:pt x="3721" y="571"/>
                  </a:cubicBezTo>
                  <a:cubicBezTo>
                    <a:pt x="3767" y="457"/>
                    <a:pt x="3836" y="342"/>
                    <a:pt x="3904" y="251"/>
                  </a:cubicBezTo>
                  <a:cubicBezTo>
                    <a:pt x="3927" y="228"/>
                    <a:pt x="3950" y="206"/>
                    <a:pt x="3973" y="183"/>
                  </a:cubicBezTo>
                  <a:cubicBezTo>
                    <a:pt x="3995" y="183"/>
                    <a:pt x="3995" y="183"/>
                    <a:pt x="4018" y="160"/>
                  </a:cubicBezTo>
                  <a:lnTo>
                    <a:pt x="4064" y="160"/>
                  </a:lnTo>
                  <a:cubicBezTo>
                    <a:pt x="4087" y="160"/>
                    <a:pt x="4087" y="160"/>
                    <a:pt x="4087" y="183"/>
                  </a:cubicBezTo>
                  <a:cubicBezTo>
                    <a:pt x="4109" y="183"/>
                    <a:pt x="4132" y="206"/>
                    <a:pt x="4155" y="206"/>
                  </a:cubicBezTo>
                  <a:cubicBezTo>
                    <a:pt x="4178" y="251"/>
                    <a:pt x="4224" y="274"/>
                    <a:pt x="4246" y="320"/>
                  </a:cubicBezTo>
                  <a:cubicBezTo>
                    <a:pt x="4315" y="434"/>
                    <a:pt x="4383" y="571"/>
                    <a:pt x="4429" y="708"/>
                  </a:cubicBezTo>
                  <a:cubicBezTo>
                    <a:pt x="4475" y="867"/>
                    <a:pt x="4498" y="1027"/>
                    <a:pt x="4520" y="1187"/>
                  </a:cubicBezTo>
                  <a:lnTo>
                    <a:pt x="4520" y="1210"/>
                  </a:lnTo>
                  <a:cubicBezTo>
                    <a:pt x="4543" y="1415"/>
                    <a:pt x="4520" y="1644"/>
                    <a:pt x="4475" y="1872"/>
                  </a:cubicBezTo>
                  <a:cubicBezTo>
                    <a:pt x="4430" y="2115"/>
                    <a:pt x="4343" y="2359"/>
                    <a:pt x="4234" y="2602"/>
                  </a:cubicBezTo>
                  <a:lnTo>
                    <a:pt x="4234" y="2602"/>
                  </a:lnTo>
                  <a:cubicBezTo>
                    <a:pt x="4237" y="2602"/>
                    <a:pt x="4241" y="2602"/>
                    <a:pt x="4246" y="2602"/>
                  </a:cubicBezTo>
                  <a:cubicBezTo>
                    <a:pt x="4132" y="2808"/>
                    <a:pt x="4018" y="2990"/>
                    <a:pt x="3858" y="3150"/>
                  </a:cubicBezTo>
                  <a:lnTo>
                    <a:pt x="3881" y="3150"/>
                  </a:lnTo>
                  <a:cubicBezTo>
                    <a:pt x="3813" y="3218"/>
                    <a:pt x="3721" y="3287"/>
                    <a:pt x="3653" y="3355"/>
                  </a:cubicBezTo>
                  <a:cubicBezTo>
                    <a:pt x="3607" y="3401"/>
                    <a:pt x="3607" y="3447"/>
                    <a:pt x="3630" y="3470"/>
                  </a:cubicBezTo>
                  <a:cubicBezTo>
                    <a:pt x="3657" y="3496"/>
                    <a:pt x="3684" y="3507"/>
                    <a:pt x="3706" y="3507"/>
                  </a:cubicBezTo>
                  <a:cubicBezTo>
                    <a:pt x="3721" y="3507"/>
                    <a:pt x="3735" y="3502"/>
                    <a:pt x="3744" y="3492"/>
                  </a:cubicBezTo>
                  <a:cubicBezTo>
                    <a:pt x="4018" y="3264"/>
                    <a:pt x="4201" y="2990"/>
                    <a:pt x="4361" y="2693"/>
                  </a:cubicBezTo>
                  <a:cubicBezTo>
                    <a:pt x="4429" y="2534"/>
                    <a:pt x="4498" y="2374"/>
                    <a:pt x="4566" y="2191"/>
                  </a:cubicBezTo>
                  <a:cubicBezTo>
                    <a:pt x="4612" y="2032"/>
                    <a:pt x="4657" y="1872"/>
                    <a:pt x="4657" y="1689"/>
                  </a:cubicBezTo>
                  <a:cubicBezTo>
                    <a:pt x="4680" y="1507"/>
                    <a:pt x="4703" y="1347"/>
                    <a:pt x="4680" y="1164"/>
                  </a:cubicBezTo>
                  <a:cubicBezTo>
                    <a:pt x="4657" y="1004"/>
                    <a:pt x="4634" y="845"/>
                    <a:pt x="4589" y="685"/>
                  </a:cubicBezTo>
                  <a:cubicBezTo>
                    <a:pt x="4543" y="525"/>
                    <a:pt x="4475" y="388"/>
                    <a:pt x="4383" y="251"/>
                  </a:cubicBezTo>
                  <a:cubicBezTo>
                    <a:pt x="4338" y="183"/>
                    <a:pt x="4292" y="114"/>
                    <a:pt x="4246" y="69"/>
                  </a:cubicBezTo>
                  <a:cubicBezTo>
                    <a:pt x="4224" y="69"/>
                    <a:pt x="4224" y="69"/>
                    <a:pt x="4201" y="46"/>
                  </a:cubicBezTo>
                  <a:lnTo>
                    <a:pt x="4178" y="46"/>
                  </a:lnTo>
                  <a:cubicBezTo>
                    <a:pt x="4155" y="23"/>
                    <a:pt x="4132" y="23"/>
                    <a:pt x="410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3" name="Google Shape;9936;p58"/>
            <p:cNvSpPr/>
            <p:nvPr/>
          </p:nvSpPr>
          <p:spPr>
            <a:xfrm>
              <a:off x="6252724" y="3177743"/>
              <a:ext cx="76400" cy="85397"/>
            </a:xfrm>
            <a:custGeom>
              <a:avLst/>
              <a:gdLst/>
              <a:ahLst/>
              <a:cxnLst/>
              <a:rect l="l" t="t" r="r" b="b"/>
              <a:pathLst>
                <a:path w="1622" h="1813" extrusionOk="0">
                  <a:moveTo>
                    <a:pt x="1131" y="0"/>
                  </a:moveTo>
                  <a:cubicBezTo>
                    <a:pt x="1065" y="0"/>
                    <a:pt x="998" y="12"/>
                    <a:pt x="937" y="32"/>
                  </a:cubicBezTo>
                  <a:cubicBezTo>
                    <a:pt x="777" y="55"/>
                    <a:pt x="640" y="101"/>
                    <a:pt x="480" y="169"/>
                  </a:cubicBezTo>
                  <a:cubicBezTo>
                    <a:pt x="343" y="215"/>
                    <a:pt x="229" y="283"/>
                    <a:pt x="92" y="329"/>
                  </a:cubicBezTo>
                  <a:lnTo>
                    <a:pt x="69" y="329"/>
                  </a:lnTo>
                  <a:cubicBezTo>
                    <a:pt x="47" y="352"/>
                    <a:pt x="24" y="352"/>
                    <a:pt x="24" y="374"/>
                  </a:cubicBezTo>
                  <a:cubicBezTo>
                    <a:pt x="1" y="397"/>
                    <a:pt x="1" y="420"/>
                    <a:pt x="24" y="443"/>
                  </a:cubicBezTo>
                  <a:cubicBezTo>
                    <a:pt x="24" y="443"/>
                    <a:pt x="24" y="466"/>
                    <a:pt x="47" y="489"/>
                  </a:cubicBezTo>
                  <a:lnTo>
                    <a:pt x="115" y="489"/>
                  </a:lnTo>
                  <a:cubicBezTo>
                    <a:pt x="275" y="420"/>
                    <a:pt x="435" y="352"/>
                    <a:pt x="594" y="283"/>
                  </a:cubicBezTo>
                  <a:lnTo>
                    <a:pt x="594" y="283"/>
                  </a:lnTo>
                  <a:cubicBezTo>
                    <a:pt x="594" y="283"/>
                    <a:pt x="572" y="306"/>
                    <a:pt x="572" y="306"/>
                  </a:cubicBezTo>
                  <a:cubicBezTo>
                    <a:pt x="731" y="237"/>
                    <a:pt x="868" y="192"/>
                    <a:pt x="1028" y="169"/>
                  </a:cubicBezTo>
                  <a:lnTo>
                    <a:pt x="1211" y="169"/>
                  </a:lnTo>
                  <a:cubicBezTo>
                    <a:pt x="1234" y="169"/>
                    <a:pt x="1256" y="192"/>
                    <a:pt x="1279" y="192"/>
                  </a:cubicBezTo>
                  <a:cubicBezTo>
                    <a:pt x="1302" y="215"/>
                    <a:pt x="1325" y="215"/>
                    <a:pt x="1348" y="237"/>
                  </a:cubicBezTo>
                  <a:cubicBezTo>
                    <a:pt x="1371" y="237"/>
                    <a:pt x="1371" y="260"/>
                    <a:pt x="1393" y="283"/>
                  </a:cubicBezTo>
                  <a:cubicBezTo>
                    <a:pt x="1416" y="306"/>
                    <a:pt x="1416" y="329"/>
                    <a:pt x="1439" y="374"/>
                  </a:cubicBezTo>
                  <a:cubicBezTo>
                    <a:pt x="1439" y="397"/>
                    <a:pt x="1462" y="420"/>
                    <a:pt x="1462" y="443"/>
                  </a:cubicBezTo>
                  <a:cubicBezTo>
                    <a:pt x="1462" y="489"/>
                    <a:pt x="1462" y="534"/>
                    <a:pt x="1462" y="557"/>
                  </a:cubicBezTo>
                  <a:cubicBezTo>
                    <a:pt x="1439" y="625"/>
                    <a:pt x="1416" y="671"/>
                    <a:pt x="1393" y="717"/>
                  </a:cubicBezTo>
                  <a:cubicBezTo>
                    <a:pt x="1371" y="808"/>
                    <a:pt x="1302" y="877"/>
                    <a:pt x="1256" y="945"/>
                  </a:cubicBezTo>
                  <a:cubicBezTo>
                    <a:pt x="1119" y="1105"/>
                    <a:pt x="982" y="1219"/>
                    <a:pt x="846" y="1333"/>
                  </a:cubicBezTo>
                  <a:cubicBezTo>
                    <a:pt x="686" y="1447"/>
                    <a:pt x="526" y="1538"/>
                    <a:pt x="343" y="1607"/>
                  </a:cubicBezTo>
                  <a:cubicBezTo>
                    <a:pt x="298" y="1630"/>
                    <a:pt x="252" y="1653"/>
                    <a:pt x="206" y="1653"/>
                  </a:cubicBezTo>
                  <a:cubicBezTo>
                    <a:pt x="184" y="1653"/>
                    <a:pt x="138" y="1698"/>
                    <a:pt x="161" y="1744"/>
                  </a:cubicBezTo>
                  <a:cubicBezTo>
                    <a:pt x="161" y="1790"/>
                    <a:pt x="206" y="1812"/>
                    <a:pt x="252" y="1812"/>
                  </a:cubicBezTo>
                  <a:cubicBezTo>
                    <a:pt x="321" y="1790"/>
                    <a:pt x="412" y="1767"/>
                    <a:pt x="480" y="1744"/>
                  </a:cubicBezTo>
                  <a:cubicBezTo>
                    <a:pt x="549" y="1698"/>
                    <a:pt x="640" y="1653"/>
                    <a:pt x="709" y="1607"/>
                  </a:cubicBezTo>
                  <a:cubicBezTo>
                    <a:pt x="960" y="1447"/>
                    <a:pt x="1211" y="1265"/>
                    <a:pt x="1393" y="1036"/>
                  </a:cubicBezTo>
                  <a:cubicBezTo>
                    <a:pt x="1462" y="945"/>
                    <a:pt x="1553" y="831"/>
                    <a:pt x="1576" y="694"/>
                  </a:cubicBezTo>
                  <a:cubicBezTo>
                    <a:pt x="1599" y="625"/>
                    <a:pt x="1622" y="580"/>
                    <a:pt x="1622" y="511"/>
                  </a:cubicBezTo>
                  <a:cubicBezTo>
                    <a:pt x="1622" y="466"/>
                    <a:pt x="1622" y="397"/>
                    <a:pt x="1599" y="352"/>
                  </a:cubicBezTo>
                  <a:cubicBezTo>
                    <a:pt x="1576" y="283"/>
                    <a:pt x="1553" y="215"/>
                    <a:pt x="1507" y="169"/>
                  </a:cubicBezTo>
                  <a:cubicBezTo>
                    <a:pt x="1485" y="146"/>
                    <a:pt x="1439" y="101"/>
                    <a:pt x="1416" y="78"/>
                  </a:cubicBezTo>
                  <a:cubicBezTo>
                    <a:pt x="1393" y="78"/>
                    <a:pt x="1371" y="55"/>
                    <a:pt x="1371" y="55"/>
                  </a:cubicBezTo>
                  <a:cubicBezTo>
                    <a:pt x="1295" y="17"/>
                    <a:pt x="1213" y="0"/>
                    <a:pt x="113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4" name="Google Shape;9937;p58"/>
            <p:cNvSpPr/>
            <p:nvPr/>
          </p:nvSpPr>
          <p:spPr>
            <a:xfrm>
              <a:off x="6153852" y="3255559"/>
              <a:ext cx="150540" cy="84596"/>
            </a:xfrm>
            <a:custGeom>
              <a:avLst/>
              <a:gdLst/>
              <a:ahLst/>
              <a:cxnLst/>
              <a:rect l="l" t="t" r="r" b="b"/>
              <a:pathLst>
                <a:path w="3196" h="1796" extrusionOk="0">
                  <a:moveTo>
                    <a:pt x="2328" y="1"/>
                  </a:moveTo>
                  <a:cubicBezTo>
                    <a:pt x="2283" y="1"/>
                    <a:pt x="2237" y="23"/>
                    <a:pt x="2237" y="69"/>
                  </a:cubicBezTo>
                  <a:cubicBezTo>
                    <a:pt x="2214" y="115"/>
                    <a:pt x="2237" y="160"/>
                    <a:pt x="2283" y="160"/>
                  </a:cubicBezTo>
                  <a:cubicBezTo>
                    <a:pt x="2465" y="206"/>
                    <a:pt x="2671" y="252"/>
                    <a:pt x="2830" y="320"/>
                  </a:cubicBezTo>
                  <a:cubicBezTo>
                    <a:pt x="2876" y="343"/>
                    <a:pt x="2899" y="366"/>
                    <a:pt x="2945" y="389"/>
                  </a:cubicBezTo>
                  <a:cubicBezTo>
                    <a:pt x="2967" y="411"/>
                    <a:pt x="2990" y="411"/>
                    <a:pt x="2990" y="434"/>
                  </a:cubicBezTo>
                  <a:cubicBezTo>
                    <a:pt x="2990" y="457"/>
                    <a:pt x="3013" y="457"/>
                    <a:pt x="3013" y="480"/>
                  </a:cubicBezTo>
                  <a:cubicBezTo>
                    <a:pt x="3013" y="480"/>
                    <a:pt x="3013" y="503"/>
                    <a:pt x="3036" y="526"/>
                  </a:cubicBezTo>
                  <a:cubicBezTo>
                    <a:pt x="3036" y="548"/>
                    <a:pt x="3036" y="548"/>
                    <a:pt x="3013" y="571"/>
                  </a:cubicBezTo>
                  <a:cubicBezTo>
                    <a:pt x="3013" y="617"/>
                    <a:pt x="3013" y="663"/>
                    <a:pt x="2990" y="708"/>
                  </a:cubicBezTo>
                  <a:cubicBezTo>
                    <a:pt x="2945" y="777"/>
                    <a:pt x="2899" y="868"/>
                    <a:pt x="2830" y="936"/>
                  </a:cubicBezTo>
                  <a:cubicBezTo>
                    <a:pt x="2739" y="1051"/>
                    <a:pt x="2648" y="1142"/>
                    <a:pt x="2534" y="1210"/>
                  </a:cubicBezTo>
                  <a:cubicBezTo>
                    <a:pt x="2397" y="1324"/>
                    <a:pt x="2237" y="1416"/>
                    <a:pt x="2077" y="1461"/>
                  </a:cubicBezTo>
                  <a:cubicBezTo>
                    <a:pt x="1872" y="1553"/>
                    <a:pt x="1643" y="1598"/>
                    <a:pt x="1415" y="1621"/>
                  </a:cubicBezTo>
                  <a:cubicBezTo>
                    <a:pt x="1301" y="1621"/>
                    <a:pt x="1187" y="1644"/>
                    <a:pt x="1073" y="1644"/>
                  </a:cubicBezTo>
                  <a:cubicBezTo>
                    <a:pt x="982" y="1621"/>
                    <a:pt x="867" y="1621"/>
                    <a:pt x="753" y="1598"/>
                  </a:cubicBezTo>
                  <a:cubicBezTo>
                    <a:pt x="594" y="1576"/>
                    <a:pt x="434" y="1530"/>
                    <a:pt x="297" y="1484"/>
                  </a:cubicBezTo>
                  <a:cubicBezTo>
                    <a:pt x="228" y="1461"/>
                    <a:pt x="183" y="1416"/>
                    <a:pt x="137" y="1393"/>
                  </a:cubicBezTo>
                  <a:cubicBezTo>
                    <a:pt x="124" y="1386"/>
                    <a:pt x="110" y="1384"/>
                    <a:pt x="97" y="1384"/>
                  </a:cubicBezTo>
                  <a:cubicBezTo>
                    <a:pt x="67" y="1384"/>
                    <a:pt x="39" y="1400"/>
                    <a:pt x="23" y="1416"/>
                  </a:cubicBezTo>
                  <a:cubicBezTo>
                    <a:pt x="0" y="1461"/>
                    <a:pt x="23" y="1507"/>
                    <a:pt x="46" y="1530"/>
                  </a:cubicBezTo>
                  <a:cubicBezTo>
                    <a:pt x="274" y="1667"/>
                    <a:pt x="525" y="1735"/>
                    <a:pt x="753" y="1758"/>
                  </a:cubicBezTo>
                  <a:cubicBezTo>
                    <a:pt x="874" y="1785"/>
                    <a:pt x="994" y="1796"/>
                    <a:pt x="1114" y="1796"/>
                  </a:cubicBezTo>
                  <a:cubicBezTo>
                    <a:pt x="1199" y="1796"/>
                    <a:pt x="1284" y="1790"/>
                    <a:pt x="1370" y="1781"/>
                  </a:cubicBezTo>
                  <a:cubicBezTo>
                    <a:pt x="1575" y="1758"/>
                    <a:pt x="1780" y="1735"/>
                    <a:pt x="1986" y="1667"/>
                  </a:cubicBezTo>
                  <a:cubicBezTo>
                    <a:pt x="2168" y="1598"/>
                    <a:pt x="2374" y="1530"/>
                    <a:pt x="2534" y="1416"/>
                  </a:cubicBezTo>
                  <a:cubicBezTo>
                    <a:pt x="2716" y="1302"/>
                    <a:pt x="2853" y="1165"/>
                    <a:pt x="2967" y="1005"/>
                  </a:cubicBezTo>
                  <a:cubicBezTo>
                    <a:pt x="3036" y="936"/>
                    <a:pt x="3081" y="845"/>
                    <a:pt x="3127" y="777"/>
                  </a:cubicBezTo>
                  <a:cubicBezTo>
                    <a:pt x="3150" y="708"/>
                    <a:pt x="3173" y="640"/>
                    <a:pt x="3196" y="571"/>
                  </a:cubicBezTo>
                  <a:cubicBezTo>
                    <a:pt x="3196" y="526"/>
                    <a:pt x="3173" y="457"/>
                    <a:pt x="3150" y="411"/>
                  </a:cubicBezTo>
                  <a:cubicBezTo>
                    <a:pt x="3150" y="366"/>
                    <a:pt x="3104" y="320"/>
                    <a:pt x="3081" y="297"/>
                  </a:cubicBezTo>
                  <a:cubicBezTo>
                    <a:pt x="3059" y="275"/>
                    <a:pt x="3036" y="252"/>
                    <a:pt x="3013" y="229"/>
                  </a:cubicBezTo>
                  <a:cubicBezTo>
                    <a:pt x="2922" y="183"/>
                    <a:pt x="2853" y="160"/>
                    <a:pt x="2762" y="115"/>
                  </a:cubicBezTo>
                  <a:cubicBezTo>
                    <a:pt x="2625" y="69"/>
                    <a:pt x="2465" y="46"/>
                    <a:pt x="232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5" name="Google Shape;9938;p58"/>
            <p:cNvSpPr/>
            <p:nvPr/>
          </p:nvSpPr>
          <p:spPr>
            <a:xfrm>
              <a:off x="5161450" y="3193193"/>
              <a:ext cx="287090" cy="205414"/>
            </a:xfrm>
            <a:custGeom>
              <a:avLst/>
              <a:gdLst/>
              <a:ahLst/>
              <a:cxnLst/>
              <a:rect l="l" t="t" r="r" b="b"/>
              <a:pathLst>
                <a:path w="6095" h="4361" extrusionOk="0">
                  <a:moveTo>
                    <a:pt x="3196" y="1"/>
                  </a:moveTo>
                  <a:cubicBezTo>
                    <a:pt x="3082" y="1"/>
                    <a:pt x="2945" y="24"/>
                    <a:pt x="2808" y="46"/>
                  </a:cubicBezTo>
                  <a:cubicBezTo>
                    <a:pt x="2465" y="92"/>
                    <a:pt x="2123" y="206"/>
                    <a:pt x="1803" y="366"/>
                  </a:cubicBezTo>
                  <a:cubicBezTo>
                    <a:pt x="1507" y="549"/>
                    <a:pt x="1233" y="754"/>
                    <a:pt x="982" y="1005"/>
                  </a:cubicBezTo>
                  <a:cubicBezTo>
                    <a:pt x="480" y="1507"/>
                    <a:pt x="160" y="2146"/>
                    <a:pt x="23" y="2831"/>
                  </a:cubicBezTo>
                  <a:cubicBezTo>
                    <a:pt x="0" y="2922"/>
                    <a:pt x="69" y="2991"/>
                    <a:pt x="160" y="3014"/>
                  </a:cubicBezTo>
                  <a:cubicBezTo>
                    <a:pt x="169" y="3017"/>
                    <a:pt x="178" y="3018"/>
                    <a:pt x="188" y="3018"/>
                  </a:cubicBezTo>
                  <a:cubicBezTo>
                    <a:pt x="251" y="3018"/>
                    <a:pt x="323" y="2956"/>
                    <a:pt x="343" y="2877"/>
                  </a:cubicBezTo>
                  <a:cubicBezTo>
                    <a:pt x="365" y="2785"/>
                    <a:pt x="388" y="2671"/>
                    <a:pt x="411" y="2557"/>
                  </a:cubicBezTo>
                  <a:cubicBezTo>
                    <a:pt x="502" y="2283"/>
                    <a:pt x="639" y="1987"/>
                    <a:pt x="799" y="1735"/>
                  </a:cubicBezTo>
                  <a:cubicBezTo>
                    <a:pt x="959" y="1507"/>
                    <a:pt x="1142" y="1279"/>
                    <a:pt x="1347" y="1096"/>
                  </a:cubicBezTo>
                  <a:cubicBezTo>
                    <a:pt x="1530" y="914"/>
                    <a:pt x="1735" y="777"/>
                    <a:pt x="1963" y="640"/>
                  </a:cubicBezTo>
                  <a:cubicBezTo>
                    <a:pt x="2169" y="526"/>
                    <a:pt x="2397" y="457"/>
                    <a:pt x="2648" y="389"/>
                  </a:cubicBezTo>
                  <a:cubicBezTo>
                    <a:pt x="2853" y="343"/>
                    <a:pt x="3059" y="320"/>
                    <a:pt x="3287" y="320"/>
                  </a:cubicBezTo>
                  <a:cubicBezTo>
                    <a:pt x="3493" y="343"/>
                    <a:pt x="3721" y="366"/>
                    <a:pt x="3926" y="434"/>
                  </a:cubicBezTo>
                  <a:cubicBezTo>
                    <a:pt x="4132" y="503"/>
                    <a:pt x="4314" y="594"/>
                    <a:pt x="4497" y="708"/>
                  </a:cubicBezTo>
                  <a:cubicBezTo>
                    <a:pt x="4679" y="822"/>
                    <a:pt x="4862" y="959"/>
                    <a:pt x="4999" y="1119"/>
                  </a:cubicBezTo>
                  <a:cubicBezTo>
                    <a:pt x="5159" y="1302"/>
                    <a:pt x="5296" y="1484"/>
                    <a:pt x="5410" y="1690"/>
                  </a:cubicBezTo>
                  <a:cubicBezTo>
                    <a:pt x="5524" y="1918"/>
                    <a:pt x="5615" y="2169"/>
                    <a:pt x="5684" y="2443"/>
                  </a:cubicBezTo>
                  <a:cubicBezTo>
                    <a:pt x="5729" y="2671"/>
                    <a:pt x="5775" y="2922"/>
                    <a:pt x="5775" y="3173"/>
                  </a:cubicBezTo>
                  <a:cubicBezTo>
                    <a:pt x="5775" y="3196"/>
                    <a:pt x="5775" y="3242"/>
                    <a:pt x="5775" y="3288"/>
                  </a:cubicBezTo>
                  <a:cubicBezTo>
                    <a:pt x="5775" y="3379"/>
                    <a:pt x="5752" y="3493"/>
                    <a:pt x="5752" y="3584"/>
                  </a:cubicBezTo>
                  <a:cubicBezTo>
                    <a:pt x="5752" y="3607"/>
                    <a:pt x="5752" y="3607"/>
                    <a:pt x="5729" y="3630"/>
                  </a:cubicBezTo>
                  <a:cubicBezTo>
                    <a:pt x="5729" y="3630"/>
                    <a:pt x="5729" y="3653"/>
                    <a:pt x="5729" y="3676"/>
                  </a:cubicBezTo>
                  <a:cubicBezTo>
                    <a:pt x="5729" y="3744"/>
                    <a:pt x="5707" y="3790"/>
                    <a:pt x="5707" y="3858"/>
                  </a:cubicBezTo>
                  <a:cubicBezTo>
                    <a:pt x="5707" y="3858"/>
                    <a:pt x="5707" y="3881"/>
                    <a:pt x="5707" y="3881"/>
                  </a:cubicBezTo>
                  <a:cubicBezTo>
                    <a:pt x="5684" y="3904"/>
                    <a:pt x="5684" y="3927"/>
                    <a:pt x="5684" y="3950"/>
                  </a:cubicBezTo>
                  <a:cubicBezTo>
                    <a:pt x="5661" y="3995"/>
                    <a:pt x="5661" y="4064"/>
                    <a:pt x="5638" y="4132"/>
                  </a:cubicBezTo>
                  <a:cubicBezTo>
                    <a:pt x="5638" y="4132"/>
                    <a:pt x="5638" y="4132"/>
                    <a:pt x="5638" y="4155"/>
                  </a:cubicBezTo>
                  <a:cubicBezTo>
                    <a:pt x="5638" y="4155"/>
                    <a:pt x="5615" y="4178"/>
                    <a:pt x="5615" y="4178"/>
                  </a:cubicBezTo>
                  <a:cubicBezTo>
                    <a:pt x="5615" y="4178"/>
                    <a:pt x="5615" y="4201"/>
                    <a:pt x="5615" y="4201"/>
                  </a:cubicBezTo>
                  <a:cubicBezTo>
                    <a:pt x="5615" y="4246"/>
                    <a:pt x="5638" y="4269"/>
                    <a:pt x="5661" y="4292"/>
                  </a:cubicBezTo>
                  <a:cubicBezTo>
                    <a:pt x="5684" y="4338"/>
                    <a:pt x="5707" y="4360"/>
                    <a:pt x="5752" y="4360"/>
                  </a:cubicBezTo>
                  <a:cubicBezTo>
                    <a:pt x="5798" y="4360"/>
                    <a:pt x="5844" y="4360"/>
                    <a:pt x="5866" y="4338"/>
                  </a:cubicBezTo>
                  <a:cubicBezTo>
                    <a:pt x="5912" y="4315"/>
                    <a:pt x="5935" y="4269"/>
                    <a:pt x="5935" y="4223"/>
                  </a:cubicBezTo>
                  <a:cubicBezTo>
                    <a:pt x="5935" y="4223"/>
                    <a:pt x="5935" y="4223"/>
                    <a:pt x="5935" y="4201"/>
                  </a:cubicBezTo>
                  <a:cubicBezTo>
                    <a:pt x="5958" y="4201"/>
                    <a:pt x="5958" y="4201"/>
                    <a:pt x="5958" y="4178"/>
                  </a:cubicBezTo>
                  <a:lnTo>
                    <a:pt x="5958" y="4155"/>
                  </a:lnTo>
                  <a:cubicBezTo>
                    <a:pt x="5981" y="4109"/>
                    <a:pt x="5981" y="4041"/>
                    <a:pt x="6003" y="3995"/>
                  </a:cubicBezTo>
                  <a:cubicBezTo>
                    <a:pt x="6003" y="3995"/>
                    <a:pt x="6003" y="3972"/>
                    <a:pt x="6003" y="3972"/>
                  </a:cubicBezTo>
                  <a:cubicBezTo>
                    <a:pt x="6003" y="3972"/>
                    <a:pt x="6003" y="3950"/>
                    <a:pt x="6003" y="3950"/>
                  </a:cubicBezTo>
                  <a:cubicBezTo>
                    <a:pt x="6003" y="3927"/>
                    <a:pt x="6026" y="3927"/>
                    <a:pt x="6026" y="3904"/>
                  </a:cubicBezTo>
                  <a:cubicBezTo>
                    <a:pt x="6026" y="3835"/>
                    <a:pt x="6049" y="3790"/>
                    <a:pt x="6049" y="3721"/>
                  </a:cubicBezTo>
                  <a:cubicBezTo>
                    <a:pt x="6049" y="3698"/>
                    <a:pt x="6049" y="3698"/>
                    <a:pt x="6049" y="3698"/>
                  </a:cubicBezTo>
                  <a:cubicBezTo>
                    <a:pt x="6049" y="3676"/>
                    <a:pt x="6049" y="3676"/>
                    <a:pt x="6049" y="3676"/>
                  </a:cubicBezTo>
                  <a:cubicBezTo>
                    <a:pt x="6049" y="3676"/>
                    <a:pt x="6049" y="3676"/>
                    <a:pt x="6049" y="3653"/>
                  </a:cubicBezTo>
                  <a:cubicBezTo>
                    <a:pt x="6072" y="3470"/>
                    <a:pt x="6095" y="3310"/>
                    <a:pt x="6095" y="3151"/>
                  </a:cubicBezTo>
                  <a:cubicBezTo>
                    <a:pt x="6095" y="3151"/>
                    <a:pt x="6095" y="3151"/>
                    <a:pt x="6095" y="3128"/>
                  </a:cubicBezTo>
                  <a:cubicBezTo>
                    <a:pt x="6072" y="2740"/>
                    <a:pt x="6003" y="2329"/>
                    <a:pt x="5866" y="1964"/>
                  </a:cubicBezTo>
                  <a:cubicBezTo>
                    <a:pt x="5798" y="1758"/>
                    <a:pt x="5707" y="1553"/>
                    <a:pt x="5592" y="1370"/>
                  </a:cubicBezTo>
                  <a:cubicBezTo>
                    <a:pt x="5478" y="1188"/>
                    <a:pt x="5341" y="1028"/>
                    <a:pt x="5204" y="868"/>
                  </a:cubicBezTo>
                  <a:cubicBezTo>
                    <a:pt x="4908" y="549"/>
                    <a:pt x="4520" y="297"/>
                    <a:pt x="4109" y="161"/>
                  </a:cubicBezTo>
                  <a:cubicBezTo>
                    <a:pt x="3835" y="69"/>
                    <a:pt x="3515" y="1"/>
                    <a:pt x="319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6" name="Google Shape;9939;p58"/>
            <p:cNvSpPr/>
            <p:nvPr/>
          </p:nvSpPr>
          <p:spPr>
            <a:xfrm>
              <a:off x="5736645" y="3338367"/>
              <a:ext cx="287137" cy="206921"/>
            </a:xfrm>
            <a:custGeom>
              <a:avLst/>
              <a:gdLst/>
              <a:ahLst/>
              <a:cxnLst/>
              <a:rect l="l" t="t" r="r" b="b"/>
              <a:pathLst>
                <a:path w="6096" h="4393" extrusionOk="0">
                  <a:moveTo>
                    <a:pt x="3219" y="0"/>
                  </a:moveTo>
                  <a:cubicBezTo>
                    <a:pt x="2877" y="0"/>
                    <a:pt x="2534" y="69"/>
                    <a:pt x="2215" y="183"/>
                  </a:cubicBezTo>
                  <a:cubicBezTo>
                    <a:pt x="1941" y="297"/>
                    <a:pt x="1667" y="434"/>
                    <a:pt x="1416" y="616"/>
                  </a:cubicBezTo>
                  <a:cubicBezTo>
                    <a:pt x="1165" y="822"/>
                    <a:pt x="937" y="1050"/>
                    <a:pt x="731" y="1301"/>
                  </a:cubicBezTo>
                  <a:cubicBezTo>
                    <a:pt x="366" y="1758"/>
                    <a:pt x="138" y="2283"/>
                    <a:pt x="24" y="2853"/>
                  </a:cubicBezTo>
                  <a:cubicBezTo>
                    <a:pt x="1" y="2945"/>
                    <a:pt x="69" y="3036"/>
                    <a:pt x="138" y="3036"/>
                  </a:cubicBezTo>
                  <a:cubicBezTo>
                    <a:pt x="150" y="3039"/>
                    <a:pt x="162" y="3040"/>
                    <a:pt x="174" y="3040"/>
                  </a:cubicBezTo>
                  <a:cubicBezTo>
                    <a:pt x="252" y="3040"/>
                    <a:pt x="323" y="2981"/>
                    <a:pt x="343" y="2922"/>
                  </a:cubicBezTo>
                  <a:cubicBezTo>
                    <a:pt x="366" y="2808"/>
                    <a:pt x="389" y="2694"/>
                    <a:pt x="412" y="2602"/>
                  </a:cubicBezTo>
                  <a:cubicBezTo>
                    <a:pt x="503" y="2306"/>
                    <a:pt x="640" y="2009"/>
                    <a:pt x="800" y="1735"/>
                  </a:cubicBezTo>
                  <a:cubicBezTo>
                    <a:pt x="959" y="1507"/>
                    <a:pt x="1142" y="1301"/>
                    <a:pt x="1325" y="1119"/>
                  </a:cubicBezTo>
                  <a:cubicBezTo>
                    <a:pt x="1530" y="936"/>
                    <a:pt x="1736" y="776"/>
                    <a:pt x="1964" y="639"/>
                  </a:cubicBezTo>
                  <a:cubicBezTo>
                    <a:pt x="2192" y="548"/>
                    <a:pt x="2420" y="457"/>
                    <a:pt x="2649" y="388"/>
                  </a:cubicBezTo>
                  <a:cubicBezTo>
                    <a:pt x="2877" y="343"/>
                    <a:pt x="3082" y="320"/>
                    <a:pt x="3311" y="320"/>
                  </a:cubicBezTo>
                  <a:cubicBezTo>
                    <a:pt x="3516" y="343"/>
                    <a:pt x="3721" y="388"/>
                    <a:pt x="3927" y="434"/>
                  </a:cubicBezTo>
                  <a:cubicBezTo>
                    <a:pt x="4132" y="502"/>
                    <a:pt x="4338" y="594"/>
                    <a:pt x="4520" y="708"/>
                  </a:cubicBezTo>
                  <a:cubicBezTo>
                    <a:pt x="4703" y="822"/>
                    <a:pt x="4863" y="959"/>
                    <a:pt x="5000" y="1119"/>
                  </a:cubicBezTo>
                  <a:cubicBezTo>
                    <a:pt x="5159" y="1301"/>
                    <a:pt x="5296" y="1484"/>
                    <a:pt x="5410" y="1689"/>
                  </a:cubicBezTo>
                  <a:cubicBezTo>
                    <a:pt x="5525" y="1917"/>
                    <a:pt x="5616" y="2169"/>
                    <a:pt x="5684" y="2442"/>
                  </a:cubicBezTo>
                  <a:cubicBezTo>
                    <a:pt x="5684" y="2420"/>
                    <a:pt x="5684" y="2420"/>
                    <a:pt x="5684" y="2397"/>
                  </a:cubicBezTo>
                  <a:cubicBezTo>
                    <a:pt x="5707" y="2488"/>
                    <a:pt x="5707" y="2557"/>
                    <a:pt x="5730" y="2648"/>
                  </a:cubicBezTo>
                  <a:cubicBezTo>
                    <a:pt x="5730" y="2671"/>
                    <a:pt x="5730" y="2694"/>
                    <a:pt x="5753" y="2716"/>
                  </a:cubicBezTo>
                  <a:cubicBezTo>
                    <a:pt x="5753" y="2716"/>
                    <a:pt x="5753" y="2716"/>
                    <a:pt x="5753" y="2739"/>
                  </a:cubicBezTo>
                  <a:cubicBezTo>
                    <a:pt x="5753" y="2808"/>
                    <a:pt x="5753" y="2853"/>
                    <a:pt x="5753" y="2922"/>
                  </a:cubicBezTo>
                  <a:lnTo>
                    <a:pt x="5776" y="2922"/>
                  </a:lnTo>
                  <a:lnTo>
                    <a:pt x="5776" y="2945"/>
                  </a:lnTo>
                  <a:cubicBezTo>
                    <a:pt x="5776" y="2945"/>
                    <a:pt x="5776" y="2945"/>
                    <a:pt x="5776" y="2967"/>
                  </a:cubicBezTo>
                  <a:cubicBezTo>
                    <a:pt x="5776" y="3036"/>
                    <a:pt x="5776" y="3104"/>
                    <a:pt x="5776" y="3173"/>
                  </a:cubicBezTo>
                  <a:cubicBezTo>
                    <a:pt x="5776" y="3219"/>
                    <a:pt x="5776" y="3264"/>
                    <a:pt x="5776" y="3310"/>
                  </a:cubicBezTo>
                  <a:cubicBezTo>
                    <a:pt x="5776" y="3424"/>
                    <a:pt x="5753" y="3561"/>
                    <a:pt x="5730" y="3698"/>
                  </a:cubicBezTo>
                  <a:cubicBezTo>
                    <a:pt x="5730" y="3744"/>
                    <a:pt x="5707" y="3812"/>
                    <a:pt x="5707" y="3880"/>
                  </a:cubicBezTo>
                  <a:cubicBezTo>
                    <a:pt x="5707" y="3903"/>
                    <a:pt x="5684" y="3926"/>
                    <a:pt x="5684" y="3926"/>
                  </a:cubicBezTo>
                  <a:cubicBezTo>
                    <a:pt x="5684" y="3949"/>
                    <a:pt x="5684" y="3949"/>
                    <a:pt x="5684" y="3949"/>
                  </a:cubicBezTo>
                  <a:cubicBezTo>
                    <a:pt x="5684" y="4017"/>
                    <a:pt x="5662" y="4063"/>
                    <a:pt x="5639" y="4132"/>
                  </a:cubicBezTo>
                  <a:lnTo>
                    <a:pt x="5639" y="4154"/>
                  </a:lnTo>
                  <a:cubicBezTo>
                    <a:pt x="5639" y="4154"/>
                    <a:pt x="5639" y="4154"/>
                    <a:pt x="5639" y="4177"/>
                  </a:cubicBezTo>
                  <a:lnTo>
                    <a:pt x="5616" y="4177"/>
                  </a:lnTo>
                  <a:cubicBezTo>
                    <a:pt x="5616" y="4200"/>
                    <a:pt x="5616" y="4200"/>
                    <a:pt x="5616" y="4200"/>
                  </a:cubicBezTo>
                  <a:cubicBezTo>
                    <a:pt x="5616" y="4223"/>
                    <a:pt x="5616" y="4223"/>
                    <a:pt x="5616" y="4223"/>
                  </a:cubicBezTo>
                  <a:cubicBezTo>
                    <a:pt x="5616" y="4268"/>
                    <a:pt x="5639" y="4291"/>
                    <a:pt x="5639" y="4337"/>
                  </a:cubicBezTo>
                  <a:cubicBezTo>
                    <a:pt x="5662" y="4360"/>
                    <a:pt x="5707" y="4383"/>
                    <a:pt x="5753" y="4383"/>
                  </a:cubicBezTo>
                  <a:cubicBezTo>
                    <a:pt x="5766" y="4389"/>
                    <a:pt x="5780" y="4392"/>
                    <a:pt x="5792" y="4392"/>
                  </a:cubicBezTo>
                  <a:cubicBezTo>
                    <a:pt x="5823" y="4392"/>
                    <a:pt x="5851" y="4376"/>
                    <a:pt x="5867" y="4360"/>
                  </a:cubicBezTo>
                  <a:cubicBezTo>
                    <a:pt x="5913" y="4337"/>
                    <a:pt x="5913" y="4314"/>
                    <a:pt x="5935" y="4268"/>
                  </a:cubicBezTo>
                  <a:lnTo>
                    <a:pt x="5935" y="4246"/>
                  </a:lnTo>
                  <a:lnTo>
                    <a:pt x="5935" y="4223"/>
                  </a:lnTo>
                  <a:cubicBezTo>
                    <a:pt x="5958" y="4223"/>
                    <a:pt x="5958" y="4223"/>
                    <a:pt x="5958" y="4200"/>
                  </a:cubicBezTo>
                  <a:cubicBezTo>
                    <a:pt x="5958" y="4177"/>
                    <a:pt x="5958" y="4177"/>
                    <a:pt x="5958" y="4177"/>
                  </a:cubicBezTo>
                  <a:cubicBezTo>
                    <a:pt x="5958" y="4177"/>
                    <a:pt x="5958" y="4177"/>
                    <a:pt x="5958" y="4154"/>
                  </a:cubicBezTo>
                  <a:cubicBezTo>
                    <a:pt x="5981" y="4109"/>
                    <a:pt x="5981" y="4063"/>
                    <a:pt x="6004" y="3995"/>
                  </a:cubicBezTo>
                  <a:cubicBezTo>
                    <a:pt x="6004" y="3995"/>
                    <a:pt x="6004" y="3995"/>
                    <a:pt x="6004" y="3972"/>
                  </a:cubicBezTo>
                  <a:cubicBezTo>
                    <a:pt x="6004" y="3949"/>
                    <a:pt x="6027" y="3949"/>
                    <a:pt x="6027" y="3926"/>
                  </a:cubicBezTo>
                  <a:cubicBezTo>
                    <a:pt x="6027" y="3926"/>
                    <a:pt x="6027" y="3903"/>
                    <a:pt x="6027" y="3903"/>
                  </a:cubicBezTo>
                  <a:cubicBezTo>
                    <a:pt x="6027" y="3858"/>
                    <a:pt x="6050" y="3789"/>
                    <a:pt x="6050" y="3721"/>
                  </a:cubicBezTo>
                  <a:cubicBezTo>
                    <a:pt x="6072" y="3515"/>
                    <a:pt x="6095" y="3333"/>
                    <a:pt x="6095" y="3127"/>
                  </a:cubicBezTo>
                  <a:cubicBezTo>
                    <a:pt x="6095" y="3059"/>
                    <a:pt x="6095" y="2990"/>
                    <a:pt x="6095" y="2922"/>
                  </a:cubicBezTo>
                  <a:lnTo>
                    <a:pt x="6072" y="2922"/>
                  </a:lnTo>
                  <a:cubicBezTo>
                    <a:pt x="6072" y="2831"/>
                    <a:pt x="6072" y="2762"/>
                    <a:pt x="6050" y="2694"/>
                  </a:cubicBezTo>
                  <a:cubicBezTo>
                    <a:pt x="6050" y="2671"/>
                    <a:pt x="6050" y="2648"/>
                    <a:pt x="6050" y="2625"/>
                  </a:cubicBezTo>
                  <a:cubicBezTo>
                    <a:pt x="6027" y="2420"/>
                    <a:pt x="5958" y="2237"/>
                    <a:pt x="5913" y="2032"/>
                  </a:cubicBezTo>
                  <a:cubicBezTo>
                    <a:pt x="5844" y="1826"/>
                    <a:pt x="5753" y="1644"/>
                    <a:pt x="5639" y="1461"/>
                  </a:cubicBezTo>
                  <a:cubicBezTo>
                    <a:pt x="5433" y="1073"/>
                    <a:pt x="5114" y="731"/>
                    <a:pt x="4749" y="479"/>
                  </a:cubicBezTo>
                  <a:cubicBezTo>
                    <a:pt x="4383" y="228"/>
                    <a:pt x="3950" y="69"/>
                    <a:pt x="3516" y="23"/>
                  </a:cubicBezTo>
                  <a:cubicBezTo>
                    <a:pt x="3425" y="23"/>
                    <a:pt x="3311" y="0"/>
                    <a:pt x="321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7" name="Google Shape;9940;p58"/>
            <p:cNvSpPr/>
            <p:nvPr/>
          </p:nvSpPr>
          <p:spPr>
            <a:xfrm>
              <a:off x="5472153" y="3449109"/>
              <a:ext cx="117238" cy="184972"/>
            </a:xfrm>
            <a:custGeom>
              <a:avLst/>
              <a:gdLst/>
              <a:ahLst/>
              <a:cxnLst/>
              <a:rect l="l" t="t" r="r" b="b"/>
              <a:pathLst>
                <a:path w="2489" h="3927" extrusionOk="0">
                  <a:moveTo>
                    <a:pt x="2397" y="0"/>
                  </a:moveTo>
                  <a:cubicBezTo>
                    <a:pt x="2375" y="0"/>
                    <a:pt x="2375" y="23"/>
                    <a:pt x="2352" y="23"/>
                  </a:cubicBezTo>
                  <a:cubicBezTo>
                    <a:pt x="1781" y="251"/>
                    <a:pt x="1188" y="457"/>
                    <a:pt x="686" y="822"/>
                  </a:cubicBezTo>
                  <a:cubicBezTo>
                    <a:pt x="549" y="913"/>
                    <a:pt x="434" y="1004"/>
                    <a:pt x="343" y="1119"/>
                  </a:cubicBezTo>
                  <a:cubicBezTo>
                    <a:pt x="298" y="1164"/>
                    <a:pt x="252" y="1210"/>
                    <a:pt x="206" y="1278"/>
                  </a:cubicBezTo>
                  <a:cubicBezTo>
                    <a:pt x="161" y="1347"/>
                    <a:pt x="138" y="1415"/>
                    <a:pt x="115" y="1484"/>
                  </a:cubicBezTo>
                  <a:cubicBezTo>
                    <a:pt x="46" y="1598"/>
                    <a:pt x="1" y="1758"/>
                    <a:pt x="1" y="1895"/>
                  </a:cubicBezTo>
                  <a:cubicBezTo>
                    <a:pt x="1" y="2054"/>
                    <a:pt x="24" y="2237"/>
                    <a:pt x="69" y="2397"/>
                  </a:cubicBezTo>
                  <a:cubicBezTo>
                    <a:pt x="138" y="2557"/>
                    <a:pt x="206" y="2716"/>
                    <a:pt x="298" y="2853"/>
                  </a:cubicBezTo>
                  <a:cubicBezTo>
                    <a:pt x="389" y="3013"/>
                    <a:pt x="503" y="3150"/>
                    <a:pt x="640" y="3287"/>
                  </a:cubicBezTo>
                  <a:cubicBezTo>
                    <a:pt x="754" y="3424"/>
                    <a:pt x="891" y="3561"/>
                    <a:pt x="1028" y="3675"/>
                  </a:cubicBezTo>
                  <a:cubicBezTo>
                    <a:pt x="1142" y="3766"/>
                    <a:pt x="1256" y="3858"/>
                    <a:pt x="1393" y="3926"/>
                  </a:cubicBezTo>
                  <a:lnTo>
                    <a:pt x="1576" y="3926"/>
                  </a:lnTo>
                  <a:cubicBezTo>
                    <a:pt x="1599" y="3880"/>
                    <a:pt x="1576" y="3858"/>
                    <a:pt x="1553" y="3835"/>
                  </a:cubicBezTo>
                  <a:cubicBezTo>
                    <a:pt x="1370" y="3744"/>
                    <a:pt x="1211" y="3607"/>
                    <a:pt x="1074" y="3492"/>
                  </a:cubicBezTo>
                  <a:cubicBezTo>
                    <a:pt x="845" y="3287"/>
                    <a:pt x="640" y="3082"/>
                    <a:pt x="480" y="2831"/>
                  </a:cubicBezTo>
                  <a:cubicBezTo>
                    <a:pt x="389" y="2694"/>
                    <a:pt x="320" y="2534"/>
                    <a:pt x="252" y="2374"/>
                  </a:cubicBezTo>
                  <a:cubicBezTo>
                    <a:pt x="206" y="2260"/>
                    <a:pt x="183" y="2146"/>
                    <a:pt x="183" y="2032"/>
                  </a:cubicBezTo>
                  <a:cubicBezTo>
                    <a:pt x="183" y="2032"/>
                    <a:pt x="183" y="2054"/>
                    <a:pt x="183" y="2054"/>
                  </a:cubicBezTo>
                  <a:cubicBezTo>
                    <a:pt x="161" y="1963"/>
                    <a:pt x="183" y="1872"/>
                    <a:pt x="183" y="1758"/>
                  </a:cubicBezTo>
                  <a:cubicBezTo>
                    <a:pt x="206" y="1666"/>
                    <a:pt x="229" y="1575"/>
                    <a:pt x="275" y="1507"/>
                  </a:cubicBezTo>
                  <a:cubicBezTo>
                    <a:pt x="320" y="1415"/>
                    <a:pt x="389" y="1324"/>
                    <a:pt x="457" y="1233"/>
                  </a:cubicBezTo>
                  <a:cubicBezTo>
                    <a:pt x="571" y="1119"/>
                    <a:pt x="708" y="1004"/>
                    <a:pt x="868" y="890"/>
                  </a:cubicBezTo>
                  <a:cubicBezTo>
                    <a:pt x="1348" y="571"/>
                    <a:pt x="1895" y="388"/>
                    <a:pt x="2443" y="183"/>
                  </a:cubicBezTo>
                  <a:cubicBezTo>
                    <a:pt x="2489" y="160"/>
                    <a:pt x="2489" y="91"/>
                    <a:pt x="2466" y="69"/>
                  </a:cubicBezTo>
                  <a:cubicBezTo>
                    <a:pt x="2466" y="46"/>
                    <a:pt x="2443" y="23"/>
                    <a:pt x="2420" y="23"/>
                  </a:cubicBezTo>
                  <a:cubicBezTo>
                    <a:pt x="2420" y="23"/>
                    <a:pt x="2397" y="0"/>
                    <a:pt x="239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8" name="Google Shape;9941;p58"/>
            <p:cNvSpPr/>
            <p:nvPr/>
          </p:nvSpPr>
          <p:spPr>
            <a:xfrm>
              <a:off x="5528066" y="3451228"/>
              <a:ext cx="119405" cy="182852"/>
            </a:xfrm>
            <a:custGeom>
              <a:avLst/>
              <a:gdLst/>
              <a:ahLst/>
              <a:cxnLst/>
              <a:rect l="l" t="t" r="r" b="b"/>
              <a:pathLst>
                <a:path w="2535" h="3882" extrusionOk="0">
                  <a:moveTo>
                    <a:pt x="1302" y="1"/>
                  </a:moveTo>
                  <a:cubicBezTo>
                    <a:pt x="1279" y="1"/>
                    <a:pt x="1279" y="1"/>
                    <a:pt x="1256" y="24"/>
                  </a:cubicBezTo>
                  <a:cubicBezTo>
                    <a:pt x="1210" y="46"/>
                    <a:pt x="1210" y="92"/>
                    <a:pt x="1233" y="138"/>
                  </a:cubicBezTo>
                  <a:cubicBezTo>
                    <a:pt x="1576" y="594"/>
                    <a:pt x="1941" y="1051"/>
                    <a:pt x="2192" y="1576"/>
                  </a:cubicBezTo>
                  <a:cubicBezTo>
                    <a:pt x="2260" y="1736"/>
                    <a:pt x="2329" y="1918"/>
                    <a:pt x="2352" y="2078"/>
                  </a:cubicBezTo>
                  <a:cubicBezTo>
                    <a:pt x="2375" y="2192"/>
                    <a:pt x="2375" y="2283"/>
                    <a:pt x="2375" y="2397"/>
                  </a:cubicBezTo>
                  <a:cubicBezTo>
                    <a:pt x="2352" y="2489"/>
                    <a:pt x="2329" y="2580"/>
                    <a:pt x="2306" y="2671"/>
                  </a:cubicBezTo>
                  <a:cubicBezTo>
                    <a:pt x="2260" y="2763"/>
                    <a:pt x="2215" y="2831"/>
                    <a:pt x="2169" y="2922"/>
                  </a:cubicBezTo>
                  <a:cubicBezTo>
                    <a:pt x="2101" y="3014"/>
                    <a:pt x="2009" y="3082"/>
                    <a:pt x="1941" y="3151"/>
                  </a:cubicBezTo>
                  <a:cubicBezTo>
                    <a:pt x="1804" y="3265"/>
                    <a:pt x="1644" y="3356"/>
                    <a:pt x="1484" y="3425"/>
                  </a:cubicBezTo>
                  <a:cubicBezTo>
                    <a:pt x="1233" y="3539"/>
                    <a:pt x="937" y="3630"/>
                    <a:pt x="663" y="3676"/>
                  </a:cubicBezTo>
                  <a:cubicBezTo>
                    <a:pt x="457" y="3699"/>
                    <a:pt x="252" y="3721"/>
                    <a:pt x="69" y="3721"/>
                  </a:cubicBezTo>
                  <a:cubicBezTo>
                    <a:pt x="46" y="3721"/>
                    <a:pt x="24" y="3721"/>
                    <a:pt x="1" y="3744"/>
                  </a:cubicBezTo>
                  <a:cubicBezTo>
                    <a:pt x="24" y="3767"/>
                    <a:pt x="46" y="3790"/>
                    <a:pt x="69" y="3813"/>
                  </a:cubicBezTo>
                  <a:cubicBezTo>
                    <a:pt x="92" y="3813"/>
                    <a:pt x="92" y="3813"/>
                    <a:pt x="115" y="3835"/>
                  </a:cubicBezTo>
                  <a:cubicBezTo>
                    <a:pt x="138" y="3858"/>
                    <a:pt x="161" y="3858"/>
                    <a:pt x="183" y="3881"/>
                  </a:cubicBezTo>
                  <a:cubicBezTo>
                    <a:pt x="320" y="3881"/>
                    <a:pt x="457" y="3881"/>
                    <a:pt x="594" y="3858"/>
                  </a:cubicBezTo>
                  <a:cubicBezTo>
                    <a:pt x="777" y="3835"/>
                    <a:pt x="959" y="3790"/>
                    <a:pt x="1119" y="3744"/>
                  </a:cubicBezTo>
                  <a:cubicBezTo>
                    <a:pt x="1302" y="3676"/>
                    <a:pt x="1484" y="3630"/>
                    <a:pt x="1644" y="3539"/>
                  </a:cubicBezTo>
                  <a:cubicBezTo>
                    <a:pt x="1804" y="3470"/>
                    <a:pt x="1941" y="3379"/>
                    <a:pt x="2078" y="3265"/>
                  </a:cubicBezTo>
                  <a:cubicBezTo>
                    <a:pt x="2192" y="3151"/>
                    <a:pt x="2306" y="3014"/>
                    <a:pt x="2397" y="2877"/>
                  </a:cubicBezTo>
                  <a:cubicBezTo>
                    <a:pt x="2466" y="2740"/>
                    <a:pt x="2512" y="2603"/>
                    <a:pt x="2534" y="2466"/>
                  </a:cubicBezTo>
                  <a:cubicBezTo>
                    <a:pt x="2534" y="2397"/>
                    <a:pt x="2534" y="2306"/>
                    <a:pt x="2534" y="2238"/>
                  </a:cubicBezTo>
                  <a:cubicBezTo>
                    <a:pt x="2534" y="2169"/>
                    <a:pt x="2534" y="2101"/>
                    <a:pt x="2512" y="2032"/>
                  </a:cubicBezTo>
                  <a:cubicBezTo>
                    <a:pt x="2489" y="1895"/>
                    <a:pt x="2443" y="1736"/>
                    <a:pt x="2397" y="1599"/>
                  </a:cubicBezTo>
                  <a:cubicBezTo>
                    <a:pt x="2146" y="1028"/>
                    <a:pt x="1735" y="549"/>
                    <a:pt x="1370" y="46"/>
                  </a:cubicBezTo>
                  <a:cubicBezTo>
                    <a:pt x="1370" y="24"/>
                    <a:pt x="1347" y="24"/>
                    <a:pt x="1347" y="24"/>
                  </a:cubicBezTo>
                  <a:cubicBezTo>
                    <a:pt x="1347" y="1"/>
                    <a:pt x="1325" y="1"/>
                    <a:pt x="132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9" name="Google Shape;9942;p58"/>
            <p:cNvSpPr/>
            <p:nvPr/>
          </p:nvSpPr>
          <p:spPr>
            <a:xfrm>
              <a:off x="5630236" y="3587783"/>
              <a:ext cx="47" cy="113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3"/>
                  </a:cubicBezTo>
                  <a:close/>
                </a:path>
              </a:pathLst>
            </a:custGeom>
            <a:solidFill>
              <a:srgbClr val="BB6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0" name="Google Shape;9943;p58"/>
            <p:cNvSpPr/>
            <p:nvPr/>
          </p:nvSpPr>
          <p:spPr>
            <a:xfrm>
              <a:off x="5583979" y="3451228"/>
              <a:ext cx="7584" cy="6265"/>
            </a:xfrm>
            <a:custGeom>
              <a:avLst/>
              <a:gdLst/>
              <a:ahLst/>
              <a:cxnLst/>
              <a:rect l="l" t="t" r="r" b="b"/>
              <a:pathLst>
                <a:path w="161" h="133" extrusionOk="0">
                  <a:moveTo>
                    <a:pt x="1" y="1"/>
                  </a:moveTo>
                  <a:cubicBezTo>
                    <a:pt x="1" y="24"/>
                    <a:pt x="1" y="24"/>
                    <a:pt x="1" y="24"/>
                  </a:cubicBezTo>
                  <a:cubicBezTo>
                    <a:pt x="1" y="46"/>
                    <a:pt x="1" y="46"/>
                    <a:pt x="1" y="69"/>
                  </a:cubicBezTo>
                  <a:cubicBezTo>
                    <a:pt x="1" y="69"/>
                    <a:pt x="23" y="92"/>
                    <a:pt x="23" y="92"/>
                  </a:cubicBezTo>
                  <a:lnTo>
                    <a:pt x="46" y="92"/>
                  </a:lnTo>
                  <a:cubicBezTo>
                    <a:pt x="69" y="92"/>
                    <a:pt x="69" y="115"/>
                    <a:pt x="69" y="115"/>
                  </a:cubicBezTo>
                  <a:cubicBezTo>
                    <a:pt x="81" y="126"/>
                    <a:pt x="92" y="132"/>
                    <a:pt x="103" y="132"/>
                  </a:cubicBezTo>
                  <a:cubicBezTo>
                    <a:pt x="115" y="132"/>
                    <a:pt x="126" y="126"/>
                    <a:pt x="138" y="115"/>
                  </a:cubicBezTo>
                  <a:cubicBezTo>
                    <a:pt x="160" y="92"/>
                    <a:pt x="160" y="69"/>
                    <a:pt x="138" y="46"/>
                  </a:cubicBezTo>
                  <a:lnTo>
                    <a:pt x="115" y="46"/>
                  </a:lnTo>
                  <a:cubicBezTo>
                    <a:pt x="115" y="24"/>
                    <a:pt x="92" y="24"/>
                    <a:pt x="92" y="24"/>
                  </a:cubicBezTo>
                  <a:cubicBezTo>
                    <a:pt x="92" y="24"/>
                    <a:pt x="92" y="24"/>
                    <a:pt x="69" y="1"/>
                  </a:cubicBezTo>
                  <a:close/>
                </a:path>
              </a:pathLst>
            </a:custGeom>
            <a:solidFill>
              <a:srgbClr val="BB6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1" name="Google Shape;9944;p58"/>
            <p:cNvSpPr/>
            <p:nvPr/>
          </p:nvSpPr>
          <p:spPr>
            <a:xfrm>
              <a:off x="5582896" y="3451228"/>
              <a:ext cx="8667" cy="5417"/>
            </a:xfrm>
            <a:custGeom>
              <a:avLst/>
              <a:gdLst/>
              <a:ahLst/>
              <a:cxnLst/>
              <a:rect l="l" t="t" r="r" b="b"/>
              <a:pathLst>
                <a:path w="184" h="115" extrusionOk="0">
                  <a:moveTo>
                    <a:pt x="46" y="1"/>
                  </a:moveTo>
                  <a:cubicBezTo>
                    <a:pt x="46" y="1"/>
                    <a:pt x="24" y="1"/>
                    <a:pt x="24" y="24"/>
                  </a:cubicBezTo>
                  <a:cubicBezTo>
                    <a:pt x="1" y="46"/>
                    <a:pt x="24" y="69"/>
                    <a:pt x="46" y="69"/>
                  </a:cubicBezTo>
                  <a:lnTo>
                    <a:pt x="69" y="69"/>
                  </a:lnTo>
                  <a:cubicBezTo>
                    <a:pt x="92" y="92"/>
                    <a:pt x="92" y="92"/>
                    <a:pt x="92" y="92"/>
                  </a:cubicBezTo>
                  <a:cubicBezTo>
                    <a:pt x="92" y="92"/>
                    <a:pt x="115" y="92"/>
                    <a:pt x="115" y="115"/>
                  </a:cubicBezTo>
                  <a:cubicBezTo>
                    <a:pt x="138" y="115"/>
                    <a:pt x="161" y="115"/>
                    <a:pt x="161" y="92"/>
                  </a:cubicBezTo>
                  <a:cubicBezTo>
                    <a:pt x="183" y="92"/>
                    <a:pt x="183" y="69"/>
                    <a:pt x="161" y="46"/>
                  </a:cubicBezTo>
                  <a:cubicBezTo>
                    <a:pt x="161" y="46"/>
                    <a:pt x="161" y="24"/>
                    <a:pt x="161" y="24"/>
                  </a:cubicBezTo>
                  <a:cubicBezTo>
                    <a:pt x="138" y="24"/>
                    <a:pt x="138" y="24"/>
                    <a:pt x="115" y="1"/>
                  </a:cubicBezTo>
                  <a:close/>
                </a:path>
              </a:pathLst>
            </a:custGeom>
            <a:solidFill>
              <a:srgbClr val="BB6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2" name="Google Shape;9945;p58"/>
            <p:cNvSpPr/>
            <p:nvPr/>
          </p:nvSpPr>
          <p:spPr>
            <a:xfrm>
              <a:off x="5583979" y="3450145"/>
              <a:ext cx="7584" cy="5464"/>
            </a:xfrm>
            <a:custGeom>
              <a:avLst/>
              <a:gdLst/>
              <a:ahLst/>
              <a:cxnLst/>
              <a:rect l="l" t="t" r="r" b="b"/>
              <a:pathLst>
                <a:path w="161" h="116" extrusionOk="0">
                  <a:moveTo>
                    <a:pt x="46" y="1"/>
                  </a:moveTo>
                  <a:cubicBezTo>
                    <a:pt x="23" y="1"/>
                    <a:pt x="1" y="24"/>
                    <a:pt x="1" y="47"/>
                  </a:cubicBezTo>
                  <a:cubicBezTo>
                    <a:pt x="1" y="69"/>
                    <a:pt x="23" y="92"/>
                    <a:pt x="46" y="92"/>
                  </a:cubicBezTo>
                  <a:lnTo>
                    <a:pt x="69" y="92"/>
                  </a:lnTo>
                  <a:cubicBezTo>
                    <a:pt x="69" y="115"/>
                    <a:pt x="92" y="115"/>
                    <a:pt x="92" y="115"/>
                  </a:cubicBezTo>
                  <a:lnTo>
                    <a:pt x="138" y="115"/>
                  </a:lnTo>
                  <a:cubicBezTo>
                    <a:pt x="138" y="115"/>
                    <a:pt x="160" y="115"/>
                    <a:pt x="160" y="92"/>
                  </a:cubicBezTo>
                  <a:cubicBezTo>
                    <a:pt x="160" y="92"/>
                    <a:pt x="160" y="69"/>
                    <a:pt x="160" y="69"/>
                  </a:cubicBezTo>
                  <a:cubicBezTo>
                    <a:pt x="160" y="47"/>
                    <a:pt x="138" y="47"/>
                    <a:pt x="138" y="47"/>
                  </a:cubicBezTo>
                  <a:cubicBezTo>
                    <a:pt x="115" y="24"/>
                    <a:pt x="115" y="24"/>
                    <a:pt x="92" y="24"/>
                  </a:cubicBezTo>
                  <a:cubicBezTo>
                    <a:pt x="69" y="24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BB6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3" name="Google Shape;9946;p58"/>
            <p:cNvSpPr/>
            <p:nvPr/>
          </p:nvSpPr>
          <p:spPr>
            <a:xfrm>
              <a:off x="5583979" y="3450145"/>
              <a:ext cx="7584" cy="4804"/>
            </a:xfrm>
            <a:custGeom>
              <a:avLst/>
              <a:gdLst/>
              <a:ahLst/>
              <a:cxnLst/>
              <a:rect l="l" t="t" r="r" b="b"/>
              <a:pathLst>
                <a:path w="161" h="102" extrusionOk="0">
                  <a:moveTo>
                    <a:pt x="23" y="1"/>
                  </a:moveTo>
                  <a:cubicBezTo>
                    <a:pt x="23" y="24"/>
                    <a:pt x="1" y="24"/>
                    <a:pt x="1" y="47"/>
                  </a:cubicBezTo>
                  <a:cubicBezTo>
                    <a:pt x="1" y="69"/>
                    <a:pt x="23" y="92"/>
                    <a:pt x="46" y="92"/>
                  </a:cubicBezTo>
                  <a:lnTo>
                    <a:pt x="92" y="92"/>
                  </a:lnTo>
                  <a:cubicBezTo>
                    <a:pt x="99" y="99"/>
                    <a:pt x="105" y="102"/>
                    <a:pt x="112" y="102"/>
                  </a:cubicBezTo>
                  <a:cubicBezTo>
                    <a:pt x="128" y="102"/>
                    <a:pt x="144" y="86"/>
                    <a:pt x="160" y="69"/>
                  </a:cubicBezTo>
                  <a:cubicBezTo>
                    <a:pt x="160" y="69"/>
                    <a:pt x="160" y="24"/>
                    <a:pt x="138" y="24"/>
                  </a:cubicBezTo>
                  <a:cubicBezTo>
                    <a:pt x="138" y="24"/>
                    <a:pt x="115" y="24"/>
                    <a:pt x="115" y="1"/>
                  </a:cubicBezTo>
                  <a:close/>
                </a:path>
              </a:pathLst>
            </a:custGeom>
            <a:solidFill>
              <a:srgbClr val="BB6D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4" name="Google Shape;9947;p58"/>
            <p:cNvSpPr/>
            <p:nvPr/>
          </p:nvSpPr>
          <p:spPr>
            <a:xfrm>
              <a:off x="5583979" y="3450145"/>
              <a:ext cx="7584" cy="4804"/>
            </a:xfrm>
            <a:custGeom>
              <a:avLst/>
              <a:gdLst/>
              <a:ahLst/>
              <a:cxnLst/>
              <a:rect l="l" t="t" r="r" b="b"/>
              <a:pathLst>
                <a:path w="161" h="102" extrusionOk="0">
                  <a:moveTo>
                    <a:pt x="46" y="1"/>
                  </a:moveTo>
                  <a:cubicBezTo>
                    <a:pt x="23" y="1"/>
                    <a:pt x="1" y="1"/>
                    <a:pt x="1" y="24"/>
                  </a:cubicBezTo>
                  <a:cubicBezTo>
                    <a:pt x="1" y="47"/>
                    <a:pt x="23" y="69"/>
                    <a:pt x="46" y="92"/>
                  </a:cubicBezTo>
                  <a:lnTo>
                    <a:pt x="92" y="92"/>
                  </a:lnTo>
                  <a:cubicBezTo>
                    <a:pt x="99" y="99"/>
                    <a:pt x="105" y="102"/>
                    <a:pt x="112" y="102"/>
                  </a:cubicBezTo>
                  <a:cubicBezTo>
                    <a:pt x="128" y="102"/>
                    <a:pt x="144" y="86"/>
                    <a:pt x="160" y="69"/>
                  </a:cubicBezTo>
                  <a:cubicBezTo>
                    <a:pt x="160" y="69"/>
                    <a:pt x="160" y="47"/>
                    <a:pt x="160" y="47"/>
                  </a:cubicBezTo>
                  <a:cubicBezTo>
                    <a:pt x="138" y="47"/>
                    <a:pt x="138" y="24"/>
                    <a:pt x="138" y="24"/>
                  </a:cubicBezTo>
                  <a:cubicBezTo>
                    <a:pt x="115" y="24"/>
                    <a:pt x="92" y="1"/>
                    <a:pt x="9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5" name="Google Shape;9948;p58"/>
            <p:cNvSpPr/>
            <p:nvPr/>
          </p:nvSpPr>
          <p:spPr>
            <a:xfrm>
              <a:off x="5200170" y="2756680"/>
              <a:ext cx="62364" cy="233817"/>
            </a:xfrm>
            <a:custGeom>
              <a:avLst/>
              <a:gdLst/>
              <a:ahLst/>
              <a:cxnLst/>
              <a:rect l="l" t="t" r="r" b="b"/>
              <a:pathLst>
                <a:path w="1324" h="4964" extrusionOk="0">
                  <a:moveTo>
                    <a:pt x="91" y="1"/>
                  </a:moveTo>
                  <a:cubicBezTo>
                    <a:pt x="46" y="1"/>
                    <a:pt x="23" y="24"/>
                    <a:pt x="0" y="69"/>
                  </a:cubicBezTo>
                  <a:cubicBezTo>
                    <a:pt x="0" y="115"/>
                    <a:pt x="23" y="138"/>
                    <a:pt x="68" y="160"/>
                  </a:cubicBezTo>
                  <a:cubicBezTo>
                    <a:pt x="68" y="160"/>
                    <a:pt x="91" y="160"/>
                    <a:pt x="91" y="183"/>
                  </a:cubicBezTo>
                  <a:cubicBezTo>
                    <a:pt x="114" y="183"/>
                    <a:pt x="137" y="183"/>
                    <a:pt x="160" y="206"/>
                  </a:cubicBezTo>
                  <a:cubicBezTo>
                    <a:pt x="183" y="229"/>
                    <a:pt x="183" y="229"/>
                    <a:pt x="205" y="252"/>
                  </a:cubicBezTo>
                  <a:cubicBezTo>
                    <a:pt x="228" y="275"/>
                    <a:pt x="251" y="320"/>
                    <a:pt x="251" y="343"/>
                  </a:cubicBezTo>
                  <a:cubicBezTo>
                    <a:pt x="297" y="434"/>
                    <a:pt x="320" y="503"/>
                    <a:pt x="320" y="594"/>
                  </a:cubicBezTo>
                  <a:cubicBezTo>
                    <a:pt x="342" y="822"/>
                    <a:pt x="320" y="1051"/>
                    <a:pt x="297" y="1256"/>
                  </a:cubicBezTo>
                  <a:cubicBezTo>
                    <a:pt x="228" y="1735"/>
                    <a:pt x="114" y="2215"/>
                    <a:pt x="46" y="2717"/>
                  </a:cubicBezTo>
                  <a:cubicBezTo>
                    <a:pt x="23" y="2854"/>
                    <a:pt x="23" y="2991"/>
                    <a:pt x="23" y="3128"/>
                  </a:cubicBezTo>
                  <a:cubicBezTo>
                    <a:pt x="23" y="3265"/>
                    <a:pt x="46" y="3402"/>
                    <a:pt x="68" y="3539"/>
                  </a:cubicBezTo>
                  <a:cubicBezTo>
                    <a:pt x="68" y="3676"/>
                    <a:pt x="114" y="3813"/>
                    <a:pt x="160" y="3949"/>
                  </a:cubicBezTo>
                  <a:cubicBezTo>
                    <a:pt x="205" y="4064"/>
                    <a:pt x="274" y="4201"/>
                    <a:pt x="342" y="4292"/>
                  </a:cubicBezTo>
                  <a:cubicBezTo>
                    <a:pt x="342" y="4315"/>
                    <a:pt x="365" y="4315"/>
                    <a:pt x="365" y="4315"/>
                  </a:cubicBezTo>
                  <a:cubicBezTo>
                    <a:pt x="388" y="4338"/>
                    <a:pt x="411" y="4338"/>
                    <a:pt x="434" y="4338"/>
                  </a:cubicBezTo>
                  <a:cubicBezTo>
                    <a:pt x="457" y="4315"/>
                    <a:pt x="502" y="4292"/>
                    <a:pt x="502" y="4246"/>
                  </a:cubicBezTo>
                  <a:cubicBezTo>
                    <a:pt x="479" y="4178"/>
                    <a:pt x="457" y="4086"/>
                    <a:pt x="457" y="3995"/>
                  </a:cubicBezTo>
                  <a:cubicBezTo>
                    <a:pt x="434" y="3949"/>
                    <a:pt x="434" y="3881"/>
                    <a:pt x="434" y="3813"/>
                  </a:cubicBezTo>
                  <a:cubicBezTo>
                    <a:pt x="457" y="3813"/>
                    <a:pt x="457" y="3790"/>
                    <a:pt x="457" y="3767"/>
                  </a:cubicBezTo>
                  <a:cubicBezTo>
                    <a:pt x="457" y="3767"/>
                    <a:pt x="457" y="3767"/>
                    <a:pt x="479" y="3744"/>
                  </a:cubicBezTo>
                  <a:cubicBezTo>
                    <a:pt x="479" y="3744"/>
                    <a:pt x="479" y="3744"/>
                    <a:pt x="502" y="3721"/>
                  </a:cubicBezTo>
                  <a:lnTo>
                    <a:pt x="571" y="3721"/>
                  </a:lnTo>
                  <a:cubicBezTo>
                    <a:pt x="571" y="3744"/>
                    <a:pt x="593" y="3744"/>
                    <a:pt x="593" y="3744"/>
                  </a:cubicBezTo>
                  <a:cubicBezTo>
                    <a:pt x="616" y="3767"/>
                    <a:pt x="639" y="3767"/>
                    <a:pt x="639" y="3790"/>
                  </a:cubicBezTo>
                  <a:cubicBezTo>
                    <a:pt x="685" y="3835"/>
                    <a:pt x="708" y="3904"/>
                    <a:pt x="730" y="3949"/>
                  </a:cubicBezTo>
                  <a:cubicBezTo>
                    <a:pt x="776" y="4018"/>
                    <a:pt x="799" y="4086"/>
                    <a:pt x="822" y="4155"/>
                  </a:cubicBezTo>
                  <a:cubicBezTo>
                    <a:pt x="936" y="4406"/>
                    <a:pt x="1004" y="4680"/>
                    <a:pt x="1164" y="4931"/>
                  </a:cubicBezTo>
                  <a:cubicBezTo>
                    <a:pt x="1180" y="4947"/>
                    <a:pt x="1208" y="4963"/>
                    <a:pt x="1239" y="4963"/>
                  </a:cubicBezTo>
                  <a:cubicBezTo>
                    <a:pt x="1251" y="4963"/>
                    <a:pt x="1265" y="4960"/>
                    <a:pt x="1278" y="4954"/>
                  </a:cubicBezTo>
                  <a:cubicBezTo>
                    <a:pt x="1301" y="4931"/>
                    <a:pt x="1324" y="4885"/>
                    <a:pt x="1301" y="4840"/>
                  </a:cubicBezTo>
                  <a:cubicBezTo>
                    <a:pt x="1255" y="4771"/>
                    <a:pt x="1210" y="4680"/>
                    <a:pt x="1164" y="4589"/>
                  </a:cubicBezTo>
                  <a:cubicBezTo>
                    <a:pt x="1118" y="4474"/>
                    <a:pt x="1073" y="4360"/>
                    <a:pt x="1027" y="4246"/>
                  </a:cubicBezTo>
                  <a:cubicBezTo>
                    <a:pt x="1004" y="4155"/>
                    <a:pt x="959" y="4041"/>
                    <a:pt x="913" y="3949"/>
                  </a:cubicBezTo>
                  <a:cubicBezTo>
                    <a:pt x="867" y="3881"/>
                    <a:pt x="845" y="3790"/>
                    <a:pt x="799" y="3721"/>
                  </a:cubicBezTo>
                  <a:cubicBezTo>
                    <a:pt x="753" y="3676"/>
                    <a:pt x="685" y="3607"/>
                    <a:pt x="616" y="3584"/>
                  </a:cubicBezTo>
                  <a:cubicBezTo>
                    <a:pt x="588" y="3575"/>
                    <a:pt x="556" y="3569"/>
                    <a:pt x="523" y="3569"/>
                  </a:cubicBezTo>
                  <a:cubicBezTo>
                    <a:pt x="476" y="3569"/>
                    <a:pt x="428" y="3580"/>
                    <a:pt x="388" y="3607"/>
                  </a:cubicBezTo>
                  <a:cubicBezTo>
                    <a:pt x="342" y="3653"/>
                    <a:pt x="297" y="3721"/>
                    <a:pt x="297" y="3790"/>
                  </a:cubicBezTo>
                  <a:cubicBezTo>
                    <a:pt x="297" y="3790"/>
                    <a:pt x="297" y="3813"/>
                    <a:pt x="274" y="3813"/>
                  </a:cubicBezTo>
                  <a:cubicBezTo>
                    <a:pt x="251" y="3698"/>
                    <a:pt x="228" y="3584"/>
                    <a:pt x="205" y="3470"/>
                  </a:cubicBezTo>
                  <a:cubicBezTo>
                    <a:pt x="160" y="3173"/>
                    <a:pt x="183" y="2877"/>
                    <a:pt x="228" y="2603"/>
                  </a:cubicBezTo>
                  <a:cubicBezTo>
                    <a:pt x="228" y="2603"/>
                    <a:pt x="228" y="2603"/>
                    <a:pt x="228" y="2626"/>
                  </a:cubicBezTo>
                  <a:cubicBezTo>
                    <a:pt x="297" y="2078"/>
                    <a:pt x="457" y="1530"/>
                    <a:pt x="479" y="982"/>
                  </a:cubicBezTo>
                  <a:cubicBezTo>
                    <a:pt x="502" y="777"/>
                    <a:pt x="502" y="571"/>
                    <a:pt x="434" y="389"/>
                  </a:cubicBezTo>
                  <a:cubicBezTo>
                    <a:pt x="411" y="297"/>
                    <a:pt x="388" y="206"/>
                    <a:pt x="320" y="138"/>
                  </a:cubicBezTo>
                  <a:cubicBezTo>
                    <a:pt x="274" y="69"/>
                    <a:pt x="183" y="24"/>
                    <a:pt x="1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6" name="Google Shape;9949;p58"/>
            <p:cNvSpPr/>
            <p:nvPr/>
          </p:nvSpPr>
          <p:spPr>
            <a:xfrm>
              <a:off x="6129122" y="3081368"/>
              <a:ext cx="168815" cy="191896"/>
            </a:xfrm>
            <a:custGeom>
              <a:avLst/>
              <a:gdLst/>
              <a:ahLst/>
              <a:cxnLst/>
              <a:rect l="l" t="t" r="r" b="b"/>
              <a:pathLst>
                <a:path w="3584" h="4074" extrusionOk="0">
                  <a:moveTo>
                    <a:pt x="3492" y="1"/>
                  </a:moveTo>
                  <a:cubicBezTo>
                    <a:pt x="3378" y="24"/>
                    <a:pt x="3287" y="47"/>
                    <a:pt x="3173" y="92"/>
                  </a:cubicBezTo>
                  <a:cubicBezTo>
                    <a:pt x="3081" y="138"/>
                    <a:pt x="2990" y="206"/>
                    <a:pt x="2899" y="275"/>
                  </a:cubicBezTo>
                  <a:cubicBezTo>
                    <a:pt x="2808" y="343"/>
                    <a:pt x="2739" y="435"/>
                    <a:pt x="2671" y="526"/>
                  </a:cubicBezTo>
                  <a:cubicBezTo>
                    <a:pt x="2602" y="617"/>
                    <a:pt x="2557" y="709"/>
                    <a:pt x="2488" y="823"/>
                  </a:cubicBezTo>
                  <a:cubicBezTo>
                    <a:pt x="2374" y="1005"/>
                    <a:pt x="2283" y="1211"/>
                    <a:pt x="2191" y="1416"/>
                  </a:cubicBezTo>
                  <a:cubicBezTo>
                    <a:pt x="2123" y="1507"/>
                    <a:pt x="2077" y="1622"/>
                    <a:pt x="2009" y="1736"/>
                  </a:cubicBezTo>
                  <a:cubicBezTo>
                    <a:pt x="1917" y="1850"/>
                    <a:pt x="1849" y="1987"/>
                    <a:pt x="1758" y="2101"/>
                  </a:cubicBezTo>
                  <a:cubicBezTo>
                    <a:pt x="1507" y="2398"/>
                    <a:pt x="1255" y="2649"/>
                    <a:pt x="959" y="2923"/>
                  </a:cubicBezTo>
                  <a:cubicBezTo>
                    <a:pt x="959" y="2923"/>
                    <a:pt x="936" y="2945"/>
                    <a:pt x="913" y="2968"/>
                  </a:cubicBezTo>
                  <a:cubicBezTo>
                    <a:pt x="890" y="2991"/>
                    <a:pt x="890" y="3037"/>
                    <a:pt x="913" y="3082"/>
                  </a:cubicBezTo>
                  <a:cubicBezTo>
                    <a:pt x="936" y="3094"/>
                    <a:pt x="959" y="3099"/>
                    <a:pt x="979" y="3099"/>
                  </a:cubicBezTo>
                  <a:cubicBezTo>
                    <a:pt x="999" y="3099"/>
                    <a:pt x="1016" y="3094"/>
                    <a:pt x="1027" y="3082"/>
                  </a:cubicBezTo>
                  <a:lnTo>
                    <a:pt x="1073" y="3037"/>
                  </a:lnTo>
                  <a:cubicBezTo>
                    <a:pt x="1073" y="3037"/>
                    <a:pt x="1096" y="3014"/>
                    <a:pt x="1119" y="3014"/>
                  </a:cubicBezTo>
                  <a:cubicBezTo>
                    <a:pt x="1164" y="2968"/>
                    <a:pt x="1187" y="2945"/>
                    <a:pt x="1233" y="2923"/>
                  </a:cubicBezTo>
                  <a:cubicBezTo>
                    <a:pt x="1278" y="2923"/>
                    <a:pt x="1301" y="2900"/>
                    <a:pt x="1347" y="2900"/>
                  </a:cubicBezTo>
                  <a:lnTo>
                    <a:pt x="1415" y="2900"/>
                  </a:lnTo>
                  <a:cubicBezTo>
                    <a:pt x="1415" y="2900"/>
                    <a:pt x="1438" y="2923"/>
                    <a:pt x="1438" y="2923"/>
                  </a:cubicBezTo>
                  <a:lnTo>
                    <a:pt x="1484" y="2923"/>
                  </a:lnTo>
                  <a:cubicBezTo>
                    <a:pt x="1484" y="2945"/>
                    <a:pt x="1484" y="2945"/>
                    <a:pt x="1484" y="2945"/>
                  </a:cubicBezTo>
                  <a:cubicBezTo>
                    <a:pt x="1507" y="2968"/>
                    <a:pt x="1507" y="2968"/>
                    <a:pt x="1507" y="2991"/>
                  </a:cubicBezTo>
                  <a:cubicBezTo>
                    <a:pt x="1507" y="2991"/>
                    <a:pt x="1529" y="3014"/>
                    <a:pt x="1529" y="3037"/>
                  </a:cubicBezTo>
                  <a:cubicBezTo>
                    <a:pt x="1529" y="3060"/>
                    <a:pt x="1529" y="3082"/>
                    <a:pt x="1529" y="3105"/>
                  </a:cubicBezTo>
                  <a:cubicBezTo>
                    <a:pt x="1507" y="3151"/>
                    <a:pt x="1507" y="3196"/>
                    <a:pt x="1484" y="3242"/>
                  </a:cubicBezTo>
                  <a:cubicBezTo>
                    <a:pt x="1461" y="3265"/>
                    <a:pt x="1438" y="3311"/>
                    <a:pt x="1415" y="3356"/>
                  </a:cubicBezTo>
                  <a:cubicBezTo>
                    <a:pt x="1347" y="3425"/>
                    <a:pt x="1278" y="3493"/>
                    <a:pt x="1210" y="3539"/>
                  </a:cubicBezTo>
                  <a:cubicBezTo>
                    <a:pt x="1073" y="3630"/>
                    <a:pt x="913" y="3721"/>
                    <a:pt x="753" y="3790"/>
                  </a:cubicBezTo>
                  <a:lnTo>
                    <a:pt x="776" y="3790"/>
                  </a:lnTo>
                  <a:cubicBezTo>
                    <a:pt x="594" y="3836"/>
                    <a:pt x="434" y="3881"/>
                    <a:pt x="251" y="3904"/>
                  </a:cubicBezTo>
                  <a:lnTo>
                    <a:pt x="69" y="3904"/>
                  </a:lnTo>
                  <a:cubicBezTo>
                    <a:pt x="23" y="3904"/>
                    <a:pt x="0" y="3950"/>
                    <a:pt x="0" y="3995"/>
                  </a:cubicBezTo>
                  <a:cubicBezTo>
                    <a:pt x="0" y="4041"/>
                    <a:pt x="23" y="4064"/>
                    <a:pt x="69" y="4064"/>
                  </a:cubicBezTo>
                  <a:cubicBezTo>
                    <a:pt x="102" y="4071"/>
                    <a:pt x="135" y="4073"/>
                    <a:pt x="169" y="4073"/>
                  </a:cubicBezTo>
                  <a:cubicBezTo>
                    <a:pt x="250" y="4073"/>
                    <a:pt x="330" y="4057"/>
                    <a:pt x="411" y="4041"/>
                  </a:cubicBezTo>
                  <a:cubicBezTo>
                    <a:pt x="548" y="4018"/>
                    <a:pt x="685" y="3973"/>
                    <a:pt x="822" y="3927"/>
                  </a:cubicBezTo>
                  <a:cubicBezTo>
                    <a:pt x="959" y="3881"/>
                    <a:pt x="1096" y="3813"/>
                    <a:pt x="1210" y="3721"/>
                  </a:cubicBezTo>
                  <a:cubicBezTo>
                    <a:pt x="1324" y="3653"/>
                    <a:pt x="1438" y="3584"/>
                    <a:pt x="1507" y="3470"/>
                  </a:cubicBezTo>
                  <a:cubicBezTo>
                    <a:pt x="1598" y="3379"/>
                    <a:pt x="1643" y="3265"/>
                    <a:pt x="1666" y="3128"/>
                  </a:cubicBezTo>
                  <a:cubicBezTo>
                    <a:pt x="1689" y="3082"/>
                    <a:pt x="1689" y="3014"/>
                    <a:pt x="1666" y="2968"/>
                  </a:cubicBezTo>
                  <a:cubicBezTo>
                    <a:pt x="1666" y="2900"/>
                    <a:pt x="1621" y="2854"/>
                    <a:pt x="1598" y="2831"/>
                  </a:cubicBezTo>
                  <a:cubicBezTo>
                    <a:pt x="1552" y="2786"/>
                    <a:pt x="1507" y="2763"/>
                    <a:pt x="1461" y="2763"/>
                  </a:cubicBezTo>
                  <a:cubicBezTo>
                    <a:pt x="1438" y="2740"/>
                    <a:pt x="1415" y="2740"/>
                    <a:pt x="1370" y="2740"/>
                  </a:cubicBezTo>
                  <a:cubicBezTo>
                    <a:pt x="1461" y="2649"/>
                    <a:pt x="1552" y="2557"/>
                    <a:pt x="1643" y="2466"/>
                  </a:cubicBezTo>
                  <a:cubicBezTo>
                    <a:pt x="1849" y="2261"/>
                    <a:pt x="2009" y="2010"/>
                    <a:pt x="2168" y="1758"/>
                  </a:cubicBezTo>
                  <a:cubicBezTo>
                    <a:pt x="2283" y="1576"/>
                    <a:pt x="2374" y="1370"/>
                    <a:pt x="2488" y="1165"/>
                  </a:cubicBezTo>
                  <a:cubicBezTo>
                    <a:pt x="2579" y="960"/>
                    <a:pt x="2693" y="777"/>
                    <a:pt x="2808" y="594"/>
                  </a:cubicBezTo>
                  <a:cubicBezTo>
                    <a:pt x="2899" y="503"/>
                    <a:pt x="2990" y="412"/>
                    <a:pt x="3081" y="343"/>
                  </a:cubicBezTo>
                  <a:cubicBezTo>
                    <a:pt x="3150" y="298"/>
                    <a:pt x="3241" y="229"/>
                    <a:pt x="3333" y="206"/>
                  </a:cubicBezTo>
                  <a:cubicBezTo>
                    <a:pt x="3378" y="184"/>
                    <a:pt x="3447" y="161"/>
                    <a:pt x="3515" y="161"/>
                  </a:cubicBezTo>
                  <a:cubicBezTo>
                    <a:pt x="3561" y="138"/>
                    <a:pt x="3584" y="92"/>
                    <a:pt x="3584" y="47"/>
                  </a:cubicBezTo>
                  <a:cubicBezTo>
                    <a:pt x="3584" y="24"/>
                    <a:pt x="3538" y="1"/>
                    <a:pt x="349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7" name="Google Shape;9950;p58"/>
            <p:cNvSpPr/>
            <p:nvPr/>
          </p:nvSpPr>
          <p:spPr>
            <a:xfrm>
              <a:off x="5066817" y="3074915"/>
              <a:ext cx="482801" cy="479032"/>
            </a:xfrm>
            <a:custGeom>
              <a:avLst/>
              <a:gdLst/>
              <a:ahLst/>
              <a:cxnLst/>
              <a:rect l="l" t="t" r="r" b="b"/>
              <a:pathLst>
                <a:path w="10250" h="10170" extrusionOk="0">
                  <a:moveTo>
                    <a:pt x="5114" y="480"/>
                  </a:moveTo>
                  <a:cubicBezTo>
                    <a:pt x="5319" y="480"/>
                    <a:pt x="5547" y="480"/>
                    <a:pt x="5753" y="526"/>
                  </a:cubicBezTo>
                  <a:lnTo>
                    <a:pt x="5798" y="526"/>
                  </a:lnTo>
                  <a:cubicBezTo>
                    <a:pt x="6186" y="594"/>
                    <a:pt x="6552" y="686"/>
                    <a:pt x="6917" y="823"/>
                  </a:cubicBezTo>
                  <a:cubicBezTo>
                    <a:pt x="7282" y="982"/>
                    <a:pt x="7624" y="1188"/>
                    <a:pt x="7921" y="1416"/>
                  </a:cubicBezTo>
                  <a:cubicBezTo>
                    <a:pt x="8241" y="1667"/>
                    <a:pt x="8515" y="1964"/>
                    <a:pt x="8766" y="2261"/>
                  </a:cubicBezTo>
                  <a:cubicBezTo>
                    <a:pt x="9017" y="2580"/>
                    <a:pt x="9199" y="2923"/>
                    <a:pt x="9359" y="3288"/>
                  </a:cubicBezTo>
                  <a:cubicBezTo>
                    <a:pt x="9519" y="3653"/>
                    <a:pt x="9633" y="4041"/>
                    <a:pt x="9679" y="4452"/>
                  </a:cubicBezTo>
                  <a:cubicBezTo>
                    <a:pt x="9747" y="4863"/>
                    <a:pt x="9747" y="5296"/>
                    <a:pt x="9679" y="5707"/>
                  </a:cubicBezTo>
                  <a:cubicBezTo>
                    <a:pt x="9633" y="6118"/>
                    <a:pt x="9519" y="6506"/>
                    <a:pt x="9359" y="6871"/>
                  </a:cubicBezTo>
                  <a:cubicBezTo>
                    <a:pt x="9199" y="7237"/>
                    <a:pt x="9017" y="7579"/>
                    <a:pt x="8766" y="7899"/>
                  </a:cubicBezTo>
                  <a:cubicBezTo>
                    <a:pt x="8537" y="8218"/>
                    <a:pt x="8241" y="8492"/>
                    <a:pt x="7944" y="8743"/>
                  </a:cubicBezTo>
                  <a:cubicBezTo>
                    <a:pt x="7624" y="8971"/>
                    <a:pt x="7259" y="9177"/>
                    <a:pt x="6894" y="9337"/>
                  </a:cubicBezTo>
                  <a:cubicBezTo>
                    <a:pt x="6529" y="9496"/>
                    <a:pt x="6141" y="9588"/>
                    <a:pt x="5730" y="9656"/>
                  </a:cubicBezTo>
                  <a:cubicBezTo>
                    <a:pt x="5524" y="9679"/>
                    <a:pt x="5319" y="9690"/>
                    <a:pt x="5114" y="9690"/>
                  </a:cubicBezTo>
                  <a:cubicBezTo>
                    <a:pt x="4908" y="9690"/>
                    <a:pt x="4703" y="9679"/>
                    <a:pt x="4497" y="9656"/>
                  </a:cubicBezTo>
                  <a:cubicBezTo>
                    <a:pt x="4109" y="9588"/>
                    <a:pt x="3721" y="9496"/>
                    <a:pt x="3356" y="9337"/>
                  </a:cubicBezTo>
                  <a:cubicBezTo>
                    <a:pt x="3014" y="9200"/>
                    <a:pt x="2694" y="9017"/>
                    <a:pt x="2397" y="8789"/>
                  </a:cubicBezTo>
                  <a:cubicBezTo>
                    <a:pt x="2374" y="8766"/>
                    <a:pt x="2329" y="8743"/>
                    <a:pt x="2306" y="8743"/>
                  </a:cubicBezTo>
                  <a:cubicBezTo>
                    <a:pt x="2101" y="8583"/>
                    <a:pt x="1918" y="8401"/>
                    <a:pt x="1758" y="8218"/>
                  </a:cubicBezTo>
                  <a:cubicBezTo>
                    <a:pt x="1644" y="8127"/>
                    <a:pt x="1553" y="8013"/>
                    <a:pt x="1461" y="7899"/>
                  </a:cubicBezTo>
                  <a:cubicBezTo>
                    <a:pt x="1347" y="7739"/>
                    <a:pt x="1256" y="7579"/>
                    <a:pt x="1165" y="7419"/>
                  </a:cubicBezTo>
                  <a:cubicBezTo>
                    <a:pt x="1142" y="7419"/>
                    <a:pt x="1142" y="7396"/>
                    <a:pt x="1142" y="7396"/>
                  </a:cubicBezTo>
                  <a:cubicBezTo>
                    <a:pt x="1142" y="7396"/>
                    <a:pt x="1142" y="7396"/>
                    <a:pt x="1142" y="7374"/>
                  </a:cubicBezTo>
                  <a:lnTo>
                    <a:pt x="1119" y="7374"/>
                  </a:lnTo>
                  <a:cubicBezTo>
                    <a:pt x="1119" y="7351"/>
                    <a:pt x="1119" y="7351"/>
                    <a:pt x="1096" y="7328"/>
                  </a:cubicBezTo>
                  <a:cubicBezTo>
                    <a:pt x="1096" y="7328"/>
                    <a:pt x="1096" y="7305"/>
                    <a:pt x="1096" y="7305"/>
                  </a:cubicBezTo>
                  <a:cubicBezTo>
                    <a:pt x="1005" y="7168"/>
                    <a:pt x="937" y="7008"/>
                    <a:pt x="868" y="6871"/>
                  </a:cubicBezTo>
                  <a:cubicBezTo>
                    <a:pt x="822" y="6734"/>
                    <a:pt x="777" y="6597"/>
                    <a:pt x="731" y="6483"/>
                  </a:cubicBezTo>
                  <a:cubicBezTo>
                    <a:pt x="731" y="6461"/>
                    <a:pt x="731" y="6461"/>
                    <a:pt x="731" y="6438"/>
                  </a:cubicBezTo>
                  <a:lnTo>
                    <a:pt x="708" y="6438"/>
                  </a:lnTo>
                  <a:cubicBezTo>
                    <a:pt x="708" y="6415"/>
                    <a:pt x="708" y="6415"/>
                    <a:pt x="708" y="6415"/>
                  </a:cubicBezTo>
                  <a:cubicBezTo>
                    <a:pt x="708" y="6392"/>
                    <a:pt x="708" y="6392"/>
                    <a:pt x="708" y="6392"/>
                  </a:cubicBezTo>
                  <a:cubicBezTo>
                    <a:pt x="708" y="6392"/>
                    <a:pt x="708" y="6369"/>
                    <a:pt x="708" y="6369"/>
                  </a:cubicBezTo>
                  <a:cubicBezTo>
                    <a:pt x="640" y="6141"/>
                    <a:pt x="594" y="5913"/>
                    <a:pt x="548" y="5684"/>
                  </a:cubicBezTo>
                  <a:cubicBezTo>
                    <a:pt x="526" y="5456"/>
                    <a:pt x="503" y="5205"/>
                    <a:pt x="526" y="4954"/>
                  </a:cubicBezTo>
                  <a:cubicBezTo>
                    <a:pt x="526" y="4954"/>
                    <a:pt x="526" y="4931"/>
                    <a:pt x="526" y="4931"/>
                  </a:cubicBezTo>
                  <a:cubicBezTo>
                    <a:pt x="526" y="4931"/>
                    <a:pt x="526" y="4931"/>
                    <a:pt x="526" y="4908"/>
                  </a:cubicBezTo>
                  <a:cubicBezTo>
                    <a:pt x="526" y="4908"/>
                    <a:pt x="526" y="4908"/>
                    <a:pt x="526" y="4886"/>
                  </a:cubicBezTo>
                  <a:cubicBezTo>
                    <a:pt x="526" y="4886"/>
                    <a:pt x="526" y="4886"/>
                    <a:pt x="526" y="4863"/>
                  </a:cubicBezTo>
                  <a:cubicBezTo>
                    <a:pt x="526" y="4726"/>
                    <a:pt x="548" y="4589"/>
                    <a:pt x="548" y="4452"/>
                  </a:cubicBezTo>
                  <a:cubicBezTo>
                    <a:pt x="571" y="4315"/>
                    <a:pt x="594" y="4178"/>
                    <a:pt x="640" y="4041"/>
                  </a:cubicBezTo>
                  <a:cubicBezTo>
                    <a:pt x="640" y="4041"/>
                    <a:pt x="640" y="4018"/>
                    <a:pt x="640" y="4018"/>
                  </a:cubicBezTo>
                  <a:cubicBezTo>
                    <a:pt x="640" y="3995"/>
                    <a:pt x="640" y="3995"/>
                    <a:pt x="663" y="3973"/>
                  </a:cubicBezTo>
                  <a:cubicBezTo>
                    <a:pt x="663" y="3950"/>
                    <a:pt x="663" y="3950"/>
                    <a:pt x="663" y="3927"/>
                  </a:cubicBezTo>
                  <a:cubicBezTo>
                    <a:pt x="663" y="3927"/>
                    <a:pt x="663" y="3904"/>
                    <a:pt x="663" y="3904"/>
                  </a:cubicBezTo>
                  <a:lnTo>
                    <a:pt x="685" y="3881"/>
                  </a:lnTo>
                  <a:cubicBezTo>
                    <a:pt x="685" y="3881"/>
                    <a:pt x="685" y="3881"/>
                    <a:pt x="685" y="3858"/>
                  </a:cubicBezTo>
                  <a:cubicBezTo>
                    <a:pt x="685" y="3836"/>
                    <a:pt x="685" y="3836"/>
                    <a:pt x="685" y="3836"/>
                  </a:cubicBezTo>
                  <a:cubicBezTo>
                    <a:pt x="685" y="3813"/>
                    <a:pt x="685" y="3813"/>
                    <a:pt x="685" y="3813"/>
                  </a:cubicBezTo>
                  <a:lnTo>
                    <a:pt x="708" y="3790"/>
                  </a:lnTo>
                  <a:cubicBezTo>
                    <a:pt x="708" y="3790"/>
                    <a:pt x="708" y="3767"/>
                    <a:pt x="708" y="3767"/>
                  </a:cubicBezTo>
                  <a:cubicBezTo>
                    <a:pt x="708" y="3767"/>
                    <a:pt x="708" y="3767"/>
                    <a:pt x="708" y="3744"/>
                  </a:cubicBezTo>
                  <a:cubicBezTo>
                    <a:pt x="708" y="3744"/>
                    <a:pt x="708" y="3744"/>
                    <a:pt x="731" y="3721"/>
                  </a:cubicBezTo>
                  <a:cubicBezTo>
                    <a:pt x="731" y="3699"/>
                    <a:pt x="731" y="3699"/>
                    <a:pt x="731" y="3676"/>
                  </a:cubicBezTo>
                  <a:cubicBezTo>
                    <a:pt x="777" y="3539"/>
                    <a:pt x="822" y="3425"/>
                    <a:pt x="868" y="3288"/>
                  </a:cubicBezTo>
                  <a:cubicBezTo>
                    <a:pt x="937" y="3174"/>
                    <a:pt x="982" y="3060"/>
                    <a:pt x="1051" y="2945"/>
                  </a:cubicBezTo>
                  <a:cubicBezTo>
                    <a:pt x="1051" y="2923"/>
                    <a:pt x="1051" y="2923"/>
                    <a:pt x="1051" y="2923"/>
                  </a:cubicBezTo>
                  <a:cubicBezTo>
                    <a:pt x="1051" y="2923"/>
                    <a:pt x="1051" y="2900"/>
                    <a:pt x="1073" y="2900"/>
                  </a:cubicBezTo>
                  <a:cubicBezTo>
                    <a:pt x="1165" y="2717"/>
                    <a:pt x="1279" y="2535"/>
                    <a:pt x="1393" y="2352"/>
                  </a:cubicBezTo>
                  <a:cubicBezTo>
                    <a:pt x="1416" y="2329"/>
                    <a:pt x="1439" y="2306"/>
                    <a:pt x="1461" y="2261"/>
                  </a:cubicBezTo>
                  <a:cubicBezTo>
                    <a:pt x="1507" y="2238"/>
                    <a:pt x="1530" y="2192"/>
                    <a:pt x="1553" y="2169"/>
                  </a:cubicBezTo>
                  <a:cubicBezTo>
                    <a:pt x="1781" y="1895"/>
                    <a:pt x="2032" y="1644"/>
                    <a:pt x="2306" y="1439"/>
                  </a:cubicBezTo>
                  <a:cubicBezTo>
                    <a:pt x="2626" y="1188"/>
                    <a:pt x="2968" y="1005"/>
                    <a:pt x="3310" y="846"/>
                  </a:cubicBezTo>
                  <a:cubicBezTo>
                    <a:pt x="3698" y="686"/>
                    <a:pt x="4086" y="572"/>
                    <a:pt x="4497" y="526"/>
                  </a:cubicBezTo>
                  <a:cubicBezTo>
                    <a:pt x="4520" y="503"/>
                    <a:pt x="4520" y="503"/>
                    <a:pt x="4520" y="503"/>
                  </a:cubicBezTo>
                  <a:cubicBezTo>
                    <a:pt x="4726" y="480"/>
                    <a:pt x="4908" y="480"/>
                    <a:pt x="5114" y="480"/>
                  </a:cubicBezTo>
                  <a:close/>
                  <a:moveTo>
                    <a:pt x="5114" y="1"/>
                  </a:moveTo>
                  <a:cubicBezTo>
                    <a:pt x="4771" y="1"/>
                    <a:pt x="4429" y="24"/>
                    <a:pt x="4086" y="92"/>
                  </a:cubicBezTo>
                  <a:cubicBezTo>
                    <a:pt x="3402" y="229"/>
                    <a:pt x="2763" y="526"/>
                    <a:pt x="2192" y="937"/>
                  </a:cubicBezTo>
                  <a:cubicBezTo>
                    <a:pt x="2055" y="1028"/>
                    <a:pt x="1918" y="1142"/>
                    <a:pt x="1781" y="1256"/>
                  </a:cubicBezTo>
                  <a:cubicBezTo>
                    <a:pt x="1644" y="1370"/>
                    <a:pt x="1507" y="1507"/>
                    <a:pt x="1370" y="1644"/>
                  </a:cubicBezTo>
                  <a:cubicBezTo>
                    <a:pt x="1188" y="1850"/>
                    <a:pt x="1028" y="2078"/>
                    <a:pt x="868" y="2306"/>
                  </a:cubicBezTo>
                  <a:cubicBezTo>
                    <a:pt x="822" y="2375"/>
                    <a:pt x="754" y="2466"/>
                    <a:pt x="708" y="2535"/>
                  </a:cubicBezTo>
                  <a:cubicBezTo>
                    <a:pt x="526" y="2854"/>
                    <a:pt x="389" y="3197"/>
                    <a:pt x="275" y="3539"/>
                  </a:cubicBezTo>
                  <a:cubicBezTo>
                    <a:pt x="275" y="3562"/>
                    <a:pt x="252" y="3585"/>
                    <a:pt x="252" y="3607"/>
                  </a:cubicBezTo>
                  <a:cubicBezTo>
                    <a:pt x="138" y="3973"/>
                    <a:pt x="69" y="4338"/>
                    <a:pt x="46" y="4703"/>
                  </a:cubicBezTo>
                  <a:cubicBezTo>
                    <a:pt x="1" y="5411"/>
                    <a:pt x="92" y="6141"/>
                    <a:pt x="343" y="6803"/>
                  </a:cubicBezTo>
                  <a:cubicBezTo>
                    <a:pt x="412" y="7008"/>
                    <a:pt x="503" y="7214"/>
                    <a:pt x="594" y="7396"/>
                  </a:cubicBezTo>
                  <a:cubicBezTo>
                    <a:pt x="663" y="7556"/>
                    <a:pt x="754" y="7693"/>
                    <a:pt x="845" y="7830"/>
                  </a:cubicBezTo>
                  <a:cubicBezTo>
                    <a:pt x="982" y="8035"/>
                    <a:pt x="1119" y="8241"/>
                    <a:pt x="1302" y="8424"/>
                  </a:cubicBezTo>
                  <a:cubicBezTo>
                    <a:pt x="1347" y="8492"/>
                    <a:pt x="1416" y="8583"/>
                    <a:pt x="1484" y="8652"/>
                  </a:cubicBezTo>
                  <a:cubicBezTo>
                    <a:pt x="1713" y="8880"/>
                    <a:pt x="1964" y="9085"/>
                    <a:pt x="2238" y="9268"/>
                  </a:cubicBezTo>
                  <a:cubicBezTo>
                    <a:pt x="2283" y="9291"/>
                    <a:pt x="2306" y="9314"/>
                    <a:pt x="2352" y="9337"/>
                  </a:cubicBezTo>
                  <a:cubicBezTo>
                    <a:pt x="2648" y="9542"/>
                    <a:pt x="2991" y="9702"/>
                    <a:pt x="3333" y="9839"/>
                  </a:cubicBezTo>
                  <a:cubicBezTo>
                    <a:pt x="3926" y="10068"/>
                    <a:pt x="4551" y="10169"/>
                    <a:pt x="5167" y="10169"/>
                  </a:cubicBezTo>
                  <a:cubicBezTo>
                    <a:pt x="5287" y="10169"/>
                    <a:pt x="5406" y="10166"/>
                    <a:pt x="5524" y="10158"/>
                  </a:cubicBezTo>
                  <a:cubicBezTo>
                    <a:pt x="6255" y="10090"/>
                    <a:pt x="6962" y="9884"/>
                    <a:pt x="7579" y="9542"/>
                  </a:cubicBezTo>
                  <a:cubicBezTo>
                    <a:pt x="7921" y="9359"/>
                    <a:pt x="8218" y="9131"/>
                    <a:pt x="8492" y="8880"/>
                  </a:cubicBezTo>
                  <a:cubicBezTo>
                    <a:pt x="8766" y="8652"/>
                    <a:pt x="9017" y="8378"/>
                    <a:pt x="9245" y="8081"/>
                  </a:cubicBezTo>
                  <a:cubicBezTo>
                    <a:pt x="9679" y="7488"/>
                    <a:pt x="9975" y="6780"/>
                    <a:pt x="10112" y="6050"/>
                  </a:cubicBezTo>
                  <a:cubicBezTo>
                    <a:pt x="10249" y="5319"/>
                    <a:pt x="10226" y="4543"/>
                    <a:pt x="10044" y="3813"/>
                  </a:cubicBezTo>
                  <a:cubicBezTo>
                    <a:pt x="9975" y="3470"/>
                    <a:pt x="9838" y="3128"/>
                    <a:pt x="9679" y="2808"/>
                  </a:cubicBezTo>
                  <a:cubicBezTo>
                    <a:pt x="9519" y="2489"/>
                    <a:pt x="9313" y="2192"/>
                    <a:pt x="9085" y="1895"/>
                  </a:cubicBezTo>
                  <a:cubicBezTo>
                    <a:pt x="8651" y="1325"/>
                    <a:pt x="8058" y="868"/>
                    <a:pt x="7419" y="549"/>
                  </a:cubicBezTo>
                  <a:cubicBezTo>
                    <a:pt x="7031" y="343"/>
                    <a:pt x="6620" y="206"/>
                    <a:pt x="6186" y="115"/>
                  </a:cubicBezTo>
                  <a:lnTo>
                    <a:pt x="6164" y="115"/>
                  </a:lnTo>
                  <a:cubicBezTo>
                    <a:pt x="6004" y="69"/>
                    <a:pt x="5844" y="47"/>
                    <a:pt x="5684" y="24"/>
                  </a:cubicBezTo>
                  <a:lnTo>
                    <a:pt x="5661" y="24"/>
                  </a:lnTo>
                  <a:cubicBezTo>
                    <a:pt x="5524" y="24"/>
                    <a:pt x="5410" y="1"/>
                    <a:pt x="5296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8" name="Google Shape;9951;p58"/>
            <p:cNvSpPr/>
            <p:nvPr/>
          </p:nvSpPr>
          <p:spPr>
            <a:xfrm>
              <a:off x="5661419" y="3238366"/>
              <a:ext cx="479551" cy="479551"/>
            </a:xfrm>
            <a:custGeom>
              <a:avLst/>
              <a:gdLst/>
              <a:ahLst/>
              <a:cxnLst/>
              <a:rect l="l" t="t" r="r" b="b"/>
              <a:pathLst>
                <a:path w="10181" h="10181" extrusionOk="0">
                  <a:moveTo>
                    <a:pt x="5273" y="480"/>
                  </a:moveTo>
                  <a:cubicBezTo>
                    <a:pt x="5410" y="503"/>
                    <a:pt x="5547" y="503"/>
                    <a:pt x="5684" y="525"/>
                  </a:cubicBezTo>
                  <a:lnTo>
                    <a:pt x="5706" y="525"/>
                  </a:lnTo>
                  <a:cubicBezTo>
                    <a:pt x="6117" y="571"/>
                    <a:pt x="6505" y="685"/>
                    <a:pt x="6870" y="845"/>
                  </a:cubicBezTo>
                  <a:cubicBezTo>
                    <a:pt x="7236" y="1005"/>
                    <a:pt x="7578" y="1187"/>
                    <a:pt x="7875" y="1438"/>
                  </a:cubicBezTo>
                  <a:cubicBezTo>
                    <a:pt x="8194" y="1689"/>
                    <a:pt x="8491" y="1963"/>
                    <a:pt x="8742" y="2283"/>
                  </a:cubicBezTo>
                  <a:cubicBezTo>
                    <a:pt x="8970" y="2602"/>
                    <a:pt x="9176" y="2945"/>
                    <a:pt x="9336" y="3287"/>
                  </a:cubicBezTo>
                  <a:cubicBezTo>
                    <a:pt x="9473" y="3675"/>
                    <a:pt x="9587" y="4063"/>
                    <a:pt x="9655" y="4451"/>
                  </a:cubicBezTo>
                  <a:cubicBezTo>
                    <a:pt x="9701" y="4862"/>
                    <a:pt x="9701" y="5273"/>
                    <a:pt x="9655" y="5684"/>
                  </a:cubicBezTo>
                  <a:cubicBezTo>
                    <a:pt x="9587" y="6118"/>
                    <a:pt x="9473" y="6506"/>
                    <a:pt x="9313" y="6894"/>
                  </a:cubicBezTo>
                  <a:cubicBezTo>
                    <a:pt x="9153" y="7259"/>
                    <a:pt x="8970" y="7601"/>
                    <a:pt x="8719" y="7921"/>
                  </a:cubicBezTo>
                  <a:cubicBezTo>
                    <a:pt x="8468" y="8218"/>
                    <a:pt x="8194" y="8491"/>
                    <a:pt x="7898" y="8742"/>
                  </a:cubicBezTo>
                  <a:cubicBezTo>
                    <a:pt x="7578" y="8971"/>
                    <a:pt x="7236" y="9176"/>
                    <a:pt x="6848" y="9336"/>
                  </a:cubicBezTo>
                  <a:cubicBezTo>
                    <a:pt x="6482" y="9496"/>
                    <a:pt x="6094" y="9587"/>
                    <a:pt x="5706" y="9656"/>
                  </a:cubicBezTo>
                  <a:cubicBezTo>
                    <a:pt x="5501" y="9678"/>
                    <a:pt x="5290" y="9690"/>
                    <a:pt x="5079" y="9690"/>
                  </a:cubicBezTo>
                  <a:cubicBezTo>
                    <a:pt x="4868" y="9690"/>
                    <a:pt x="4656" y="9678"/>
                    <a:pt x="4451" y="9656"/>
                  </a:cubicBezTo>
                  <a:cubicBezTo>
                    <a:pt x="4040" y="9587"/>
                    <a:pt x="3652" y="9496"/>
                    <a:pt x="3264" y="9336"/>
                  </a:cubicBezTo>
                  <a:cubicBezTo>
                    <a:pt x="2922" y="9176"/>
                    <a:pt x="2579" y="8971"/>
                    <a:pt x="2283" y="8742"/>
                  </a:cubicBezTo>
                  <a:cubicBezTo>
                    <a:pt x="1963" y="8491"/>
                    <a:pt x="1666" y="8218"/>
                    <a:pt x="1415" y="7898"/>
                  </a:cubicBezTo>
                  <a:cubicBezTo>
                    <a:pt x="1187" y="7578"/>
                    <a:pt x="982" y="7236"/>
                    <a:pt x="822" y="6871"/>
                  </a:cubicBezTo>
                  <a:cubicBezTo>
                    <a:pt x="730" y="6620"/>
                    <a:pt x="639" y="6346"/>
                    <a:pt x="594" y="6095"/>
                  </a:cubicBezTo>
                  <a:cubicBezTo>
                    <a:pt x="571" y="6072"/>
                    <a:pt x="571" y="6072"/>
                    <a:pt x="571" y="6072"/>
                  </a:cubicBezTo>
                  <a:cubicBezTo>
                    <a:pt x="571" y="6072"/>
                    <a:pt x="571" y="6049"/>
                    <a:pt x="571" y="6049"/>
                  </a:cubicBezTo>
                  <a:cubicBezTo>
                    <a:pt x="548" y="5935"/>
                    <a:pt x="525" y="5821"/>
                    <a:pt x="502" y="5707"/>
                  </a:cubicBezTo>
                  <a:cubicBezTo>
                    <a:pt x="502" y="5570"/>
                    <a:pt x="479" y="5433"/>
                    <a:pt x="479" y="5296"/>
                  </a:cubicBezTo>
                  <a:cubicBezTo>
                    <a:pt x="479" y="5296"/>
                    <a:pt x="479" y="5273"/>
                    <a:pt x="479" y="5273"/>
                  </a:cubicBezTo>
                  <a:cubicBezTo>
                    <a:pt x="479" y="5273"/>
                    <a:pt x="479" y="5250"/>
                    <a:pt x="479" y="5250"/>
                  </a:cubicBezTo>
                  <a:cubicBezTo>
                    <a:pt x="479" y="5250"/>
                    <a:pt x="479" y="5227"/>
                    <a:pt x="479" y="5227"/>
                  </a:cubicBezTo>
                  <a:cubicBezTo>
                    <a:pt x="479" y="5227"/>
                    <a:pt x="479" y="5205"/>
                    <a:pt x="479" y="5205"/>
                  </a:cubicBezTo>
                  <a:lnTo>
                    <a:pt x="479" y="5159"/>
                  </a:lnTo>
                  <a:cubicBezTo>
                    <a:pt x="479" y="4931"/>
                    <a:pt x="479" y="4702"/>
                    <a:pt x="502" y="4474"/>
                  </a:cubicBezTo>
                  <a:cubicBezTo>
                    <a:pt x="571" y="4063"/>
                    <a:pt x="685" y="3675"/>
                    <a:pt x="845" y="3287"/>
                  </a:cubicBezTo>
                  <a:cubicBezTo>
                    <a:pt x="890" y="3196"/>
                    <a:pt x="936" y="3082"/>
                    <a:pt x="982" y="2991"/>
                  </a:cubicBezTo>
                  <a:cubicBezTo>
                    <a:pt x="982" y="2968"/>
                    <a:pt x="982" y="2968"/>
                    <a:pt x="1004" y="2945"/>
                  </a:cubicBezTo>
                  <a:cubicBezTo>
                    <a:pt x="1004" y="2945"/>
                    <a:pt x="1004" y="2922"/>
                    <a:pt x="1004" y="2922"/>
                  </a:cubicBezTo>
                  <a:cubicBezTo>
                    <a:pt x="1027" y="2922"/>
                    <a:pt x="1027" y="2922"/>
                    <a:pt x="1027" y="2899"/>
                  </a:cubicBezTo>
                  <a:cubicBezTo>
                    <a:pt x="1027" y="2876"/>
                    <a:pt x="1027" y="2876"/>
                    <a:pt x="1050" y="2876"/>
                  </a:cubicBezTo>
                  <a:cubicBezTo>
                    <a:pt x="1050" y="2876"/>
                    <a:pt x="1050" y="2854"/>
                    <a:pt x="1050" y="2854"/>
                  </a:cubicBezTo>
                  <a:cubicBezTo>
                    <a:pt x="1050" y="2854"/>
                    <a:pt x="1050" y="2854"/>
                    <a:pt x="1073" y="2831"/>
                  </a:cubicBezTo>
                  <a:cubicBezTo>
                    <a:pt x="1164" y="2648"/>
                    <a:pt x="1301" y="2443"/>
                    <a:pt x="1438" y="2283"/>
                  </a:cubicBezTo>
                  <a:cubicBezTo>
                    <a:pt x="1529" y="2146"/>
                    <a:pt x="1621" y="2032"/>
                    <a:pt x="1735" y="1918"/>
                  </a:cubicBezTo>
                  <a:cubicBezTo>
                    <a:pt x="1895" y="1735"/>
                    <a:pt x="2077" y="1575"/>
                    <a:pt x="2260" y="1438"/>
                  </a:cubicBezTo>
                  <a:cubicBezTo>
                    <a:pt x="2579" y="1210"/>
                    <a:pt x="2922" y="1005"/>
                    <a:pt x="3287" y="845"/>
                  </a:cubicBezTo>
                  <a:cubicBezTo>
                    <a:pt x="3310" y="845"/>
                    <a:pt x="3310" y="822"/>
                    <a:pt x="3333" y="822"/>
                  </a:cubicBezTo>
                  <a:cubicBezTo>
                    <a:pt x="3698" y="685"/>
                    <a:pt x="4063" y="571"/>
                    <a:pt x="4451" y="525"/>
                  </a:cubicBezTo>
                  <a:cubicBezTo>
                    <a:pt x="4702" y="480"/>
                    <a:pt x="4953" y="480"/>
                    <a:pt x="5204" y="480"/>
                  </a:cubicBezTo>
                  <a:close/>
                  <a:moveTo>
                    <a:pt x="5067" y="0"/>
                  </a:moveTo>
                  <a:cubicBezTo>
                    <a:pt x="4953" y="0"/>
                    <a:pt x="4862" y="0"/>
                    <a:pt x="4748" y="23"/>
                  </a:cubicBezTo>
                  <a:cubicBezTo>
                    <a:pt x="4474" y="23"/>
                    <a:pt x="4223" y="69"/>
                    <a:pt x="3972" y="115"/>
                  </a:cubicBezTo>
                  <a:cubicBezTo>
                    <a:pt x="3903" y="137"/>
                    <a:pt x="3812" y="160"/>
                    <a:pt x="3721" y="183"/>
                  </a:cubicBezTo>
                  <a:cubicBezTo>
                    <a:pt x="3333" y="297"/>
                    <a:pt x="2945" y="457"/>
                    <a:pt x="2602" y="640"/>
                  </a:cubicBezTo>
                  <a:cubicBezTo>
                    <a:pt x="2283" y="822"/>
                    <a:pt x="2009" y="1028"/>
                    <a:pt x="1735" y="1256"/>
                  </a:cubicBezTo>
                  <a:cubicBezTo>
                    <a:pt x="1461" y="1484"/>
                    <a:pt x="1210" y="1781"/>
                    <a:pt x="982" y="2078"/>
                  </a:cubicBezTo>
                  <a:cubicBezTo>
                    <a:pt x="548" y="2671"/>
                    <a:pt x="228" y="3379"/>
                    <a:pt x="91" y="4109"/>
                  </a:cubicBezTo>
                  <a:cubicBezTo>
                    <a:pt x="46" y="4360"/>
                    <a:pt x="0" y="4634"/>
                    <a:pt x="0" y="4885"/>
                  </a:cubicBezTo>
                  <a:cubicBezTo>
                    <a:pt x="0" y="4954"/>
                    <a:pt x="0" y="5022"/>
                    <a:pt x="0" y="5113"/>
                  </a:cubicBezTo>
                  <a:cubicBezTo>
                    <a:pt x="0" y="5433"/>
                    <a:pt x="23" y="5752"/>
                    <a:pt x="91" y="6049"/>
                  </a:cubicBezTo>
                  <a:cubicBezTo>
                    <a:pt x="114" y="6140"/>
                    <a:pt x="137" y="6255"/>
                    <a:pt x="160" y="6346"/>
                  </a:cubicBezTo>
                  <a:cubicBezTo>
                    <a:pt x="228" y="6665"/>
                    <a:pt x="342" y="6962"/>
                    <a:pt x="479" y="7259"/>
                  </a:cubicBezTo>
                  <a:cubicBezTo>
                    <a:pt x="479" y="7282"/>
                    <a:pt x="502" y="7305"/>
                    <a:pt x="502" y="7327"/>
                  </a:cubicBezTo>
                  <a:cubicBezTo>
                    <a:pt x="708" y="7738"/>
                    <a:pt x="959" y="8103"/>
                    <a:pt x="1255" y="8446"/>
                  </a:cubicBezTo>
                  <a:cubicBezTo>
                    <a:pt x="1598" y="8834"/>
                    <a:pt x="1986" y="9153"/>
                    <a:pt x="2420" y="9427"/>
                  </a:cubicBezTo>
                  <a:cubicBezTo>
                    <a:pt x="2511" y="9473"/>
                    <a:pt x="2602" y="9519"/>
                    <a:pt x="2693" y="9587"/>
                  </a:cubicBezTo>
                  <a:lnTo>
                    <a:pt x="2716" y="9587"/>
                  </a:lnTo>
                  <a:cubicBezTo>
                    <a:pt x="2739" y="9610"/>
                    <a:pt x="2762" y="9610"/>
                    <a:pt x="2808" y="9633"/>
                  </a:cubicBezTo>
                  <a:cubicBezTo>
                    <a:pt x="3470" y="9975"/>
                    <a:pt x="4177" y="10135"/>
                    <a:pt x="4930" y="10180"/>
                  </a:cubicBezTo>
                  <a:cubicBezTo>
                    <a:pt x="5318" y="10180"/>
                    <a:pt x="5706" y="10158"/>
                    <a:pt x="6072" y="10066"/>
                  </a:cubicBezTo>
                  <a:cubicBezTo>
                    <a:pt x="6437" y="9998"/>
                    <a:pt x="6802" y="9884"/>
                    <a:pt x="7144" y="9747"/>
                  </a:cubicBezTo>
                  <a:cubicBezTo>
                    <a:pt x="7783" y="9450"/>
                    <a:pt x="8377" y="9016"/>
                    <a:pt x="8856" y="8491"/>
                  </a:cubicBezTo>
                  <a:cubicBezTo>
                    <a:pt x="9358" y="7921"/>
                    <a:pt x="9724" y="7259"/>
                    <a:pt x="9952" y="6551"/>
                  </a:cubicBezTo>
                  <a:cubicBezTo>
                    <a:pt x="10066" y="6186"/>
                    <a:pt x="10135" y="5821"/>
                    <a:pt x="10157" y="5433"/>
                  </a:cubicBezTo>
                  <a:cubicBezTo>
                    <a:pt x="10180" y="5068"/>
                    <a:pt x="10157" y="4702"/>
                    <a:pt x="10112" y="4337"/>
                  </a:cubicBezTo>
                  <a:cubicBezTo>
                    <a:pt x="10020" y="3630"/>
                    <a:pt x="9746" y="2945"/>
                    <a:pt x="9358" y="2351"/>
                  </a:cubicBezTo>
                  <a:cubicBezTo>
                    <a:pt x="8970" y="1735"/>
                    <a:pt x="8445" y="1210"/>
                    <a:pt x="7829" y="799"/>
                  </a:cubicBezTo>
                  <a:cubicBezTo>
                    <a:pt x="7418" y="548"/>
                    <a:pt x="6962" y="343"/>
                    <a:pt x="6482" y="206"/>
                  </a:cubicBezTo>
                  <a:cubicBezTo>
                    <a:pt x="6482" y="206"/>
                    <a:pt x="6460" y="183"/>
                    <a:pt x="6460" y="183"/>
                  </a:cubicBezTo>
                  <a:lnTo>
                    <a:pt x="6414" y="183"/>
                  </a:lnTo>
                  <a:cubicBezTo>
                    <a:pt x="5980" y="69"/>
                    <a:pt x="5524" y="0"/>
                    <a:pt x="5067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9" name="Google Shape;9952;p58"/>
            <p:cNvSpPr/>
            <p:nvPr/>
          </p:nvSpPr>
          <p:spPr>
            <a:xfrm>
              <a:off x="5521613" y="3364133"/>
              <a:ext cx="165612" cy="59726"/>
            </a:xfrm>
            <a:custGeom>
              <a:avLst/>
              <a:gdLst/>
              <a:ahLst/>
              <a:cxnLst/>
              <a:rect l="l" t="t" r="r" b="b"/>
              <a:pathLst>
                <a:path w="3516" h="1268" extrusionOk="0">
                  <a:moveTo>
                    <a:pt x="891" y="1"/>
                  </a:moveTo>
                  <a:cubicBezTo>
                    <a:pt x="663" y="1"/>
                    <a:pt x="434" y="24"/>
                    <a:pt x="229" y="69"/>
                  </a:cubicBezTo>
                  <a:cubicBezTo>
                    <a:pt x="92" y="115"/>
                    <a:pt x="1" y="229"/>
                    <a:pt x="24" y="343"/>
                  </a:cubicBezTo>
                  <a:cubicBezTo>
                    <a:pt x="44" y="466"/>
                    <a:pt x="138" y="552"/>
                    <a:pt x="256" y="552"/>
                  </a:cubicBezTo>
                  <a:cubicBezTo>
                    <a:pt x="269" y="552"/>
                    <a:pt x="283" y="551"/>
                    <a:pt x="298" y="549"/>
                  </a:cubicBezTo>
                  <a:cubicBezTo>
                    <a:pt x="457" y="503"/>
                    <a:pt x="617" y="503"/>
                    <a:pt x="777" y="480"/>
                  </a:cubicBezTo>
                  <a:cubicBezTo>
                    <a:pt x="1051" y="480"/>
                    <a:pt x="1347" y="503"/>
                    <a:pt x="1621" y="572"/>
                  </a:cubicBezTo>
                  <a:cubicBezTo>
                    <a:pt x="1987" y="663"/>
                    <a:pt x="2352" y="800"/>
                    <a:pt x="2694" y="960"/>
                  </a:cubicBezTo>
                  <a:cubicBezTo>
                    <a:pt x="2831" y="1051"/>
                    <a:pt x="2968" y="1142"/>
                    <a:pt x="3105" y="1211"/>
                  </a:cubicBezTo>
                  <a:cubicBezTo>
                    <a:pt x="3153" y="1249"/>
                    <a:pt x="3204" y="1267"/>
                    <a:pt x="3255" y="1267"/>
                  </a:cubicBezTo>
                  <a:cubicBezTo>
                    <a:pt x="3326" y="1267"/>
                    <a:pt x="3394" y="1232"/>
                    <a:pt x="3447" y="1165"/>
                  </a:cubicBezTo>
                  <a:cubicBezTo>
                    <a:pt x="3516" y="1074"/>
                    <a:pt x="3493" y="914"/>
                    <a:pt x="3379" y="823"/>
                  </a:cubicBezTo>
                  <a:cubicBezTo>
                    <a:pt x="2922" y="526"/>
                    <a:pt x="2420" y="275"/>
                    <a:pt x="1872" y="138"/>
                  </a:cubicBezTo>
                  <a:cubicBezTo>
                    <a:pt x="1553" y="47"/>
                    <a:pt x="1233" y="1"/>
                    <a:pt x="89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0" name="Google Shape;9953;p58"/>
            <p:cNvSpPr/>
            <p:nvPr/>
          </p:nvSpPr>
          <p:spPr>
            <a:xfrm>
              <a:off x="5449590" y="2795400"/>
              <a:ext cx="31229" cy="144087"/>
            </a:xfrm>
            <a:custGeom>
              <a:avLst/>
              <a:gdLst/>
              <a:ahLst/>
              <a:cxnLst/>
              <a:rect l="l" t="t" r="r" b="b"/>
              <a:pathLst>
                <a:path w="663" h="3059" extrusionOk="0">
                  <a:moveTo>
                    <a:pt x="571" y="0"/>
                  </a:moveTo>
                  <a:cubicBezTo>
                    <a:pt x="525" y="0"/>
                    <a:pt x="503" y="46"/>
                    <a:pt x="480" y="69"/>
                  </a:cubicBezTo>
                  <a:cubicBezTo>
                    <a:pt x="320" y="1050"/>
                    <a:pt x="160" y="2009"/>
                    <a:pt x="0" y="2968"/>
                  </a:cubicBezTo>
                  <a:cubicBezTo>
                    <a:pt x="0" y="3013"/>
                    <a:pt x="46" y="3059"/>
                    <a:pt x="69" y="3059"/>
                  </a:cubicBezTo>
                  <a:cubicBezTo>
                    <a:pt x="115" y="3059"/>
                    <a:pt x="160" y="3036"/>
                    <a:pt x="160" y="2991"/>
                  </a:cubicBezTo>
                  <a:cubicBezTo>
                    <a:pt x="320" y="2032"/>
                    <a:pt x="480" y="1050"/>
                    <a:pt x="640" y="92"/>
                  </a:cubicBezTo>
                  <a:cubicBezTo>
                    <a:pt x="662" y="46"/>
                    <a:pt x="617" y="0"/>
                    <a:pt x="57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1" name="Google Shape;9954;p58"/>
            <p:cNvSpPr/>
            <p:nvPr/>
          </p:nvSpPr>
          <p:spPr>
            <a:xfrm>
              <a:off x="5961382" y="2905058"/>
              <a:ext cx="30146" cy="143333"/>
            </a:xfrm>
            <a:custGeom>
              <a:avLst/>
              <a:gdLst/>
              <a:ahLst/>
              <a:cxnLst/>
              <a:rect l="l" t="t" r="r" b="b"/>
              <a:pathLst>
                <a:path w="640" h="3043" extrusionOk="0">
                  <a:moveTo>
                    <a:pt x="548" y="1"/>
                  </a:moveTo>
                  <a:cubicBezTo>
                    <a:pt x="525" y="1"/>
                    <a:pt x="480" y="23"/>
                    <a:pt x="480" y="69"/>
                  </a:cubicBezTo>
                  <a:cubicBezTo>
                    <a:pt x="320" y="1028"/>
                    <a:pt x="160" y="1986"/>
                    <a:pt x="0" y="2968"/>
                  </a:cubicBezTo>
                  <a:cubicBezTo>
                    <a:pt x="0" y="3014"/>
                    <a:pt x="23" y="3036"/>
                    <a:pt x="69" y="3036"/>
                  </a:cubicBezTo>
                  <a:cubicBezTo>
                    <a:pt x="77" y="3041"/>
                    <a:pt x="85" y="3042"/>
                    <a:pt x="92" y="3042"/>
                  </a:cubicBezTo>
                  <a:cubicBezTo>
                    <a:pt x="123" y="3042"/>
                    <a:pt x="141" y="3005"/>
                    <a:pt x="160" y="2968"/>
                  </a:cubicBezTo>
                  <a:cubicBezTo>
                    <a:pt x="320" y="2009"/>
                    <a:pt x="480" y="1051"/>
                    <a:pt x="639" y="92"/>
                  </a:cubicBezTo>
                  <a:cubicBezTo>
                    <a:pt x="639" y="46"/>
                    <a:pt x="617" y="1"/>
                    <a:pt x="57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2" name="Google Shape;9955;p58"/>
            <p:cNvSpPr/>
            <p:nvPr/>
          </p:nvSpPr>
          <p:spPr>
            <a:xfrm>
              <a:off x="5449590" y="2933038"/>
              <a:ext cx="516102" cy="133865"/>
            </a:xfrm>
            <a:custGeom>
              <a:avLst/>
              <a:gdLst/>
              <a:ahLst/>
              <a:cxnLst/>
              <a:rect l="l" t="t" r="r" b="b"/>
              <a:pathLst>
                <a:path w="10957" h="2842" extrusionOk="0">
                  <a:moveTo>
                    <a:pt x="1050" y="662"/>
                  </a:moveTo>
                  <a:cubicBezTo>
                    <a:pt x="1058" y="668"/>
                    <a:pt x="1066" y="673"/>
                    <a:pt x="1073" y="679"/>
                  </a:cubicBezTo>
                  <a:lnTo>
                    <a:pt x="1073" y="679"/>
                  </a:lnTo>
                  <a:cubicBezTo>
                    <a:pt x="1073" y="662"/>
                    <a:pt x="1071" y="662"/>
                    <a:pt x="1050" y="662"/>
                  </a:cubicBezTo>
                  <a:close/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0" y="69"/>
                    <a:pt x="23" y="114"/>
                    <a:pt x="46" y="137"/>
                  </a:cubicBezTo>
                  <a:cubicBezTo>
                    <a:pt x="137" y="205"/>
                    <a:pt x="206" y="274"/>
                    <a:pt x="297" y="320"/>
                  </a:cubicBezTo>
                  <a:cubicBezTo>
                    <a:pt x="297" y="342"/>
                    <a:pt x="297" y="342"/>
                    <a:pt x="297" y="342"/>
                  </a:cubicBezTo>
                  <a:cubicBezTo>
                    <a:pt x="320" y="342"/>
                    <a:pt x="343" y="365"/>
                    <a:pt x="366" y="365"/>
                  </a:cubicBezTo>
                  <a:cubicBezTo>
                    <a:pt x="366" y="365"/>
                    <a:pt x="366" y="388"/>
                    <a:pt x="366" y="388"/>
                  </a:cubicBezTo>
                  <a:cubicBezTo>
                    <a:pt x="480" y="479"/>
                    <a:pt x="594" y="548"/>
                    <a:pt x="731" y="639"/>
                  </a:cubicBezTo>
                  <a:cubicBezTo>
                    <a:pt x="731" y="639"/>
                    <a:pt x="754" y="662"/>
                    <a:pt x="777" y="662"/>
                  </a:cubicBezTo>
                  <a:cubicBezTo>
                    <a:pt x="799" y="685"/>
                    <a:pt x="799" y="685"/>
                    <a:pt x="822" y="708"/>
                  </a:cubicBezTo>
                  <a:cubicBezTo>
                    <a:pt x="822" y="708"/>
                    <a:pt x="845" y="708"/>
                    <a:pt x="845" y="730"/>
                  </a:cubicBezTo>
                  <a:lnTo>
                    <a:pt x="868" y="730"/>
                  </a:lnTo>
                  <a:cubicBezTo>
                    <a:pt x="891" y="730"/>
                    <a:pt x="891" y="753"/>
                    <a:pt x="891" y="753"/>
                  </a:cubicBezTo>
                  <a:cubicBezTo>
                    <a:pt x="1028" y="845"/>
                    <a:pt x="1165" y="913"/>
                    <a:pt x="1302" y="1004"/>
                  </a:cubicBezTo>
                  <a:cubicBezTo>
                    <a:pt x="1484" y="1118"/>
                    <a:pt x="1667" y="1210"/>
                    <a:pt x="1872" y="1324"/>
                  </a:cubicBezTo>
                  <a:lnTo>
                    <a:pt x="1895" y="1324"/>
                  </a:lnTo>
                  <a:cubicBezTo>
                    <a:pt x="1918" y="1347"/>
                    <a:pt x="1963" y="1370"/>
                    <a:pt x="1986" y="1370"/>
                  </a:cubicBezTo>
                  <a:lnTo>
                    <a:pt x="2009" y="1392"/>
                  </a:lnTo>
                  <a:lnTo>
                    <a:pt x="2032" y="1392"/>
                  </a:lnTo>
                  <a:cubicBezTo>
                    <a:pt x="2169" y="1461"/>
                    <a:pt x="2306" y="1529"/>
                    <a:pt x="2443" y="1598"/>
                  </a:cubicBezTo>
                  <a:cubicBezTo>
                    <a:pt x="2625" y="1689"/>
                    <a:pt x="2808" y="1758"/>
                    <a:pt x="3013" y="1826"/>
                  </a:cubicBezTo>
                  <a:cubicBezTo>
                    <a:pt x="3013" y="1849"/>
                    <a:pt x="3013" y="1849"/>
                    <a:pt x="3013" y="1849"/>
                  </a:cubicBezTo>
                  <a:cubicBezTo>
                    <a:pt x="3264" y="1940"/>
                    <a:pt x="3493" y="2031"/>
                    <a:pt x="3744" y="2100"/>
                  </a:cubicBezTo>
                  <a:cubicBezTo>
                    <a:pt x="4178" y="2260"/>
                    <a:pt x="4611" y="2374"/>
                    <a:pt x="5045" y="2465"/>
                  </a:cubicBezTo>
                  <a:cubicBezTo>
                    <a:pt x="5775" y="2648"/>
                    <a:pt x="6529" y="2762"/>
                    <a:pt x="7282" y="2808"/>
                  </a:cubicBezTo>
                  <a:lnTo>
                    <a:pt x="7327" y="2808"/>
                  </a:lnTo>
                  <a:cubicBezTo>
                    <a:pt x="7613" y="2830"/>
                    <a:pt x="7904" y="2842"/>
                    <a:pt x="8195" y="2842"/>
                  </a:cubicBezTo>
                  <a:cubicBezTo>
                    <a:pt x="8486" y="2842"/>
                    <a:pt x="8777" y="2830"/>
                    <a:pt x="9062" y="2808"/>
                  </a:cubicBezTo>
                  <a:cubicBezTo>
                    <a:pt x="9268" y="2785"/>
                    <a:pt x="9473" y="2762"/>
                    <a:pt x="9656" y="2739"/>
                  </a:cubicBezTo>
                  <a:lnTo>
                    <a:pt x="9678" y="2739"/>
                  </a:lnTo>
                  <a:cubicBezTo>
                    <a:pt x="9678" y="2739"/>
                    <a:pt x="9701" y="2716"/>
                    <a:pt x="9724" y="2716"/>
                  </a:cubicBezTo>
                  <a:lnTo>
                    <a:pt x="9838" y="2716"/>
                  </a:lnTo>
                  <a:cubicBezTo>
                    <a:pt x="9861" y="2716"/>
                    <a:pt x="9884" y="2693"/>
                    <a:pt x="9884" y="2693"/>
                  </a:cubicBezTo>
                  <a:lnTo>
                    <a:pt x="9907" y="2693"/>
                  </a:lnTo>
                  <a:cubicBezTo>
                    <a:pt x="10021" y="2671"/>
                    <a:pt x="10135" y="2648"/>
                    <a:pt x="10249" y="2625"/>
                  </a:cubicBezTo>
                  <a:lnTo>
                    <a:pt x="10363" y="2625"/>
                  </a:lnTo>
                  <a:cubicBezTo>
                    <a:pt x="10363" y="2625"/>
                    <a:pt x="10363" y="2602"/>
                    <a:pt x="10386" y="2602"/>
                  </a:cubicBezTo>
                  <a:lnTo>
                    <a:pt x="10432" y="2602"/>
                  </a:lnTo>
                  <a:cubicBezTo>
                    <a:pt x="10454" y="2602"/>
                    <a:pt x="10454" y="2602"/>
                    <a:pt x="10477" y="2579"/>
                  </a:cubicBezTo>
                  <a:cubicBezTo>
                    <a:pt x="10591" y="2556"/>
                    <a:pt x="10728" y="2534"/>
                    <a:pt x="10843" y="2511"/>
                  </a:cubicBezTo>
                  <a:cubicBezTo>
                    <a:pt x="10843" y="2511"/>
                    <a:pt x="10843" y="2511"/>
                    <a:pt x="10865" y="2488"/>
                  </a:cubicBezTo>
                  <a:lnTo>
                    <a:pt x="10911" y="2488"/>
                  </a:lnTo>
                  <a:cubicBezTo>
                    <a:pt x="10911" y="2488"/>
                    <a:pt x="10934" y="2465"/>
                    <a:pt x="10957" y="2442"/>
                  </a:cubicBezTo>
                  <a:cubicBezTo>
                    <a:pt x="10957" y="2420"/>
                    <a:pt x="10957" y="2397"/>
                    <a:pt x="10957" y="2374"/>
                  </a:cubicBezTo>
                  <a:cubicBezTo>
                    <a:pt x="10934" y="2374"/>
                    <a:pt x="10934" y="2351"/>
                    <a:pt x="10911" y="2351"/>
                  </a:cubicBezTo>
                  <a:cubicBezTo>
                    <a:pt x="10888" y="2328"/>
                    <a:pt x="10865" y="2328"/>
                    <a:pt x="10843" y="2328"/>
                  </a:cubicBezTo>
                  <a:cubicBezTo>
                    <a:pt x="10843" y="2328"/>
                    <a:pt x="10843" y="2328"/>
                    <a:pt x="10843" y="2351"/>
                  </a:cubicBezTo>
                  <a:lnTo>
                    <a:pt x="10797" y="2351"/>
                  </a:lnTo>
                  <a:cubicBezTo>
                    <a:pt x="10728" y="2374"/>
                    <a:pt x="10660" y="2397"/>
                    <a:pt x="10591" y="2397"/>
                  </a:cubicBezTo>
                  <a:lnTo>
                    <a:pt x="10614" y="2397"/>
                  </a:lnTo>
                  <a:cubicBezTo>
                    <a:pt x="10546" y="2420"/>
                    <a:pt x="10477" y="2420"/>
                    <a:pt x="10409" y="2442"/>
                  </a:cubicBezTo>
                  <a:cubicBezTo>
                    <a:pt x="10386" y="2442"/>
                    <a:pt x="10340" y="2465"/>
                    <a:pt x="10318" y="2465"/>
                  </a:cubicBezTo>
                  <a:lnTo>
                    <a:pt x="10295" y="2465"/>
                  </a:lnTo>
                  <a:cubicBezTo>
                    <a:pt x="10158" y="2488"/>
                    <a:pt x="10021" y="2511"/>
                    <a:pt x="9884" y="2534"/>
                  </a:cubicBezTo>
                  <a:cubicBezTo>
                    <a:pt x="9838" y="2556"/>
                    <a:pt x="9815" y="2556"/>
                    <a:pt x="9770" y="2556"/>
                  </a:cubicBezTo>
                  <a:lnTo>
                    <a:pt x="9701" y="2556"/>
                  </a:lnTo>
                  <a:cubicBezTo>
                    <a:pt x="9701" y="2579"/>
                    <a:pt x="9678" y="2579"/>
                    <a:pt x="9656" y="2579"/>
                  </a:cubicBezTo>
                  <a:cubicBezTo>
                    <a:pt x="9450" y="2602"/>
                    <a:pt x="9245" y="2625"/>
                    <a:pt x="9039" y="2648"/>
                  </a:cubicBezTo>
                  <a:cubicBezTo>
                    <a:pt x="8733" y="2664"/>
                    <a:pt x="8426" y="2680"/>
                    <a:pt x="8111" y="2680"/>
                  </a:cubicBezTo>
                  <a:cubicBezTo>
                    <a:pt x="7981" y="2680"/>
                    <a:pt x="7849" y="2677"/>
                    <a:pt x="7715" y="2671"/>
                  </a:cubicBezTo>
                  <a:cubicBezTo>
                    <a:pt x="7601" y="2671"/>
                    <a:pt x="7464" y="2648"/>
                    <a:pt x="7350" y="2648"/>
                  </a:cubicBezTo>
                  <a:cubicBezTo>
                    <a:pt x="6574" y="2602"/>
                    <a:pt x="5821" y="2488"/>
                    <a:pt x="5068" y="2305"/>
                  </a:cubicBezTo>
                  <a:cubicBezTo>
                    <a:pt x="4725" y="2237"/>
                    <a:pt x="4406" y="2146"/>
                    <a:pt x="4086" y="2054"/>
                  </a:cubicBezTo>
                  <a:cubicBezTo>
                    <a:pt x="3995" y="2009"/>
                    <a:pt x="3881" y="1986"/>
                    <a:pt x="3789" y="1940"/>
                  </a:cubicBezTo>
                  <a:lnTo>
                    <a:pt x="3767" y="1940"/>
                  </a:lnTo>
                  <a:cubicBezTo>
                    <a:pt x="3538" y="1872"/>
                    <a:pt x="3310" y="1780"/>
                    <a:pt x="3082" y="1689"/>
                  </a:cubicBezTo>
                  <a:cubicBezTo>
                    <a:pt x="2876" y="1621"/>
                    <a:pt x="2671" y="1529"/>
                    <a:pt x="2488" y="1438"/>
                  </a:cubicBezTo>
                  <a:cubicBezTo>
                    <a:pt x="2351" y="1370"/>
                    <a:pt x="2215" y="1324"/>
                    <a:pt x="2100" y="1255"/>
                  </a:cubicBezTo>
                  <a:cubicBezTo>
                    <a:pt x="2078" y="1233"/>
                    <a:pt x="2078" y="1233"/>
                    <a:pt x="2055" y="1233"/>
                  </a:cubicBezTo>
                  <a:cubicBezTo>
                    <a:pt x="2009" y="1210"/>
                    <a:pt x="1986" y="1187"/>
                    <a:pt x="1941" y="1164"/>
                  </a:cubicBezTo>
                  <a:cubicBezTo>
                    <a:pt x="1735" y="1073"/>
                    <a:pt x="1530" y="959"/>
                    <a:pt x="1324" y="822"/>
                  </a:cubicBezTo>
                  <a:cubicBezTo>
                    <a:pt x="1241" y="780"/>
                    <a:pt x="1157" y="738"/>
                    <a:pt x="1073" y="679"/>
                  </a:cubicBezTo>
                  <a:lnTo>
                    <a:pt x="1073" y="679"/>
                  </a:lnTo>
                  <a:cubicBezTo>
                    <a:pt x="1073" y="680"/>
                    <a:pt x="1073" y="683"/>
                    <a:pt x="1073" y="685"/>
                  </a:cubicBezTo>
                  <a:cubicBezTo>
                    <a:pt x="1050" y="662"/>
                    <a:pt x="1005" y="639"/>
                    <a:pt x="982" y="616"/>
                  </a:cubicBezTo>
                  <a:lnTo>
                    <a:pt x="913" y="571"/>
                  </a:lnTo>
                  <a:cubicBezTo>
                    <a:pt x="891" y="571"/>
                    <a:pt x="891" y="548"/>
                    <a:pt x="868" y="548"/>
                  </a:cubicBezTo>
                  <a:cubicBezTo>
                    <a:pt x="731" y="457"/>
                    <a:pt x="594" y="365"/>
                    <a:pt x="457" y="251"/>
                  </a:cubicBezTo>
                  <a:cubicBezTo>
                    <a:pt x="457" y="251"/>
                    <a:pt x="434" y="228"/>
                    <a:pt x="434" y="228"/>
                  </a:cubicBezTo>
                  <a:cubicBezTo>
                    <a:pt x="411" y="228"/>
                    <a:pt x="411" y="205"/>
                    <a:pt x="389" y="205"/>
                  </a:cubicBezTo>
                  <a:cubicBezTo>
                    <a:pt x="320" y="137"/>
                    <a:pt x="229" y="69"/>
                    <a:pt x="137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3" name="Google Shape;9956;p58"/>
            <p:cNvSpPr/>
            <p:nvPr/>
          </p:nvSpPr>
          <p:spPr>
            <a:xfrm>
              <a:off x="5371113" y="2761014"/>
              <a:ext cx="547284" cy="177435"/>
            </a:xfrm>
            <a:custGeom>
              <a:avLst/>
              <a:gdLst/>
              <a:ahLst/>
              <a:cxnLst/>
              <a:rect l="l" t="t" r="r" b="b"/>
              <a:pathLst>
                <a:path w="11619" h="3767" extrusionOk="0">
                  <a:moveTo>
                    <a:pt x="23" y="0"/>
                  </a:moveTo>
                  <a:cubicBezTo>
                    <a:pt x="23" y="0"/>
                    <a:pt x="23" y="23"/>
                    <a:pt x="0" y="23"/>
                  </a:cubicBezTo>
                  <a:cubicBezTo>
                    <a:pt x="0" y="23"/>
                    <a:pt x="0" y="46"/>
                    <a:pt x="0" y="46"/>
                  </a:cubicBezTo>
                  <a:cubicBezTo>
                    <a:pt x="0" y="46"/>
                    <a:pt x="0" y="68"/>
                    <a:pt x="0" y="68"/>
                  </a:cubicBezTo>
                  <a:cubicBezTo>
                    <a:pt x="0" y="91"/>
                    <a:pt x="0" y="91"/>
                    <a:pt x="0" y="114"/>
                  </a:cubicBezTo>
                  <a:cubicBezTo>
                    <a:pt x="0" y="114"/>
                    <a:pt x="0" y="137"/>
                    <a:pt x="0" y="137"/>
                  </a:cubicBezTo>
                  <a:cubicBezTo>
                    <a:pt x="23" y="160"/>
                    <a:pt x="23" y="160"/>
                    <a:pt x="23" y="183"/>
                  </a:cubicBezTo>
                  <a:cubicBezTo>
                    <a:pt x="1575" y="662"/>
                    <a:pt x="3104" y="1141"/>
                    <a:pt x="4634" y="1621"/>
                  </a:cubicBezTo>
                  <a:cubicBezTo>
                    <a:pt x="6460" y="2191"/>
                    <a:pt x="8263" y="2762"/>
                    <a:pt x="10089" y="3332"/>
                  </a:cubicBezTo>
                  <a:cubicBezTo>
                    <a:pt x="10546" y="3469"/>
                    <a:pt x="11025" y="3606"/>
                    <a:pt x="11481" y="3766"/>
                  </a:cubicBezTo>
                  <a:cubicBezTo>
                    <a:pt x="11527" y="3743"/>
                    <a:pt x="11573" y="3743"/>
                    <a:pt x="11618" y="3721"/>
                  </a:cubicBezTo>
                  <a:cubicBezTo>
                    <a:pt x="11618" y="3675"/>
                    <a:pt x="11595" y="3629"/>
                    <a:pt x="11550" y="3629"/>
                  </a:cubicBezTo>
                  <a:lnTo>
                    <a:pt x="11550" y="3606"/>
                  </a:lnTo>
                  <a:cubicBezTo>
                    <a:pt x="10089" y="3150"/>
                    <a:pt x="8628" y="2693"/>
                    <a:pt x="7167" y="2237"/>
                  </a:cubicBezTo>
                  <a:cubicBezTo>
                    <a:pt x="5364" y="1666"/>
                    <a:pt x="3561" y="1118"/>
                    <a:pt x="1758" y="548"/>
                  </a:cubicBezTo>
                  <a:cubicBezTo>
                    <a:pt x="1187" y="365"/>
                    <a:pt x="617" y="183"/>
                    <a:pt x="2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4" name="Google Shape;9957;p58"/>
            <p:cNvSpPr/>
            <p:nvPr/>
          </p:nvSpPr>
          <p:spPr>
            <a:xfrm>
              <a:off x="5371113" y="2762050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5" name="Google Shape;9958;p58"/>
            <p:cNvSpPr/>
            <p:nvPr/>
          </p:nvSpPr>
          <p:spPr>
            <a:xfrm>
              <a:off x="5371113" y="2766384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6" name="Google Shape;9959;p58"/>
            <p:cNvSpPr/>
            <p:nvPr/>
          </p:nvSpPr>
          <p:spPr>
            <a:xfrm>
              <a:off x="5371113" y="2766384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7" name="Google Shape;9960;p58"/>
            <p:cNvSpPr/>
            <p:nvPr/>
          </p:nvSpPr>
          <p:spPr>
            <a:xfrm>
              <a:off x="5371113" y="2766384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8" name="Google Shape;9961;p58"/>
            <p:cNvSpPr/>
            <p:nvPr/>
          </p:nvSpPr>
          <p:spPr>
            <a:xfrm>
              <a:off x="6116215" y="2845942"/>
              <a:ext cx="16156" cy="8620"/>
            </a:xfrm>
            <a:custGeom>
              <a:avLst/>
              <a:gdLst/>
              <a:ahLst/>
              <a:cxnLst/>
              <a:rect l="l" t="t" r="r" b="b"/>
              <a:pathLst>
                <a:path w="343" h="183" extrusionOk="0">
                  <a:moveTo>
                    <a:pt x="228" y="0"/>
                  </a:moveTo>
                  <a:lnTo>
                    <a:pt x="137" y="46"/>
                  </a:lnTo>
                  <a:cubicBezTo>
                    <a:pt x="91" y="69"/>
                    <a:pt x="69" y="92"/>
                    <a:pt x="23" y="92"/>
                  </a:cubicBezTo>
                  <a:cubicBezTo>
                    <a:pt x="23" y="92"/>
                    <a:pt x="23" y="114"/>
                    <a:pt x="0" y="114"/>
                  </a:cubicBezTo>
                  <a:cubicBezTo>
                    <a:pt x="69" y="137"/>
                    <a:pt x="160" y="160"/>
                    <a:pt x="228" y="183"/>
                  </a:cubicBezTo>
                  <a:lnTo>
                    <a:pt x="251" y="183"/>
                  </a:lnTo>
                  <a:cubicBezTo>
                    <a:pt x="274" y="160"/>
                    <a:pt x="297" y="160"/>
                    <a:pt x="320" y="137"/>
                  </a:cubicBezTo>
                  <a:lnTo>
                    <a:pt x="343" y="137"/>
                  </a:lnTo>
                  <a:cubicBezTo>
                    <a:pt x="343" y="92"/>
                    <a:pt x="320" y="46"/>
                    <a:pt x="274" y="23"/>
                  </a:cubicBezTo>
                  <a:cubicBezTo>
                    <a:pt x="251" y="23"/>
                    <a:pt x="251" y="23"/>
                    <a:pt x="22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9" name="Google Shape;9962;p58"/>
            <p:cNvSpPr/>
            <p:nvPr/>
          </p:nvSpPr>
          <p:spPr>
            <a:xfrm>
              <a:off x="5911922" y="2848062"/>
              <a:ext cx="217237" cy="89306"/>
            </a:xfrm>
            <a:custGeom>
              <a:avLst/>
              <a:gdLst/>
              <a:ahLst/>
              <a:cxnLst/>
              <a:rect l="l" t="t" r="r" b="b"/>
              <a:pathLst>
                <a:path w="4612" h="1896" extrusionOk="0">
                  <a:moveTo>
                    <a:pt x="4497" y="1"/>
                  </a:moveTo>
                  <a:cubicBezTo>
                    <a:pt x="3264" y="480"/>
                    <a:pt x="2055" y="960"/>
                    <a:pt x="822" y="1439"/>
                  </a:cubicBezTo>
                  <a:cubicBezTo>
                    <a:pt x="754" y="1462"/>
                    <a:pt x="708" y="1484"/>
                    <a:pt x="639" y="1507"/>
                  </a:cubicBezTo>
                  <a:cubicBezTo>
                    <a:pt x="548" y="1553"/>
                    <a:pt x="457" y="1576"/>
                    <a:pt x="366" y="1621"/>
                  </a:cubicBezTo>
                  <a:cubicBezTo>
                    <a:pt x="251" y="1644"/>
                    <a:pt x="160" y="1690"/>
                    <a:pt x="46" y="1736"/>
                  </a:cubicBezTo>
                  <a:cubicBezTo>
                    <a:pt x="23" y="1736"/>
                    <a:pt x="23" y="1758"/>
                    <a:pt x="23" y="1781"/>
                  </a:cubicBezTo>
                  <a:cubicBezTo>
                    <a:pt x="0" y="1804"/>
                    <a:pt x="0" y="1827"/>
                    <a:pt x="23" y="1850"/>
                  </a:cubicBezTo>
                  <a:cubicBezTo>
                    <a:pt x="23" y="1873"/>
                    <a:pt x="46" y="1873"/>
                    <a:pt x="69" y="1873"/>
                  </a:cubicBezTo>
                  <a:cubicBezTo>
                    <a:pt x="69" y="1895"/>
                    <a:pt x="92" y="1895"/>
                    <a:pt x="92" y="1895"/>
                  </a:cubicBezTo>
                  <a:cubicBezTo>
                    <a:pt x="114" y="1873"/>
                    <a:pt x="160" y="1873"/>
                    <a:pt x="183" y="1850"/>
                  </a:cubicBezTo>
                  <a:cubicBezTo>
                    <a:pt x="480" y="1736"/>
                    <a:pt x="799" y="1621"/>
                    <a:pt x="1119" y="1484"/>
                  </a:cubicBezTo>
                  <a:cubicBezTo>
                    <a:pt x="2237" y="1051"/>
                    <a:pt x="3356" y="617"/>
                    <a:pt x="4474" y="183"/>
                  </a:cubicBezTo>
                  <a:cubicBezTo>
                    <a:pt x="4497" y="183"/>
                    <a:pt x="4520" y="161"/>
                    <a:pt x="4543" y="161"/>
                  </a:cubicBezTo>
                  <a:cubicBezTo>
                    <a:pt x="4565" y="138"/>
                    <a:pt x="4588" y="138"/>
                    <a:pt x="4588" y="138"/>
                  </a:cubicBezTo>
                  <a:cubicBezTo>
                    <a:pt x="4611" y="115"/>
                    <a:pt x="4611" y="115"/>
                    <a:pt x="4611" y="92"/>
                  </a:cubicBezTo>
                  <a:cubicBezTo>
                    <a:pt x="4611" y="69"/>
                    <a:pt x="4611" y="47"/>
                    <a:pt x="4611" y="47"/>
                  </a:cubicBezTo>
                  <a:cubicBezTo>
                    <a:pt x="4588" y="24"/>
                    <a:pt x="4588" y="1"/>
                    <a:pt x="456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0" name="Google Shape;9963;p58"/>
            <p:cNvSpPr/>
            <p:nvPr/>
          </p:nvSpPr>
          <p:spPr>
            <a:xfrm>
              <a:off x="5371113" y="2761014"/>
              <a:ext cx="12953" cy="7536"/>
            </a:xfrm>
            <a:custGeom>
              <a:avLst/>
              <a:gdLst/>
              <a:ahLst/>
              <a:cxnLst/>
              <a:rect l="l" t="t" r="r" b="b"/>
              <a:pathLst>
                <a:path w="275" h="160" extrusionOk="0">
                  <a:moveTo>
                    <a:pt x="46" y="0"/>
                  </a:moveTo>
                  <a:cubicBezTo>
                    <a:pt x="23" y="0"/>
                    <a:pt x="23" y="0"/>
                    <a:pt x="0" y="23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68"/>
                    <a:pt x="0" y="68"/>
                  </a:cubicBezTo>
                  <a:cubicBezTo>
                    <a:pt x="0" y="91"/>
                    <a:pt x="0" y="91"/>
                    <a:pt x="0" y="114"/>
                  </a:cubicBezTo>
                  <a:cubicBezTo>
                    <a:pt x="0" y="114"/>
                    <a:pt x="0" y="137"/>
                    <a:pt x="0" y="137"/>
                  </a:cubicBezTo>
                  <a:cubicBezTo>
                    <a:pt x="0" y="137"/>
                    <a:pt x="0" y="160"/>
                    <a:pt x="23" y="160"/>
                  </a:cubicBezTo>
                  <a:lnTo>
                    <a:pt x="92" y="160"/>
                  </a:lnTo>
                  <a:cubicBezTo>
                    <a:pt x="137" y="137"/>
                    <a:pt x="206" y="91"/>
                    <a:pt x="274" y="68"/>
                  </a:cubicBezTo>
                  <a:cubicBezTo>
                    <a:pt x="183" y="46"/>
                    <a:pt x="114" y="23"/>
                    <a:pt x="46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1" name="Google Shape;9964;p58"/>
            <p:cNvSpPr/>
            <p:nvPr/>
          </p:nvSpPr>
          <p:spPr>
            <a:xfrm>
              <a:off x="5371113" y="2763133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2" name="Google Shape;9965;p58"/>
            <p:cNvSpPr/>
            <p:nvPr/>
          </p:nvSpPr>
          <p:spPr>
            <a:xfrm>
              <a:off x="5371113" y="2763133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3" name="Google Shape;9966;p58"/>
            <p:cNvSpPr/>
            <p:nvPr/>
          </p:nvSpPr>
          <p:spPr>
            <a:xfrm>
              <a:off x="5371113" y="2762050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4" name="Google Shape;9967;p58"/>
            <p:cNvSpPr/>
            <p:nvPr/>
          </p:nvSpPr>
          <p:spPr>
            <a:xfrm>
              <a:off x="5909755" y="2913678"/>
              <a:ext cx="10786" cy="20442"/>
            </a:xfrm>
            <a:custGeom>
              <a:avLst/>
              <a:gdLst/>
              <a:ahLst/>
              <a:cxnLst/>
              <a:rect l="l" t="t" r="r" b="b"/>
              <a:pathLst>
                <a:path w="229" h="434" extrusionOk="0">
                  <a:moveTo>
                    <a:pt x="160" y="0"/>
                  </a:moveTo>
                  <a:cubicBezTo>
                    <a:pt x="115" y="0"/>
                    <a:pt x="69" y="23"/>
                    <a:pt x="69" y="69"/>
                  </a:cubicBezTo>
                  <a:cubicBezTo>
                    <a:pt x="69" y="160"/>
                    <a:pt x="46" y="251"/>
                    <a:pt x="24" y="343"/>
                  </a:cubicBezTo>
                  <a:cubicBezTo>
                    <a:pt x="1" y="365"/>
                    <a:pt x="24" y="388"/>
                    <a:pt x="24" y="411"/>
                  </a:cubicBezTo>
                  <a:cubicBezTo>
                    <a:pt x="46" y="434"/>
                    <a:pt x="69" y="434"/>
                    <a:pt x="92" y="434"/>
                  </a:cubicBezTo>
                  <a:lnTo>
                    <a:pt x="138" y="434"/>
                  </a:lnTo>
                  <a:cubicBezTo>
                    <a:pt x="160" y="411"/>
                    <a:pt x="160" y="388"/>
                    <a:pt x="183" y="365"/>
                  </a:cubicBezTo>
                  <a:cubicBezTo>
                    <a:pt x="206" y="274"/>
                    <a:pt x="206" y="183"/>
                    <a:pt x="229" y="91"/>
                  </a:cubicBezTo>
                  <a:cubicBezTo>
                    <a:pt x="229" y="46"/>
                    <a:pt x="206" y="0"/>
                    <a:pt x="16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5" name="Google Shape;9968;p58"/>
            <p:cNvSpPr/>
            <p:nvPr/>
          </p:nvSpPr>
          <p:spPr>
            <a:xfrm>
              <a:off x="6124788" y="2829786"/>
              <a:ext cx="12953" cy="23693"/>
            </a:xfrm>
            <a:custGeom>
              <a:avLst/>
              <a:gdLst/>
              <a:ahLst/>
              <a:cxnLst/>
              <a:rect l="l" t="t" r="r" b="b"/>
              <a:pathLst>
                <a:path w="275" h="503" extrusionOk="0">
                  <a:moveTo>
                    <a:pt x="183" y="1"/>
                  </a:moveTo>
                  <a:cubicBezTo>
                    <a:pt x="161" y="1"/>
                    <a:pt x="115" y="46"/>
                    <a:pt x="115" y="69"/>
                  </a:cubicBezTo>
                  <a:cubicBezTo>
                    <a:pt x="115" y="138"/>
                    <a:pt x="92" y="183"/>
                    <a:pt x="92" y="229"/>
                  </a:cubicBezTo>
                  <a:cubicBezTo>
                    <a:pt x="69" y="298"/>
                    <a:pt x="46" y="343"/>
                    <a:pt x="24" y="389"/>
                  </a:cubicBezTo>
                  <a:cubicBezTo>
                    <a:pt x="1" y="412"/>
                    <a:pt x="1" y="435"/>
                    <a:pt x="24" y="457"/>
                  </a:cubicBezTo>
                  <a:cubicBezTo>
                    <a:pt x="24" y="480"/>
                    <a:pt x="46" y="480"/>
                    <a:pt x="69" y="503"/>
                  </a:cubicBezTo>
                  <a:lnTo>
                    <a:pt x="115" y="503"/>
                  </a:lnTo>
                  <a:cubicBezTo>
                    <a:pt x="138" y="480"/>
                    <a:pt x="161" y="480"/>
                    <a:pt x="161" y="457"/>
                  </a:cubicBezTo>
                  <a:cubicBezTo>
                    <a:pt x="229" y="343"/>
                    <a:pt x="252" y="229"/>
                    <a:pt x="275" y="92"/>
                  </a:cubicBezTo>
                  <a:cubicBezTo>
                    <a:pt x="275" y="69"/>
                    <a:pt x="252" y="24"/>
                    <a:pt x="206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6" name="Google Shape;9969;p58"/>
            <p:cNvSpPr/>
            <p:nvPr/>
          </p:nvSpPr>
          <p:spPr>
            <a:xfrm>
              <a:off x="5370030" y="2743774"/>
              <a:ext cx="12953" cy="25859"/>
            </a:xfrm>
            <a:custGeom>
              <a:avLst/>
              <a:gdLst/>
              <a:ahLst/>
              <a:cxnLst/>
              <a:rect l="l" t="t" r="r" b="b"/>
              <a:pathLst>
                <a:path w="275" h="549" extrusionOk="0">
                  <a:moveTo>
                    <a:pt x="160" y="1"/>
                  </a:moveTo>
                  <a:cubicBezTo>
                    <a:pt x="137" y="1"/>
                    <a:pt x="115" y="24"/>
                    <a:pt x="92" y="46"/>
                  </a:cubicBezTo>
                  <a:cubicBezTo>
                    <a:pt x="69" y="92"/>
                    <a:pt x="46" y="161"/>
                    <a:pt x="23" y="229"/>
                  </a:cubicBezTo>
                  <a:cubicBezTo>
                    <a:pt x="23" y="275"/>
                    <a:pt x="23" y="298"/>
                    <a:pt x="23" y="320"/>
                  </a:cubicBezTo>
                  <a:cubicBezTo>
                    <a:pt x="0" y="366"/>
                    <a:pt x="23" y="412"/>
                    <a:pt x="23" y="457"/>
                  </a:cubicBezTo>
                  <a:cubicBezTo>
                    <a:pt x="23" y="503"/>
                    <a:pt x="46" y="549"/>
                    <a:pt x="115" y="549"/>
                  </a:cubicBezTo>
                  <a:cubicBezTo>
                    <a:pt x="137" y="526"/>
                    <a:pt x="183" y="503"/>
                    <a:pt x="183" y="457"/>
                  </a:cubicBezTo>
                  <a:cubicBezTo>
                    <a:pt x="183" y="412"/>
                    <a:pt x="160" y="366"/>
                    <a:pt x="183" y="320"/>
                  </a:cubicBezTo>
                  <a:cubicBezTo>
                    <a:pt x="183" y="275"/>
                    <a:pt x="183" y="252"/>
                    <a:pt x="206" y="206"/>
                  </a:cubicBezTo>
                  <a:cubicBezTo>
                    <a:pt x="206" y="183"/>
                    <a:pt x="229" y="138"/>
                    <a:pt x="251" y="115"/>
                  </a:cubicBezTo>
                  <a:cubicBezTo>
                    <a:pt x="274" y="69"/>
                    <a:pt x="251" y="24"/>
                    <a:pt x="20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7" name="Google Shape;9970;p58"/>
            <p:cNvSpPr/>
            <p:nvPr/>
          </p:nvSpPr>
          <p:spPr>
            <a:xfrm>
              <a:off x="5375400" y="2743774"/>
              <a:ext cx="548367" cy="176399"/>
            </a:xfrm>
            <a:custGeom>
              <a:avLst/>
              <a:gdLst/>
              <a:ahLst/>
              <a:cxnLst/>
              <a:rect l="l" t="t" r="r" b="b"/>
              <a:pathLst>
                <a:path w="11642" h="3745" extrusionOk="0">
                  <a:moveTo>
                    <a:pt x="23" y="1"/>
                  </a:moveTo>
                  <a:cubicBezTo>
                    <a:pt x="23" y="1"/>
                    <a:pt x="23" y="1"/>
                    <a:pt x="23" y="24"/>
                  </a:cubicBezTo>
                  <a:cubicBezTo>
                    <a:pt x="23" y="24"/>
                    <a:pt x="1" y="46"/>
                    <a:pt x="1" y="46"/>
                  </a:cubicBezTo>
                  <a:cubicBezTo>
                    <a:pt x="1" y="69"/>
                    <a:pt x="1" y="69"/>
                    <a:pt x="1" y="92"/>
                  </a:cubicBezTo>
                  <a:cubicBezTo>
                    <a:pt x="1" y="115"/>
                    <a:pt x="1" y="115"/>
                    <a:pt x="23" y="138"/>
                  </a:cubicBezTo>
                  <a:cubicBezTo>
                    <a:pt x="23" y="138"/>
                    <a:pt x="23" y="138"/>
                    <a:pt x="46" y="161"/>
                  </a:cubicBezTo>
                  <a:cubicBezTo>
                    <a:pt x="1575" y="640"/>
                    <a:pt x="3105" y="1119"/>
                    <a:pt x="4657" y="1599"/>
                  </a:cubicBezTo>
                  <a:cubicBezTo>
                    <a:pt x="6460" y="2169"/>
                    <a:pt x="8286" y="2740"/>
                    <a:pt x="10089" y="3310"/>
                  </a:cubicBezTo>
                  <a:cubicBezTo>
                    <a:pt x="10569" y="3447"/>
                    <a:pt x="11025" y="3607"/>
                    <a:pt x="11504" y="3744"/>
                  </a:cubicBezTo>
                  <a:cubicBezTo>
                    <a:pt x="11527" y="3744"/>
                    <a:pt x="11573" y="3721"/>
                    <a:pt x="11619" y="3698"/>
                  </a:cubicBezTo>
                  <a:cubicBezTo>
                    <a:pt x="11641" y="3653"/>
                    <a:pt x="11596" y="3607"/>
                    <a:pt x="11573" y="3607"/>
                  </a:cubicBezTo>
                  <a:lnTo>
                    <a:pt x="11550" y="3607"/>
                  </a:lnTo>
                  <a:cubicBezTo>
                    <a:pt x="10089" y="3151"/>
                    <a:pt x="8628" y="2694"/>
                    <a:pt x="7168" y="2238"/>
                  </a:cubicBezTo>
                  <a:cubicBezTo>
                    <a:pt x="5364" y="1667"/>
                    <a:pt x="3561" y="1096"/>
                    <a:pt x="1758" y="526"/>
                  </a:cubicBezTo>
                  <a:cubicBezTo>
                    <a:pt x="1187" y="343"/>
                    <a:pt x="617" y="161"/>
                    <a:pt x="4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8" name="Google Shape;9971;p58"/>
            <p:cNvSpPr/>
            <p:nvPr/>
          </p:nvSpPr>
          <p:spPr>
            <a:xfrm>
              <a:off x="5376483" y="2744857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9" name="Google Shape;9972;p58"/>
            <p:cNvSpPr/>
            <p:nvPr/>
          </p:nvSpPr>
          <p:spPr>
            <a:xfrm>
              <a:off x="5375400" y="2748107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0" name="Google Shape;9973;p58"/>
            <p:cNvSpPr/>
            <p:nvPr/>
          </p:nvSpPr>
          <p:spPr>
            <a:xfrm>
              <a:off x="5375400" y="2748107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1" name="Google Shape;9974;p58"/>
            <p:cNvSpPr/>
            <p:nvPr/>
          </p:nvSpPr>
          <p:spPr>
            <a:xfrm>
              <a:off x="5375400" y="2748107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2" name="Google Shape;9975;p58"/>
            <p:cNvSpPr/>
            <p:nvPr/>
          </p:nvSpPr>
          <p:spPr>
            <a:xfrm>
              <a:off x="5589349" y="2659929"/>
              <a:ext cx="548367" cy="176352"/>
            </a:xfrm>
            <a:custGeom>
              <a:avLst/>
              <a:gdLst/>
              <a:ahLst/>
              <a:cxnLst/>
              <a:rect l="l" t="t" r="r" b="b"/>
              <a:pathLst>
                <a:path w="11642" h="3744" extrusionOk="0">
                  <a:moveTo>
                    <a:pt x="92" y="0"/>
                  </a:moveTo>
                  <a:cubicBezTo>
                    <a:pt x="69" y="0"/>
                    <a:pt x="24" y="23"/>
                    <a:pt x="24" y="69"/>
                  </a:cubicBezTo>
                  <a:cubicBezTo>
                    <a:pt x="1" y="92"/>
                    <a:pt x="24" y="137"/>
                    <a:pt x="69" y="160"/>
                  </a:cubicBezTo>
                  <a:cubicBezTo>
                    <a:pt x="1872" y="731"/>
                    <a:pt x="3676" y="1279"/>
                    <a:pt x="5479" y="1849"/>
                  </a:cubicBezTo>
                  <a:cubicBezTo>
                    <a:pt x="7099" y="2351"/>
                    <a:pt x="8720" y="2876"/>
                    <a:pt x="10363" y="3379"/>
                  </a:cubicBezTo>
                  <a:lnTo>
                    <a:pt x="11528" y="3744"/>
                  </a:lnTo>
                  <a:cubicBezTo>
                    <a:pt x="11550" y="3744"/>
                    <a:pt x="11573" y="3721"/>
                    <a:pt x="11596" y="3721"/>
                  </a:cubicBezTo>
                  <a:cubicBezTo>
                    <a:pt x="11596" y="3721"/>
                    <a:pt x="11619" y="3721"/>
                    <a:pt x="11619" y="3698"/>
                  </a:cubicBezTo>
                  <a:cubicBezTo>
                    <a:pt x="11642" y="3652"/>
                    <a:pt x="11596" y="3607"/>
                    <a:pt x="11573" y="3584"/>
                  </a:cubicBezTo>
                  <a:cubicBezTo>
                    <a:pt x="10227" y="3173"/>
                    <a:pt x="8903" y="2762"/>
                    <a:pt x="7556" y="2329"/>
                  </a:cubicBezTo>
                  <a:cubicBezTo>
                    <a:pt x="5798" y="1781"/>
                    <a:pt x="4018" y="1233"/>
                    <a:pt x="2260" y="685"/>
                  </a:cubicBezTo>
                  <a:lnTo>
                    <a:pt x="11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3" name="Google Shape;9976;p58"/>
            <p:cNvSpPr/>
            <p:nvPr/>
          </p:nvSpPr>
          <p:spPr>
            <a:xfrm>
              <a:off x="5917292" y="2829786"/>
              <a:ext cx="217237" cy="89306"/>
            </a:xfrm>
            <a:custGeom>
              <a:avLst/>
              <a:gdLst/>
              <a:ahLst/>
              <a:cxnLst/>
              <a:rect l="l" t="t" r="r" b="b"/>
              <a:pathLst>
                <a:path w="4612" h="1896" extrusionOk="0">
                  <a:moveTo>
                    <a:pt x="4474" y="1"/>
                  </a:moveTo>
                  <a:cubicBezTo>
                    <a:pt x="3265" y="480"/>
                    <a:pt x="2032" y="959"/>
                    <a:pt x="822" y="1439"/>
                  </a:cubicBezTo>
                  <a:cubicBezTo>
                    <a:pt x="754" y="1462"/>
                    <a:pt x="685" y="1484"/>
                    <a:pt x="617" y="1507"/>
                  </a:cubicBezTo>
                  <a:cubicBezTo>
                    <a:pt x="525" y="1553"/>
                    <a:pt x="434" y="1576"/>
                    <a:pt x="366" y="1621"/>
                  </a:cubicBezTo>
                  <a:cubicBezTo>
                    <a:pt x="252" y="1667"/>
                    <a:pt x="137" y="1690"/>
                    <a:pt x="46" y="1736"/>
                  </a:cubicBezTo>
                  <a:cubicBezTo>
                    <a:pt x="23" y="1758"/>
                    <a:pt x="0" y="1781"/>
                    <a:pt x="0" y="1781"/>
                  </a:cubicBezTo>
                  <a:cubicBezTo>
                    <a:pt x="0" y="1804"/>
                    <a:pt x="0" y="1827"/>
                    <a:pt x="0" y="1850"/>
                  </a:cubicBezTo>
                  <a:cubicBezTo>
                    <a:pt x="23" y="1872"/>
                    <a:pt x="23" y="1872"/>
                    <a:pt x="46" y="1895"/>
                  </a:cubicBezTo>
                  <a:lnTo>
                    <a:pt x="92" y="1895"/>
                  </a:lnTo>
                  <a:cubicBezTo>
                    <a:pt x="115" y="1872"/>
                    <a:pt x="137" y="1872"/>
                    <a:pt x="160" y="1872"/>
                  </a:cubicBezTo>
                  <a:cubicBezTo>
                    <a:pt x="480" y="1736"/>
                    <a:pt x="777" y="1621"/>
                    <a:pt x="1096" y="1507"/>
                  </a:cubicBezTo>
                  <a:cubicBezTo>
                    <a:pt x="2215" y="1051"/>
                    <a:pt x="3333" y="617"/>
                    <a:pt x="4451" y="183"/>
                  </a:cubicBezTo>
                  <a:cubicBezTo>
                    <a:pt x="4474" y="183"/>
                    <a:pt x="4520" y="161"/>
                    <a:pt x="4543" y="161"/>
                  </a:cubicBezTo>
                  <a:cubicBezTo>
                    <a:pt x="4543" y="161"/>
                    <a:pt x="4566" y="138"/>
                    <a:pt x="4588" y="138"/>
                  </a:cubicBezTo>
                  <a:cubicBezTo>
                    <a:pt x="4588" y="138"/>
                    <a:pt x="4588" y="115"/>
                    <a:pt x="4588" y="115"/>
                  </a:cubicBezTo>
                  <a:cubicBezTo>
                    <a:pt x="4611" y="92"/>
                    <a:pt x="4611" y="69"/>
                    <a:pt x="4588" y="46"/>
                  </a:cubicBezTo>
                  <a:cubicBezTo>
                    <a:pt x="4588" y="24"/>
                    <a:pt x="4566" y="1"/>
                    <a:pt x="454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4" name="Google Shape;9977;p58"/>
            <p:cNvSpPr/>
            <p:nvPr/>
          </p:nvSpPr>
          <p:spPr>
            <a:xfrm>
              <a:off x="5375400" y="2659929"/>
              <a:ext cx="219356" cy="90343"/>
            </a:xfrm>
            <a:custGeom>
              <a:avLst/>
              <a:gdLst/>
              <a:ahLst/>
              <a:cxnLst/>
              <a:rect l="l" t="t" r="r" b="b"/>
              <a:pathLst>
                <a:path w="4657" h="1918" extrusionOk="0">
                  <a:moveTo>
                    <a:pt x="4588" y="0"/>
                  </a:moveTo>
                  <a:cubicBezTo>
                    <a:pt x="4566" y="0"/>
                    <a:pt x="4566" y="0"/>
                    <a:pt x="4543" y="23"/>
                  </a:cubicBezTo>
                  <a:cubicBezTo>
                    <a:pt x="3424" y="457"/>
                    <a:pt x="2306" y="891"/>
                    <a:pt x="1187" y="1324"/>
                  </a:cubicBezTo>
                  <a:cubicBezTo>
                    <a:pt x="822" y="1461"/>
                    <a:pt x="434" y="1598"/>
                    <a:pt x="69" y="1758"/>
                  </a:cubicBezTo>
                  <a:cubicBezTo>
                    <a:pt x="46" y="1758"/>
                    <a:pt x="46" y="1781"/>
                    <a:pt x="23" y="1781"/>
                  </a:cubicBezTo>
                  <a:cubicBezTo>
                    <a:pt x="23" y="1781"/>
                    <a:pt x="23" y="1781"/>
                    <a:pt x="23" y="1804"/>
                  </a:cubicBezTo>
                  <a:cubicBezTo>
                    <a:pt x="23" y="1804"/>
                    <a:pt x="1" y="1826"/>
                    <a:pt x="1" y="1826"/>
                  </a:cubicBezTo>
                  <a:cubicBezTo>
                    <a:pt x="1" y="1849"/>
                    <a:pt x="1" y="1849"/>
                    <a:pt x="1" y="1872"/>
                  </a:cubicBezTo>
                  <a:cubicBezTo>
                    <a:pt x="1" y="1895"/>
                    <a:pt x="1" y="1895"/>
                    <a:pt x="23" y="1918"/>
                  </a:cubicBezTo>
                  <a:lnTo>
                    <a:pt x="92" y="1918"/>
                  </a:lnTo>
                  <a:cubicBezTo>
                    <a:pt x="1553" y="1347"/>
                    <a:pt x="2991" y="776"/>
                    <a:pt x="4451" y="229"/>
                  </a:cubicBezTo>
                  <a:cubicBezTo>
                    <a:pt x="4497" y="206"/>
                    <a:pt x="4566" y="183"/>
                    <a:pt x="4611" y="160"/>
                  </a:cubicBezTo>
                  <a:cubicBezTo>
                    <a:pt x="4634" y="137"/>
                    <a:pt x="4657" y="115"/>
                    <a:pt x="4657" y="115"/>
                  </a:cubicBezTo>
                  <a:cubicBezTo>
                    <a:pt x="4657" y="92"/>
                    <a:pt x="4657" y="69"/>
                    <a:pt x="4657" y="46"/>
                  </a:cubicBezTo>
                  <a:cubicBezTo>
                    <a:pt x="4634" y="23"/>
                    <a:pt x="4634" y="23"/>
                    <a:pt x="46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5" name="Google Shape;9978;p58"/>
            <p:cNvSpPr/>
            <p:nvPr/>
          </p:nvSpPr>
          <p:spPr>
            <a:xfrm>
              <a:off x="5376483" y="2744857"/>
              <a:ext cx="47" cy="4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6" name="Google Shape;9979;p58"/>
            <p:cNvSpPr/>
            <p:nvPr/>
          </p:nvSpPr>
          <p:spPr>
            <a:xfrm>
              <a:off x="6093605" y="2938407"/>
              <a:ext cx="67780" cy="66697"/>
            </a:xfrm>
            <a:custGeom>
              <a:avLst/>
              <a:gdLst/>
              <a:ahLst/>
              <a:cxnLst/>
              <a:rect l="l" t="t" r="r" b="b"/>
              <a:pathLst>
                <a:path w="1439" h="1416" extrusionOk="0">
                  <a:moveTo>
                    <a:pt x="800" y="137"/>
                  </a:moveTo>
                  <a:cubicBezTo>
                    <a:pt x="845" y="160"/>
                    <a:pt x="891" y="160"/>
                    <a:pt x="937" y="183"/>
                  </a:cubicBezTo>
                  <a:cubicBezTo>
                    <a:pt x="982" y="206"/>
                    <a:pt x="1028" y="228"/>
                    <a:pt x="1074" y="251"/>
                  </a:cubicBezTo>
                  <a:cubicBezTo>
                    <a:pt x="1096" y="274"/>
                    <a:pt x="1142" y="320"/>
                    <a:pt x="1165" y="365"/>
                  </a:cubicBezTo>
                  <a:cubicBezTo>
                    <a:pt x="1211" y="388"/>
                    <a:pt x="1233" y="434"/>
                    <a:pt x="1256" y="480"/>
                  </a:cubicBezTo>
                  <a:cubicBezTo>
                    <a:pt x="1279" y="525"/>
                    <a:pt x="1279" y="571"/>
                    <a:pt x="1279" y="639"/>
                  </a:cubicBezTo>
                  <a:cubicBezTo>
                    <a:pt x="1302" y="685"/>
                    <a:pt x="1302" y="731"/>
                    <a:pt x="1279" y="799"/>
                  </a:cubicBezTo>
                  <a:cubicBezTo>
                    <a:pt x="1279" y="845"/>
                    <a:pt x="1256" y="890"/>
                    <a:pt x="1256" y="936"/>
                  </a:cubicBezTo>
                  <a:cubicBezTo>
                    <a:pt x="1233" y="982"/>
                    <a:pt x="1211" y="1027"/>
                    <a:pt x="1165" y="1050"/>
                  </a:cubicBezTo>
                  <a:cubicBezTo>
                    <a:pt x="1142" y="1096"/>
                    <a:pt x="1119" y="1119"/>
                    <a:pt x="1074" y="1164"/>
                  </a:cubicBezTo>
                  <a:cubicBezTo>
                    <a:pt x="1028" y="1187"/>
                    <a:pt x="982" y="1210"/>
                    <a:pt x="937" y="1233"/>
                  </a:cubicBezTo>
                  <a:cubicBezTo>
                    <a:pt x="891" y="1256"/>
                    <a:pt x="845" y="1256"/>
                    <a:pt x="800" y="1278"/>
                  </a:cubicBezTo>
                  <a:lnTo>
                    <a:pt x="640" y="1278"/>
                  </a:lnTo>
                  <a:cubicBezTo>
                    <a:pt x="594" y="1256"/>
                    <a:pt x="549" y="1256"/>
                    <a:pt x="503" y="1233"/>
                  </a:cubicBezTo>
                  <a:cubicBezTo>
                    <a:pt x="457" y="1210"/>
                    <a:pt x="412" y="1187"/>
                    <a:pt x="366" y="1164"/>
                  </a:cubicBezTo>
                  <a:cubicBezTo>
                    <a:pt x="343" y="1119"/>
                    <a:pt x="298" y="1096"/>
                    <a:pt x="275" y="1050"/>
                  </a:cubicBezTo>
                  <a:cubicBezTo>
                    <a:pt x="252" y="1027"/>
                    <a:pt x="206" y="982"/>
                    <a:pt x="206" y="936"/>
                  </a:cubicBezTo>
                  <a:cubicBezTo>
                    <a:pt x="183" y="890"/>
                    <a:pt x="161" y="845"/>
                    <a:pt x="161" y="776"/>
                  </a:cubicBezTo>
                  <a:cubicBezTo>
                    <a:pt x="161" y="731"/>
                    <a:pt x="161" y="685"/>
                    <a:pt x="161" y="639"/>
                  </a:cubicBezTo>
                  <a:cubicBezTo>
                    <a:pt x="161" y="594"/>
                    <a:pt x="183" y="525"/>
                    <a:pt x="206" y="480"/>
                  </a:cubicBezTo>
                  <a:cubicBezTo>
                    <a:pt x="206" y="434"/>
                    <a:pt x="229" y="411"/>
                    <a:pt x="275" y="365"/>
                  </a:cubicBezTo>
                  <a:cubicBezTo>
                    <a:pt x="298" y="320"/>
                    <a:pt x="343" y="297"/>
                    <a:pt x="366" y="251"/>
                  </a:cubicBezTo>
                  <a:cubicBezTo>
                    <a:pt x="412" y="228"/>
                    <a:pt x="457" y="206"/>
                    <a:pt x="503" y="183"/>
                  </a:cubicBezTo>
                  <a:cubicBezTo>
                    <a:pt x="526" y="183"/>
                    <a:pt x="526" y="160"/>
                    <a:pt x="549" y="160"/>
                  </a:cubicBezTo>
                  <a:cubicBezTo>
                    <a:pt x="571" y="160"/>
                    <a:pt x="617" y="137"/>
                    <a:pt x="640" y="137"/>
                  </a:cubicBezTo>
                  <a:close/>
                  <a:moveTo>
                    <a:pt x="617" y="0"/>
                  </a:moveTo>
                  <a:cubicBezTo>
                    <a:pt x="571" y="23"/>
                    <a:pt x="549" y="23"/>
                    <a:pt x="526" y="23"/>
                  </a:cubicBezTo>
                  <a:cubicBezTo>
                    <a:pt x="503" y="23"/>
                    <a:pt x="503" y="23"/>
                    <a:pt x="503" y="46"/>
                  </a:cubicBezTo>
                  <a:cubicBezTo>
                    <a:pt x="412" y="69"/>
                    <a:pt x="343" y="114"/>
                    <a:pt x="275" y="160"/>
                  </a:cubicBezTo>
                  <a:cubicBezTo>
                    <a:pt x="252" y="160"/>
                    <a:pt x="252" y="183"/>
                    <a:pt x="252" y="183"/>
                  </a:cubicBezTo>
                  <a:cubicBezTo>
                    <a:pt x="183" y="251"/>
                    <a:pt x="115" y="320"/>
                    <a:pt x="92" y="411"/>
                  </a:cubicBezTo>
                  <a:cubicBezTo>
                    <a:pt x="1" y="571"/>
                    <a:pt x="1" y="776"/>
                    <a:pt x="46" y="959"/>
                  </a:cubicBezTo>
                  <a:cubicBezTo>
                    <a:pt x="115" y="1141"/>
                    <a:pt x="275" y="1278"/>
                    <a:pt x="457" y="1370"/>
                  </a:cubicBezTo>
                  <a:cubicBezTo>
                    <a:pt x="526" y="1393"/>
                    <a:pt x="617" y="1415"/>
                    <a:pt x="686" y="1415"/>
                  </a:cubicBezTo>
                  <a:cubicBezTo>
                    <a:pt x="800" y="1415"/>
                    <a:pt x="891" y="1393"/>
                    <a:pt x="982" y="1370"/>
                  </a:cubicBezTo>
                  <a:cubicBezTo>
                    <a:pt x="1165" y="1301"/>
                    <a:pt x="1279" y="1164"/>
                    <a:pt x="1370" y="1004"/>
                  </a:cubicBezTo>
                  <a:cubicBezTo>
                    <a:pt x="1370" y="982"/>
                    <a:pt x="1393" y="936"/>
                    <a:pt x="1416" y="890"/>
                  </a:cubicBezTo>
                  <a:cubicBezTo>
                    <a:pt x="1416" y="868"/>
                    <a:pt x="1416" y="822"/>
                    <a:pt x="1416" y="776"/>
                  </a:cubicBezTo>
                  <a:cubicBezTo>
                    <a:pt x="1439" y="685"/>
                    <a:pt x="1416" y="594"/>
                    <a:pt x="1393" y="480"/>
                  </a:cubicBezTo>
                  <a:cubicBezTo>
                    <a:pt x="1370" y="411"/>
                    <a:pt x="1325" y="343"/>
                    <a:pt x="1279" y="274"/>
                  </a:cubicBezTo>
                  <a:cubicBezTo>
                    <a:pt x="1233" y="206"/>
                    <a:pt x="1142" y="137"/>
                    <a:pt x="1051" y="91"/>
                  </a:cubicBezTo>
                  <a:cubicBezTo>
                    <a:pt x="1005" y="69"/>
                    <a:pt x="960" y="46"/>
                    <a:pt x="914" y="23"/>
                  </a:cubicBezTo>
                  <a:lnTo>
                    <a:pt x="891" y="23"/>
                  </a:lnTo>
                  <a:cubicBezTo>
                    <a:pt x="868" y="23"/>
                    <a:pt x="845" y="0"/>
                    <a:pt x="82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7" name="Google Shape;9980;p58"/>
            <p:cNvSpPr/>
            <p:nvPr/>
          </p:nvSpPr>
          <p:spPr>
            <a:xfrm>
              <a:off x="6078578" y="2988903"/>
              <a:ext cx="93593" cy="111868"/>
            </a:xfrm>
            <a:custGeom>
              <a:avLst/>
              <a:gdLst/>
              <a:ahLst/>
              <a:cxnLst/>
              <a:rect l="l" t="t" r="r" b="b"/>
              <a:pathLst>
                <a:path w="1987" h="2375" extrusionOk="0">
                  <a:moveTo>
                    <a:pt x="1530" y="1"/>
                  </a:moveTo>
                  <a:cubicBezTo>
                    <a:pt x="1507" y="24"/>
                    <a:pt x="1507" y="24"/>
                    <a:pt x="1484" y="47"/>
                  </a:cubicBezTo>
                  <a:cubicBezTo>
                    <a:pt x="1484" y="69"/>
                    <a:pt x="1484" y="92"/>
                    <a:pt x="1507" y="115"/>
                  </a:cubicBezTo>
                  <a:cubicBezTo>
                    <a:pt x="1530" y="161"/>
                    <a:pt x="1552" y="206"/>
                    <a:pt x="1552" y="252"/>
                  </a:cubicBezTo>
                  <a:cubicBezTo>
                    <a:pt x="1552" y="229"/>
                    <a:pt x="1552" y="229"/>
                    <a:pt x="1552" y="229"/>
                  </a:cubicBezTo>
                  <a:cubicBezTo>
                    <a:pt x="1689" y="526"/>
                    <a:pt x="1781" y="823"/>
                    <a:pt x="1826" y="1119"/>
                  </a:cubicBezTo>
                  <a:cubicBezTo>
                    <a:pt x="1826" y="1279"/>
                    <a:pt x="1849" y="1416"/>
                    <a:pt x="1826" y="1576"/>
                  </a:cubicBezTo>
                  <a:cubicBezTo>
                    <a:pt x="1803" y="1667"/>
                    <a:pt x="1781" y="1736"/>
                    <a:pt x="1758" y="1827"/>
                  </a:cubicBezTo>
                  <a:cubicBezTo>
                    <a:pt x="1735" y="1873"/>
                    <a:pt x="1712" y="1918"/>
                    <a:pt x="1667" y="1964"/>
                  </a:cubicBezTo>
                  <a:cubicBezTo>
                    <a:pt x="1644" y="2010"/>
                    <a:pt x="1598" y="2055"/>
                    <a:pt x="1552" y="2078"/>
                  </a:cubicBezTo>
                  <a:cubicBezTo>
                    <a:pt x="1507" y="2124"/>
                    <a:pt x="1461" y="2147"/>
                    <a:pt x="1415" y="2169"/>
                  </a:cubicBezTo>
                  <a:cubicBezTo>
                    <a:pt x="1324" y="2192"/>
                    <a:pt x="1256" y="2215"/>
                    <a:pt x="1164" y="2238"/>
                  </a:cubicBezTo>
                  <a:lnTo>
                    <a:pt x="822" y="2238"/>
                  </a:lnTo>
                  <a:cubicBezTo>
                    <a:pt x="731" y="2215"/>
                    <a:pt x="617" y="2192"/>
                    <a:pt x="525" y="2147"/>
                  </a:cubicBezTo>
                  <a:cubicBezTo>
                    <a:pt x="457" y="2124"/>
                    <a:pt x="411" y="2078"/>
                    <a:pt x="343" y="2032"/>
                  </a:cubicBezTo>
                  <a:cubicBezTo>
                    <a:pt x="297" y="2010"/>
                    <a:pt x="274" y="1964"/>
                    <a:pt x="229" y="1941"/>
                  </a:cubicBezTo>
                  <a:cubicBezTo>
                    <a:pt x="206" y="1895"/>
                    <a:pt x="183" y="1873"/>
                    <a:pt x="183" y="1827"/>
                  </a:cubicBezTo>
                  <a:cubicBezTo>
                    <a:pt x="160" y="1781"/>
                    <a:pt x="137" y="1759"/>
                    <a:pt x="137" y="1713"/>
                  </a:cubicBezTo>
                  <a:cubicBezTo>
                    <a:pt x="137" y="1644"/>
                    <a:pt x="137" y="1553"/>
                    <a:pt x="137" y="1485"/>
                  </a:cubicBezTo>
                  <a:cubicBezTo>
                    <a:pt x="160" y="1348"/>
                    <a:pt x="206" y="1211"/>
                    <a:pt x="274" y="1074"/>
                  </a:cubicBezTo>
                  <a:cubicBezTo>
                    <a:pt x="343" y="914"/>
                    <a:pt x="411" y="754"/>
                    <a:pt x="502" y="617"/>
                  </a:cubicBezTo>
                  <a:cubicBezTo>
                    <a:pt x="571" y="457"/>
                    <a:pt x="639" y="321"/>
                    <a:pt x="685" y="184"/>
                  </a:cubicBezTo>
                  <a:cubicBezTo>
                    <a:pt x="708" y="138"/>
                    <a:pt x="685" y="115"/>
                    <a:pt x="639" y="92"/>
                  </a:cubicBezTo>
                  <a:cubicBezTo>
                    <a:pt x="594" y="92"/>
                    <a:pt x="571" y="115"/>
                    <a:pt x="548" y="138"/>
                  </a:cubicBezTo>
                  <a:cubicBezTo>
                    <a:pt x="548" y="184"/>
                    <a:pt x="525" y="206"/>
                    <a:pt x="525" y="229"/>
                  </a:cubicBezTo>
                  <a:cubicBezTo>
                    <a:pt x="457" y="389"/>
                    <a:pt x="388" y="526"/>
                    <a:pt x="320" y="663"/>
                  </a:cubicBezTo>
                  <a:cubicBezTo>
                    <a:pt x="229" y="823"/>
                    <a:pt x="160" y="960"/>
                    <a:pt x="114" y="1119"/>
                  </a:cubicBezTo>
                  <a:cubicBezTo>
                    <a:pt x="46" y="1279"/>
                    <a:pt x="0" y="1416"/>
                    <a:pt x="0" y="1576"/>
                  </a:cubicBezTo>
                  <a:cubicBezTo>
                    <a:pt x="0" y="1644"/>
                    <a:pt x="0" y="1713"/>
                    <a:pt x="23" y="1781"/>
                  </a:cubicBezTo>
                  <a:cubicBezTo>
                    <a:pt x="23" y="1827"/>
                    <a:pt x="46" y="1895"/>
                    <a:pt x="92" y="1941"/>
                  </a:cubicBezTo>
                  <a:cubicBezTo>
                    <a:pt x="137" y="2055"/>
                    <a:pt x="229" y="2147"/>
                    <a:pt x="343" y="2215"/>
                  </a:cubicBezTo>
                  <a:cubicBezTo>
                    <a:pt x="388" y="2238"/>
                    <a:pt x="434" y="2261"/>
                    <a:pt x="502" y="2283"/>
                  </a:cubicBezTo>
                  <a:cubicBezTo>
                    <a:pt x="571" y="2306"/>
                    <a:pt x="639" y="2329"/>
                    <a:pt x="685" y="2352"/>
                  </a:cubicBezTo>
                  <a:cubicBezTo>
                    <a:pt x="822" y="2375"/>
                    <a:pt x="959" y="2375"/>
                    <a:pt x="1096" y="2375"/>
                  </a:cubicBezTo>
                  <a:cubicBezTo>
                    <a:pt x="1210" y="2375"/>
                    <a:pt x="1324" y="2352"/>
                    <a:pt x="1438" y="2306"/>
                  </a:cubicBezTo>
                  <a:cubicBezTo>
                    <a:pt x="1530" y="2261"/>
                    <a:pt x="1621" y="2215"/>
                    <a:pt x="1689" y="2147"/>
                  </a:cubicBezTo>
                  <a:cubicBezTo>
                    <a:pt x="1781" y="2078"/>
                    <a:pt x="1826" y="1987"/>
                    <a:pt x="1872" y="1895"/>
                  </a:cubicBezTo>
                  <a:cubicBezTo>
                    <a:pt x="1963" y="1713"/>
                    <a:pt x="1986" y="1485"/>
                    <a:pt x="1963" y="1279"/>
                  </a:cubicBezTo>
                  <a:cubicBezTo>
                    <a:pt x="1963" y="1051"/>
                    <a:pt x="1895" y="823"/>
                    <a:pt x="1849" y="617"/>
                  </a:cubicBezTo>
                  <a:cubicBezTo>
                    <a:pt x="1781" y="412"/>
                    <a:pt x="1712" y="229"/>
                    <a:pt x="1621" y="47"/>
                  </a:cubicBezTo>
                  <a:cubicBezTo>
                    <a:pt x="1621" y="24"/>
                    <a:pt x="1575" y="1"/>
                    <a:pt x="155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8" name="Google Shape;9981;p58"/>
            <p:cNvSpPr/>
            <p:nvPr/>
          </p:nvSpPr>
          <p:spPr>
            <a:xfrm>
              <a:off x="5732359" y="2786780"/>
              <a:ext cx="390338" cy="47385"/>
            </a:xfrm>
            <a:custGeom>
              <a:avLst/>
              <a:gdLst/>
              <a:ahLst/>
              <a:cxnLst/>
              <a:rect l="l" t="t" r="r" b="b"/>
              <a:pathLst>
                <a:path w="8287" h="1006" extrusionOk="0">
                  <a:moveTo>
                    <a:pt x="69" y="1"/>
                  </a:moveTo>
                  <a:cubicBezTo>
                    <a:pt x="46" y="1"/>
                    <a:pt x="1" y="46"/>
                    <a:pt x="1" y="69"/>
                  </a:cubicBezTo>
                  <a:cubicBezTo>
                    <a:pt x="1" y="115"/>
                    <a:pt x="23" y="161"/>
                    <a:pt x="69" y="161"/>
                  </a:cubicBezTo>
                  <a:cubicBezTo>
                    <a:pt x="1849" y="343"/>
                    <a:pt x="3630" y="526"/>
                    <a:pt x="5387" y="708"/>
                  </a:cubicBezTo>
                  <a:cubicBezTo>
                    <a:pt x="6323" y="800"/>
                    <a:pt x="7236" y="891"/>
                    <a:pt x="8149" y="1005"/>
                  </a:cubicBezTo>
                  <a:lnTo>
                    <a:pt x="8195" y="1005"/>
                  </a:lnTo>
                  <a:cubicBezTo>
                    <a:pt x="8240" y="1005"/>
                    <a:pt x="8263" y="959"/>
                    <a:pt x="8286" y="914"/>
                  </a:cubicBezTo>
                  <a:cubicBezTo>
                    <a:pt x="8286" y="868"/>
                    <a:pt x="8240" y="845"/>
                    <a:pt x="8195" y="845"/>
                  </a:cubicBezTo>
                  <a:cubicBezTo>
                    <a:pt x="7327" y="754"/>
                    <a:pt x="6437" y="663"/>
                    <a:pt x="5570" y="571"/>
                  </a:cubicBezTo>
                  <a:lnTo>
                    <a:pt x="252" y="24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9" name="Google Shape;9982;p58"/>
            <p:cNvSpPr/>
            <p:nvPr/>
          </p:nvSpPr>
          <p:spPr>
            <a:xfrm>
              <a:off x="6125871" y="2843775"/>
              <a:ext cx="10786" cy="100046"/>
            </a:xfrm>
            <a:custGeom>
              <a:avLst/>
              <a:gdLst/>
              <a:ahLst/>
              <a:cxnLst/>
              <a:rect l="l" t="t" r="r" b="b"/>
              <a:pathLst>
                <a:path w="229" h="2124" extrusionOk="0">
                  <a:moveTo>
                    <a:pt x="138" y="1"/>
                  </a:moveTo>
                  <a:cubicBezTo>
                    <a:pt x="92" y="1"/>
                    <a:pt x="69" y="23"/>
                    <a:pt x="69" y="69"/>
                  </a:cubicBezTo>
                  <a:cubicBezTo>
                    <a:pt x="46" y="731"/>
                    <a:pt x="23" y="1370"/>
                    <a:pt x="1" y="2032"/>
                  </a:cubicBezTo>
                  <a:cubicBezTo>
                    <a:pt x="1" y="2078"/>
                    <a:pt x="23" y="2123"/>
                    <a:pt x="69" y="2123"/>
                  </a:cubicBezTo>
                  <a:cubicBezTo>
                    <a:pt x="115" y="2123"/>
                    <a:pt x="160" y="2078"/>
                    <a:pt x="160" y="2032"/>
                  </a:cubicBezTo>
                  <a:cubicBezTo>
                    <a:pt x="183" y="1393"/>
                    <a:pt x="206" y="731"/>
                    <a:pt x="229" y="69"/>
                  </a:cubicBezTo>
                  <a:cubicBezTo>
                    <a:pt x="229" y="23"/>
                    <a:pt x="183" y="1"/>
                    <a:pt x="13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0" name="Google Shape;9983;p58"/>
            <p:cNvSpPr/>
            <p:nvPr/>
          </p:nvSpPr>
          <p:spPr>
            <a:xfrm>
              <a:off x="6115132" y="2826583"/>
              <a:ext cx="21526" cy="24776"/>
            </a:xfrm>
            <a:custGeom>
              <a:avLst/>
              <a:gdLst/>
              <a:ahLst/>
              <a:cxnLst/>
              <a:rect l="l" t="t" r="r" b="b"/>
              <a:pathLst>
                <a:path w="457" h="526" extrusionOk="0">
                  <a:moveTo>
                    <a:pt x="92" y="0"/>
                  </a:moveTo>
                  <a:cubicBezTo>
                    <a:pt x="46" y="0"/>
                    <a:pt x="23" y="23"/>
                    <a:pt x="23" y="69"/>
                  </a:cubicBezTo>
                  <a:cubicBezTo>
                    <a:pt x="0" y="114"/>
                    <a:pt x="23" y="160"/>
                    <a:pt x="69" y="160"/>
                  </a:cubicBezTo>
                  <a:lnTo>
                    <a:pt x="114" y="160"/>
                  </a:lnTo>
                  <a:cubicBezTo>
                    <a:pt x="137" y="183"/>
                    <a:pt x="160" y="183"/>
                    <a:pt x="183" y="206"/>
                  </a:cubicBezTo>
                  <a:cubicBezTo>
                    <a:pt x="183" y="206"/>
                    <a:pt x="206" y="229"/>
                    <a:pt x="229" y="229"/>
                  </a:cubicBezTo>
                  <a:cubicBezTo>
                    <a:pt x="229" y="251"/>
                    <a:pt x="251" y="274"/>
                    <a:pt x="274" y="297"/>
                  </a:cubicBezTo>
                  <a:cubicBezTo>
                    <a:pt x="274" y="320"/>
                    <a:pt x="274" y="343"/>
                    <a:pt x="297" y="366"/>
                  </a:cubicBezTo>
                  <a:cubicBezTo>
                    <a:pt x="297" y="388"/>
                    <a:pt x="297" y="411"/>
                    <a:pt x="297" y="434"/>
                  </a:cubicBezTo>
                  <a:cubicBezTo>
                    <a:pt x="297" y="480"/>
                    <a:pt x="343" y="525"/>
                    <a:pt x="388" y="525"/>
                  </a:cubicBezTo>
                  <a:cubicBezTo>
                    <a:pt x="434" y="503"/>
                    <a:pt x="457" y="480"/>
                    <a:pt x="457" y="434"/>
                  </a:cubicBezTo>
                  <a:cubicBezTo>
                    <a:pt x="457" y="320"/>
                    <a:pt x="411" y="229"/>
                    <a:pt x="366" y="160"/>
                  </a:cubicBezTo>
                  <a:cubicBezTo>
                    <a:pt x="320" y="114"/>
                    <a:pt x="297" y="92"/>
                    <a:pt x="251" y="69"/>
                  </a:cubicBezTo>
                  <a:cubicBezTo>
                    <a:pt x="206" y="23"/>
                    <a:pt x="160" y="23"/>
                    <a:pt x="1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1" name="Google Shape;9984;p58"/>
            <p:cNvSpPr/>
            <p:nvPr/>
          </p:nvSpPr>
          <p:spPr>
            <a:xfrm>
              <a:off x="5715166" y="2776935"/>
              <a:ext cx="40885" cy="27319"/>
            </a:xfrm>
            <a:custGeom>
              <a:avLst/>
              <a:gdLst/>
              <a:ahLst/>
              <a:cxnLst/>
              <a:rect l="l" t="t" r="r" b="b"/>
              <a:pathLst>
                <a:path w="868" h="580" extrusionOk="0">
                  <a:moveTo>
                    <a:pt x="340" y="0"/>
                  </a:moveTo>
                  <a:cubicBezTo>
                    <a:pt x="198" y="0"/>
                    <a:pt x="79" y="64"/>
                    <a:pt x="46" y="164"/>
                  </a:cubicBezTo>
                  <a:cubicBezTo>
                    <a:pt x="0" y="324"/>
                    <a:pt x="137" y="484"/>
                    <a:pt x="343" y="552"/>
                  </a:cubicBezTo>
                  <a:cubicBezTo>
                    <a:pt x="404" y="571"/>
                    <a:pt x="463" y="579"/>
                    <a:pt x="519" y="579"/>
                  </a:cubicBezTo>
                  <a:cubicBezTo>
                    <a:pt x="670" y="579"/>
                    <a:pt x="789" y="515"/>
                    <a:pt x="822" y="415"/>
                  </a:cubicBezTo>
                  <a:cubicBezTo>
                    <a:pt x="868" y="255"/>
                    <a:pt x="731" y="96"/>
                    <a:pt x="502" y="27"/>
                  </a:cubicBezTo>
                  <a:cubicBezTo>
                    <a:pt x="447" y="9"/>
                    <a:pt x="392" y="0"/>
                    <a:pt x="340" y="0"/>
                  </a:cubicBezTo>
                  <a:close/>
                </a:path>
              </a:pathLst>
            </a:custGeom>
            <a:solidFill>
              <a:srgbClr val="C7A3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2" name="Google Shape;9985;p58"/>
            <p:cNvSpPr/>
            <p:nvPr/>
          </p:nvSpPr>
          <p:spPr>
            <a:xfrm>
              <a:off x="4587291" y="3199646"/>
              <a:ext cx="380635" cy="805735"/>
            </a:xfrm>
            <a:custGeom>
              <a:avLst/>
              <a:gdLst/>
              <a:ahLst/>
              <a:cxnLst/>
              <a:rect l="l" t="t" r="r" b="b"/>
              <a:pathLst>
                <a:path w="8081" h="17106" extrusionOk="0">
                  <a:moveTo>
                    <a:pt x="69" y="1"/>
                  </a:moveTo>
                  <a:cubicBezTo>
                    <a:pt x="23" y="24"/>
                    <a:pt x="1" y="69"/>
                    <a:pt x="23" y="115"/>
                  </a:cubicBezTo>
                  <a:cubicBezTo>
                    <a:pt x="799" y="1781"/>
                    <a:pt x="1576" y="3447"/>
                    <a:pt x="2352" y="5136"/>
                  </a:cubicBezTo>
                  <a:cubicBezTo>
                    <a:pt x="3219" y="6962"/>
                    <a:pt x="4063" y="8788"/>
                    <a:pt x="4931" y="10637"/>
                  </a:cubicBezTo>
                  <a:cubicBezTo>
                    <a:pt x="5753" y="12395"/>
                    <a:pt x="6551" y="14152"/>
                    <a:pt x="7373" y="15910"/>
                  </a:cubicBezTo>
                  <a:cubicBezTo>
                    <a:pt x="7556" y="16298"/>
                    <a:pt x="7738" y="16686"/>
                    <a:pt x="7921" y="17051"/>
                  </a:cubicBezTo>
                  <a:cubicBezTo>
                    <a:pt x="7938" y="17085"/>
                    <a:pt x="7967" y="17106"/>
                    <a:pt x="7990" y="17106"/>
                  </a:cubicBezTo>
                  <a:cubicBezTo>
                    <a:pt x="7998" y="17106"/>
                    <a:pt x="8006" y="17103"/>
                    <a:pt x="8012" y="17097"/>
                  </a:cubicBezTo>
                  <a:cubicBezTo>
                    <a:pt x="8058" y="17074"/>
                    <a:pt x="8081" y="17028"/>
                    <a:pt x="8058" y="16983"/>
                  </a:cubicBezTo>
                  <a:cubicBezTo>
                    <a:pt x="7373" y="15522"/>
                    <a:pt x="6688" y="14038"/>
                    <a:pt x="6004" y="12577"/>
                  </a:cubicBezTo>
                  <a:cubicBezTo>
                    <a:pt x="5136" y="10706"/>
                    <a:pt x="4269" y="8857"/>
                    <a:pt x="3402" y="6985"/>
                  </a:cubicBezTo>
                  <a:cubicBezTo>
                    <a:pt x="2603" y="5251"/>
                    <a:pt x="1781" y="3516"/>
                    <a:pt x="982" y="1781"/>
                  </a:cubicBezTo>
                  <a:cubicBezTo>
                    <a:pt x="708" y="1188"/>
                    <a:pt x="434" y="617"/>
                    <a:pt x="160" y="24"/>
                  </a:cubicBezTo>
                  <a:cubicBezTo>
                    <a:pt x="160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3" name="Google Shape;9986;p58"/>
            <p:cNvSpPr/>
            <p:nvPr/>
          </p:nvSpPr>
          <p:spPr>
            <a:xfrm>
              <a:off x="4615271" y="3186740"/>
              <a:ext cx="402114" cy="794572"/>
            </a:xfrm>
            <a:custGeom>
              <a:avLst/>
              <a:gdLst/>
              <a:ahLst/>
              <a:cxnLst/>
              <a:rect l="l" t="t" r="r" b="b"/>
              <a:pathLst>
                <a:path w="8537" h="16869" extrusionOk="0">
                  <a:moveTo>
                    <a:pt x="46" y="1"/>
                  </a:moveTo>
                  <a:cubicBezTo>
                    <a:pt x="0" y="24"/>
                    <a:pt x="0" y="92"/>
                    <a:pt x="23" y="115"/>
                  </a:cubicBezTo>
                  <a:cubicBezTo>
                    <a:pt x="799" y="1690"/>
                    <a:pt x="1575" y="3242"/>
                    <a:pt x="2351" y="4817"/>
                  </a:cubicBezTo>
                  <a:cubicBezTo>
                    <a:pt x="3241" y="6552"/>
                    <a:pt x="4109" y="8309"/>
                    <a:pt x="4976" y="10067"/>
                  </a:cubicBezTo>
                  <a:cubicBezTo>
                    <a:pt x="5843" y="11756"/>
                    <a:pt x="6688" y="13468"/>
                    <a:pt x="7555" y="15180"/>
                  </a:cubicBezTo>
                  <a:cubicBezTo>
                    <a:pt x="7829" y="15727"/>
                    <a:pt x="8103" y="16275"/>
                    <a:pt x="8377" y="16823"/>
                  </a:cubicBezTo>
                  <a:cubicBezTo>
                    <a:pt x="8400" y="16869"/>
                    <a:pt x="8445" y="16869"/>
                    <a:pt x="8468" y="16869"/>
                  </a:cubicBezTo>
                  <a:cubicBezTo>
                    <a:pt x="8514" y="16846"/>
                    <a:pt x="8537" y="16800"/>
                    <a:pt x="8514" y="16755"/>
                  </a:cubicBezTo>
                  <a:lnTo>
                    <a:pt x="6688" y="13125"/>
                  </a:lnTo>
                  <a:cubicBezTo>
                    <a:pt x="5798" y="11345"/>
                    <a:pt x="4907" y="9565"/>
                    <a:pt x="4017" y="7761"/>
                  </a:cubicBezTo>
                  <a:cubicBezTo>
                    <a:pt x="3173" y="6072"/>
                    <a:pt x="2328" y="4383"/>
                    <a:pt x="1484" y="2671"/>
                  </a:cubicBezTo>
                  <a:cubicBezTo>
                    <a:pt x="1027" y="1804"/>
                    <a:pt x="593" y="914"/>
                    <a:pt x="160" y="46"/>
                  </a:cubicBezTo>
                  <a:cubicBezTo>
                    <a:pt x="137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4" name="Google Shape;9987;p58"/>
            <p:cNvSpPr/>
            <p:nvPr/>
          </p:nvSpPr>
          <p:spPr>
            <a:xfrm>
              <a:off x="4587291" y="3185656"/>
              <a:ext cx="34432" cy="20207"/>
            </a:xfrm>
            <a:custGeom>
              <a:avLst/>
              <a:gdLst/>
              <a:ahLst/>
              <a:cxnLst/>
              <a:rect l="l" t="t" r="r" b="b"/>
              <a:pathLst>
                <a:path w="731" h="429" extrusionOk="0">
                  <a:moveTo>
                    <a:pt x="571" y="1"/>
                  </a:moveTo>
                  <a:cubicBezTo>
                    <a:pt x="480" y="1"/>
                    <a:pt x="366" y="24"/>
                    <a:pt x="274" y="69"/>
                  </a:cubicBezTo>
                  <a:cubicBezTo>
                    <a:pt x="229" y="92"/>
                    <a:pt x="160" y="138"/>
                    <a:pt x="115" y="161"/>
                  </a:cubicBezTo>
                  <a:cubicBezTo>
                    <a:pt x="115" y="184"/>
                    <a:pt x="92" y="206"/>
                    <a:pt x="69" y="229"/>
                  </a:cubicBezTo>
                  <a:cubicBezTo>
                    <a:pt x="46" y="252"/>
                    <a:pt x="23" y="298"/>
                    <a:pt x="23" y="321"/>
                  </a:cubicBezTo>
                  <a:cubicBezTo>
                    <a:pt x="1" y="343"/>
                    <a:pt x="23" y="366"/>
                    <a:pt x="23" y="389"/>
                  </a:cubicBezTo>
                  <a:cubicBezTo>
                    <a:pt x="23" y="389"/>
                    <a:pt x="46" y="412"/>
                    <a:pt x="69" y="412"/>
                  </a:cubicBezTo>
                  <a:cubicBezTo>
                    <a:pt x="80" y="423"/>
                    <a:pt x="92" y="429"/>
                    <a:pt x="103" y="429"/>
                  </a:cubicBezTo>
                  <a:cubicBezTo>
                    <a:pt x="115" y="429"/>
                    <a:pt x="126" y="423"/>
                    <a:pt x="138" y="412"/>
                  </a:cubicBezTo>
                  <a:cubicBezTo>
                    <a:pt x="160" y="412"/>
                    <a:pt x="160" y="389"/>
                    <a:pt x="160" y="366"/>
                  </a:cubicBezTo>
                  <a:cubicBezTo>
                    <a:pt x="183" y="343"/>
                    <a:pt x="206" y="321"/>
                    <a:pt x="206" y="321"/>
                  </a:cubicBezTo>
                  <a:cubicBezTo>
                    <a:pt x="229" y="298"/>
                    <a:pt x="252" y="275"/>
                    <a:pt x="297" y="252"/>
                  </a:cubicBezTo>
                  <a:cubicBezTo>
                    <a:pt x="320" y="229"/>
                    <a:pt x="366" y="206"/>
                    <a:pt x="411" y="184"/>
                  </a:cubicBezTo>
                  <a:cubicBezTo>
                    <a:pt x="457" y="184"/>
                    <a:pt x="503" y="161"/>
                    <a:pt x="548" y="161"/>
                  </a:cubicBezTo>
                  <a:lnTo>
                    <a:pt x="640" y="161"/>
                  </a:lnTo>
                  <a:cubicBezTo>
                    <a:pt x="685" y="161"/>
                    <a:pt x="708" y="138"/>
                    <a:pt x="731" y="92"/>
                  </a:cubicBezTo>
                  <a:cubicBezTo>
                    <a:pt x="731" y="47"/>
                    <a:pt x="685" y="1"/>
                    <a:pt x="640" y="1"/>
                  </a:cubicBezTo>
                  <a:close/>
                </a:path>
              </a:pathLst>
            </a:custGeom>
            <a:solidFill>
              <a:srgbClr val="B690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5" name="Google Shape;9988;p58"/>
            <p:cNvSpPr/>
            <p:nvPr/>
          </p:nvSpPr>
          <p:spPr>
            <a:xfrm>
              <a:off x="4960360" y="3974836"/>
              <a:ext cx="55958" cy="31512"/>
            </a:xfrm>
            <a:custGeom>
              <a:avLst/>
              <a:gdLst/>
              <a:ahLst/>
              <a:cxnLst/>
              <a:rect l="l" t="t" r="r" b="b"/>
              <a:pathLst>
                <a:path w="1188" h="669" extrusionOk="0">
                  <a:moveTo>
                    <a:pt x="1119" y="1"/>
                  </a:moveTo>
                  <a:cubicBezTo>
                    <a:pt x="1074" y="1"/>
                    <a:pt x="1051" y="24"/>
                    <a:pt x="1028" y="46"/>
                  </a:cubicBezTo>
                  <a:cubicBezTo>
                    <a:pt x="1028" y="69"/>
                    <a:pt x="1028" y="69"/>
                    <a:pt x="1005" y="92"/>
                  </a:cubicBezTo>
                  <a:cubicBezTo>
                    <a:pt x="982" y="138"/>
                    <a:pt x="960" y="183"/>
                    <a:pt x="914" y="206"/>
                  </a:cubicBezTo>
                  <a:cubicBezTo>
                    <a:pt x="868" y="252"/>
                    <a:pt x="823" y="297"/>
                    <a:pt x="754" y="343"/>
                  </a:cubicBezTo>
                  <a:cubicBezTo>
                    <a:pt x="686" y="389"/>
                    <a:pt x="572" y="434"/>
                    <a:pt x="480" y="457"/>
                  </a:cubicBezTo>
                  <a:cubicBezTo>
                    <a:pt x="389" y="480"/>
                    <a:pt x="321" y="503"/>
                    <a:pt x="229" y="503"/>
                  </a:cubicBezTo>
                  <a:lnTo>
                    <a:pt x="92" y="503"/>
                  </a:lnTo>
                  <a:cubicBezTo>
                    <a:pt x="47" y="503"/>
                    <a:pt x="24" y="526"/>
                    <a:pt x="1" y="571"/>
                  </a:cubicBezTo>
                  <a:cubicBezTo>
                    <a:pt x="1" y="617"/>
                    <a:pt x="47" y="640"/>
                    <a:pt x="92" y="663"/>
                  </a:cubicBezTo>
                  <a:cubicBezTo>
                    <a:pt x="128" y="667"/>
                    <a:pt x="163" y="668"/>
                    <a:pt x="200" y="668"/>
                  </a:cubicBezTo>
                  <a:cubicBezTo>
                    <a:pt x="375" y="668"/>
                    <a:pt x="557" y="624"/>
                    <a:pt x="709" y="549"/>
                  </a:cubicBezTo>
                  <a:cubicBezTo>
                    <a:pt x="800" y="503"/>
                    <a:pt x="914" y="434"/>
                    <a:pt x="982" y="366"/>
                  </a:cubicBezTo>
                  <a:cubicBezTo>
                    <a:pt x="1074" y="297"/>
                    <a:pt x="1142" y="206"/>
                    <a:pt x="1188" y="115"/>
                  </a:cubicBezTo>
                  <a:cubicBezTo>
                    <a:pt x="1188" y="69"/>
                    <a:pt x="1188" y="24"/>
                    <a:pt x="114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6" name="Google Shape;9989;p58"/>
            <p:cNvSpPr/>
            <p:nvPr/>
          </p:nvSpPr>
          <p:spPr>
            <a:xfrm>
              <a:off x="4614188" y="3237282"/>
              <a:ext cx="32265" cy="19830"/>
            </a:xfrm>
            <a:custGeom>
              <a:avLst/>
              <a:gdLst/>
              <a:ahLst/>
              <a:cxnLst/>
              <a:rect l="l" t="t" r="r" b="b"/>
              <a:pathLst>
                <a:path w="685" h="421" extrusionOk="0">
                  <a:moveTo>
                    <a:pt x="594" y="1"/>
                  </a:moveTo>
                  <a:cubicBezTo>
                    <a:pt x="480" y="23"/>
                    <a:pt x="388" y="46"/>
                    <a:pt x="297" y="92"/>
                  </a:cubicBezTo>
                  <a:cubicBezTo>
                    <a:pt x="183" y="138"/>
                    <a:pt x="92" y="206"/>
                    <a:pt x="23" y="274"/>
                  </a:cubicBezTo>
                  <a:cubicBezTo>
                    <a:pt x="0" y="297"/>
                    <a:pt x="0" y="320"/>
                    <a:pt x="0" y="343"/>
                  </a:cubicBezTo>
                  <a:cubicBezTo>
                    <a:pt x="0" y="343"/>
                    <a:pt x="0" y="366"/>
                    <a:pt x="23" y="389"/>
                  </a:cubicBezTo>
                  <a:cubicBezTo>
                    <a:pt x="39" y="405"/>
                    <a:pt x="67" y="421"/>
                    <a:pt x="90" y="421"/>
                  </a:cubicBezTo>
                  <a:cubicBezTo>
                    <a:pt x="99" y="421"/>
                    <a:pt x="108" y="418"/>
                    <a:pt x="114" y="411"/>
                  </a:cubicBezTo>
                  <a:cubicBezTo>
                    <a:pt x="160" y="366"/>
                    <a:pt x="206" y="320"/>
                    <a:pt x="251" y="297"/>
                  </a:cubicBezTo>
                  <a:cubicBezTo>
                    <a:pt x="320" y="252"/>
                    <a:pt x="411" y="206"/>
                    <a:pt x="480" y="183"/>
                  </a:cubicBezTo>
                  <a:cubicBezTo>
                    <a:pt x="525" y="183"/>
                    <a:pt x="571" y="160"/>
                    <a:pt x="616" y="160"/>
                  </a:cubicBezTo>
                  <a:cubicBezTo>
                    <a:pt x="662" y="138"/>
                    <a:pt x="685" y="115"/>
                    <a:pt x="685" y="69"/>
                  </a:cubicBezTo>
                  <a:cubicBezTo>
                    <a:pt x="685" y="23"/>
                    <a:pt x="639" y="1"/>
                    <a:pt x="616" y="1"/>
                  </a:cubicBezTo>
                  <a:close/>
                </a:path>
              </a:pathLst>
            </a:custGeom>
            <a:solidFill>
              <a:srgbClr val="B690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7" name="Google Shape;9990;p58"/>
            <p:cNvSpPr/>
            <p:nvPr/>
          </p:nvSpPr>
          <p:spPr>
            <a:xfrm>
              <a:off x="4619558" y="3248022"/>
              <a:ext cx="33349" cy="20678"/>
            </a:xfrm>
            <a:custGeom>
              <a:avLst/>
              <a:gdLst/>
              <a:ahLst/>
              <a:cxnLst/>
              <a:rect l="l" t="t" r="r" b="b"/>
              <a:pathLst>
                <a:path w="708" h="439" extrusionOk="0">
                  <a:moveTo>
                    <a:pt x="617" y="1"/>
                  </a:moveTo>
                  <a:cubicBezTo>
                    <a:pt x="388" y="46"/>
                    <a:pt x="183" y="138"/>
                    <a:pt x="23" y="298"/>
                  </a:cubicBezTo>
                  <a:cubicBezTo>
                    <a:pt x="0" y="320"/>
                    <a:pt x="0" y="320"/>
                    <a:pt x="0" y="343"/>
                  </a:cubicBezTo>
                  <a:cubicBezTo>
                    <a:pt x="0" y="366"/>
                    <a:pt x="0" y="389"/>
                    <a:pt x="0" y="412"/>
                  </a:cubicBezTo>
                  <a:cubicBezTo>
                    <a:pt x="27" y="425"/>
                    <a:pt x="53" y="438"/>
                    <a:pt x="75" y="438"/>
                  </a:cubicBezTo>
                  <a:cubicBezTo>
                    <a:pt x="91" y="438"/>
                    <a:pt x="105" y="431"/>
                    <a:pt x="114" y="412"/>
                  </a:cubicBezTo>
                  <a:cubicBezTo>
                    <a:pt x="160" y="366"/>
                    <a:pt x="206" y="343"/>
                    <a:pt x="251" y="320"/>
                  </a:cubicBezTo>
                  <a:cubicBezTo>
                    <a:pt x="343" y="252"/>
                    <a:pt x="434" y="229"/>
                    <a:pt x="548" y="183"/>
                  </a:cubicBezTo>
                  <a:lnTo>
                    <a:pt x="525" y="183"/>
                  </a:lnTo>
                  <a:cubicBezTo>
                    <a:pt x="548" y="183"/>
                    <a:pt x="594" y="183"/>
                    <a:pt x="639" y="161"/>
                  </a:cubicBezTo>
                  <a:cubicBezTo>
                    <a:pt x="685" y="161"/>
                    <a:pt x="708" y="115"/>
                    <a:pt x="708" y="69"/>
                  </a:cubicBezTo>
                  <a:cubicBezTo>
                    <a:pt x="685" y="46"/>
                    <a:pt x="662" y="1"/>
                    <a:pt x="617" y="1"/>
                  </a:cubicBezTo>
                  <a:close/>
                </a:path>
              </a:pathLst>
            </a:custGeom>
            <a:solidFill>
              <a:srgbClr val="B690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8" name="Google Shape;9991;p58"/>
            <p:cNvSpPr/>
            <p:nvPr/>
          </p:nvSpPr>
          <p:spPr>
            <a:xfrm>
              <a:off x="5248547" y="3747984"/>
              <a:ext cx="74234" cy="64201"/>
            </a:xfrm>
            <a:custGeom>
              <a:avLst/>
              <a:gdLst/>
              <a:ahLst/>
              <a:cxnLst/>
              <a:rect l="l" t="t" r="r" b="b"/>
              <a:pathLst>
                <a:path w="1576" h="1363" extrusionOk="0">
                  <a:moveTo>
                    <a:pt x="69" y="1"/>
                  </a:moveTo>
                  <a:cubicBezTo>
                    <a:pt x="23" y="1"/>
                    <a:pt x="0" y="46"/>
                    <a:pt x="0" y="92"/>
                  </a:cubicBezTo>
                  <a:cubicBezTo>
                    <a:pt x="23" y="366"/>
                    <a:pt x="46" y="663"/>
                    <a:pt x="137" y="936"/>
                  </a:cubicBezTo>
                  <a:cubicBezTo>
                    <a:pt x="183" y="1096"/>
                    <a:pt x="274" y="1256"/>
                    <a:pt x="434" y="1324"/>
                  </a:cubicBezTo>
                  <a:cubicBezTo>
                    <a:pt x="487" y="1351"/>
                    <a:pt x="533" y="1362"/>
                    <a:pt x="575" y="1362"/>
                  </a:cubicBezTo>
                  <a:cubicBezTo>
                    <a:pt x="605" y="1362"/>
                    <a:pt x="634" y="1357"/>
                    <a:pt x="662" y="1347"/>
                  </a:cubicBezTo>
                  <a:cubicBezTo>
                    <a:pt x="753" y="1324"/>
                    <a:pt x="845" y="1302"/>
                    <a:pt x="936" y="1233"/>
                  </a:cubicBezTo>
                  <a:cubicBezTo>
                    <a:pt x="1027" y="1165"/>
                    <a:pt x="1119" y="1096"/>
                    <a:pt x="1210" y="1005"/>
                  </a:cubicBezTo>
                  <a:cubicBezTo>
                    <a:pt x="1347" y="868"/>
                    <a:pt x="1438" y="731"/>
                    <a:pt x="1552" y="594"/>
                  </a:cubicBezTo>
                  <a:cubicBezTo>
                    <a:pt x="1575" y="548"/>
                    <a:pt x="1575" y="503"/>
                    <a:pt x="1552" y="480"/>
                  </a:cubicBezTo>
                  <a:cubicBezTo>
                    <a:pt x="1529" y="469"/>
                    <a:pt x="1507" y="463"/>
                    <a:pt x="1487" y="463"/>
                  </a:cubicBezTo>
                  <a:cubicBezTo>
                    <a:pt x="1467" y="463"/>
                    <a:pt x="1450" y="469"/>
                    <a:pt x="1438" y="480"/>
                  </a:cubicBezTo>
                  <a:cubicBezTo>
                    <a:pt x="1301" y="663"/>
                    <a:pt x="1164" y="822"/>
                    <a:pt x="1004" y="982"/>
                  </a:cubicBezTo>
                  <a:cubicBezTo>
                    <a:pt x="936" y="1051"/>
                    <a:pt x="845" y="1096"/>
                    <a:pt x="776" y="1142"/>
                  </a:cubicBezTo>
                  <a:cubicBezTo>
                    <a:pt x="731" y="1165"/>
                    <a:pt x="708" y="1188"/>
                    <a:pt x="662" y="1188"/>
                  </a:cubicBezTo>
                  <a:cubicBezTo>
                    <a:pt x="639" y="1188"/>
                    <a:pt x="616" y="1210"/>
                    <a:pt x="571" y="1210"/>
                  </a:cubicBezTo>
                  <a:cubicBezTo>
                    <a:pt x="571" y="1210"/>
                    <a:pt x="548" y="1188"/>
                    <a:pt x="525" y="1188"/>
                  </a:cubicBezTo>
                  <a:cubicBezTo>
                    <a:pt x="502" y="1188"/>
                    <a:pt x="479" y="1188"/>
                    <a:pt x="479" y="1165"/>
                  </a:cubicBezTo>
                  <a:cubicBezTo>
                    <a:pt x="457" y="1142"/>
                    <a:pt x="434" y="1142"/>
                    <a:pt x="411" y="1119"/>
                  </a:cubicBezTo>
                  <a:cubicBezTo>
                    <a:pt x="388" y="1073"/>
                    <a:pt x="365" y="1051"/>
                    <a:pt x="343" y="1005"/>
                  </a:cubicBezTo>
                  <a:cubicBezTo>
                    <a:pt x="297" y="914"/>
                    <a:pt x="251" y="822"/>
                    <a:pt x="228" y="708"/>
                  </a:cubicBezTo>
                  <a:cubicBezTo>
                    <a:pt x="183" y="503"/>
                    <a:pt x="160" y="274"/>
                    <a:pt x="160" y="69"/>
                  </a:cubicBezTo>
                  <a:cubicBezTo>
                    <a:pt x="160" y="23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9" name="Google Shape;9992;p58"/>
            <p:cNvSpPr/>
            <p:nvPr/>
          </p:nvSpPr>
          <p:spPr>
            <a:xfrm>
              <a:off x="5394760" y="3788823"/>
              <a:ext cx="84973" cy="63117"/>
            </a:xfrm>
            <a:custGeom>
              <a:avLst/>
              <a:gdLst/>
              <a:ahLst/>
              <a:cxnLst/>
              <a:rect l="l" t="t" r="r" b="b"/>
              <a:pathLst>
                <a:path w="1804" h="1340" extrusionOk="0">
                  <a:moveTo>
                    <a:pt x="1393" y="845"/>
                  </a:moveTo>
                  <a:cubicBezTo>
                    <a:pt x="1393" y="846"/>
                    <a:pt x="1393" y="846"/>
                    <a:pt x="1393" y="846"/>
                  </a:cubicBezTo>
                  <a:lnTo>
                    <a:pt x="1393" y="846"/>
                  </a:lnTo>
                  <a:cubicBezTo>
                    <a:pt x="1393" y="846"/>
                    <a:pt x="1393" y="846"/>
                    <a:pt x="1393" y="845"/>
                  </a:cubicBezTo>
                  <a:close/>
                  <a:moveTo>
                    <a:pt x="69" y="1"/>
                  </a:moveTo>
                  <a:cubicBezTo>
                    <a:pt x="23" y="1"/>
                    <a:pt x="0" y="47"/>
                    <a:pt x="0" y="92"/>
                  </a:cubicBezTo>
                  <a:cubicBezTo>
                    <a:pt x="23" y="252"/>
                    <a:pt x="46" y="389"/>
                    <a:pt x="69" y="549"/>
                  </a:cubicBezTo>
                  <a:cubicBezTo>
                    <a:pt x="92" y="663"/>
                    <a:pt x="137" y="800"/>
                    <a:pt x="183" y="914"/>
                  </a:cubicBezTo>
                  <a:cubicBezTo>
                    <a:pt x="274" y="1074"/>
                    <a:pt x="388" y="1234"/>
                    <a:pt x="571" y="1302"/>
                  </a:cubicBezTo>
                  <a:cubicBezTo>
                    <a:pt x="625" y="1329"/>
                    <a:pt x="678" y="1340"/>
                    <a:pt x="731" y="1340"/>
                  </a:cubicBezTo>
                  <a:cubicBezTo>
                    <a:pt x="769" y="1340"/>
                    <a:pt x="807" y="1334"/>
                    <a:pt x="845" y="1325"/>
                  </a:cubicBezTo>
                  <a:cubicBezTo>
                    <a:pt x="936" y="1325"/>
                    <a:pt x="1028" y="1279"/>
                    <a:pt x="1119" y="1234"/>
                  </a:cubicBezTo>
                  <a:cubicBezTo>
                    <a:pt x="1233" y="1188"/>
                    <a:pt x="1324" y="1097"/>
                    <a:pt x="1438" y="1028"/>
                  </a:cubicBezTo>
                  <a:cubicBezTo>
                    <a:pt x="1553" y="914"/>
                    <a:pt x="1667" y="800"/>
                    <a:pt x="1758" y="686"/>
                  </a:cubicBezTo>
                  <a:cubicBezTo>
                    <a:pt x="1804" y="640"/>
                    <a:pt x="1781" y="594"/>
                    <a:pt x="1758" y="572"/>
                  </a:cubicBezTo>
                  <a:cubicBezTo>
                    <a:pt x="1747" y="560"/>
                    <a:pt x="1724" y="554"/>
                    <a:pt x="1701" y="554"/>
                  </a:cubicBezTo>
                  <a:cubicBezTo>
                    <a:pt x="1678" y="554"/>
                    <a:pt x="1655" y="560"/>
                    <a:pt x="1644" y="572"/>
                  </a:cubicBezTo>
                  <a:cubicBezTo>
                    <a:pt x="1560" y="676"/>
                    <a:pt x="1476" y="762"/>
                    <a:pt x="1393" y="845"/>
                  </a:cubicBezTo>
                  <a:lnTo>
                    <a:pt x="1393" y="845"/>
                  </a:lnTo>
                  <a:cubicBezTo>
                    <a:pt x="1377" y="845"/>
                    <a:pt x="1372" y="856"/>
                    <a:pt x="1371" y="863"/>
                  </a:cubicBezTo>
                  <a:lnTo>
                    <a:pt x="1371" y="863"/>
                  </a:lnTo>
                  <a:cubicBezTo>
                    <a:pt x="1378" y="857"/>
                    <a:pt x="1385" y="851"/>
                    <a:pt x="1393" y="846"/>
                  </a:cubicBezTo>
                  <a:lnTo>
                    <a:pt x="1393" y="846"/>
                  </a:lnTo>
                  <a:cubicBezTo>
                    <a:pt x="1385" y="853"/>
                    <a:pt x="1377" y="861"/>
                    <a:pt x="1370" y="868"/>
                  </a:cubicBezTo>
                  <a:cubicBezTo>
                    <a:pt x="1370" y="868"/>
                    <a:pt x="1370" y="866"/>
                    <a:pt x="1371" y="863"/>
                  </a:cubicBezTo>
                  <a:lnTo>
                    <a:pt x="1371" y="863"/>
                  </a:lnTo>
                  <a:cubicBezTo>
                    <a:pt x="1264" y="949"/>
                    <a:pt x="1156" y="1033"/>
                    <a:pt x="1028" y="1097"/>
                  </a:cubicBezTo>
                  <a:cubicBezTo>
                    <a:pt x="982" y="1142"/>
                    <a:pt x="913" y="1165"/>
                    <a:pt x="868" y="1165"/>
                  </a:cubicBezTo>
                  <a:cubicBezTo>
                    <a:pt x="822" y="1188"/>
                    <a:pt x="776" y="1188"/>
                    <a:pt x="754" y="1188"/>
                  </a:cubicBezTo>
                  <a:cubicBezTo>
                    <a:pt x="708" y="1188"/>
                    <a:pt x="685" y="1165"/>
                    <a:pt x="662" y="1165"/>
                  </a:cubicBezTo>
                  <a:cubicBezTo>
                    <a:pt x="617" y="1165"/>
                    <a:pt x="594" y="1142"/>
                    <a:pt x="571" y="1119"/>
                  </a:cubicBezTo>
                  <a:cubicBezTo>
                    <a:pt x="533" y="1100"/>
                    <a:pt x="495" y="1081"/>
                    <a:pt x="470" y="1049"/>
                  </a:cubicBezTo>
                  <a:lnTo>
                    <a:pt x="470" y="1049"/>
                  </a:lnTo>
                  <a:cubicBezTo>
                    <a:pt x="473" y="1050"/>
                    <a:pt x="476" y="1051"/>
                    <a:pt x="480" y="1051"/>
                  </a:cubicBezTo>
                  <a:cubicBezTo>
                    <a:pt x="434" y="1005"/>
                    <a:pt x="388" y="937"/>
                    <a:pt x="366" y="891"/>
                  </a:cubicBezTo>
                  <a:cubicBezTo>
                    <a:pt x="297" y="777"/>
                    <a:pt x="251" y="640"/>
                    <a:pt x="229" y="503"/>
                  </a:cubicBezTo>
                  <a:cubicBezTo>
                    <a:pt x="206" y="366"/>
                    <a:pt x="183" y="229"/>
                    <a:pt x="160" y="69"/>
                  </a:cubicBezTo>
                  <a:cubicBezTo>
                    <a:pt x="160" y="47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0" name="Google Shape;9993;p58"/>
            <p:cNvSpPr/>
            <p:nvPr/>
          </p:nvSpPr>
          <p:spPr>
            <a:xfrm>
              <a:off x="5543139" y="3838282"/>
              <a:ext cx="77437" cy="53179"/>
            </a:xfrm>
            <a:custGeom>
              <a:avLst/>
              <a:gdLst/>
              <a:ahLst/>
              <a:cxnLst/>
              <a:rect l="l" t="t" r="r" b="b"/>
              <a:pathLst>
                <a:path w="1644" h="1129" extrusionOk="0">
                  <a:moveTo>
                    <a:pt x="222" y="435"/>
                  </a:moveTo>
                  <a:cubicBezTo>
                    <a:pt x="224" y="443"/>
                    <a:pt x="226" y="450"/>
                    <a:pt x="229" y="457"/>
                  </a:cubicBezTo>
                  <a:cubicBezTo>
                    <a:pt x="229" y="442"/>
                    <a:pt x="229" y="437"/>
                    <a:pt x="222" y="435"/>
                  </a:cubicBezTo>
                  <a:close/>
                  <a:moveTo>
                    <a:pt x="69" y="1"/>
                  </a:moveTo>
                  <a:cubicBezTo>
                    <a:pt x="23" y="1"/>
                    <a:pt x="0" y="47"/>
                    <a:pt x="0" y="69"/>
                  </a:cubicBezTo>
                  <a:cubicBezTo>
                    <a:pt x="23" y="229"/>
                    <a:pt x="46" y="389"/>
                    <a:pt x="69" y="526"/>
                  </a:cubicBezTo>
                  <a:cubicBezTo>
                    <a:pt x="92" y="640"/>
                    <a:pt x="137" y="731"/>
                    <a:pt x="183" y="845"/>
                  </a:cubicBezTo>
                  <a:cubicBezTo>
                    <a:pt x="229" y="914"/>
                    <a:pt x="274" y="982"/>
                    <a:pt x="343" y="1028"/>
                  </a:cubicBezTo>
                  <a:cubicBezTo>
                    <a:pt x="411" y="1074"/>
                    <a:pt x="480" y="1119"/>
                    <a:pt x="548" y="1119"/>
                  </a:cubicBezTo>
                  <a:cubicBezTo>
                    <a:pt x="575" y="1126"/>
                    <a:pt x="600" y="1129"/>
                    <a:pt x="623" y="1129"/>
                  </a:cubicBezTo>
                  <a:cubicBezTo>
                    <a:pt x="679" y="1129"/>
                    <a:pt x="728" y="1113"/>
                    <a:pt x="776" y="1097"/>
                  </a:cubicBezTo>
                  <a:cubicBezTo>
                    <a:pt x="868" y="1074"/>
                    <a:pt x="959" y="1028"/>
                    <a:pt x="1027" y="982"/>
                  </a:cubicBezTo>
                  <a:cubicBezTo>
                    <a:pt x="1119" y="937"/>
                    <a:pt x="1210" y="868"/>
                    <a:pt x="1301" y="800"/>
                  </a:cubicBezTo>
                  <a:cubicBezTo>
                    <a:pt x="1393" y="708"/>
                    <a:pt x="1507" y="617"/>
                    <a:pt x="1598" y="503"/>
                  </a:cubicBezTo>
                  <a:cubicBezTo>
                    <a:pt x="1644" y="480"/>
                    <a:pt x="1621" y="435"/>
                    <a:pt x="1598" y="389"/>
                  </a:cubicBezTo>
                  <a:lnTo>
                    <a:pt x="1530" y="389"/>
                  </a:lnTo>
                  <a:cubicBezTo>
                    <a:pt x="1507" y="389"/>
                    <a:pt x="1507" y="389"/>
                    <a:pt x="1484" y="412"/>
                  </a:cubicBezTo>
                  <a:cubicBezTo>
                    <a:pt x="1438" y="457"/>
                    <a:pt x="1393" y="503"/>
                    <a:pt x="1324" y="549"/>
                  </a:cubicBezTo>
                  <a:cubicBezTo>
                    <a:pt x="1187" y="686"/>
                    <a:pt x="1050" y="800"/>
                    <a:pt x="890" y="891"/>
                  </a:cubicBezTo>
                  <a:cubicBezTo>
                    <a:pt x="822" y="914"/>
                    <a:pt x="754" y="937"/>
                    <a:pt x="708" y="960"/>
                  </a:cubicBezTo>
                  <a:lnTo>
                    <a:pt x="525" y="960"/>
                  </a:lnTo>
                  <a:cubicBezTo>
                    <a:pt x="502" y="960"/>
                    <a:pt x="502" y="937"/>
                    <a:pt x="480" y="937"/>
                  </a:cubicBezTo>
                  <a:cubicBezTo>
                    <a:pt x="457" y="914"/>
                    <a:pt x="434" y="891"/>
                    <a:pt x="411" y="868"/>
                  </a:cubicBezTo>
                  <a:cubicBezTo>
                    <a:pt x="365" y="845"/>
                    <a:pt x="343" y="800"/>
                    <a:pt x="320" y="754"/>
                  </a:cubicBezTo>
                  <a:cubicBezTo>
                    <a:pt x="274" y="640"/>
                    <a:pt x="251" y="549"/>
                    <a:pt x="206" y="435"/>
                  </a:cubicBezTo>
                  <a:cubicBezTo>
                    <a:pt x="213" y="435"/>
                    <a:pt x="218" y="435"/>
                    <a:pt x="222" y="435"/>
                  </a:cubicBezTo>
                  <a:lnTo>
                    <a:pt x="222" y="435"/>
                  </a:lnTo>
                  <a:cubicBezTo>
                    <a:pt x="183" y="306"/>
                    <a:pt x="182" y="177"/>
                    <a:pt x="160" y="69"/>
                  </a:cubicBezTo>
                  <a:cubicBezTo>
                    <a:pt x="160" y="24"/>
                    <a:pt x="114" y="1"/>
                    <a:pt x="6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1" name="Google Shape;9994;p58"/>
            <p:cNvSpPr/>
            <p:nvPr/>
          </p:nvSpPr>
          <p:spPr>
            <a:xfrm>
              <a:off x="5663539" y="3866262"/>
              <a:ext cx="77484" cy="49222"/>
            </a:xfrm>
            <a:custGeom>
              <a:avLst/>
              <a:gdLst/>
              <a:ahLst/>
              <a:cxnLst/>
              <a:rect l="l" t="t" r="r" b="b"/>
              <a:pathLst>
                <a:path w="1645" h="1045" extrusionOk="0">
                  <a:moveTo>
                    <a:pt x="69" y="0"/>
                  </a:moveTo>
                  <a:cubicBezTo>
                    <a:pt x="69" y="0"/>
                    <a:pt x="46" y="0"/>
                    <a:pt x="24" y="23"/>
                  </a:cubicBezTo>
                  <a:cubicBezTo>
                    <a:pt x="24" y="46"/>
                    <a:pt x="1" y="69"/>
                    <a:pt x="1" y="92"/>
                  </a:cubicBezTo>
                  <a:cubicBezTo>
                    <a:pt x="46" y="320"/>
                    <a:pt x="115" y="548"/>
                    <a:pt x="252" y="731"/>
                  </a:cubicBezTo>
                  <a:cubicBezTo>
                    <a:pt x="297" y="822"/>
                    <a:pt x="366" y="868"/>
                    <a:pt x="434" y="936"/>
                  </a:cubicBezTo>
                  <a:cubicBezTo>
                    <a:pt x="503" y="982"/>
                    <a:pt x="571" y="1005"/>
                    <a:pt x="640" y="1028"/>
                  </a:cubicBezTo>
                  <a:cubicBezTo>
                    <a:pt x="674" y="1039"/>
                    <a:pt x="714" y="1045"/>
                    <a:pt x="754" y="1045"/>
                  </a:cubicBezTo>
                  <a:cubicBezTo>
                    <a:pt x="794" y="1045"/>
                    <a:pt x="834" y="1039"/>
                    <a:pt x="868" y="1028"/>
                  </a:cubicBezTo>
                  <a:cubicBezTo>
                    <a:pt x="959" y="1005"/>
                    <a:pt x="1051" y="982"/>
                    <a:pt x="1119" y="936"/>
                  </a:cubicBezTo>
                  <a:cubicBezTo>
                    <a:pt x="1210" y="868"/>
                    <a:pt x="1279" y="799"/>
                    <a:pt x="1370" y="731"/>
                  </a:cubicBezTo>
                  <a:cubicBezTo>
                    <a:pt x="1462" y="617"/>
                    <a:pt x="1530" y="525"/>
                    <a:pt x="1621" y="411"/>
                  </a:cubicBezTo>
                  <a:cubicBezTo>
                    <a:pt x="1621" y="388"/>
                    <a:pt x="1644" y="366"/>
                    <a:pt x="1621" y="343"/>
                  </a:cubicBezTo>
                  <a:cubicBezTo>
                    <a:pt x="1621" y="320"/>
                    <a:pt x="1621" y="297"/>
                    <a:pt x="1598" y="297"/>
                  </a:cubicBezTo>
                  <a:cubicBezTo>
                    <a:pt x="1598" y="274"/>
                    <a:pt x="1576" y="274"/>
                    <a:pt x="1553" y="274"/>
                  </a:cubicBezTo>
                  <a:cubicBezTo>
                    <a:pt x="1530" y="274"/>
                    <a:pt x="1507" y="297"/>
                    <a:pt x="1484" y="297"/>
                  </a:cubicBezTo>
                  <a:cubicBezTo>
                    <a:pt x="1393" y="434"/>
                    <a:pt x="1302" y="571"/>
                    <a:pt x="1165" y="685"/>
                  </a:cubicBezTo>
                  <a:cubicBezTo>
                    <a:pt x="1096" y="731"/>
                    <a:pt x="1051" y="799"/>
                    <a:pt x="982" y="822"/>
                  </a:cubicBezTo>
                  <a:cubicBezTo>
                    <a:pt x="937" y="845"/>
                    <a:pt x="891" y="868"/>
                    <a:pt x="845" y="868"/>
                  </a:cubicBezTo>
                  <a:cubicBezTo>
                    <a:pt x="800" y="891"/>
                    <a:pt x="777" y="891"/>
                    <a:pt x="731" y="891"/>
                  </a:cubicBezTo>
                  <a:cubicBezTo>
                    <a:pt x="708" y="891"/>
                    <a:pt x="685" y="891"/>
                    <a:pt x="663" y="868"/>
                  </a:cubicBezTo>
                  <a:cubicBezTo>
                    <a:pt x="617" y="868"/>
                    <a:pt x="594" y="845"/>
                    <a:pt x="549" y="822"/>
                  </a:cubicBezTo>
                  <a:cubicBezTo>
                    <a:pt x="526" y="799"/>
                    <a:pt x="480" y="776"/>
                    <a:pt x="457" y="731"/>
                  </a:cubicBezTo>
                  <a:cubicBezTo>
                    <a:pt x="412" y="685"/>
                    <a:pt x="366" y="617"/>
                    <a:pt x="320" y="548"/>
                  </a:cubicBezTo>
                  <a:cubicBezTo>
                    <a:pt x="252" y="411"/>
                    <a:pt x="206" y="274"/>
                    <a:pt x="183" y="137"/>
                  </a:cubicBezTo>
                  <a:cubicBezTo>
                    <a:pt x="183" y="114"/>
                    <a:pt x="160" y="92"/>
                    <a:pt x="160" y="69"/>
                  </a:cubicBezTo>
                  <a:cubicBezTo>
                    <a:pt x="160" y="46"/>
                    <a:pt x="160" y="23"/>
                    <a:pt x="138" y="23"/>
                  </a:cubicBezTo>
                  <a:cubicBezTo>
                    <a:pt x="115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2" name="Google Shape;9995;p58"/>
            <p:cNvSpPr/>
            <p:nvPr/>
          </p:nvSpPr>
          <p:spPr>
            <a:xfrm>
              <a:off x="5308747" y="3840449"/>
              <a:ext cx="68864" cy="47338"/>
            </a:xfrm>
            <a:custGeom>
              <a:avLst/>
              <a:gdLst/>
              <a:ahLst/>
              <a:cxnLst/>
              <a:rect l="l" t="t" r="r" b="b"/>
              <a:pathLst>
                <a:path w="1462" h="1005" extrusionOk="0">
                  <a:moveTo>
                    <a:pt x="69" y="1"/>
                  </a:moveTo>
                  <a:cubicBezTo>
                    <a:pt x="23" y="23"/>
                    <a:pt x="0" y="46"/>
                    <a:pt x="0" y="92"/>
                  </a:cubicBezTo>
                  <a:cubicBezTo>
                    <a:pt x="0" y="229"/>
                    <a:pt x="23" y="366"/>
                    <a:pt x="46" y="503"/>
                  </a:cubicBezTo>
                  <a:cubicBezTo>
                    <a:pt x="46" y="548"/>
                    <a:pt x="69" y="594"/>
                    <a:pt x="92" y="640"/>
                  </a:cubicBezTo>
                  <a:cubicBezTo>
                    <a:pt x="92" y="685"/>
                    <a:pt x="114" y="731"/>
                    <a:pt x="137" y="777"/>
                  </a:cubicBezTo>
                  <a:cubicBezTo>
                    <a:pt x="183" y="845"/>
                    <a:pt x="229" y="891"/>
                    <a:pt x="274" y="936"/>
                  </a:cubicBezTo>
                  <a:cubicBezTo>
                    <a:pt x="343" y="982"/>
                    <a:pt x="411" y="1005"/>
                    <a:pt x="503" y="1005"/>
                  </a:cubicBezTo>
                  <a:cubicBezTo>
                    <a:pt x="662" y="1005"/>
                    <a:pt x="799" y="936"/>
                    <a:pt x="936" y="845"/>
                  </a:cubicBezTo>
                  <a:cubicBezTo>
                    <a:pt x="1005" y="799"/>
                    <a:pt x="1096" y="731"/>
                    <a:pt x="1164" y="662"/>
                  </a:cubicBezTo>
                  <a:cubicBezTo>
                    <a:pt x="1256" y="594"/>
                    <a:pt x="1347" y="503"/>
                    <a:pt x="1438" y="411"/>
                  </a:cubicBezTo>
                  <a:cubicBezTo>
                    <a:pt x="1461" y="389"/>
                    <a:pt x="1461" y="320"/>
                    <a:pt x="1416" y="297"/>
                  </a:cubicBezTo>
                  <a:cubicBezTo>
                    <a:pt x="1406" y="288"/>
                    <a:pt x="1393" y="282"/>
                    <a:pt x="1377" y="282"/>
                  </a:cubicBezTo>
                  <a:cubicBezTo>
                    <a:pt x="1355" y="282"/>
                    <a:pt x="1328" y="293"/>
                    <a:pt x="1301" y="320"/>
                  </a:cubicBezTo>
                  <a:cubicBezTo>
                    <a:pt x="1256" y="366"/>
                    <a:pt x="1210" y="411"/>
                    <a:pt x="1142" y="480"/>
                  </a:cubicBezTo>
                  <a:cubicBezTo>
                    <a:pt x="1028" y="594"/>
                    <a:pt x="891" y="685"/>
                    <a:pt x="731" y="777"/>
                  </a:cubicBezTo>
                  <a:cubicBezTo>
                    <a:pt x="685" y="799"/>
                    <a:pt x="639" y="822"/>
                    <a:pt x="571" y="822"/>
                  </a:cubicBezTo>
                  <a:cubicBezTo>
                    <a:pt x="548" y="845"/>
                    <a:pt x="525" y="845"/>
                    <a:pt x="480" y="845"/>
                  </a:cubicBezTo>
                  <a:cubicBezTo>
                    <a:pt x="480" y="845"/>
                    <a:pt x="457" y="845"/>
                    <a:pt x="434" y="822"/>
                  </a:cubicBezTo>
                  <a:cubicBezTo>
                    <a:pt x="411" y="822"/>
                    <a:pt x="388" y="822"/>
                    <a:pt x="366" y="799"/>
                  </a:cubicBezTo>
                  <a:cubicBezTo>
                    <a:pt x="366" y="799"/>
                    <a:pt x="343" y="777"/>
                    <a:pt x="320" y="777"/>
                  </a:cubicBezTo>
                  <a:cubicBezTo>
                    <a:pt x="297" y="731"/>
                    <a:pt x="297" y="708"/>
                    <a:pt x="274" y="685"/>
                  </a:cubicBezTo>
                  <a:cubicBezTo>
                    <a:pt x="229" y="617"/>
                    <a:pt x="206" y="548"/>
                    <a:pt x="206" y="480"/>
                  </a:cubicBezTo>
                  <a:cubicBezTo>
                    <a:pt x="160" y="343"/>
                    <a:pt x="160" y="206"/>
                    <a:pt x="160" y="92"/>
                  </a:cubicBezTo>
                  <a:cubicBezTo>
                    <a:pt x="160" y="46"/>
                    <a:pt x="114" y="1"/>
                    <a:pt x="6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3" name="Google Shape;9996;p58"/>
            <p:cNvSpPr/>
            <p:nvPr/>
          </p:nvSpPr>
          <p:spPr>
            <a:xfrm>
              <a:off x="5461413" y="3879168"/>
              <a:ext cx="69947" cy="51624"/>
            </a:xfrm>
            <a:custGeom>
              <a:avLst/>
              <a:gdLst/>
              <a:ahLst/>
              <a:cxnLst/>
              <a:rect l="l" t="t" r="r" b="b"/>
              <a:pathLst>
                <a:path w="1485" h="1096" extrusionOk="0">
                  <a:moveTo>
                    <a:pt x="69" y="0"/>
                  </a:moveTo>
                  <a:cubicBezTo>
                    <a:pt x="23" y="0"/>
                    <a:pt x="1" y="46"/>
                    <a:pt x="1" y="92"/>
                  </a:cubicBezTo>
                  <a:cubicBezTo>
                    <a:pt x="23" y="229"/>
                    <a:pt x="23" y="365"/>
                    <a:pt x="69" y="502"/>
                  </a:cubicBezTo>
                  <a:cubicBezTo>
                    <a:pt x="92" y="617"/>
                    <a:pt x="115" y="708"/>
                    <a:pt x="183" y="822"/>
                  </a:cubicBezTo>
                  <a:cubicBezTo>
                    <a:pt x="206" y="890"/>
                    <a:pt x="252" y="959"/>
                    <a:pt x="320" y="1005"/>
                  </a:cubicBezTo>
                  <a:cubicBezTo>
                    <a:pt x="366" y="1050"/>
                    <a:pt x="434" y="1073"/>
                    <a:pt x="526" y="1096"/>
                  </a:cubicBezTo>
                  <a:cubicBezTo>
                    <a:pt x="685" y="1096"/>
                    <a:pt x="845" y="1027"/>
                    <a:pt x="959" y="936"/>
                  </a:cubicBezTo>
                  <a:cubicBezTo>
                    <a:pt x="1051" y="868"/>
                    <a:pt x="1119" y="799"/>
                    <a:pt x="1187" y="708"/>
                  </a:cubicBezTo>
                  <a:cubicBezTo>
                    <a:pt x="1279" y="617"/>
                    <a:pt x="1370" y="502"/>
                    <a:pt x="1461" y="388"/>
                  </a:cubicBezTo>
                  <a:cubicBezTo>
                    <a:pt x="1484" y="365"/>
                    <a:pt x="1484" y="320"/>
                    <a:pt x="1439" y="297"/>
                  </a:cubicBezTo>
                  <a:cubicBezTo>
                    <a:pt x="1427" y="274"/>
                    <a:pt x="1404" y="263"/>
                    <a:pt x="1381" y="263"/>
                  </a:cubicBezTo>
                  <a:cubicBezTo>
                    <a:pt x="1359" y="263"/>
                    <a:pt x="1336" y="274"/>
                    <a:pt x="1324" y="297"/>
                  </a:cubicBezTo>
                  <a:cubicBezTo>
                    <a:pt x="1210" y="457"/>
                    <a:pt x="1096" y="594"/>
                    <a:pt x="959" y="708"/>
                  </a:cubicBezTo>
                  <a:cubicBezTo>
                    <a:pt x="891" y="776"/>
                    <a:pt x="822" y="822"/>
                    <a:pt x="754" y="868"/>
                  </a:cubicBezTo>
                  <a:cubicBezTo>
                    <a:pt x="708" y="890"/>
                    <a:pt x="685" y="913"/>
                    <a:pt x="640" y="913"/>
                  </a:cubicBezTo>
                  <a:cubicBezTo>
                    <a:pt x="617" y="936"/>
                    <a:pt x="594" y="936"/>
                    <a:pt x="548" y="936"/>
                  </a:cubicBezTo>
                  <a:cubicBezTo>
                    <a:pt x="526" y="936"/>
                    <a:pt x="526" y="913"/>
                    <a:pt x="503" y="913"/>
                  </a:cubicBezTo>
                  <a:cubicBezTo>
                    <a:pt x="480" y="913"/>
                    <a:pt x="457" y="913"/>
                    <a:pt x="434" y="890"/>
                  </a:cubicBezTo>
                  <a:cubicBezTo>
                    <a:pt x="411" y="868"/>
                    <a:pt x="411" y="868"/>
                    <a:pt x="389" y="845"/>
                  </a:cubicBezTo>
                  <a:cubicBezTo>
                    <a:pt x="343" y="799"/>
                    <a:pt x="320" y="776"/>
                    <a:pt x="320" y="731"/>
                  </a:cubicBezTo>
                  <a:cubicBezTo>
                    <a:pt x="274" y="639"/>
                    <a:pt x="229" y="548"/>
                    <a:pt x="206" y="457"/>
                  </a:cubicBezTo>
                  <a:cubicBezTo>
                    <a:pt x="183" y="320"/>
                    <a:pt x="160" y="206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4" name="Google Shape;9997;p58"/>
            <p:cNvSpPr/>
            <p:nvPr/>
          </p:nvSpPr>
          <p:spPr>
            <a:xfrm>
              <a:off x="5605506" y="3916804"/>
              <a:ext cx="72067" cy="46490"/>
            </a:xfrm>
            <a:custGeom>
              <a:avLst/>
              <a:gdLst/>
              <a:ahLst/>
              <a:cxnLst/>
              <a:rect l="l" t="t" r="r" b="b"/>
              <a:pathLst>
                <a:path w="1530" h="987" extrusionOk="0">
                  <a:moveTo>
                    <a:pt x="69" y="0"/>
                  </a:moveTo>
                  <a:cubicBezTo>
                    <a:pt x="23" y="0"/>
                    <a:pt x="0" y="46"/>
                    <a:pt x="0" y="91"/>
                  </a:cubicBezTo>
                  <a:cubicBezTo>
                    <a:pt x="0" y="320"/>
                    <a:pt x="46" y="548"/>
                    <a:pt x="160" y="753"/>
                  </a:cubicBezTo>
                  <a:cubicBezTo>
                    <a:pt x="206" y="822"/>
                    <a:pt x="274" y="890"/>
                    <a:pt x="343" y="936"/>
                  </a:cubicBezTo>
                  <a:cubicBezTo>
                    <a:pt x="388" y="959"/>
                    <a:pt x="457" y="982"/>
                    <a:pt x="548" y="982"/>
                  </a:cubicBezTo>
                  <a:cubicBezTo>
                    <a:pt x="569" y="985"/>
                    <a:pt x="590" y="986"/>
                    <a:pt x="611" y="986"/>
                  </a:cubicBezTo>
                  <a:cubicBezTo>
                    <a:pt x="749" y="986"/>
                    <a:pt x="886" y="924"/>
                    <a:pt x="1004" y="845"/>
                  </a:cubicBezTo>
                  <a:cubicBezTo>
                    <a:pt x="1187" y="753"/>
                    <a:pt x="1370" y="594"/>
                    <a:pt x="1507" y="434"/>
                  </a:cubicBezTo>
                  <a:cubicBezTo>
                    <a:pt x="1529" y="411"/>
                    <a:pt x="1529" y="365"/>
                    <a:pt x="1507" y="320"/>
                  </a:cubicBezTo>
                  <a:cubicBezTo>
                    <a:pt x="1493" y="313"/>
                    <a:pt x="1480" y="310"/>
                    <a:pt x="1467" y="310"/>
                  </a:cubicBezTo>
                  <a:cubicBezTo>
                    <a:pt x="1436" y="310"/>
                    <a:pt x="1409" y="326"/>
                    <a:pt x="1392" y="343"/>
                  </a:cubicBezTo>
                  <a:cubicBezTo>
                    <a:pt x="1347" y="388"/>
                    <a:pt x="1301" y="434"/>
                    <a:pt x="1256" y="457"/>
                  </a:cubicBezTo>
                  <a:cubicBezTo>
                    <a:pt x="1141" y="571"/>
                    <a:pt x="1004" y="662"/>
                    <a:pt x="868" y="753"/>
                  </a:cubicBezTo>
                  <a:cubicBezTo>
                    <a:pt x="799" y="776"/>
                    <a:pt x="753" y="799"/>
                    <a:pt x="685" y="822"/>
                  </a:cubicBezTo>
                  <a:lnTo>
                    <a:pt x="479" y="822"/>
                  </a:lnTo>
                  <a:cubicBezTo>
                    <a:pt x="457" y="799"/>
                    <a:pt x="434" y="799"/>
                    <a:pt x="411" y="799"/>
                  </a:cubicBezTo>
                  <a:cubicBezTo>
                    <a:pt x="388" y="776"/>
                    <a:pt x="365" y="753"/>
                    <a:pt x="343" y="731"/>
                  </a:cubicBezTo>
                  <a:cubicBezTo>
                    <a:pt x="320" y="708"/>
                    <a:pt x="297" y="685"/>
                    <a:pt x="274" y="639"/>
                  </a:cubicBezTo>
                  <a:cubicBezTo>
                    <a:pt x="251" y="571"/>
                    <a:pt x="228" y="479"/>
                    <a:pt x="206" y="411"/>
                  </a:cubicBezTo>
                  <a:cubicBezTo>
                    <a:pt x="183" y="297"/>
                    <a:pt x="160" y="183"/>
                    <a:pt x="160" y="69"/>
                  </a:cubicBezTo>
                  <a:cubicBezTo>
                    <a:pt x="160" y="46"/>
                    <a:pt x="114" y="0"/>
                    <a:pt x="6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5" name="Google Shape;9998;p58"/>
            <p:cNvSpPr/>
            <p:nvPr/>
          </p:nvSpPr>
          <p:spPr>
            <a:xfrm>
              <a:off x="5363576" y="3917840"/>
              <a:ext cx="73150" cy="47385"/>
            </a:xfrm>
            <a:custGeom>
              <a:avLst/>
              <a:gdLst/>
              <a:ahLst/>
              <a:cxnLst/>
              <a:rect l="l" t="t" r="r" b="b"/>
              <a:pathLst>
                <a:path w="1553" h="1006" extrusionOk="0">
                  <a:moveTo>
                    <a:pt x="201" y="238"/>
                  </a:moveTo>
                  <a:lnTo>
                    <a:pt x="201" y="238"/>
                  </a:lnTo>
                  <a:cubicBezTo>
                    <a:pt x="203" y="242"/>
                    <a:pt x="204" y="247"/>
                    <a:pt x="206" y="252"/>
                  </a:cubicBezTo>
                  <a:cubicBezTo>
                    <a:pt x="206" y="252"/>
                    <a:pt x="206" y="244"/>
                    <a:pt x="201" y="238"/>
                  </a:cubicBezTo>
                  <a:close/>
                  <a:moveTo>
                    <a:pt x="334" y="644"/>
                  </a:moveTo>
                  <a:cubicBezTo>
                    <a:pt x="337" y="651"/>
                    <a:pt x="340" y="657"/>
                    <a:pt x="343" y="663"/>
                  </a:cubicBezTo>
                  <a:cubicBezTo>
                    <a:pt x="343" y="653"/>
                    <a:pt x="339" y="647"/>
                    <a:pt x="334" y="644"/>
                  </a:cubicBezTo>
                  <a:close/>
                  <a:moveTo>
                    <a:pt x="69" y="1"/>
                  </a:moveTo>
                  <a:cubicBezTo>
                    <a:pt x="23" y="1"/>
                    <a:pt x="0" y="47"/>
                    <a:pt x="0" y="92"/>
                  </a:cubicBezTo>
                  <a:cubicBezTo>
                    <a:pt x="23" y="229"/>
                    <a:pt x="69" y="366"/>
                    <a:pt x="92" y="503"/>
                  </a:cubicBezTo>
                  <a:cubicBezTo>
                    <a:pt x="137" y="594"/>
                    <a:pt x="160" y="686"/>
                    <a:pt x="229" y="777"/>
                  </a:cubicBezTo>
                  <a:cubicBezTo>
                    <a:pt x="297" y="891"/>
                    <a:pt x="411" y="1005"/>
                    <a:pt x="548" y="1005"/>
                  </a:cubicBezTo>
                  <a:cubicBezTo>
                    <a:pt x="708" y="1005"/>
                    <a:pt x="868" y="937"/>
                    <a:pt x="982" y="846"/>
                  </a:cubicBezTo>
                  <a:cubicBezTo>
                    <a:pt x="1073" y="777"/>
                    <a:pt x="1165" y="731"/>
                    <a:pt x="1233" y="663"/>
                  </a:cubicBezTo>
                  <a:cubicBezTo>
                    <a:pt x="1324" y="572"/>
                    <a:pt x="1416" y="503"/>
                    <a:pt x="1507" y="412"/>
                  </a:cubicBezTo>
                  <a:cubicBezTo>
                    <a:pt x="1530" y="412"/>
                    <a:pt x="1553" y="389"/>
                    <a:pt x="1553" y="366"/>
                  </a:cubicBezTo>
                  <a:cubicBezTo>
                    <a:pt x="1553" y="343"/>
                    <a:pt x="1553" y="321"/>
                    <a:pt x="1530" y="321"/>
                  </a:cubicBezTo>
                  <a:cubicBezTo>
                    <a:pt x="1530" y="298"/>
                    <a:pt x="1507" y="275"/>
                    <a:pt x="1484" y="275"/>
                  </a:cubicBezTo>
                  <a:cubicBezTo>
                    <a:pt x="1461" y="275"/>
                    <a:pt x="1438" y="275"/>
                    <a:pt x="1416" y="298"/>
                  </a:cubicBezTo>
                  <a:cubicBezTo>
                    <a:pt x="1301" y="389"/>
                    <a:pt x="1187" y="480"/>
                    <a:pt x="1073" y="594"/>
                  </a:cubicBezTo>
                  <a:cubicBezTo>
                    <a:pt x="982" y="663"/>
                    <a:pt x="891" y="731"/>
                    <a:pt x="777" y="777"/>
                  </a:cubicBezTo>
                  <a:cubicBezTo>
                    <a:pt x="731" y="800"/>
                    <a:pt x="685" y="823"/>
                    <a:pt x="640" y="846"/>
                  </a:cubicBezTo>
                  <a:lnTo>
                    <a:pt x="571" y="846"/>
                  </a:lnTo>
                  <a:cubicBezTo>
                    <a:pt x="548" y="846"/>
                    <a:pt x="525" y="846"/>
                    <a:pt x="503" y="823"/>
                  </a:cubicBezTo>
                  <a:lnTo>
                    <a:pt x="480" y="823"/>
                  </a:lnTo>
                  <a:cubicBezTo>
                    <a:pt x="457" y="800"/>
                    <a:pt x="434" y="777"/>
                    <a:pt x="411" y="754"/>
                  </a:cubicBezTo>
                  <a:cubicBezTo>
                    <a:pt x="366" y="731"/>
                    <a:pt x="343" y="686"/>
                    <a:pt x="320" y="640"/>
                  </a:cubicBezTo>
                  <a:lnTo>
                    <a:pt x="320" y="640"/>
                  </a:lnTo>
                  <a:cubicBezTo>
                    <a:pt x="320" y="640"/>
                    <a:pt x="327" y="640"/>
                    <a:pt x="334" y="644"/>
                  </a:cubicBezTo>
                  <a:lnTo>
                    <a:pt x="334" y="644"/>
                  </a:lnTo>
                  <a:cubicBezTo>
                    <a:pt x="270" y="512"/>
                    <a:pt x="227" y="360"/>
                    <a:pt x="183" y="229"/>
                  </a:cubicBezTo>
                  <a:cubicBezTo>
                    <a:pt x="193" y="229"/>
                    <a:pt x="198" y="233"/>
                    <a:pt x="201" y="238"/>
                  </a:cubicBezTo>
                  <a:lnTo>
                    <a:pt x="201" y="238"/>
                  </a:lnTo>
                  <a:cubicBezTo>
                    <a:pt x="183" y="177"/>
                    <a:pt x="181" y="133"/>
                    <a:pt x="160" y="69"/>
                  </a:cubicBezTo>
                  <a:cubicBezTo>
                    <a:pt x="160" y="47"/>
                    <a:pt x="160" y="24"/>
                    <a:pt x="137" y="24"/>
                  </a:cubicBezTo>
                  <a:cubicBezTo>
                    <a:pt x="115" y="1"/>
                    <a:pt x="92" y="1"/>
                    <a:pt x="9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6" name="Google Shape;9999;p58"/>
            <p:cNvSpPr/>
            <p:nvPr/>
          </p:nvSpPr>
          <p:spPr>
            <a:xfrm>
              <a:off x="5519493" y="3958727"/>
              <a:ext cx="66697" cy="39802"/>
            </a:xfrm>
            <a:custGeom>
              <a:avLst/>
              <a:gdLst/>
              <a:ahLst/>
              <a:cxnLst/>
              <a:rect l="l" t="t" r="r" b="b"/>
              <a:pathLst>
                <a:path w="1416" h="845" extrusionOk="0">
                  <a:moveTo>
                    <a:pt x="114" y="0"/>
                  </a:moveTo>
                  <a:cubicBezTo>
                    <a:pt x="69" y="0"/>
                    <a:pt x="23" y="46"/>
                    <a:pt x="23" y="69"/>
                  </a:cubicBezTo>
                  <a:cubicBezTo>
                    <a:pt x="0" y="274"/>
                    <a:pt x="0" y="480"/>
                    <a:pt x="114" y="662"/>
                  </a:cubicBezTo>
                  <a:cubicBezTo>
                    <a:pt x="160" y="731"/>
                    <a:pt x="206" y="776"/>
                    <a:pt x="274" y="799"/>
                  </a:cubicBezTo>
                  <a:cubicBezTo>
                    <a:pt x="343" y="845"/>
                    <a:pt x="411" y="845"/>
                    <a:pt x="479" y="845"/>
                  </a:cubicBezTo>
                  <a:cubicBezTo>
                    <a:pt x="571" y="845"/>
                    <a:pt x="639" y="822"/>
                    <a:pt x="708" y="799"/>
                  </a:cubicBezTo>
                  <a:cubicBezTo>
                    <a:pt x="799" y="754"/>
                    <a:pt x="890" y="708"/>
                    <a:pt x="959" y="662"/>
                  </a:cubicBezTo>
                  <a:cubicBezTo>
                    <a:pt x="1119" y="571"/>
                    <a:pt x="1278" y="434"/>
                    <a:pt x="1392" y="297"/>
                  </a:cubicBezTo>
                  <a:cubicBezTo>
                    <a:pt x="1415" y="274"/>
                    <a:pt x="1415" y="206"/>
                    <a:pt x="1392" y="183"/>
                  </a:cubicBezTo>
                  <a:cubicBezTo>
                    <a:pt x="1374" y="173"/>
                    <a:pt x="1355" y="168"/>
                    <a:pt x="1337" y="168"/>
                  </a:cubicBezTo>
                  <a:cubicBezTo>
                    <a:pt x="1313" y="168"/>
                    <a:pt x="1292" y="179"/>
                    <a:pt x="1278" y="206"/>
                  </a:cubicBezTo>
                  <a:cubicBezTo>
                    <a:pt x="1233" y="251"/>
                    <a:pt x="1187" y="297"/>
                    <a:pt x="1141" y="343"/>
                  </a:cubicBezTo>
                  <a:cubicBezTo>
                    <a:pt x="1027" y="434"/>
                    <a:pt x="913" y="502"/>
                    <a:pt x="799" y="571"/>
                  </a:cubicBezTo>
                  <a:cubicBezTo>
                    <a:pt x="731" y="617"/>
                    <a:pt x="662" y="639"/>
                    <a:pt x="571" y="662"/>
                  </a:cubicBezTo>
                  <a:cubicBezTo>
                    <a:pt x="548" y="685"/>
                    <a:pt x="502" y="685"/>
                    <a:pt x="457" y="685"/>
                  </a:cubicBezTo>
                  <a:cubicBezTo>
                    <a:pt x="411" y="685"/>
                    <a:pt x="388" y="685"/>
                    <a:pt x="365" y="662"/>
                  </a:cubicBezTo>
                  <a:cubicBezTo>
                    <a:pt x="343" y="662"/>
                    <a:pt x="343" y="662"/>
                    <a:pt x="320" y="639"/>
                  </a:cubicBezTo>
                  <a:cubicBezTo>
                    <a:pt x="297" y="639"/>
                    <a:pt x="297" y="617"/>
                    <a:pt x="274" y="617"/>
                  </a:cubicBezTo>
                  <a:cubicBezTo>
                    <a:pt x="251" y="594"/>
                    <a:pt x="251" y="571"/>
                    <a:pt x="228" y="548"/>
                  </a:cubicBezTo>
                  <a:cubicBezTo>
                    <a:pt x="228" y="525"/>
                    <a:pt x="206" y="480"/>
                    <a:pt x="206" y="434"/>
                  </a:cubicBezTo>
                  <a:cubicBezTo>
                    <a:pt x="183" y="366"/>
                    <a:pt x="183" y="297"/>
                    <a:pt x="183" y="206"/>
                  </a:cubicBezTo>
                  <a:cubicBezTo>
                    <a:pt x="183" y="183"/>
                    <a:pt x="183" y="137"/>
                    <a:pt x="183" y="92"/>
                  </a:cubicBezTo>
                  <a:cubicBezTo>
                    <a:pt x="183" y="69"/>
                    <a:pt x="160" y="23"/>
                    <a:pt x="1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7" name="Google Shape;10000;p58"/>
            <p:cNvSpPr/>
            <p:nvPr/>
          </p:nvSpPr>
          <p:spPr>
            <a:xfrm>
              <a:off x="5423776" y="3993113"/>
              <a:ext cx="67780" cy="39849"/>
            </a:xfrm>
            <a:custGeom>
              <a:avLst/>
              <a:gdLst/>
              <a:ahLst/>
              <a:cxnLst/>
              <a:rect l="l" t="t" r="r" b="b"/>
              <a:pathLst>
                <a:path w="1439" h="846" extrusionOk="0">
                  <a:moveTo>
                    <a:pt x="92" y="1"/>
                  </a:moveTo>
                  <a:cubicBezTo>
                    <a:pt x="46" y="1"/>
                    <a:pt x="1" y="46"/>
                    <a:pt x="23" y="92"/>
                  </a:cubicBezTo>
                  <a:cubicBezTo>
                    <a:pt x="23" y="206"/>
                    <a:pt x="46" y="343"/>
                    <a:pt x="92" y="457"/>
                  </a:cubicBezTo>
                  <a:cubicBezTo>
                    <a:pt x="115" y="526"/>
                    <a:pt x="160" y="617"/>
                    <a:pt x="206" y="686"/>
                  </a:cubicBezTo>
                  <a:cubicBezTo>
                    <a:pt x="252" y="731"/>
                    <a:pt x="297" y="777"/>
                    <a:pt x="366" y="800"/>
                  </a:cubicBezTo>
                  <a:cubicBezTo>
                    <a:pt x="434" y="845"/>
                    <a:pt x="503" y="845"/>
                    <a:pt x="571" y="845"/>
                  </a:cubicBezTo>
                  <a:cubicBezTo>
                    <a:pt x="640" y="822"/>
                    <a:pt x="731" y="800"/>
                    <a:pt x="777" y="777"/>
                  </a:cubicBezTo>
                  <a:cubicBezTo>
                    <a:pt x="868" y="754"/>
                    <a:pt x="937" y="708"/>
                    <a:pt x="1005" y="663"/>
                  </a:cubicBezTo>
                  <a:cubicBezTo>
                    <a:pt x="1073" y="594"/>
                    <a:pt x="1142" y="526"/>
                    <a:pt x="1210" y="480"/>
                  </a:cubicBezTo>
                  <a:cubicBezTo>
                    <a:pt x="1279" y="412"/>
                    <a:pt x="1347" y="320"/>
                    <a:pt x="1416" y="252"/>
                  </a:cubicBezTo>
                  <a:cubicBezTo>
                    <a:pt x="1439" y="206"/>
                    <a:pt x="1439" y="161"/>
                    <a:pt x="1393" y="138"/>
                  </a:cubicBezTo>
                  <a:cubicBezTo>
                    <a:pt x="1382" y="126"/>
                    <a:pt x="1364" y="121"/>
                    <a:pt x="1347" y="121"/>
                  </a:cubicBezTo>
                  <a:cubicBezTo>
                    <a:pt x="1330" y="121"/>
                    <a:pt x="1313" y="126"/>
                    <a:pt x="1302" y="138"/>
                  </a:cubicBezTo>
                  <a:cubicBezTo>
                    <a:pt x="1210" y="229"/>
                    <a:pt x="1119" y="343"/>
                    <a:pt x="1028" y="412"/>
                  </a:cubicBezTo>
                  <a:lnTo>
                    <a:pt x="1051" y="412"/>
                  </a:lnTo>
                  <a:cubicBezTo>
                    <a:pt x="959" y="480"/>
                    <a:pt x="868" y="571"/>
                    <a:pt x="754" y="617"/>
                  </a:cubicBezTo>
                  <a:cubicBezTo>
                    <a:pt x="708" y="640"/>
                    <a:pt x="663" y="663"/>
                    <a:pt x="617" y="663"/>
                  </a:cubicBezTo>
                  <a:cubicBezTo>
                    <a:pt x="571" y="686"/>
                    <a:pt x="548" y="686"/>
                    <a:pt x="526" y="686"/>
                  </a:cubicBezTo>
                  <a:cubicBezTo>
                    <a:pt x="503" y="686"/>
                    <a:pt x="480" y="686"/>
                    <a:pt x="457" y="663"/>
                  </a:cubicBezTo>
                  <a:cubicBezTo>
                    <a:pt x="434" y="663"/>
                    <a:pt x="412" y="663"/>
                    <a:pt x="389" y="640"/>
                  </a:cubicBezTo>
                  <a:cubicBezTo>
                    <a:pt x="366" y="640"/>
                    <a:pt x="366" y="617"/>
                    <a:pt x="343" y="594"/>
                  </a:cubicBezTo>
                  <a:cubicBezTo>
                    <a:pt x="320" y="571"/>
                    <a:pt x="297" y="549"/>
                    <a:pt x="275" y="503"/>
                  </a:cubicBezTo>
                  <a:cubicBezTo>
                    <a:pt x="252" y="434"/>
                    <a:pt x="229" y="366"/>
                    <a:pt x="206" y="297"/>
                  </a:cubicBezTo>
                  <a:cubicBezTo>
                    <a:pt x="183" y="229"/>
                    <a:pt x="183" y="161"/>
                    <a:pt x="183" y="69"/>
                  </a:cubicBezTo>
                  <a:cubicBezTo>
                    <a:pt x="160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8" name="Google Shape;10001;p58"/>
            <p:cNvSpPr/>
            <p:nvPr/>
          </p:nvSpPr>
          <p:spPr>
            <a:xfrm>
              <a:off x="5349586" y="3717884"/>
              <a:ext cx="66697" cy="44559"/>
            </a:xfrm>
            <a:custGeom>
              <a:avLst/>
              <a:gdLst/>
              <a:ahLst/>
              <a:cxnLst/>
              <a:rect l="l" t="t" r="r" b="b"/>
              <a:pathLst>
                <a:path w="1416" h="946" extrusionOk="0">
                  <a:moveTo>
                    <a:pt x="115" y="0"/>
                  </a:moveTo>
                  <a:cubicBezTo>
                    <a:pt x="115" y="0"/>
                    <a:pt x="92" y="0"/>
                    <a:pt x="69" y="23"/>
                  </a:cubicBezTo>
                  <a:cubicBezTo>
                    <a:pt x="46" y="23"/>
                    <a:pt x="46" y="46"/>
                    <a:pt x="46" y="69"/>
                  </a:cubicBezTo>
                  <a:cubicBezTo>
                    <a:pt x="24" y="183"/>
                    <a:pt x="1" y="297"/>
                    <a:pt x="1" y="411"/>
                  </a:cubicBezTo>
                  <a:cubicBezTo>
                    <a:pt x="1" y="503"/>
                    <a:pt x="24" y="594"/>
                    <a:pt x="69" y="685"/>
                  </a:cubicBezTo>
                  <a:cubicBezTo>
                    <a:pt x="92" y="754"/>
                    <a:pt x="138" y="822"/>
                    <a:pt x="206" y="868"/>
                  </a:cubicBezTo>
                  <a:cubicBezTo>
                    <a:pt x="275" y="913"/>
                    <a:pt x="343" y="936"/>
                    <a:pt x="412" y="936"/>
                  </a:cubicBezTo>
                  <a:cubicBezTo>
                    <a:pt x="438" y="943"/>
                    <a:pt x="465" y="946"/>
                    <a:pt x="491" y="946"/>
                  </a:cubicBezTo>
                  <a:cubicBezTo>
                    <a:pt x="554" y="946"/>
                    <a:pt x="614" y="930"/>
                    <a:pt x="663" y="913"/>
                  </a:cubicBezTo>
                  <a:cubicBezTo>
                    <a:pt x="754" y="913"/>
                    <a:pt x="845" y="868"/>
                    <a:pt x="914" y="845"/>
                  </a:cubicBezTo>
                  <a:cubicBezTo>
                    <a:pt x="1096" y="754"/>
                    <a:pt x="1256" y="617"/>
                    <a:pt x="1416" y="480"/>
                  </a:cubicBezTo>
                  <a:cubicBezTo>
                    <a:pt x="1416" y="457"/>
                    <a:pt x="1416" y="434"/>
                    <a:pt x="1416" y="411"/>
                  </a:cubicBezTo>
                  <a:cubicBezTo>
                    <a:pt x="1416" y="389"/>
                    <a:pt x="1416" y="366"/>
                    <a:pt x="1393" y="366"/>
                  </a:cubicBezTo>
                  <a:cubicBezTo>
                    <a:pt x="1370" y="343"/>
                    <a:pt x="1347" y="343"/>
                    <a:pt x="1325" y="343"/>
                  </a:cubicBezTo>
                  <a:cubicBezTo>
                    <a:pt x="1302" y="343"/>
                    <a:pt x="1302" y="366"/>
                    <a:pt x="1279" y="389"/>
                  </a:cubicBezTo>
                  <a:cubicBezTo>
                    <a:pt x="1279" y="389"/>
                    <a:pt x="1256" y="389"/>
                    <a:pt x="1256" y="411"/>
                  </a:cubicBezTo>
                  <a:cubicBezTo>
                    <a:pt x="1165" y="480"/>
                    <a:pt x="1074" y="571"/>
                    <a:pt x="982" y="617"/>
                  </a:cubicBezTo>
                  <a:cubicBezTo>
                    <a:pt x="891" y="685"/>
                    <a:pt x="800" y="731"/>
                    <a:pt x="708" y="754"/>
                  </a:cubicBezTo>
                  <a:cubicBezTo>
                    <a:pt x="640" y="777"/>
                    <a:pt x="594" y="777"/>
                    <a:pt x="526" y="777"/>
                  </a:cubicBezTo>
                  <a:lnTo>
                    <a:pt x="412" y="777"/>
                  </a:lnTo>
                  <a:cubicBezTo>
                    <a:pt x="366" y="754"/>
                    <a:pt x="343" y="754"/>
                    <a:pt x="320" y="754"/>
                  </a:cubicBezTo>
                  <a:cubicBezTo>
                    <a:pt x="297" y="731"/>
                    <a:pt x="297" y="708"/>
                    <a:pt x="275" y="708"/>
                  </a:cubicBezTo>
                  <a:cubicBezTo>
                    <a:pt x="252" y="685"/>
                    <a:pt x="229" y="662"/>
                    <a:pt x="229" y="640"/>
                  </a:cubicBezTo>
                  <a:cubicBezTo>
                    <a:pt x="206" y="617"/>
                    <a:pt x="206" y="594"/>
                    <a:pt x="183" y="571"/>
                  </a:cubicBezTo>
                  <a:cubicBezTo>
                    <a:pt x="183" y="525"/>
                    <a:pt x="161" y="480"/>
                    <a:pt x="161" y="411"/>
                  </a:cubicBezTo>
                  <a:cubicBezTo>
                    <a:pt x="161" y="297"/>
                    <a:pt x="183" y="183"/>
                    <a:pt x="206" y="92"/>
                  </a:cubicBezTo>
                  <a:cubicBezTo>
                    <a:pt x="206" y="69"/>
                    <a:pt x="206" y="46"/>
                    <a:pt x="183" y="23"/>
                  </a:cubicBezTo>
                  <a:cubicBezTo>
                    <a:pt x="183" y="0"/>
                    <a:pt x="161" y="0"/>
                    <a:pt x="13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9" name="Google Shape;10002;p58"/>
            <p:cNvSpPr/>
            <p:nvPr/>
          </p:nvSpPr>
          <p:spPr>
            <a:xfrm>
              <a:off x="5495799" y="3754437"/>
              <a:ext cx="71031" cy="50353"/>
            </a:xfrm>
            <a:custGeom>
              <a:avLst/>
              <a:gdLst/>
              <a:ahLst/>
              <a:cxnLst/>
              <a:rect l="l" t="t" r="r" b="b"/>
              <a:pathLst>
                <a:path w="1508" h="1069" extrusionOk="0">
                  <a:moveTo>
                    <a:pt x="115" y="1"/>
                  </a:moveTo>
                  <a:cubicBezTo>
                    <a:pt x="69" y="1"/>
                    <a:pt x="24" y="46"/>
                    <a:pt x="24" y="69"/>
                  </a:cubicBezTo>
                  <a:cubicBezTo>
                    <a:pt x="1" y="297"/>
                    <a:pt x="1" y="548"/>
                    <a:pt x="115" y="754"/>
                  </a:cubicBezTo>
                  <a:cubicBezTo>
                    <a:pt x="161" y="822"/>
                    <a:pt x="206" y="891"/>
                    <a:pt x="275" y="959"/>
                  </a:cubicBezTo>
                  <a:cubicBezTo>
                    <a:pt x="343" y="1005"/>
                    <a:pt x="412" y="1028"/>
                    <a:pt x="503" y="1051"/>
                  </a:cubicBezTo>
                  <a:cubicBezTo>
                    <a:pt x="546" y="1063"/>
                    <a:pt x="590" y="1068"/>
                    <a:pt x="636" y="1068"/>
                  </a:cubicBezTo>
                  <a:cubicBezTo>
                    <a:pt x="759" y="1068"/>
                    <a:pt x="888" y="1026"/>
                    <a:pt x="1005" y="959"/>
                  </a:cubicBezTo>
                  <a:cubicBezTo>
                    <a:pt x="1188" y="845"/>
                    <a:pt x="1348" y="685"/>
                    <a:pt x="1485" y="503"/>
                  </a:cubicBezTo>
                  <a:cubicBezTo>
                    <a:pt x="1507" y="457"/>
                    <a:pt x="1507" y="411"/>
                    <a:pt x="1462" y="389"/>
                  </a:cubicBezTo>
                  <a:cubicBezTo>
                    <a:pt x="1452" y="379"/>
                    <a:pt x="1435" y="374"/>
                    <a:pt x="1416" y="374"/>
                  </a:cubicBezTo>
                  <a:cubicBezTo>
                    <a:pt x="1390" y="374"/>
                    <a:pt x="1361" y="385"/>
                    <a:pt x="1348" y="411"/>
                  </a:cubicBezTo>
                  <a:cubicBezTo>
                    <a:pt x="1302" y="480"/>
                    <a:pt x="1256" y="548"/>
                    <a:pt x="1188" y="617"/>
                  </a:cubicBezTo>
                  <a:cubicBezTo>
                    <a:pt x="1119" y="685"/>
                    <a:pt x="1051" y="754"/>
                    <a:pt x="960" y="799"/>
                  </a:cubicBezTo>
                  <a:cubicBezTo>
                    <a:pt x="914" y="845"/>
                    <a:pt x="846" y="868"/>
                    <a:pt x="777" y="891"/>
                  </a:cubicBezTo>
                  <a:cubicBezTo>
                    <a:pt x="731" y="891"/>
                    <a:pt x="686" y="914"/>
                    <a:pt x="640" y="914"/>
                  </a:cubicBezTo>
                  <a:cubicBezTo>
                    <a:pt x="594" y="914"/>
                    <a:pt x="572" y="914"/>
                    <a:pt x="526" y="891"/>
                  </a:cubicBezTo>
                  <a:cubicBezTo>
                    <a:pt x="503" y="891"/>
                    <a:pt x="457" y="868"/>
                    <a:pt x="435" y="868"/>
                  </a:cubicBezTo>
                  <a:cubicBezTo>
                    <a:pt x="412" y="845"/>
                    <a:pt x="366" y="822"/>
                    <a:pt x="343" y="799"/>
                  </a:cubicBezTo>
                  <a:cubicBezTo>
                    <a:pt x="321" y="777"/>
                    <a:pt x="298" y="754"/>
                    <a:pt x="275" y="708"/>
                  </a:cubicBezTo>
                  <a:cubicBezTo>
                    <a:pt x="252" y="662"/>
                    <a:pt x="229" y="617"/>
                    <a:pt x="206" y="571"/>
                  </a:cubicBezTo>
                  <a:cubicBezTo>
                    <a:pt x="184" y="480"/>
                    <a:pt x="184" y="389"/>
                    <a:pt x="184" y="320"/>
                  </a:cubicBezTo>
                  <a:cubicBezTo>
                    <a:pt x="184" y="229"/>
                    <a:pt x="184" y="160"/>
                    <a:pt x="184" y="92"/>
                  </a:cubicBezTo>
                  <a:cubicBezTo>
                    <a:pt x="184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" name="Google Shape;10003;p58"/>
            <p:cNvSpPr/>
            <p:nvPr/>
          </p:nvSpPr>
          <p:spPr>
            <a:xfrm>
              <a:off x="5621616" y="3795276"/>
              <a:ext cx="57041" cy="49505"/>
            </a:xfrm>
            <a:custGeom>
              <a:avLst/>
              <a:gdLst/>
              <a:ahLst/>
              <a:cxnLst/>
              <a:rect l="l" t="t" r="r" b="b"/>
              <a:pathLst>
                <a:path w="1211" h="1051" extrusionOk="0">
                  <a:moveTo>
                    <a:pt x="92" y="1"/>
                  </a:moveTo>
                  <a:cubicBezTo>
                    <a:pt x="46" y="1"/>
                    <a:pt x="1" y="47"/>
                    <a:pt x="23" y="92"/>
                  </a:cubicBezTo>
                  <a:cubicBezTo>
                    <a:pt x="46" y="252"/>
                    <a:pt x="92" y="412"/>
                    <a:pt x="137" y="572"/>
                  </a:cubicBezTo>
                  <a:cubicBezTo>
                    <a:pt x="183" y="640"/>
                    <a:pt x="206" y="708"/>
                    <a:pt x="252" y="777"/>
                  </a:cubicBezTo>
                  <a:cubicBezTo>
                    <a:pt x="297" y="845"/>
                    <a:pt x="343" y="891"/>
                    <a:pt x="389" y="937"/>
                  </a:cubicBezTo>
                  <a:cubicBezTo>
                    <a:pt x="434" y="982"/>
                    <a:pt x="503" y="1005"/>
                    <a:pt x="548" y="1028"/>
                  </a:cubicBezTo>
                  <a:cubicBezTo>
                    <a:pt x="617" y="1051"/>
                    <a:pt x="685" y="1051"/>
                    <a:pt x="754" y="1051"/>
                  </a:cubicBezTo>
                  <a:cubicBezTo>
                    <a:pt x="822" y="1028"/>
                    <a:pt x="891" y="982"/>
                    <a:pt x="959" y="937"/>
                  </a:cubicBezTo>
                  <a:cubicBezTo>
                    <a:pt x="1050" y="891"/>
                    <a:pt x="1119" y="800"/>
                    <a:pt x="1187" y="731"/>
                  </a:cubicBezTo>
                  <a:cubicBezTo>
                    <a:pt x="1210" y="686"/>
                    <a:pt x="1187" y="640"/>
                    <a:pt x="1165" y="617"/>
                  </a:cubicBezTo>
                  <a:cubicBezTo>
                    <a:pt x="1146" y="608"/>
                    <a:pt x="1127" y="602"/>
                    <a:pt x="1110" y="602"/>
                  </a:cubicBezTo>
                  <a:cubicBezTo>
                    <a:pt x="1085" y="602"/>
                    <a:pt x="1064" y="613"/>
                    <a:pt x="1050" y="640"/>
                  </a:cubicBezTo>
                  <a:cubicBezTo>
                    <a:pt x="1028" y="663"/>
                    <a:pt x="1005" y="686"/>
                    <a:pt x="982" y="708"/>
                  </a:cubicBezTo>
                  <a:cubicBezTo>
                    <a:pt x="936" y="754"/>
                    <a:pt x="891" y="800"/>
                    <a:pt x="822" y="845"/>
                  </a:cubicBezTo>
                  <a:cubicBezTo>
                    <a:pt x="799" y="845"/>
                    <a:pt x="777" y="868"/>
                    <a:pt x="754" y="891"/>
                  </a:cubicBezTo>
                  <a:lnTo>
                    <a:pt x="617" y="891"/>
                  </a:lnTo>
                  <a:cubicBezTo>
                    <a:pt x="594" y="891"/>
                    <a:pt x="571" y="868"/>
                    <a:pt x="548" y="868"/>
                  </a:cubicBezTo>
                  <a:cubicBezTo>
                    <a:pt x="526" y="845"/>
                    <a:pt x="503" y="823"/>
                    <a:pt x="480" y="800"/>
                  </a:cubicBezTo>
                  <a:cubicBezTo>
                    <a:pt x="434" y="777"/>
                    <a:pt x="411" y="731"/>
                    <a:pt x="389" y="686"/>
                  </a:cubicBezTo>
                  <a:cubicBezTo>
                    <a:pt x="320" y="572"/>
                    <a:pt x="274" y="457"/>
                    <a:pt x="229" y="343"/>
                  </a:cubicBezTo>
                  <a:cubicBezTo>
                    <a:pt x="229" y="343"/>
                    <a:pt x="229" y="366"/>
                    <a:pt x="229" y="366"/>
                  </a:cubicBezTo>
                  <a:cubicBezTo>
                    <a:pt x="206" y="275"/>
                    <a:pt x="183" y="161"/>
                    <a:pt x="183" y="69"/>
                  </a:cubicBezTo>
                  <a:cubicBezTo>
                    <a:pt x="160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" name="Google Shape;10004;p58"/>
            <p:cNvSpPr/>
            <p:nvPr/>
          </p:nvSpPr>
          <p:spPr>
            <a:xfrm>
              <a:off x="5985028" y="3553067"/>
              <a:ext cx="64530" cy="42392"/>
            </a:xfrm>
            <a:custGeom>
              <a:avLst/>
              <a:gdLst/>
              <a:ahLst/>
              <a:cxnLst/>
              <a:rect l="l" t="t" r="r" b="b"/>
              <a:pathLst>
                <a:path w="1370" h="900" extrusionOk="0">
                  <a:moveTo>
                    <a:pt x="774" y="0"/>
                  </a:moveTo>
                  <a:cubicBezTo>
                    <a:pt x="738" y="0"/>
                    <a:pt x="700" y="2"/>
                    <a:pt x="662" y="7"/>
                  </a:cubicBezTo>
                  <a:cubicBezTo>
                    <a:pt x="297" y="30"/>
                    <a:pt x="0" y="235"/>
                    <a:pt x="23" y="487"/>
                  </a:cubicBezTo>
                  <a:cubicBezTo>
                    <a:pt x="45" y="723"/>
                    <a:pt x="310" y="899"/>
                    <a:pt x="666" y="899"/>
                  </a:cubicBezTo>
                  <a:cubicBezTo>
                    <a:pt x="687" y="899"/>
                    <a:pt x="709" y="899"/>
                    <a:pt x="731" y="897"/>
                  </a:cubicBezTo>
                  <a:cubicBezTo>
                    <a:pt x="1096" y="875"/>
                    <a:pt x="1370" y="646"/>
                    <a:pt x="1370" y="395"/>
                  </a:cubicBezTo>
                  <a:cubicBezTo>
                    <a:pt x="1350" y="170"/>
                    <a:pt x="1091" y="0"/>
                    <a:pt x="774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" name="Google Shape;10005;p58"/>
            <p:cNvSpPr/>
            <p:nvPr/>
          </p:nvSpPr>
          <p:spPr>
            <a:xfrm>
              <a:off x="5111990" y="3330878"/>
              <a:ext cx="67780" cy="47432"/>
            </a:xfrm>
            <a:custGeom>
              <a:avLst/>
              <a:gdLst/>
              <a:ahLst/>
              <a:cxnLst/>
              <a:rect l="l" t="t" r="r" b="b"/>
              <a:pathLst>
                <a:path w="1439" h="1007" extrusionOk="0">
                  <a:moveTo>
                    <a:pt x="511" y="1"/>
                  </a:moveTo>
                  <a:cubicBezTo>
                    <a:pt x="333" y="1"/>
                    <a:pt x="181" y="72"/>
                    <a:pt x="114" y="205"/>
                  </a:cubicBezTo>
                  <a:cubicBezTo>
                    <a:pt x="0" y="410"/>
                    <a:pt x="183" y="730"/>
                    <a:pt x="525" y="912"/>
                  </a:cubicBezTo>
                  <a:cubicBezTo>
                    <a:pt x="652" y="976"/>
                    <a:pt x="787" y="1007"/>
                    <a:pt x="910" y="1007"/>
                  </a:cubicBezTo>
                  <a:cubicBezTo>
                    <a:pt x="1096" y="1007"/>
                    <a:pt x="1255" y="936"/>
                    <a:pt x="1324" y="798"/>
                  </a:cubicBezTo>
                  <a:cubicBezTo>
                    <a:pt x="1438" y="593"/>
                    <a:pt x="1256" y="273"/>
                    <a:pt x="913" y="114"/>
                  </a:cubicBezTo>
                  <a:cubicBezTo>
                    <a:pt x="780" y="37"/>
                    <a:pt x="639" y="1"/>
                    <a:pt x="511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000">
                        <a14:backgroundMark x1="63250" y1="73875" x2="82250" y2="837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0445" t="10667" r="30126" b="25904"/>
          <a:stretch/>
        </p:blipFill>
        <p:spPr>
          <a:xfrm>
            <a:off x="836023" y="649380"/>
            <a:ext cx="1599671" cy="2573384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7266" b="90000" l="10000" r="94609">
                        <a14:foregroundMark x1="25313" y1="27656" x2="16172" y2="52578"/>
                        <a14:foregroundMark x1="49297" y1="84219" x2="73125" y2="79219"/>
                        <a14:foregroundMark x1="42422" y1="84922" x2="62656" y2="8554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34083" y="537981"/>
            <a:ext cx="2950028" cy="2950028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8" cstate="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9987" b="89881" l="3770" r="9576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2762" b="9143"/>
          <a:stretch/>
        </p:blipFill>
        <p:spPr>
          <a:xfrm>
            <a:off x="5189454" y="808768"/>
            <a:ext cx="2998919" cy="2342014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10" cstate="print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73666" y="287834"/>
            <a:ext cx="3970338" cy="3970338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>
                        <a14:foregroundMark x1="35250" y1="84500" x2="35250" y2="59500"/>
                        <a14:foregroundMark x1="64750" y1="85500" x2="64500" y2="57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46511" y="2951518"/>
            <a:ext cx="3810000" cy="381000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10000" r="90000">
                        <a14:backgroundMark x1="40703" y1="21841" x2="28477" y2="72940"/>
                        <a14:backgroundMark x1="47511" y1="23901" x2="67277" y2="65522"/>
                        <a14:backgroundMark x1="29063" y1="75549" x2="70644" y2="73489"/>
                      </a14:backgroundRemoval>
                    </a14:imgEffect>
                  </a14:imgLayer>
                </a14:imgProps>
              </a:ext>
            </a:extLst>
          </a:blip>
          <a:srcRect l="35476" t="29664" r="40127" b="27950"/>
          <a:stretch/>
        </p:blipFill>
        <p:spPr>
          <a:xfrm>
            <a:off x="5481230" y="3493736"/>
            <a:ext cx="2638697" cy="2443238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6" cstate="print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1500" b="92000" l="2500" r="95167">
                        <a14:foregroundMark x1="23167" y1="25000" x2="18500" y2="69167"/>
                        <a14:foregroundMark x1="41167" y1="79833" x2="80500" y2="6383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0274" y="3546178"/>
            <a:ext cx="2478963" cy="2478963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5157" b="93274" l="2915" r="94619">
                        <a14:foregroundMark x1="28251" y1="19507" x2="65471" y2="83408"/>
                        <a14:foregroundMark x1="74664" y1="16368" x2="21300" y2="75336"/>
                        <a14:foregroundMark x1="52242" y1="15471" x2="15247" y2="49776"/>
                        <a14:foregroundMark x1="23991" y1="31390" x2="24664" y2="34978"/>
                        <a14:foregroundMark x1="82960" y1="29596" x2="73991" y2="80269"/>
                        <a14:foregroundMark x1="89238" y1="39013" x2="88789" y2="5560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00729" y="3388722"/>
            <a:ext cx="2583623" cy="25836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741594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Text&#10;&#10;Description automatically generated with low confidence">
            <a:extLst>
              <a:ext uri="{FF2B5EF4-FFF2-40B4-BE49-F238E27FC236}">
                <a16:creationId xmlns:a16="http://schemas.microsoft.com/office/drawing/2014/main" id="{7F5006C3-B878-F0C1-856F-2BDE8A80F58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D50F58FF-397E-79DE-2F6F-525D1700B7F4}"/>
              </a:ext>
            </a:extLst>
          </p:cNvPr>
          <p:cNvSpPr txBox="1"/>
          <p:nvPr/>
        </p:nvSpPr>
        <p:spPr>
          <a:xfrm>
            <a:off x="3657599" y="1228604"/>
            <a:ext cx="5334000" cy="11079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0" i="0" u="sng" strike="noStrike" kern="120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SVN-ToySans" panose="02000500000000000000" pitchFamily="2" charset="0"/>
                <a:ea typeface="+mn-ea"/>
                <a:cs typeface="+mn-cs"/>
              </a:rPr>
              <a:t>Hoạt</a:t>
            </a:r>
            <a:r>
              <a:rPr kumimoji="0" lang="en-US" sz="6600" b="0" i="0" u="sng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SVN-ToySans" panose="02000500000000000000" pitchFamily="2" charset="0"/>
                <a:ea typeface="+mn-ea"/>
                <a:cs typeface="+mn-cs"/>
              </a:rPr>
              <a:t> </a:t>
            </a:r>
            <a:r>
              <a:rPr kumimoji="0" lang="en-US" sz="6600" b="0" i="0" u="sng" strike="noStrike" kern="120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SVN-ToySans" panose="02000500000000000000" pitchFamily="2" charset="0"/>
                <a:ea typeface="+mn-ea"/>
                <a:cs typeface="+mn-cs"/>
              </a:rPr>
              <a:t>động</a:t>
            </a:r>
            <a:r>
              <a:rPr lang="en-US" sz="6600" u="sng" noProof="0" dirty="0">
                <a:solidFill>
                  <a:srgbClr val="00B050"/>
                </a:solidFill>
                <a:latin typeface="SVN-ToySans" panose="02000500000000000000" pitchFamily="2" charset="0"/>
              </a:rPr>
              <a:t> </a:t>
            </a:r>
            <a:r>
              <a:rPr lang="en-US" sz="6600" u="sng" dirty="0">
                <a:solidFill>
                  <a:srgbClr val="00B050"/>
                </a:solidFill>
                <a:latin typeface="SVN-ToySans" panose="02000500000000000000" pitchFamily="2" charset="0"/>
              </a:rPr>
              <a:t>2</a:t>
            </a:r>
            <a:endParaRPr lang="en-US" sz="6600" u="sng" noProof="0" dirty="0">
              <a:solidFill>
                <a:srgbClr val="00B050"/>
              </a:solidFill>
              <a:latin typeface="SVN-ToySans" panose="02000500000000000000" pitchFamily="2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36AA18A-F620-5070-CBD0-11A117C06C9B}"/>
              </a:ext>
            </a:extLst>
          </p:cNvPr>
          <p:cNvSpPr txBox="1"/>
          <p:nvPr/>
        </p:nvSpPr>
        <p:spPr>
          <a:xfrm>
            <a:off x="586378" y="2601605"/>
            <a:ext cx="11816080" cy="116955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0" noProof="0" dirty="0" err="1">
                <a:solidFill>
                  <a:srgbClr val="FF0000"/>
                </a:solidFill>
                <a:latin typeface="SVN-ToySans" panose="02000500000000000000" pitchFamily="2" charset="0"/>
              </a:rPr>
              <a:t>Khám</a:t>
            </a:r>
            <a:r>
              <a:rPr lang="en-US" sz="7000" noProof="0" dirty="0">
                <a:solidFill>
                  <a:srgbClr val="FF0000"/>
                </a:solidFill>
                <a:latin typeface="SVN-ToySans" panose="02000500000000000000" pitchFamily="2" charset="0"/>
              </a:rPr>
              <a:t> </a:t>
            </a:r>
            <a:r>
              <a:rPr lang="en-US" sz="7000" noProof="0" dirty="0" err="1">
                <a:solidFill>
                  <a:srgbClr val="FF0000"/>
                </a:solidFill>
                <a:latin typeface="SVN-ToySans" panose="02000500000000000000" pitchFamily="2" charset="0"/>
              </a:rPr>
              <a:t>phá</a:t>
            </a:r>
            <a:endParaRPr kumimoji="0" lang="en-US" sz="7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708305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repeatCount="4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26" presetClass="emph" presetSubtype="0" repeatCount="4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 tmFilter="0, 0; .2, .5; .8, .5; 1, 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250" autoRev="1" fill="hold"/>
                                        <p:tgtEl>
                                          <p:spTgt spid="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4"/>
          <p:cNvSpPr/>
          <p:nvPr/>
        </p:nvSpPr>
        <p:spPr>
          <a:xfrm>
            <a:off x="2773679" y="261258"/>
            <a:ext cx="7733211" cy="796834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3296195" y="320768"/>
            <a:ext cx="8778239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300" b="1" dirty="0" err="1">
                <a:solidFill>
                  <a:schemeClr val="accent6"/>
                </a:solidFill>
              </a:rPr>
              <a:t>Quan</a:t>
            </a:r>
            <a:r>
              <a:rPr lang="en-US" sz="3300" b="1" dirty="0">
                <a:solidFill>
                  <a:schemeClr val="accent6"/>
                </a:solidFill>
              </a:rPr>
              <a:t> </a:t>
            </a:r>
            <a:r>
              <a:rPr lang="en-US" sz="3300" b="1" dirty="0" err="1">
                <a:solidFill>
                  <a:schemeClr val="accent6"/>
                </a:solidFill>
              </a:rPr>
              <a:t>sát</a:t>
            </a:r>
            <a:r>
              <a:rPr lang="en-US" sz="3300" b="1" dirty="0">
                <a:solidFill>
                  <a:schemeClr val="accent6"/>
                </a:solidFill>
              </a:rPr>
              <a:t> </a:t>
            </a:r>
            <a:r>
              <a:rPr lang="en-US" sz="3300" b="1" dirty="0" err="1">
                <a:solidFill>
                  <a:schemeClr val="accent6"/>
                </a:solidFill>
              </a:rPr>
              <a:t>tranh</a:t>
            </a:r>
            <a:r>
              <a:rPr lang="en-US" sz="3300" b="1" dirty="0">
                <a:solidFill>
                  <a:schemeClr val="accent6"/>
                </a:solidFill>
              </a:rPr>
              <a:t> </a:t>
            </a:r>
            <a:r>
              <a:rPr lang="en-US" sz="3300" b="1" dirty="0" err="1">
                <a:solidFill>
                  <a:schemeClr val="accent6"/>
                </a:solidFill>
              </a:rPr>
              <a:t>và</a:t>
            </a:r>
            <a:r>
              <a:rPr lang="en-US" sz="3300" b="1" dirty="0">
                <a:solidFill>
                  <a:schemeClr val="accent6"/>
                </a:solidFill>
              </a:rPr>
              <a:t> </a:t>
            </a:r>
            <a:r>
              <a:rPr lang="en-US" sz="3300" b="1" dirty="0" err="1">
                <a:solidFill>
                  <a:schemeClr val="accent6"/>
                </a:solidFill>
              </a:rPr>
              <a:t>trả</a:t>
            </a:r>
            <a:r>
              <a:rPr lang="en-US" sz="3300" b="1" dirty="0">
                <a:solidFill>
                  <a:schemeClr val="accent6"/>
                </a:solidFill>
              </a:rPr>
              <a:t> </a:t>
            </a:r>
            <a:r>
              <a:rPr lang="en-US" sz="3300" b="1" dirty="0" err="1">
                <a:solidFill>
                  <a:schemeClr val="accent6"/>
                </a:solidFill>
              </a:rPr>
              <a:t>lời</a:t>
            </a:r>
            <a:r>
              <a:rPr lang="en-US" sz="3300" b="1" dirty="0">
                <a:solidFill>
                  <a:schemeClr val="accent6"/>
                </a:solidFill>
              </a:rPr>
              <a:t> </a:t>
            </a:r>
            <a:r>
              <a:rPr lang="en-US" sz="3300" b="1" dirty="0" err="1">
                <a:solidFill>
                  <a:schemeClr val="accent6"/>
                </a:solidFill>
              </a:rPr>
              <a:t>câu</a:t>
            </a:r>
            <a:r>
              <a:rPr lang="en-US" sz="3300" b="1" dirty="0">
                <a:solidFill>
                  <a:schemeClr val="accent6"/>
                </a:solidFill>
              </a:rPr>
              <a:t> </a:t>
            </a:r>
            <a:r>
              <a:rPr lang="en-US" sz="3300" b="1" dirty="0" err="1">
                <a:solidFill>
                  <a:schemeClr val="accent6"/>
                </a:solidFill>
              </a:rPr>
              <a:t>hỏi</a:t>
            </a:r>
            <a:r>
              <a:rPr lang="en-US" sz="3300" b="1" dirty="0">
                <a:solidFill>
                  <a:schemeClr val="accent6"/>
                </a:solidFill>
              </a:rPr>
              <a:t>: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>
                        <a14:foregroundMark x1="44833" y1="41333" x2="48917" y2="43500"/>
                        <a14:foregroundMark x1="54417" y1="39417" x2="60167" y2="41167"/>
                        <a14:foregroundMark x1="67417" y1="22000" x2="73500" y2="22333"/>
                        <a14:foregroundMark x1="66250" y1="35667" x2="66250" y2="35667"/>
                        <a14:foregroundMark x1="26000" y1="20417" x2="29750" y2="19250"/>
                        <a14:foregroundMark x1="29167" y1="30417" x2="29167" y2="30417"/>
                        <a14:foregroundMark x1="18333" y1="36500" x2="22667" y2="31000"/>
                        <a14:foregroundMark x1="25833" y1="45667" x2="25833" y2="4566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29989" y="1022143"/>
            <a:ext cx="4001259" cy="4001259"/>
          </a:xfrm>
          <a:prstGeom prst="rect">
            <a:avLst/>
          </a:prstGeom>
        </p:spPr>
      </p:pic>
      <p:sp>
        <p:nvSpPr>
          <p:cNvPr id="8" name="Explosion 1 7"/>
          <p:cNvSpPr/>
          <p:nvPr/>
        </p:nvSpPr>
        <p:spPr>
          <a:xfrm>
            <a:off x="6953822" y="1240182"/>
            <a:ext cx="5120611" cy="3884431"/>
          </a:xfrm>
          <a:prstGeom prst="irregularSeal1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500" b="1" dirty="0" err="1">
                <a:solidFill>
                  <a:schemeClr val="bg1">
                    <a:lumMod val="10000"/>
                  </a:schemeClr>
                </a:solidFill>
                <a:latin typeface="UTM Avo" panose="02040603050506020204" pitchFamily="18" charset="0"/>
              </a:rPr>
              <a:t>Đồng</a:t>
            </a:r>
            <a:r>
              <a:rPr lang="en-US" sz="2500" b="1" dirty="0">
                <a:solidFill>
                  <a:schemeClr val="bg1">
                    <a:lumMod val="10000"/>
                  </a:schemeClr>
                </a:solidFill>
                <a:latin typeface="UTM Avo" panose="02040603050506020204" pitchFamily="18" charset="0"/>
              </a:rPr>
              <a:t> </a:t>
            </a:r>
            <a:r>
              <a:rPr lang="en-US" sz="2500" b="1" dirty="0" err="1">
                <a:solidFill>
                  <a:schemeClr val="bg1">
                    <a:lumMod val="10000"/>
                  </a:schemeClr>
                </a:solidFill>
                <a:latin typeface="UTM Avo" panose="02040603050506020204" pitchFamily="18" charset="0"/>
              </a:rPr>
              <a:t>hồ</a:t>
            </a:r>
            <a:r>
              <a:rPr lang="en-US" sz="2500" b="1" dirty="0">
                <a:solidFill>
                  <a:schemeClr val="bg1">
                    <a:lumMod val="10000"/>
                  </a:schemeClr>
                </a:solidFill>
                <a:latin typeface="UTM Avo" panose="02040603050506020204" pitchFamily="18" charset="0"/>
              </a:rPr>
              <a:t> </a:t>
            </a:r>
            <a:r>
              <a:rPr lang="en-US" sz="2500" b="1" dirty="0" err="1">
                <a:solidFill>
                  <a:schemeClr val="bg1">
                    <a:lumMod val="10000"/>
                  </a:schemeClr>
                </a:solidFill>
                <a:latin typeface="UTM Avo" panose="02040603050506020204" pitchFamily="18" charset="0"/>
              </a:rPr>
              <a:t>gồm</a:t>
            </a:r>
            <a:r>
              <a:rPr lang="en-US" sz="2500" b="1" dirty="0">
                <a:solidFill>
                  <a:schemeClr val="bg1">
                    <a:lumMod val="10000"/>
                  </a:schemeClr>
                </a:solidFill>
                <a:latin typeface="UTM Avo" panose="02040603050506020204" pitchFamily="18" charset="0"/>
              </a:rPr>
              <a:t> </a:t>
            </a:r>
            <a:r>
              <a:rPr lang="en-US" sz="2500" b="1" dirty="0" err="1">
                <a:solidFill>
                  <a:schemeClr val="bg1">
                    <a:lumMod val="10000"/>
                  </a:schemeClr>
                </a:solidFill>
                <a:latin typeface="UTM Avo" panose="02040603050506020204" pitchFamily="18" charset="0"/>
              </a:rPr>
              <a:t>những</a:t>
            </a:r>
            <a:r>
              <a:rPr lang="en-US" sz="2500" b="1" dirty="0">
                <a:solidFill>
                  <a:schemeClr val="bg1">
                    <a:lumMod val="10000"/>
                  </a:schemeClr>
                </a:solidFill>
                <a:latin typeface="UTM Avo" panose="02040603050506020204" pitchFamily="18" charset="0"/>
              </a:rPr>
              <a:t> </a:t>
            </a:r>
            <a:r>
              <a:rPr lang="en-US" sz="2500" b="1" dirty="0" err="1">
                <a:solidFill>
                  <a:schemeClr val="bg1">
                    <a:lumMod val="10000"/>
                  </a:schemeClr>
                </a:solidFill>
                <a:latin typeface="UTM Avo" panose="02040603050506020204" pitchFamily="18" charset="0"/>
              </a:rPr>
              <a:t>bộ</a:t>
            </a:r>
            <a:r>
              <a:rPr lang="en-US" sz="2500" b="1" dirty="0">
                <a:solidFill>
                  <a:schemeClr val="bg1">
                    <a:lumMod val="10000"/>
                  </a:schemeClr>
                </a:solidFill>
                <a:latin typeface="UTM Avo" panose="02040603050506020204" pitchFamily="18" charset="0"/>
              </a:rPr>
              <a:t> </a:t>
            </a:r>
            <a:r>
              <a:rPr lang="en-US" sz="2500" b="1" dirty="0" err="1">
                <a:solidFill>
                  <a:schemeClr val="bg1">
                    <a:lumMod val="10000"/>
                  </a:schemeClr>
                </a:solidFill>
                <a:latin typeface="UTM Avo" panose="02040603050506020204" pitchFamily="18" charset="0"/>
              </a:rPr>
              <a:t>phận</a:t>
            </a:r>
            <a:r>
              <a:rPr lang="en-US" sz="2500" b="1" dirty="0">
                <a:solidFill>
                  <a:schemeClr val="bg1">
                    <a:lumMod val="10000"/>
                  </a:schemeClr>
                </a:solidFill>
                <a:latin typeface="UTM Avo" panose="02040603050506020204" pitchFamily="18" charset="0"/>
              </a:rPr>
              <a:t> </a:t>
            </a:r>
            <a:r>
              <a:rPr lang="en-US" sz="2500" b="1" dirty="0" err="1">
                <a:solidFill>
                  <a:schemeClr val="bg1">
                    <a:lumMod val="10000"/>
                  </a:schemeClr>
                </a:solidFill>
                <a:latin typeface="UTM Avo" panose="02040603050506020204" pitchFamily="18" charset="0"/>
              </a:rPr>
              <a:t>nào</a:t>
            </a:r>
            <a:r>
              <a:rPr lang="en-US" sz="2500" b="1" dirty="0">
                <a:solidFill>
                  <a:schemeClr val="bg1">
                    <a:lumMod val="10000"/>
                  </a:schemeClr>
                </a:solidFill>
                <a:latin typeface="UTM Avo" panose="02040603050506020204" pitchFamily="18" charset="0"/>
              </a:rPr>
              <a:t>?</a:t>
            </a:r>
          </a:p>
        </p:txBody>
      </p:sp>
      <p:sp>
        <p:nvSpPr>
          <p:cNvPr id="9" name="Oval 8"/>
          <p:cNvSpPr/>
          <p:nvPr/>
        </p:nvSpPr>
        <p:spPr>
          <a:xfrm>
            <a:off x="4800072" y="4271498"/>
            <a:ext cx="3061092" cy="1071154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 err="1">
                <a:solidFill>
                  <a:srgbClr val="FF0000"/>
                </a:solidFill>
              </a:rPr>
              <a:t>Thảo</a:t>
            </a:r>
            <a:r>
              <a:rPr lang="en-US" sz="3000" b="1" dirty="0">
                <a:solidFill>
                  <a:srgbClr val="FF0000"/>
                </a:solidFill>
              </a:rPr>
              <a:t> </a:t>
            </a:r>
            <a:r>
              <a:rPr lang="en-US" sz="3000" b="1" dirty="0" err="1">
                <a:solidFill>
                  <a:srgbClr val="FF0000"/>
                </a:solidFill>
              </a:rPr>
              <a:t>luận</a:t>
            </a:r>
            <a:r>
              <a:rPr lang="en-US" sz="3000" b="1" dirty="0">
                <a:solidFill>
                  <a:srgbClr val="FF0000"/>
                </a:solidFill>
              </a:rPr>
              <a:t> </a:t>
            </a:r>
            <a:r>
              <a:rPr lang="en-US" sz="3000" b="1" dirty="0" err="1">
                <a:solidFill>
                  <a:srgbClr val="FF0000"/>
                </a:solidFill>
              </a:rPr>
              <a:t>nhóm</a:t>
            </a:r>
            <a:endParaRPr lang="en-US" sz="3000" b="1" dirty="0">
              <a:solidFill>
                <a:srgbClr val="FF0000"/>
              </a:solidFill>
            </a:endParaRP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2513" b="98995" l="2020" r="97980">
                        <a14:foregroundMark x1="49495" y1="77387" x2="49495" y2="8593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3047" y="1449569"/>
            <a:ext cx="4006941" cy="40271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669838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1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/>
      <p:bldP spid="8" grpId="0" animBg="1"/>
      <p:bldP spid="9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ounded Rectangle 31"/>
          <p:cNvSpPr/>
          <p:nvPr/>
        </p:nvSpPr>
        <p:spPr>
          <a:xfrm>
            <a:off x="4586264" y="5608834"/>
            <a:ext cx="3310170" cy="1021977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76200"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 err="1">
                <a:solidFill>
                  <a:schemeClr val="accent2">
                    <a:lumMod val="50000"/>
                  </a:schemeClr>
                </a:solidFill>
                <a:latin typeface="+mj-lt"/>
              </a:rPr>
              <a:t>Mặt</a:t>
            </a:r>
            <a:r>
              <a:rPr lang="en-US" sz="4000" b="1" dirty="0">
                <a:solidFill>
                  <a:schemeClr val="accent2">
                    <a:lumMod val="50000"/>
                  </a:schemeClr>
                </a:solidFill>
                <a:latin typeface="+mj-lt"/>
              </a:rPr>
              <a:t> </a:t>
            </a:r>
            <a:r>
              <a:rPr lang="en-US" sz="4000" b="1" dirty="0" err="1">
                <a:solidFill>
                  <a:schemeClr val="accent2">
                    <a:lumMod val="50000"/>
                  </a:schemeClr>
                </a:solidFill>
                <a:latin typeface="+mj-lt"/>
              </a:rPr>
              <a:t>đồng</a:t>
            </a:r>
            <a:r>
              <a:rPr lang="en-US" sz="4000" b="1" dirty="0">
                <a:solidFill>
                  <a:schemeClr val="accent2">
                    <a:lumMod val="50000"/>
                  </a:schemeClr>
                </a:solidFill>
                <a:latin typeface="+mj-lt"/>
              </a:rPr>
              <a:t> </a:t>
            </a:r>
            <a:r>
              <a:rPr lang="en-US" sz="4000" b="1" dirty="0" err="1">
                <a:solidFill>
                  <a:schemeClr val="accent2">
                    <a:lumMod val="50000"/>
                  </a:schemeClr>
                </a:solidFill>
                <a:latin typeface="+mj-lt"/>
              </a:rPr>
              <a:t>hồ</a:t>
            </a:r>
            <a:endParaRPr lang="en-US" sz="4000" b="1" dirty="0">
              <a:solidFill>
                <a:schemeClr val="accent2">
                  <a:lumMod val="50000"/>
                </a:schemeClr>
              </a:solidFill>
              <a:latin typeface="+mj-lt"/>
            </a:endParaRPr>
          </a:p>
        </p:txBody>
      </p:sp>
      <p:sp>
        <p:nvSpPr>
          <p:cNvPr id="33" name="Rounded Rectangle 32"/>
          <p:cNvSpPr/>
          <p:nvPr/>
        </p:nvSpPr>
        <p:spPr>
          <a:xfrm>
            <a:off x="9567425" y="1343825"/>
            <a:ext cx="1811660" cy="766627"/>
          </a:xfrm>
          <a:prstGeom prst="roundRect">
            <a:avLst/>
          </a:prstGeom>
          <a:solidFill>
            <a:schemeClr val="bg1"/>
          </a:solidFill>
          <a:ln w="76200"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tx1"/>
                </a:solidFill>
                <a:latin typeface="+mj-lt"/>
              </a:rPr>
              <a:t>Kim </a:t>
            </a:r>
            <a:r>
              <a:rPr lang="en-US" sz="3000" b="1" dirty="0" err="1">
                <a:solidFill>
                  <a:schemeClr val="tx1"/>
                </a:solidFill>
                <a:latin typeface="+mj-lt"/>
              </a:rPr>
              <a:t>dài</a:t>
            </a:r>
            <a:endParaRPr lang="en-US" sz="3000" b="1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34" name="Rounded Rectangle 33"/>
          <p:cNvSpPr/>
          <p:nvPr/>
        </p:nvSpPr>
        <p:spPr>
          <a:xfrm>
            <a:off x="9520655" y="2591127"/>
            <a:ext cx="2151392" cy="766627"/>
          </a:xfrm>
          <a:prstGeom prst="roundRect">
            <a:avLst/>
          </a:prstGeom>
          <a:solidFill>
            <a:schemeClr val="bg1"/>
          </a:solidFill>
          <a:ln w="762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tx1"/>
                </a:solidFill>
                <a:latin typeface="+mj-lt"/>
              </a:rPr>
              <a:t>Kim </a:t>
            </a:r>
            <a:r>
              <a:rPr lang="en-US" sz="3000" b="1" dirty="0" err="1">
                <a:solidFill>
                  <a:schemeClr val="tx1"/>
                </a:solidFill>
                <a:latin typeface="+mj-lt"/>
              </a:rPr>
              <a:t>ngắn</a:t>
            </a:r>
            <a:endParaRPr lang="en-US" sz="3000" b="1" dirty="0">
              <a:solidFill>
                <a:schemeClr val="tx1"/>
              </a:solidFill>
              <a:latin typeface="+mj-lt"/>
            </a:endParaRPr>
          </a:p>
        </p:txBody>
      </p:sp>
      <p:pic>
        <p:nvPicPr>
          <p:cNvPr id="36" name="Picture 35"/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6016" b="84375" l="60542" r="98243">
                        <a14:foregroundMark x1="71157" y1="33073" x2="84919" y2="64193"/>
                        <a14:foregroundMark x1="88946" y1="33073" x2="74451" y2="67708"/>
                        <a14:foregroundMark x1="81186" y1="27344" x2="81698" y2="77214"/>
                        <a14:foregroundMark x1="66325" y1="54948" x2="90922" y2="54818"/>
                        <a14:foregroundMark x1="67862" y1="39714" x2="92972" y2="69531"/>
                        <a14:foregroundMark x1="81259" y1="27083" x2="71596" y2="48177"/>
                        <a14:foregroundMark x1="82284" y1="31380" x2="93924" y2="46484"/>
                        <a14:foregroundMark x1="77452" y1="26432" x2="66691" y2="43620"/>
                        <a14:foregroundMark x1="66325" y1="47656" x2="72840" y2="71745"/>
                        <a14:foregroundMark x1="74451" y1="77995" x2="90264" y2="60156"/>
                        <a14:foregroundMark x1="84700" y1="24870" x2="92460" y2="36979"/>
                        <a14:foregroundMark x1="92533" y1="37109" x2="91728" y2="66146"/>
                        <a14:foregroundMark x1="82504" y1="44661" x2="92972" y2="49870"/>
                        <a14:foregroundMark x1="87701" y1="33854" x2="72474" y2="23698"/>
                        <a14:foregroundMark x1="73939" y1="24609" x2="64422" y2="43620"/>
                        <a14:foregroundMark x1="64348" y1="47266" x2="67862" y2="67318"/>
                        <a14:foregroundMark x1="68668" y1="67839" x2="76647" y2="74089"/>
                        <a14:foregroundMark x1="72474" y1="59505" x2="72914" y2="66016"/>
                        <a14:foregroundMark x1="79868" y1="71484" x2="79868" y2="71484"/>
                        <a14:foregroundMark x1="77526" y1="71354" x2="80893" y2="69661"/>
                        <a14:foregroundMark x1="68448" y1="48698" x2="66691" y2="54427"/>
                        <a14:foregroundMark x1="69400" y1="44141" x2="71230" y2="36589"/>
                        <a14:foregroundMark x1="66984" y1="34896" x2="71157" y2="24089"/>
                        <a14:foregroundMark x1="78184" y1="21354" x2="87701" y2="29427"/>
                        <a14:foregroundMark x1="87555" y1="25911" x2="94949" y2="37109"/>
                        <a14:foregroundMark x1="94070" y1="37630" x2="95095" y2="58073"/>
                        <a14:foregroundMark x1="84919" y1="50521" x2="91508" y2="53125"/>
                        <a14:foregroundMark x1="83382" y1="75781" x2="90703" y2="67057"/>
                        <a14:foregroundMark x1="77672" y1="37630" x2="82943" y2="44661"/>
                        <a14:foregroundMark x1="83382" y1="47396" x2="80966" y2="59505"/>
                        <a14:foregroundMark x1="85652" y1="49870" x2="81186" y2="57292"/>
                        <a14:foregroundMark x1="82796" y1="51432" x2="84700" y2="57552"/>
                        <a14:foregroundMark x1="85432" y1="51693" x2="80893" y2="58333"/>
                        <a14:backgroundMark x1="80673" y1="52734" x2="80747" y2="51042"/>
                        <a14:backgroundMark x1="82650" y1="55859" x2="84261" y2="54557"/>
                      </a14:backgroundRemoval>
                    </a14:imgEffect>
                  </a14:imgLayer>
                </a14:imgProps>
              </a:ext>
            </a:extLst>
          </a:blip>
          <a:srcRect l="59680" t="11397" r="840" b="14155"/>
          <a:stretch/>
        </p:blipFill>
        <p:spPr>
          <a:xfrm>
            <a:off x="3563471" y="-134471"/>
            <a:ext cx="5311588" cy="5631394"/>
          </a:xfrm>
          <a:prstGeom prst="rect">
            <a:avLst/>
          </a:prstGeom>
        </p:spPr>
      </p:pic>
      <p:sp>
        <p:nvSpPr>
          <p:cNvPr id="14" name="Oval 13"/>
          <p:cNvSpPr/>
          <p:nvPr/>
        </p:nvSpPr>
        <p:spPr>
          <a:xfrm>
            <a:off x="5907815" y="1118862"/>
            <a:ext cx="578224" cy="524435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6512934" y="1199544"/>
            <a:ext cx="578224" cy="524435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>
            <a:off x="7230111" y="1723979"/>
            <a:ext cx="578224" cy="524435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/>
          <p:cNvSpPr/>
          <p:nvPr/>
        </p:nvSpPr>
        <p:spPr>
          <a:xfrm>
            <a:off x="7355616" y="2521838"/>
            <a:ext cx="578224" cy="524435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/>
          <p:cNvSpPr/>
          <p:nvPr/>
        </p:nvSpPr>
        <p:spPr>
          <a:xfrm>
            <a:off x="7207702" y="3212899"/>
            <a:ext cx="578224" cy="524435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6734812" y="3755653"/>
            <a:ext cx="578224" cy="524435"/>
          </a:xfrm>
          <a:prstGeom prst="ellipse">
            <a:avLst/>
          </a:prstGeom>
          <a:solidFill>
            <a:srgbClr val="E6E6E6"/>
          </a:solidFill>
          <a:ln>
            <a:solidFill>
              <a:srgbClr val="E6E6E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5907815" y="4017870"/>
            <a:ext cx="578224" cy="524435"/>
          </a:xfrm>
          <a:prstGeom prst="ellipse">
            <a:avLst/>
          </a:prstGeom>
          <a:solidFill>
            <a:srgbClr val="E6E6E6"/>
          </a:solidFill>
          <a:ln>
            <a:solidFill>
              <a:srgbClr val="E6E6E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5285890" y="3737334"/>
            <a:ext cx="578224" cy="524435"/>
          </a:xfrm>
          <a:prstGeom prst="ellipse">
            <a:avLst/>
          </a:prstGeom>
          <a:solidFill>
            <a:srgbClr val="E6E6E6"/>
          </a:solidFill>
          <a:ln>
            <a:solidFill>
              <a:srgbClr val="E6E6E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4796194" y="3212898"/>
            <a:ext cx="578224" cy="524435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4507088" y="2521837"/>
            <a:ext cx="578224" cy="524435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4796194" y="1777376"/>
            <a:ext cx="578224" cy="524435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5281407" y="1295132"/>
            <a:ext cx="578224" cy="524435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Oval 1"/>
          <p:cNvSpPr/>
          <p:nvPr/>
        </p:nvSpPr>
        <p:spPr>
          <a:xfrm>
            <a:off x="5886123" y="1628901"/>
            <a:ext cx="710452" cy="1037929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 rot="1427337">
            <a:off x="6327843" y="2790376"/>
            <a:ext cx="710452" cy="578252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7" name="Picture 36"/>
          <p:cNvPicPr>
            <a:picLocks noChangeAspect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8842" b="78400" l="63628" r="95212">
                        <a14:foregroundMark x1="79356" y1="38151" x2="79722" y2="47396"/>
                        <a14:foregroundMark x1="80820" y1="51693" x2="83895" y2="53906"/>
                        <a14:backgroundMark x1="74158" y1="31901" x2="70205" y2="69922"/>
                      </a14:backgroundRemoval>
                    </a14:imgEffect>
                  </a14:imgLayer>
                </a14:imgProps>
              </a:ext>
            </a:extLst>
          </a:blip>
          <a:srcRect l="76222" t="11397" r="3588" b="42153"/>
          <a:stretch/>
        </p:blipFill>
        <p:spPr>
          <a:xfrm>
            <a:off x="5777678" y="-134471"/>
            <a:ext cx="2716306" cy="35134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035133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1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1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6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9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2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5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8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1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4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0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3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9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7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4" presetClass="exit" presetSubtype="10" fill="hold" grpId="3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6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4" presetClass="exit" presetSubtype="1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7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4" presetClass="exit" presetSubtype="1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7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4" presetClass="exit" presetSubtype="1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7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4" presetClass="exit" presetSubtype="1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7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4" presetClass="exit" presetSubtype="1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8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14" presetClass="exit" presetSubtype="1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8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4" presetClass="exit" presetSubtype="1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8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14" presetClass="exit" presetSubtype="1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9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4" presetClass="exit" presetSubtype="1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9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14" presetClass="exit" presetSubtype="1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9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4" presetClass="exit" presetSubtype="1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0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33" grpId="0" animBg="1"/>
      <p:bldP spid="34" grpId="0" animBg="1"/>
      <p:bldP spid="14" grpId="0" animBg="1"/>
      <p:bldP spid="14" grpId="3" animBg="1"/>
      <p:bldP spid="15" grpId="0" animBg="1"/>
      <p:bldP spid="15" grpId="3" animBg="1"/>
      <p:bldP spid="16" grpId="0" animBg="1"/>
      <p:bldP spid="16" grpId="3" animBg="1"/>
      <p:bldP spid="17" grpId="0" animBg="1"/>
      <p:bldP spid="17" grpId="3" animBg="1"/>
      <p:bldP spid="18" grpId="0" animBg="1"/>
      <p:bldP spid="18" grpId="3" animBg="1"/>
      <p:bldP spid="19" grpId="0" animBg="1"/>
      <p:bldP spid="19" grpId="3" animBg="1"/>
      <p:bldP spid="20" grpId="0" animBg="1"/>
      <p:bldP spid="20" grpId="3" animBg="1"/>
      <p:bldP spid="22" grpId="0" animBg="1"/>
      <p:bldP spid="22" grpId="3" animBg="1"/>
      <p:bldP spid="24" grpId="0" animBg="1"/>
      <p:bldP spid="24" grpId="3" animBg="1"/>
      <p:bldP spid="25" grpId="0" animBg="1"/>
      <p:bldP spid="25" grpId="3" animBg="1"/>
      <p:bldP spid="26" grpId="0" animBg="1"/>
      <p:bldP spid="26" grpId="3" animBg="1"/>
      <p:bldP spid="27" grpId="0" animBg="1"/>
      <p:bldP spid="27" grpId="3" animBg="1"/>
      <p:bldP spid="2" grpId="0" animBg="1"/>
      <p:bldP spid="21" grpId="0" animBg="1"/>
    </p:bldLst>
  </p:timing>
</p:sld>
</file>

<file path=ppt/theme/theme1.xml><?xml version="1.0" encoding="utf-8"?>
<a:theme xmlns:a="http://schemas.openxmlformats.org/drawingml/2006/main" name="Basic English for Hispanic Speakers Workshop by Slidesgo">
  <a:themeElements>
    <a:clrScheme name="Simple Light">
      <a:dk1>
        <a:srgbClr val="04596F"/>
      </a:dk1>
      <a:lt1>
        <a:srgbClr val="FAEFCC"/>
      </a:lt1>
      <a:dk2>
        <a:srgbClr val="000000"/>
      </a:dk2>
      <a:lt2>
        <a:srgbClr val="DB3B44"/>
      </a:lt2>
      <a:accent1>
        <a:srgbClr val="FBB44B"/>
      </a:accent1>
      <a:accent2>
        <a:srgbClr val="FEAE9D"/>
      </a:accent2>
      <a:accent3>
        <a:srgbClr val="42996F"/>
      </a:accent3>
      <a:accent4>
        <a:srgbClr val="51B7B2"/>
      </a:accent4>
      <a:accent5>
        <a:srgbClr val="C8F1FA"/>
      </a:accent5>
      <a:accent6>
        <a:srgbClr val="FFFFFF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English Vocabulary Workshop XL by Slidesgo">
  <a:themeElements>
    <a:clrScheme name="Simple Light">
      <a:dk1>
        <a:srgbClr val="003849"/>
      </a:dk1>
      <a:lt1>
        <a:srgbClr val="FFFFFF"/>
      </a:lt1>
      <a:dk2>
        <a:srgbClr val="A775FE"/>
      </a:dk2>
      <a:lt2>
        <a:srgbClr val="E3E7EA"/>
      </a:lt2>
      <a:accent1>
        <a:srgbClr val="FFC86D"/>
      </a:accent1>
      <a:accent2>
        <a:srgbClr val="FEB444"/>
      </a:accent2>
      <a:accent3>
        <a:srgbClr val="FE8966"/>
      </a:accent3>
      <a:accent4>
        <a:srgbClr val="FD6A5E"/>
      </a:accent4>
      <a:accent5>
        <a:srgbClr val="9FE4F5"/>
      </a:accent5>
      <a:accent6>
        <a:srgbClr val="6ED0E7"/>
      </a:accent6>
      <a:hlink>
        <a:srgbClr val="00384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2818</TotalTime>
  <Words>44</Words>
  <Application>Microsoft Office PowerPoint</Application>
  <PresentationFormat>Widescreen</PresentationFormat>
  <Paragraphs>12</Paragraphs>
  <Slides>6</Slides>
  <Notes>2</Notes>
  <HiddenSlides>0</HiddenSlides>
  <MMClips>0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6</vt:i4>
      </vt:variant>
    </vt:vector>
  </HeadingPairs>
  <TitlesOfParts>
    <vt:vector size="21" baseType="lpstr">
      <vt:lpstr>PT Sans</vt:lpstr>
      <vt:lpstr>UTM Avo</vt:lpstr>
      <vt:lpstr>Pangolin</vt:lpstr>
      <vt:lpstr>Arial</vt:lpstr>
      <vt:lpstr>SVN-ToySans</vt:lpstr>
      <vt:lpstr>Baloo Tammudu 2</vt:lpstr>
      <vt:lpstr>Baloo 2</vt:lpstr>
      <vt:lpstr>Calibri</vt:lpstr>
      <vt:lpstr>Kavoon</vt:lpstr>
      <vt:lpstr>Calibri Light</vt:lpstr>
      <vt:lpstr>Roboto Condensed Light</vt:lpstr>
      <vt:lpstr>Open Sans</vt:lpstr>
      <vt:lpstr>Basic English for Hispanic Speakers Workshop by Slidesgo</vt:lpstr>
      <vt:lpstr>English Vocabulary Workshop XL by Slidesgo</vt:lpstr>
      <vt:lpstr>Office 主题</vt:lpstr>
      <vt:lpstr>BÀI HỌC STEM Lớp 1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CHÀO MỪNG CÁC THẦY CÔ GIÁO  VỀ DỰ TIẾT BÀI HỌC STEM Lớp 1</dc:title>
  <dc:creator>Admin</dc:creator>
  <cp:lastModifiedBy>Nam Aka</cp:lastModifiedBy>
  <cp:revision>175</cp:revision>
  <dcterms:created xsi:type="dcterms:W3CDTF">2023-03-12T01:33:15Z</dcterms:created>
  <dcterms:modified xsi:type="dcterms:W3CDTF">2024-04-23T15:08:05Z</dcterms:modified>
</cp:coreProperties>
</file>