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88" r:id="rId2"/>
    <p:sldId id="278" r:id="rId3"/>
    <p:sldId id="382" r:id="rId4"/>
    <p:sldId id="279" r:id="rId5"/>
    <p:sldId id="379" r:id="rId6"/>
    <p:sldId id="384" r:id="rId7"/>
    <p:sldId id="280" r:id="rId8"/>
    <p:sldId id="380" r:id="rId9"/>
    <p:sldId id="385" r:id="rId10"/>
    <p:sldId id="386" r:id="rId11"/>
    <p:sldId id="387" r:id="rId12"/>
    <p:sldId id="281" r:id="rId13"/>
    <p:sldId id="282" r:id="rId14"/>
    <p:sldId id="389" r:id="rId15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VNI-Avo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D2C"/>
    <a:srgbClr val="C1FFA6"/>
    <a:srgbClr val="149487"/>
    <a:srgbClr val="EEEEEE"/>
    <a:srgbClr val="385D8A"/>
    <a:srgbClr val="002060"/>
    <a:srgbClr val="6E5826"/>
    <a:srgbClr val="FFB72C"/>
    <a:srgbClr val="1D668C"/>
    <a:srgbClr val="3A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2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649" r:id="rId4"/>
    <p:sldLayoutId id="214748365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12" Type="http://schemas.openxmlformats.org/officeDocument/2006/relationships/image" Target="../media/image23.png"/><Relationship Id="rId17" Type="http://schemas.openxmlformats.org/officeDocument/2006/relationships/slide" Target="slide13.xml"/><Relationship Id="rId2" Type="http://schemas.openxmlformats.org/officeDocument/2006/relationships/image" Target="../media/image7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2554" y="1801389"/>
            <a:ext cx="948689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vở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207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3F5321-D334-4D00-ADC9-EA9C8A82D899}"/>
              </a:ext>
            </a:extLst>
          </p:cNvPr>
          <p:cNvGrpSpPr/>
          <p:nvPr/>
        </p:nvGrpSpPr>
        <p:grpSpPr>
          <a:xfrm>
            <a:off x="-10736" y="322319"/>
            <a:ext cx="12213471" cy="6578999"/>
            <a:chOff x="-9696" y="-32529"/>
            <a:chExt cx="11793381" cy="6712677"/>
          </a:xfrm>
        </p:grpSpPr>
        <p:pic>
          <p:nvPicPr>
            <p:cNvPr id="10" name="图片 134">
              <a:extLst>
                <a:ext uri="{FF2B5EF4-FFF2-40B4-BE49-F238E27FC236}">
                  <a16:creationId xmlns:a16="http://schemas.microsoft.com/office/drawing/2014/main" id="{0DE2328B-51DC-4855-A830-E2D6D38E6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1" name="图片 135">
              <a:extLst>
                <a:ext uri="{FF2B5EF4-FFF2-40B4-BE49-F238E27FC236}">
                  <a16:creationId xmlns:a16="http://schemas.microsoft.com/office/drawing/2014/main" id="{A8205175-59C0-4985-AB0A-E803D95B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2" name="图片 136">
              <a:extLst>
                <a:ext uri="{FF2B5EF4-FFF2-40B4-BE49-F238E27FC236}">
                  <a16:creationId xmlns:a16="http://schemas.microsoft.com/office/drawing/2014/main" id="{674E91E8-9A23-4DF5-B9CA-D0EC6CDB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3" name="图片 142">
              <a:extLst>
                <a:ext uri="{FF2B5EF4-FFF2-40B4-BE49-F238E27FC236}">
                  <a16:creationId xmlns:a16="http://schemas.microsoft.com/office/drawing/2014/main" id="{14FD8487-7A86-4205-8B8F-ADF61316F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4" name="图片 137">
              <a:extLst>
                <a:ext uri="{FF2B5EF4-FFF2-40B4-BE49-F238E27FC236}">
                  <a16:creationId xmlns:a16="http://schemas.microsoft.com/office/drawing/2014/main" id="{E8903AAC-BC53-41B9-8A12-FB379729A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15" name="图片 138">
              <a:hlinkClick r:id="rId7" action="ppaction://hlinksldjump"/>
              <a:extLst>
                <a:ext uri="{FF2B5EF4-FFF2-40B4-BE49-F238E27FC236}">
                  <a16:creationId xmlns:a16="http://schemas.microsoft.com/office/drawing/2014/main" id="{B0B23B7A-57E3-473D-9B8B-9DFF3997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75399" y="5028962"/>
              <a:ext cx="2251641" cy="1485236"/>
            </a:xfrm>
            <a:prstGeom prst="rect">
              <a:avLst/>
            </a:prstGeom>
          </p:spPr>
        </p:pic>
        <p:pic>
          <p:nvPicPr>
            <p:cNvPr id="16" name="图片 141">
              <a:extLst>
                <a:ext uri="{FF2B5EF4-FFF2-40B4-BE49-F238E27FC236}">
                  <a16:creationId xmlns:a16="http://schemas.microsoft.com/office/drawing/2014/main" id="{05762B96-C2EB-4955-9FB9-5EDA0E46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7" name="图片 147">
              <a:extLst>
                <a:ext uri="{FF2B5EF4-FFF2-40B4-BE49-F238E27FC236}">
                  <a16:creationId xmlns:a16="http://schemas.microsoft.com/office/drawing/2014/main" id="{7BC9C3F0-24A8-45A6-9367-4F6C3E58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8" name="文本框 116">
              <a:extLst>
                <a:ext uri="{FF2B5EF4-FFF2-40B4-BE49-F238E27FC236}">
                  <a16:creationId xmlns:a16="http://schemas.microsoft.com/office/drawing/2014/main" id="{BA7B0E22-3E6D-40B1-806B-9DAE03DE6048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4">
              <a:extLst>
                <a:ext uri="{FF2B5EF4-FFF2-40B4-BE49-F238E27FC236}">
                  <a16:creationId xmlns:a16="http://schemas.microsoft.com/office/drawing/2014/main" id="{97A4B5E4-E01C-4DA2-9B81-7D18B526AEED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6">
              <a:extLst>
                <a:ext uri="{FF2B5EF4-FFF2-40B4-BE49-F238E27FC236}">
                  <a16:creationId xmlns:a16="http://schemas.microsoft.com/office/drawing/2014/main" id="{C74DFCBA-17BF-4DA5-BC1C-F2E5EAEB436E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127">
              <a:extLst>
                <a:ext uri="{FF2B5EF4-FFF2-40B4-BE49-F238E27FC236}">
                  <a16:creationId xmlns:a16="http://schemas.microsoft.com/office/drawing/2014/main" id="{2596B435-1E5B-4BBB-B7DA-6C129FC6BB4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2" name="图片 149">
              <a:extLst>
                <a:ext uri="{FF2B5EF4-FFF2-40B4-BE49-F238E27FC236}">
                  <a16:creationId xmlns:a16="http://schemas.microsoft.com/office/drawing/2014/main" id="{1C780341-3AE5-4F26-8552-A20B9B613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1706613" y="1696968"/>
            <a:ext cx="2856041" cy="3535415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5101335" y="1826946"/>
            <a:ext cx="2331846" cy="3204107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8247680" y="1825573"/>
            <a:ext cx="2723601" cy="33129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A0B010-E1EF-4406-A9AC-92EEA02238B8}"/>
              </a:ext>
            </a:extLst>
          </p:cNvPr>
          <p:cNvSpPr txBox="1"/>
          <p:nvPr/>
        </p:nvSpPr>
        <p:spPr>
          <a:xfrm>
            <a:off x="10029826" y="6334108"/>
            <a:ext cx="11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29D2C"/>
                </a:solidFill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795CC-8A0B-47AE-B930-0F39E1434B01}"/>
              </a:ext>
            </a:extLst>
          </p:cNvPr>
          <p:cNvGrpSpPr/>
          <p:nvPr/>
        </p:nvGrpSpPr>
        <p:grpSpPr>
          <a:xfrm>
            <a:off x="61631" y="279001"/>
            <a:ext cx="12221572" cy="6578999"/>
            <a:chOff x="-9696" y="-32529"/>
            <a:chExt cx="11801203" cy="6712677"/>
          </a:xfrm>
        </p:grpSpPr>
        <p:pic>
          <p:nvPicPr>
            <p:cNvPr id="12" name="图片 134">
              <a:extLst>
                <a:ext uri="{FF2B5EF4-FFF2-40B4-BE49-F238E27FC236}">
                  <a16:creationId xmlns:a16="http://schemas.microsoft.com/office/drawing/2014/main" id="{0288E787-7A97-4B0A-8378-0D160DA4D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8" name="图片 135">
              <a:extLst>
                <a:ext uri="{FF2B5EF4-FFF2-40B4-BE49-F238E27FC236}">
                  <a16:creationId xmlns:a16="http://schemas.microsoft.com/office/drawing/2014/main" id="{E2DA04EA-D50F-4715-9D02-EC9B1562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9" name="图片 136">
              <a:extLst>
                <a:ext uri="{FF2B5EF4-FFF2-40B4-BE49-F238E27FC236}">
                  <a16:creationId xmlns:a16="http://schemas.microsoft.com/office/drawing/2014/main" id="{473A61B1-4EBB-446C-8CE3-321BBED7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20" name="图片 142">
              <a:extLst>
                <a:ext uri="{FF2B5EF4-FFF2-40B4-BE49-F238E27FC236}">
                  <a16:creationId xmlns:a16="http://schemas.microsoft.com/office/drawing/2014/main" id="{8542CBE2-1921-424C-A9C7-84218F8B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1" name="图片 137">
              <a:extLst>
                <a:ext uri="{FF2B5EF4-FFF2-40B4-BE49-F238E27FC236}">
                  <a16:creationId xmlns:a16="http://schemas.microsoft.com/office/drawing/2014/main" id="{5E62FC51-CD60-4605-9C0D-D63F5980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2" name="图片 138">
              <a:extLst>
                <a:ext uri="{FF2B5EF4-FFF2-40B4-BE49-F238E27FC236}">
                  <a16:creationId xmlns:a16="http://schemas.microsoft.com/office/drawing/2014/main" id="{B070A05D-ECCD-454A-B39D-36AC9703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3" name="图片 141">
              <a:extLst>
                <a:ext uri="{FF2B5EF4-FFF2-40B4-BE49-F238E27FC236}">
                  <a16:creationId xmlns:a16="http://schemas.microsoft.com/office/drawing/2014/main" id="{A9EFCEFF-AC06-4A47-9C17-6C403CDC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4" name="图片 147">
              <a:extLst>
                <a:ext uri="{FF2B5EF4-FFF2-40B4-BE49-F238E27FC236}">
                  <a16:creationId xmlns:a16="http://schemas.microsoft.com/office/drawing/2014/main" id="{36C6436F-9554-43C7-96C0-D01E59D2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5" name="文本框 116">
              <a:extLst>
                <a:ext uri="{FF2B5EF4-FFF2-40B4-BE49-F238E27FC236}">
                  <a16:creationId xmlns:a16="http://schemas.microsoft.com/office/drawing/2014/main" id="{8BABADF6-E05D-4A6B-9348-D43AD732A0A0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4">
              <a:extLst>
                <a:ext uri="{FF2B5EF4-FFF2-40B4-BE49-F238E27FC236}">
                  <a16:creationId xmlns:a16="http://schemas.microsoft.com/office/drawing/2014/main" id="{2F796838-266A-4EF8-8FBD-A83C1F31EDA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6">
              <a:extLst>
                <a:ext uri="{FF2B5EF4-FFF2-40B4-BE49-F238E27FC236}">
                  <a16:creationId xmlns:a16="http://schemas.microsoft.com/office/drawing/2014/main" id="{E3614F4F-85C1-4541-B242-B303704007E4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127">
              <a:extLst>
                <a:ext uri="{FF2B5EF4-FFF2-40B4-BE49-F238E27FC236}">
                  <a16:creationId xmlns:a16="http://schemas.microsoft.com/office/drawing/2014/main" id="{F549901E-66FC-4C21-8E7E-A939C58CDDA8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9" name="图片 149">
              <a:extLst>
                <a:ext uri="{FF2B5EF4-FFF2-40B4-BE49-F238E27FC236}">
                  <a16:creationId xmlns:a16="http://schemas.microsoft.com/office/drawing/2014/main" id="{6716D262-A91E-4137-B482-53CDBDE97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8456590" y="4787771"/>
            <a:ext cx="1422400" cy="188595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3451089-22E7-4A87-89A7-7263DD6102FC}"/>
              </a:ext>
            </a:extLst>
          </p:cNvPr>
          <p:cNvSpPr/>
          <p:nvPr/>
        </p:nvSpPr>
        <p:spPr>
          <a:xfrm>
            <a:off x="5468368" y="1696322"/>
            <a:ext cx="6573467" cy="1997391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9C1AF-1E8A-4ACF-BAB5-D71F532F20FB}"/>
              </a:ext>
            </a:extLst>
          </p:cNvPr>
          <p:cNvSpPr txBox="1"/>
          <p:nvPr/>
        </p:nvSpPr>
        <p:spPr>
          <a:xfrm>
            <a:off x="5689450" y="1908508"/>
            <a:ext cx="6445956" cy="143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634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272799-679C-41FC-AD12-B971AEC4F0E8}"/>
              </a:ext>
            </a:extLst>
          </p:cNvPr>
          <p:cNvGrpSpPr/>
          <p:nvPr/>
        </p:nvGrpSpPr>
        <p:grpSpPr>
          <a:xfrm>
            <a:off x="-10736" y="322319"/>
            <a:ext cx="12221572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F02793EB-31AD-4EC2-B486-2E99580D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6FD56EEE-CF05-4E81-936C-ADBA72C5D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9B1F4385-4F8B-4FC0-AE3B-CAED6B6C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E915619-255B-4A8C-93CD-B22F06DD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B5AED734-F97E-43EF-AE86-49DCF7D23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2ACFC7C4-A86A-4C2A-A485-9A71B5DA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AC2C5E54-CA7B-41F9-893E-AEEAB51A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E68881FF-7576-4663-AE04-0D47367F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45BF366C-997E-4CAB-BF93-336641C95F17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A2A133ED-B2CD-4B31-B156-E8310C6E1981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BA0B786C-B4F3-45A2-A08C-722C8EDA823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1CD95979-704C-470A-976E-A732B8D467E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050CC939-80D9-49BB-985F-845185527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8499939" y="4778342"/>
            <a:ext cx="1341025" cy="1842655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769DB35-98C2-4CE7-A33B-BE3ED4C2DCDB}"/>
              </a:ext>
            </a:extLst>
          </p:cNvPr>
          <p:cNvSpPr/>
          <p:nvPr/>
        </p:nvSpPr>
        <p:spPr>
          <a:xfrm>
            <a:off x="5283910" y="1679765"/>
            <a:ext cx="6792652" cy="2014784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7B0E2-B5C0-4179-B051-246A309F9473}"/>
              </a:ext>
            </a:extLst>
          </p:cNvPr>
          <p:cNvSpPr txBox="1"/>
          <p:nvPr/>
        </p:nvSpPr>
        <p:spPr>
          <a:xfrm>
            <a:off x="5509307" y="1872784"/>
            <a:ext cx="6590670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UTM Avo" panose="02040603050506020204" pitchFamily="18" charset="0"/>
              </a:rPr>
              <a:t>  </a:t>
            </a:r>
            <a:r>
              <a:rPr lang="en-US" sz="4000" dirty="0" err="1">
                <a:latin typeface="UTM Avo" panose="02040603050506020204" pitchFamily="18" charset="0"/>
              </a:rPr>
              <a:t>Lật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từng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trang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bạn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nhỏ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cảm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thấy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thế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6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A0737F-BDB3-4744-B0FC-5574A0D4856E}"/>
              </a:ext>
            </a:extLst>
          </p:cNvPr>
          <p:cNvGrpSpPr/>
          <p:nvPr/>
        </p:nvGrpSpPr>
        <p:grpSpPr>
          <a:xfrm>
            <a:off x="-10736" y="322319"/>
            <a:ext cx="12221572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2D5C78EC-ADCB-4AA5-9813-53D3C4CA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2BFC8FE0-2D90-49DA-B2A3-F3BFB56BE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31E71B29-17A0-472C-87C4-4FC42A2F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1DC51A2-9805-4642-BB98-EFA5E0FA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65492C58-DBCF-492C-BD77-0CAF86B9B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EC8C9681-A8E7-457D-9931-D4D2F0A2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D5673824-A090-45ED-9D71-AF09EC8AD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7FA77531-EC35-4D8F-A53D-93720436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FF409491-CF66-4681-A39C-18EAED71C6C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7E75396C-3853-4FF4-ADB2-3EDA31638AA6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F676F872-D821-4168-A444-BFB7814C52EB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EF198077-9002-4804-BCAC-E5A76E56E5B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3F5FA8ED-1DE3-4E56-A51F-E2149DFD4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082211" y="1929245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8498023" y="4736568"/>
            <a:ext cx="1547016" cy="188178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2CA2C9C-6AED-488D-80C1-E9AFBF7488BB}"/>
              </a:ext>
            </a:extLst>
          </p:cNvPr>
          <p:cNvSpPr/>
          <p:nvPr/>
        </p:nvSpPr>
        <p:spPr>
          <a:xfrm>
            <a:off x="4972704" y="1635274"/>
            <a:ext cx="7050639" cy="2221986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D96BC-4EB1-4A83-8391-916E644D62C9}"/>
              </a:ext>
            </a:extLst>
          </p:cNvPr>
          <p:cNvSpPr txBox="1"/>
          <p:nvPr/>
        </p:nvSpPr>
        <p:spPr>
          <a:xfrm>
            <a:off x="5240841" y="1912904"/>
            <a:ext cx="6801515" cy="14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  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quyển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vở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sẽ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nói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gì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nhỏ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80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11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311F6605-BC7E-44D3-BE34-06EA702B65D7}"/>
              </a:ext>
            </a:extLst>
          </p:cNvPr>
          <p:cNvGrpSpPr/>
          <p:nvPr/>
        </p:nvGrpSpPr>
        <p:grpSpPr>
          <a:xfrm>
            <a:off x="-35960" y="344184"/>
            <a:ext cx="12159288" cy="6513816"/>
            <a:chOff x="341926" y="208486"/>
            <a:chExt cx="11441759" cy="5883467"/>
          </a:xfrm>
        </p:grpSpPr>
        <p:pic>
          <p:nvPicPr>
            <p:cNvPr id="6" name="图片 134">
              <a:extLst>
                <a:ext uri="{FF2B5EF4-FFF2-40B4-BE49-F238E27FC236}">
                  <a16:creationId xmlns:a16="http://schemas.microsoft.com/office/drawing/2014/main" id="{71E9279F-CB03-4AF3-9CEA-0811519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图片 135">
              <a:extLst>
                <a:ext uri="{FF2B5EF4-FFF2-40B4-BE49-F238E27FC236}">
                  <a16:creationId xmlns:a16="http://schemas.microsoft.com/office/drawing/2014/main" id="{1F8A34A6-52CC-401B-ACC4-39795463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9" name="图片 136">
              <a:extLst>
                <a:ext uri="{FF2B5EF4-FFF2-40B4-BE49-F238E27FC236}">
                  <a16:creationId xmlns:a16="http://schemas.microsoft.com/office/drawing/2014/main" id="{458EC091-EE00-429B-A3FA-02BC82CF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图片 142">
              <a:extLst>
                <a:ext uri="{FF2B5EF4-FFF2-40B4-BE49-F238E27FC236}">
                  <a16:creationId xmlns:a16="http://schemas.microsoft.com/office/drawing/2014/main" id="{CEDAA892-DB97-49FC-8B6E-0272F369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图片 140">
            <a:extLst>
              <a:ext uri="{FF2B5EF4-FFF2-40B4-BE49-F238E27FC236}">
                <a16:creationId xmlns:a16="http://schemas.microsoft.com/office/drawing/2014/main" id="{7BF1D438-8CC4-420A-A1E9-6D4CB5A5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707" y="4633858"/>
            <a:ext cx="2530733" cy="2015758"/>
          </a:xfrm>
          <a:prstGeom prst="rect">
            <a:avLst/>
          </a:prstGeom>
        </p:spPr>
      </p:pic>
      <p:pic>
        <p:nvPicPr>
          <p:cNvPr id="14" name="图片 147">
            <a:extLst>
              <a:ext uri="{FF2B5EF4-FFF2-40B4-BE49-F238E27FC236}">
                <a16:creationId xmlns:a16="http://schemas.microsoft.com/office/drawing/2014/main" id="{73F00BE1-6725-4573-AA3F-ACF38EBC1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399" y="1698995"/>
            <a:ext cx="879616" cy="926529"/>
          </a:xfrm>
          <a:prstGeom prst="rect">
            <a:avLst/>
          </a:prstGeom>
        </p:spPr>
      </p:pic>
      <p:pic>
        <p:nvPicPr>
          <p:cNvPr id="17" name="图片 141">
            <a:extLst>
              <a:ext uri="{FF2B5EF4-FFF2-40B4-BE49-F238E27FC236}">
                <a16:creationId xmlns:a16="http://schemas.microsoft.com/office/drawing/2014/main" id="{E8BB0899-52E9-4172-A18D-1FFEE0C5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7">
            <a:off x="8088949" y="1470295"/>
            <a:ext cx="1161130" cy="1153010"/>
          </a:xfrm>
          <a:prstGeom prst="rect">
            <a:avLst/>
          </a:prstGeom>
        </p:spPr>
      </p:pic>
      <p:pic>
        <p:nvPicPr>
          <p:cNvPr id="18" name="图片 149">
            <a:extLst>
              <a:ext uri="{FF2B5EF4-FFF2-40B4-BE49-F238E27FC236}">
                <a16:creationId xmlns:a16="http://schemas.microsoft.com/office/drawing/2014/main" id="{314E65E4-28CC-4357-B143-051A0268A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777955" y="543057"/>
            <a:ext cx="2459440" cy="1166885"/>
          </a:xfrm>
          <a:prstGeom prst="rect">
            <a:avLst/>
          </a:prstGeom>
        </p:spPr>
      </p:pic>
      <p:pic>
        <p:nvPicPr>
          <p:cNvPr id="19" name="图片 137">
            <a:extLst>
              <a:ext uri="{FF2B5EF4-FFF2-40B4-BE49-F238E27FC236}">
                <a16:creationId xmlns:a16="http://schemas.microsoft.com/office/drawing/2014/main" id="{9F6F712D-8B24-4833-B6E1-C87175F443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8013178" y="917393"/>
            <a:ext cx="2208207" cy="7925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5B4FE0-B86C-4603-AD61-BD4C7D811326}"/>
              </a:ext>
            </a:extLst>
          </p:cNvPr>
          <p:cNvSpPr/>
          <p:nvPr/>
        </p:nvSpPr>
        <p:spPr>
          <a:xfrm>
            <a:off x="4005535" y="2728571"/>
            <a:ext cx="445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D29D2C"/>
                </a:solidFill>
                <a:effectLst/>
              </a:rPr>
              <a:t>KHỞI ĐỘNG</a:t>
            </a:r>
          </a:p>
        </p:txBody>
      </p:sp>
      <p:pic>
        <p:nvPicPr>
          <p:cNvPr id="27" name="Picture 26" descr="A picture containing doll, toy, indoor, colorful&#10;&#10;Description automatically generated">
            <a:extLst>
              <a:ext uri="{FF2B5EF4-FFF2-40B4-BE49-F238E27FC236}">
                <a16:creationId xmlns:a16="http://schemas.microsoft.com/office/drawing/2014/main" id="{2C53792B-E493-4288-9E93-548A1A2CE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61" y="3652033"/>
            <a:ext cx="6446057" cy="30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311F6605-BC7E-44D3-BE34-06EA702B65D7}"/>
              </a:ext>
            </a:extLst>
          </p:cNvPr>
          <p:cNvGrpSpPr/>
          <p:nvPr/>
        </p:nvGrpSpPr>
        <p:grpSpPr>
          <a:xfrm>
            <a:off x="-35960" y="344184"/>
            <a:ext cx="12159288" cy="6513816"/>
            <a:chOff x="341926" y="208486"/>
            <a:chExt cx="11441759" cy="5883467"/>
          </a:xfrm>
        </p:grpSpPr>
        <p:pic>
          <p:nvPicPr>
            <p:cNvPr id="6" name="图片 134">
              <a:extLst>
                <a:ext uri="{FF2B5EF4-FFF2-40B4-BE49-F238E27FC236}">
                  <a16:creationId xmlns:a16="http://schemas.microsoft.com/office/drawing/2014/main" id="{71E9279F-CB03-4AF3-9CEA-0811519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图片 135">
              <a:extLst>
                <a:ext uri="{FF2B5EF4-FFF2-40B4-BE49-F238E27FC236}">
                  <a16:creationId xmlns:a16="http://schemas.microsoft.com/office/drawing/2014/main" id="{1F8A34A6-52CC-401B-ACC4-39795463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9" name="图片 136">
              <a:extLst>
                <a:ext uri="{FF2B5EF4-FFF2-40B4-BE49-F238E27FC236}">
                  <a16:creationId xmlns:a16="http://schemas.microsoft.com/office/drawing/2014/main" id="{458EC091-EE00-429B-A3FA-02BC82CF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图片 142">
              <a:extLst>
                <a:ext uri="{FF2B5EF4-FFF2-40B4-BE49-F238E27FC236}">
                  <a16:creationId xmlns:a16="http://schemas.microsoft.com/office/drawing/2014/main" id="{CEDAA892-DB97-49FC-8B6E-0272F369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图片 140">
            <a:extLst>
              <a:ext uri="{FF2B5EF4-FFF2-40B4-BE49-F238E27FC236}">
                <a16:creationId xmlns:a16="http://schemas.microsoft.com/office/drawing/2014/main" id="{7BF1D438-8CC4-420A-A1E9-6D4CB5A5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90" y="4276406"/>
            <a:ext cx="2979505" cy="2373210"/>
          </a:xfrm>
          <a:prstGeom prst="rect">
            <a:avLst/>
          </a:prstGeom>
        </p:spPr>
      </p:pic>
      <p:pic>
        <p:nvPicPr>
          <p:cNvPr id="14" name="图片 147">
            <a:extLst>
              <a:ext uri="{FF2B5EF4-FFF2-40B4-BE49-F238E27FC236}">
                <a16:creationId xmlns:a16="http://schemas.microsoft.com/office/drawing/2014/main" id="{73F00BE1-6725-4573-AA3F-ACF38EBC1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81" y="2025932"/>
            <a:ext cx="879616" cy="926529"/>
          </a:xfrm>
          <a:prstGeom prst="rect">
            <a:avLst/>
          </a:prstGeom>
        </p:spPr>
      </p:pic>
      <p:pic>
        <p:nvPicPr>
          <p:cNvPr id="17" name="图片 141">
            <a:extLst>
              <a:ext uri="{FF2B5EF4-FFF2-40B4-BE49-F238E27FC236}">
                <a16:creationId xmlns:a16="http://schemas.microsoft.com/office/drawing/2014/main" id="{E8BB0899-52E9-4172-A18D-1FFEE0C5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7">
            <a:off x="10852991" y="2037635"/>
            <a:ext cx="1161130" cy="1153010"/>
          </a:xfrm>
          <a:prstGeom prst="rect">
            <a:avLst/>
          </a:prstGeom>
        </p:spPr>
      </p:pic>
      <p:pic>
        <p:nvPicPr>
          <p:cNvPr id="18" name="图片 149">
            <a:extLst>
              <a:ext uri="{FF2B5EF4-FFF2-40B4-BE49-F238E27FC236}">
                <a16:creationId xmlns:a16="http://schemas.microsoft.com/office/drawing/2014/main" id="{314E65E4-28CC-4357-B143-051A0268A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777955" y="543057"/>
            <a:ext cx="2459440" cy="1166885"/>
          </a:xfrm>
          <a:prstGeom prst="rect">
            <a:avLst/>
          </a:prstGeom>
        </p:spPr>
      </p:pic>
      <p:pic>
        <p:nvPicPr>
          <p:cNvPr id="19" name="图片 137">
            <a:extLst>
              <a:ext uri="{FF2B5EF4-FFF2-40B4-BE49-F238E27FC236}">
                <a16:creationId xmlns:a16="http://schemas.microsoft.com/office/drawing/2014/main" id="{9F6F712D-8B24-4833-B6E1-C87175F443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8013178" y="917393"/>
            <a:ext cx="2208207" cy="7925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5B4FE0-B86C-4603-AD61-BD4C7D811326}"/>
              </a:ext>
            </a:extLst>
          </p:cNvPr>
          <p:cNvSpPr/>
          <p:nvPr/>
        </p:nvSpPr>
        <p:spPr>
          <a:xfrm>
            <a:off x="1298473" y="2751967"/>
            <a:ext cx="10328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3: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Quyển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vở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D29D2C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1876AA64-7657-422B-A149-730788F7A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25" y="3964635"/>
            <a:ext cx="4460716" cy="2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30F2D-3BF2-4246-B721-4FD870A1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435429"/>
            <a:ext cx="10220130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208207" cy="792549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6811" y="4362946"/>
              <a:ext cx="3145809" cy="2153843"/>
            </a:xfrm>
            <a:prstGeom prst="rect">
              <a:avLst/>
            </a:prstGeom>
          </p:spPr>
        </p:pic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C7841B54-9F73-4DED-A8BA-EC1305A0B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7128" y="4086125"/>
              <a:ext cx="3145809" cy="2505674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63969" y="427143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851329" y="763818"/>
              <a:ext cx="1219200" cy="57845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Quyển vở này mở ra</a:t>
            </a:r>
          </a:p>
          <a:p>
            <a:r>
              <a:rPr lang="en-US" sz="2400"/>
              <a:t>Bao nhiêu trang giấy trắng</a:t>
            </a:r>
          </a:p>
          <a:p>
            <a:r>
              <a:rPr lang="en-US" sz="2400"/>
              <a:t>Từng dòng kẻ ngay ngắn</a:t>
            </a:r>
          </a:p>
          <a:p>
            <a:r>
              <a:rPr lang="en-US" sz="2400"/>
              <a:t>Như chúng em xếp hàng.</a:t>
            </a:r>
          </a:p>
          <a:p>
            <a:endParaRPr lang="en-US" sz="2400"/>
          </a:p>
          <a:p>
            <a:r>
              <a:rPr lang="en-US" sz="2400"/>
              <a:t>Lật từng trang, từng trang</a:t>
            </a:r>
          </a:p>
          <a:p>
            <a:r>
              <a:rPr lang="en-US" sz="2400"/>
              <a:t>Giấy trắng sờ mát rượi</a:t>
            </a:r>
          </a:p>
          <a:p>
            <a:r>
              <a:rPr lang="en-US" sz="2400"/>
              <a:t>Thơm tho mùi giấy mới</a:t>
            </a:r>
          </a:p>
          <a:p>
            <a:r>
              <a:rPr lang="en-US" sz="2400"/>
              <a:t>Nắn nót bàn tay xinh.</a:t>
            </a:r>
          </a:p>
          <a:p>
            <a:endParaRPr lang="en-US" sz="2400"/>
          </a:p>
          <a:p>
            <a:r>
              <a:rPr lang="en-US" sz="2400"/>
              <a:t>Ơi quyển vở mới tinh</a:t>
            </a:r>
          </a:p>
          <a:p>
            <a:r>
              <a:rPr lang="en-US" sz="2400"/>
              <a:t>Em viết cho sạch, đẹp</a:t>
            </a:r>
          </a:p>
          <a:p>
            <a:r>
              <a:rPr lang="en-US" sz="2400"/>
              <a:t>Chữ đẹp là tính nết</a:t>
            </a:r>
          </a:p>
          <a:p>
            <a:r>
              <a:rPr lang="en-US" sz="2400"/>
              <a:t>Của những người trò ngoan.     </a:t>
            </a:r>
          </a:p>
          <a:p>
            <a:r>
              <a:rPr lang="en-US" sz="2400"/>
              <a:t>                        QUANG HUY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B3B69A-FCBA-4B3F-B2A6-6C2B1BEB12F1}"/>
              </a:ext>
            </a:extLst>
          </p:cNvPr>
          <p:cNvCxnSpPr/>
          <p:nvPr/>
        </p:nvCxnSpPr>
        <p:spPr>
          <a:xfrm>
            <a:off x="4622256" y="1438382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18F8CC-0592-418D-9BDD-B6B35070DD82}"/>
              </a:ext>
            </a:extLst>
          </p:cNvPr>
          <p:cNvCxnSpPr>
            <a:cxnSpLocks/>
          </p:cNvCxnSpPr>
          <p:nvPr/>
        </p:nvCxnSpPr>
        <p:spPr>
          <a:xfrm>
            <a:off x="6659964" y="2174192"/>
            <a:ext cx="1678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CDED0-53F2-40E3-B9B1-A61F001BBAEA}"/>
              </a:ext>
            </a:extLst>
          </p:cNvPr>
          <p:cNvCxnSpPr/>
          <p:nvPr/>
        </p:nvCxnSpPr>
        <p:spPr>
          <a:xfrm>
            <a:off x="6914447" y="2582238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8C4537-5225-4C96-8D2B-7E08277E8AA8}"/>
              </a:ext>
            </a:extLst>
          </p:cNvPr>
          <p:cNvCxnSpPr>
            <a:cxnSpLocks/>
          </p:cNvCxnSpPr>
          <p:nvPr/>
        </p:nvCxnSpPr>
        <p:spPr>
          <a:xfrm>
            <a:off x="6659964" y="3640477"/>
            <a:ext cx="1220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62586E-EC09-4490-AD35-0672534ECB13}"/>
              </a:ext>
            </a:extLst>
          </p:cNvPr>
          <p:cNvCxnSpPr>
            <a:cxnSpLocks/>
          </p:cNvCxnSpPr>
          <p:nvPr/>
        </p:nvCxnSpPr>
        <p:spPr>
          <a:xfrm>
            <a:off x="4622256" y="3989798"/>
            <a:ext cx="1341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C01A4-EE54-4630-AD43-8D78DCC7D173}"/>
              </a:ext>
            </a:extLst>
          </p:cNvPr>
          <p:cNvCxnSpPr>
            <a:cxnSpLocks/>
          </p:cNvCxnSpPr>
          <p:nvPr/>
        </p:nvCxnSpPr>
        <p:spPr>
          <a:xfrm>
            <a:off x="4622256" y="4375079"/>
            <a:ext cx="1141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BA39-3A2F-4544-BFDC-E6C664FFEB58}"/>
              </a:ext>
            </a:extLst>
          </p:cNvPr>
          <p:cNvCxnSpPr>
            <a:cxnSpLocks/>
          </p:cNvCxnSpPr>
          <p:nvPr/>
        </p:nvCxnSpPr>
        <p:spPr>
          <a:xfrm>
            <a:off x="6505852" y="5104544"/>
            <a:ext cx="1158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7AED58-4636-4B9C-81FB-FE766690668F}"/>
              </a:ext>
            </a:extLst>
          </p:cNvPr>
          <p:cNvCxnSpPr>
            <a:cxnSpLocks/>
          </p:cNvCxnSpPr>
          <p:nvPr/>
        </p:nvCxnSpPr>
        <p:spPr>
          <a:xfrm>
            <a:off x="6413792" y="5489825"/>
            <a:ext cx="146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F7C95E-B9B5-4377-99E2-D146BBAC3A8C}"/>
              </a:ext>
            </a:extLst>
          </p:cNvPr>
          <p:cNvCxnSpPr>
            <a:cxnSpLocks/>
          </p:cNvCxnSpPr>
          <p:nvPr/>
        </p:nvCxnSpPr>
        <p:spPr>
          <a:xfrm>
            <a:off x="6403049" y="5828872"/>
            <a:ext cx="107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914914-A934-48D0-8749-F601A844C896}"/>
              </a:ext>
            </a:extLst>
          </p:cNvPr>
          <p:cNvCxnSpPr/>
          <p:nvPr/>
        </p:nvCxnSpPr>
        <p:spPr>
          <a:xfrm>
            <a:off x="7312373" y="6183330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6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79946" y="108903"/>
              <a:ext cx="2208207" cy="792549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85715" y="5252267"/>
              <a:ext cx="1846905" cy="1264522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876130" y="262582"/>
              <a:ext cx="1219200" cy="578451"/>
            </a:xfrm>
            <a:prstGeom prst="rect">
              <a:avLst/>
            </a:prstGeom>
          </p:spPr>
        </p:pic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F30CC5-6078-456E-B505-E0F0C91AA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21" y="1137776"/>
            <a:ext cx="7543160" cy="383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F4190-08DD-428E-8195-6FC6788E04C0}"/>
              </a:ext>
            </a:extLst>
          </p:cNvPr>
          <p:cNvSpPr txBox="1"/>
          <p:nvPr/>
        </p:nvSpPr>
        <p:spPr>
          <a:xfrm>
            <a:off x="2029146" y="5229546"/>
            <a:ext cx="817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Nắn nót</a:t>
            </a:r>
            <a:r>
              <a:rPr lang="en-US" sz="3200"/>
              <a:t>:</a:t>
            </a:r>
            <a:r>
              <a:rPr lang="en-US" sz="3200" i="1"/>
              <a:t> </a:t>
            </a:r>
            <a:r>
              <a:rPr lang="en-US" sz="3200"/>
              <a:t>Làm cẩn thận từng li, từng tí cho đẹp, cho chuẩn.</a:t>
            </a:r>
          </a:p>
        </p:txBody>
      </p:sp>
    </p:spTree>
    <p:extLst>
      <p:ext uri="{BB962C8B-B14F-4D97-AF65-F5344CB8AC3E}">
        <p14:creationId xmlns:p14="http://schemas.microsoft.com/office/powerpoint/2010/main" val="93471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endParaRPr lang="en-US" sz="2400" dirty="0"/>
          </a:p>
          <a:p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endParaRPr lang="en-US" sz="2400" dirty="0"/>
          </a:p>
          <a:p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kẻ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ngắn</a:t>
            </a:r>
            <a:endParaRPr lang="en-US" sz="2400" dirty="0"/>
          </a:p>
          <a:p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Lật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,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endParaRPr lang="en-US" sz="2400" dirty="0"/>
          </a:p>
          <a:p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r>
              <a:rPr lang="en-US" sz="2400" dirty="0"/>
              <a:t> </a:t>
            </a:r>
            <a:r>
              <a:rPr lang="en-US" sz="2400" dirty="0" err="1"/>
              <a:t>sờ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 </a:t>
            </a:r>
            <a:r>
              <a:rPr lang="en-US" sz="2400" dirty="0" err="1"/>
              <a:t>rượi</a:t>
            </a:r>
            <a:endParaRPr lang="en-US" sz="2400" dirty="0"/>
          </a:p>
          <a:p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tho</a:t>
            </a:r>
            <a:r>
              <a:rPr lang="en-US" sz="2400" dirty="0"/>
              <a:t> </a:t>
            </a:r>
            <a:r>
              <a:rPr lang="en-US" sz="2400" dirty="0" err="1"/>
              <a:t>mùi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endParaRPr lang="en-US" sz="2400" dirty="0"/>
          </a:p>
          <a:p>
            <a:r>
              <a:rPr lang="en-US" sz="2400" dirty="0" err="1"/>
              <a:t>Nắn</a:t>
            </a:r>
            <a:r>
              <a:rPr lang="en-US" sz="2400" dirty="0"/>
              <a:t> </a:t>
            </a:r>
            <a:r>
              <a:rPr lang="en-US" sz="2400" dirty="0" err="1"/>
              <a:t>nót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xinh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Ơi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endParaRPr lang="en-US" sz="2400" dirty="0"/>
          </a:p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, </a:t>
            </a:r>
            <a:r>
              <a:rPr lang="en-US" sz="2400" dirty="0" err="1"/>
              <a:t>đẹp</a:t>
            </a:r>
            <a:endParaRPr lang="en-US" sz="2400" dirty="0"/>
          </a:p>
          <a:p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nết</a:t>
            </a:r>
            <a:endParaRPr lang="en-US" sz="2400" dirty="0"/>
          </a:p>
          <a:p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ngoan</a:t>
            </a:r>
            <a:r>
              <a:rPr lang="en-US" sz="2400" dirty="0"/>
              <a:t>.     </a:t>
            </a:r>
          </a:p>
          <a:p>
            <a:r>
              <a:rPr lang="en-US" sz="2400" dirty="0"/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4129975" y="109221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4129975" y="146426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4129975" y="183742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002AD8-5E7B-4DF8-AB02-4FCB0E3B180B}"/>
              </a:ext>
            </a:extLst>
          </p:cNvPr>
          <p:cNvSpPr/>
          <p:nvPr/>
        </p:nvSpPr>
        <p:spPr>
          <a:xfrm>
            <a:off x="4129975" y="220960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4C59C89-BAFC-4088-A58C-8622CCFD8043}"/>
              </a:ext>
            </a:extLst>
          </p:cNvPr>
          <p:cNvSpPr/>
          <p:nvPr/>
        </p:nvSpPr>
        <p:spPr>
          <a:xfrm>
            <a:off x="4129975" y="29475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04320F-7DF2-4CB9-AD2F-0ABF4A60EC24}"/>
              </a:ext>
            </a:extLst>
          </p:cNvPr>
          <p:cNvSpPr/>
          <p:nvPr/>
        </p:nvSpPr>
        <p:spPr>
          <a:xfrm>
            <a:off x="4129975" y="331968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1E9388-E50B-49EE-8C8F-48E51A8B2279}"/>
              </a:ext>
            </a:extLst>
          </p:cNvPr>
          <p:cNvSpPr/>
          <p:nvPr/>
        </p:nvSpPr>
        <p:spPr>
          <a:xfrm>
            <a:off x="4129975" y="368313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770071-52F1-419A-A078-99C534042C36}"/>
              </a:ext>
            </a:extLst>
          </p:cNvPr>
          <p:cNvSpPr/>
          <p:nvPr/>
        </p:nvSpPr>
        <p:spPr>
          <a:xfrm>
            <a:off x="4129975" y="404658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0D21F7-12A0-41C4-8951-08D6B29E2BFF}"/>
              </a:ext>
            </a:extLst>
          </p:cNvPr>
          <p:cNvSpPr/>
          <p:nvPr/>
        </p:nvSpPr>
        <p:spPr>
          <a:xfrm>
            <a:off x="4129975" y="475243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0B1406-1A62-47FF-959C-2E80CE5DCDDF}"/>
              </a:ext>
            </a:extLst>
          </p:cNvPr>
          <p:cNvGrpSpPr/>
          <p:nvPr/>
        </p:nvGrpSpPr>
        <p:grpSpPr>
          <a:xfrm>
            <a:off x="4036860" y="5085118"/>
            <a:ext cx="687122" cy="369332"/>
            <a:chOff x="897432" y="1865714"/>
            <a:chExt cx="500745" cy="273227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B7AF26E4-68AC-4B8B-A2B3-3403EA959F78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822357B7-299D-4A9E-8D5E-EB59C447D8C7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6C6FC0-FF4E-4079-8247-8C571370929E}"/>
              </a:ext>
            </a:extLst>
          </p:cNvPr>
          <p:cNvGrpSpPr/>
          <p:nvPr/>
        </p:nvGrpSpPr>
        <p:grpSpPr>
          <a:xfrm>
            <a:off x="4041997" y="5450091"/>
            <a:ext cx="687122" cy="369332"/>
            <a:chOff x="897432" y="1865714"/>
            <a:chExt cx="500745" cy="273227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82CB733-A93A-4841-983F-0D030169326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6FEFEF0-BFEC-4350-BDFE-5580F9911DA6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806F27-FAD3-4506-8A85-9A502B9A38FD}"/>
              </a:ext>
            </a:extLst>
          </p:cNvPr>
          <p:cNvGrpSpPr/>
          <p:nvPr/>
        </p:nvGrpSpPr>
        <p:grpSpPr>
          <a:xfrm>
            <a:off x="4041997" y="5812706"/>
            <a:ext cx="687122" cy="369332"/>
            <a:chOff x="897432" y="1865714"/>
            <a:chExt cx="500745" cy="27322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A8474E3-0ADF-437A-AE7F-9304D7600D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33FC8083-73E1-4D03-B5F7-C2F5A722A299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Quyển vở của 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Quyển vở này mở ra</a:t>
            </a:r>
          </a:p>
          <a:p>
            <a:r>
              <a:rPr lang="en-US" sz="2400"/>
              <a:t>Bao nhiêu trang giấy trắng</a:t>
            </a:r>
          </a:p>
          <a:p>
            <a:r>
              <a:rPr lang="en-US" sz="2400"/>
              <a:t>Từng dòng kẻ ngay ngắn</a:t>
            </a:r>
          </a:p>
          <a:p>
            <a:r>
              <a:rPr lang="en-US" sz="2400"/>
              <a:t>Như chúng em xếp hàng.</a:t>
            </a:r>
          </a:p>
          <a:p>
            <a:endParaRPr lang="en-US" sz="2400"/>
          </a:p>
          <a:p>
            <a:r>
              <a:rPr lang="en-US" sz="2400"/>
              <a:t>Lật từng trang, từng trang</a:t>
            </a:r>
          </a:p>
          <a:p>
            <a:r>
              <a:rPr lang="en-US" sz="2400"/>
              <a:t>Giấy trắng sờ mát rượi</a:t>
            </a:r>
          </a:p>
          <a:p>
            <a:r>
              <a:rPr lang="en-US" sz="2400"/>
              <a:t>Thơm tho mùi giấy mới</a:t>
            </a:r>
          </a:p>
          <a:p>
            <a:r>
              <a:rPr lang="en-US" sz="2400"/>
              <a:t>Nắn nót bàn tay xinh.</a:t>
            </a:r>
          </a:p>
          <a:p>
            <a:endParaRPr lang="en-US" sz="2400"/>
          </a:p>
          <a:p>
            <a:r>
              <a:rPr lang="en-US" sz="2400"/>
              <a:t>Ơi quyển vở mới tinh</a:t>
            </a:r>
          </a:p>
          <a:p>
            <a:r>
              <a:rPr lang="en-US" sz="2400"/>
              <a:t>Em viết cho sạch, đẹp</a:t>
            </a:r>
          </a:p>
          <a:p>
            <a:r>
              <a:rPr lang="en-US" sz="2400"/>
              <a:t>Chữ đẹp là tính nết</a:t>
            </a:r>
          </a:p>
          <a:p>
            <a:r>
              <a:rPr lang="en-US" sz="2400"/>
              <a:t>Của những người trò ngoan.     </a:t>
            </a:r>
          </a:p>
          <a:p>
            <a:r>
              <a:rPr lang="en-US" sz="2400"/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3843113" y="165642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3843329" y="352384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3869763" y="539125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B554C5-D166-4009-B89E-6D1164D5EC23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9" name="图片 134">
              <a:extLst>
                <a:ext uri="{FF2B5EF4-FFF2-40B4-BE49-F238E27FC236}">
                  <a16:creationId xmlns:a16="http://schemas.microsoft.com/office/drawing/2014/main" id="{85FD090F-B4BB-4A44-9740-6824D8BF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0" name="图片 135">
              <a:extLst>
                <a:ext uri="{FF2B5EF4-FFF2-40B4-BE49-F238E27FC236}">
                  <a16:creationId xmlns:a16="http://schemas.microsoft.com/office/drawing/2014/main" id="{94FB0325-05A1-4880-BE79-529FF172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1" name="图片 136">
              <a:extLst>
                <a:ext uri="{FF2B5EF4-FFF2-40B4-BE49-F238E27FC236}">
                  <a16:creationId xmlns:a16="http://schemas.microsoft.com/office/drawing/2014/main" id="{41B00F96-AD18-4C7E-94B7-7F51F872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2" name="图片 142">
              <a:extLst>
                <a:ext uri="{FF2B5EF4-FFF2-40B4-BE49-F238E27FC236}">
                  <a16:creationId xmlns:a16="http://schemas.microsoft.com/office/drawing/2014/main" id="{1A128F8E-F85B-4C51-AAA8-BA4CF487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" name="图片 137">
              <a:extLst>
                <a:ext uri="{FF2B5EF4-FFF2-40B4-BE49-F238E27FC236}">
                  <a16:creationId xmlns:a16="http://schemas.microsoft.com/office/drawing/2014/main" id="{60D0870B-8219-4C09-8D89-415C08659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14" name="图片 138">
              <a:extLst>
                <a:ext uri="{FF2B5EF4-FFF2-40B4-BE49-F238E27FC236}">
                  <a16:creationId xmlns:a16="http://schemas.microsoft.com/office/drawing/2014/main" id="{A48E78D3-1724-42D0-802C-B3CA5F1ED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5" name="图片 141">
              <a:extLst>
                <a:ext uri="{FF2B5EF4-FFF2-40B4-BE49-F238E27FC236}">
                  <a16:creationId xmlns:a16="http://schemas.microsoft.com/office/drawing/2014/main" id="{90334561-6C35-48DC-8D30-F68AA187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6" name="图片 147">
              <a:extLst>
                <a:ext uri="{FF2B5EF4-FFF2-40B4-BE49-F238E27FC236}">
                  <a16:creationId xmlns:a16="http://schemas.microsoft.com/office/drawing/2014/main" id="{BDA26436-43F3-4155-BCE1-57C4EF49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7" name="文本框 116">
              <a:extLst>
                <a:ext uri="{FF2B5EF4-FFF2-40B4-BE49-F238E27FC236}">
                  <a16:creationId xmlns:a16="http://schemas.microsoft.com/office/drawing/2014/main" id="{90558AEE-29A4-4436-9CF0-E840524A9BF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24">
              <a:extLst>
                <a:ext uri="{FF2B5EF4-FFF2-40B4-BE49-F238E27FC236}">
                  <a16:creationId xmlns:a16="http://schemas.microsoft.com/office/drawing/2014/main" id="{A55597F7-0199-48BB-BD44-012D43C420E2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6">
              <a:extLst>
                <a:ext uri="{FF2B5EF4-FFF2-40B4-BE49-F238E27FC236}">
                  <a16:creationId xmlns:a16="http://schemas.microsoft.com/office/drawing/2014/main" id="{4DCBCF8B-7E0E-42E5-85B2-D34B286C869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7">
              <a:extLst>
                <a:ext uri="{FF2B5EF4-FFF2-40B4-BE49-F238E27FC236}">
                  <a16:creationId xmlns:a16="http://schemas.microsoft.com/office/drawing/2014/main" id="{0E0F19CA-66F8-4EB8-8E88-8BBDE297FCC4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1" name="图片 149">
              <a:extLst>
                <a:ext uri="{FF2B5EF4-FFF2-40B4-BE49-F238E27FC236}">
                  <a16:creationId xmlns:a16="http://schemas.microsoft.com/office/drawing/2014/main" id="{092C4F37-2E41-435E-A499-7503E7E21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2" name="Round Diagonal Corner Rectangle 1"/>
          <p:cNvSpPr/>
          <p:nvPr/>
        </p:nvSpPr>
        <p:spPr>
          <a:xfrm>
            <a:off x="7717232" y="1324958"/>
            <a:ext cx="3954211" cy="2009005"/>
          </a:xfrm>
          <a:prstGeom prst="round2Diag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03" y="5665451"/>
            <a:ext cx="1385888" cy="1180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60FF6-647F-455E-9E79-A6ADCAB9968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969379" y="1495029"/>
            <a:ext cx="7426993" cy="5025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D1444-E59B-430F-8CCA-23FF2AA6791B}"/>
              </a:ext>
            </a:extLst>
          </p:cNvPr>
          <p:cNvSpPr txBox="1"/>
          <p:nvPr/>
        </p:nvSpPr>
        <p:spPr>
          <a:xfrm>
            <a:off x="7845979" y="1768436"/>
            <a:ext cx="375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</a:rPr>
              <a:t>Chim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cánh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cụt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học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bài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2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334</Words>
  <Application>Microsoft Office PowerPoint</Application>
  <PresentationFormat>Widescreen</PresentationFormat>
  <Paragraphs>81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</vt:lpstr>
      <vt:lpstr>Calibri</vt:lpstr>
      <vt:lpstr>Arial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76</cp:revision>
  <dcterms:created xsi:type="dcterms:W3CDTF">2021-11-01T08:16:43Z</dcterms:created>
  <dcterms:modified xsi:type="dcterms:W3CDTF">2024-04-13T07:14:05Z</dcterms:modified>
</cp:coreProperties>
</file>