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429" r:id="rId4"/>
    <p:sldId id="400" r:id="rId5"/>
    <p:sldId id="433" r:id="rId6"/>
    <p:sldId id="347" r:id="rId7"/>
    <p:sldId id="435" r:id="rId8"/>
    <p:sldId id="413" r:id="rId9"/>
    <p:sldId id="279" r:id="rId10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006600"/>
    <a:srgbClr val="0000CC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84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1943902" y="2147759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0452" y="2255912"/>
            <a:ext cx="403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bỏng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52" y="2785435"/>
            <a:ext cx="3494313" cy="22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8406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8BBE40-7AE6-6175-09BC-278F48A71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3" y="1792174"/>
            <a:ext cx="8346590" cy="39228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AEA352-2F76-A6BC-6CB0-00205E8F3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3" y="988849"/>
            <a:ext cx="4778003" cy="6985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F07B14-810E-3187-45F4-EEA1CDED3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27" y="50585"/>
            <a:ext cx="2470277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798737-1A70-34DD-7AE6-B870205C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4" y="412792"/>
            <a:ext cx="8760711" cy="4889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018E1-5874-B058-7EB9-1E9DB1DD8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71" y="606903"/>
            <a:ext cx="7655065" cy="44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798737-1A70-34DD-7AE6-B870205C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4" y="412792"/>
            <a:ext cx="8760711" cy="4889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CB56A8-C7C4-DB20-7654-4DCA6FD7A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44" y="626776"/>
            <a:ext cx="8124421" cy="44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0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0C80F-4655-B63A-BE37-CF27C8F8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4" y="151775"/>
            <a:ext cx="3325349" cy="1045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1DDF1-0768-2D2B-8A18-BEC81C899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61" y="1197621"/>
            <a:ext cx="8222379" cy="40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1DDF1-0768-2D2B-8A18-BEC81C899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83" y="232695"/>
            <a:ext cx="7273433" cy="3287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C565E-918C-FAE1-74A0-FA3E65ED3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45" y="3520035"/>
            <a:ext cx="8690846" cy="19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30D0EA-B19C-3CBA-F432-C95D35D6E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982"/>
            <a:ext cx="9144000" cy="44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5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Words>24</Words>
  <Application>Microsoft Office PowerPoint</Application>
  <PresentationFormat>On-screen Show (16:10)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234</cp:revision>
  <dcterms:created xsi:type="dcterms:W3CDTF">2020-02-10T09:35:50Z</dcterms:created>
  <dcterms:modified xsi:type="dcterms:W3CDTF">2023-04-15T03:42:46Z</dcterms:modified>
</cp:coreProperties>
</file>