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90" r:id="rId2"/>
    <p:sldId id="323" r:id="rId3"/>
    <p:sldId id="324" r:id="rId4"/>
    <p:sldId id="332" r:id="rId5"/>
    <p:sldId id="333" r:id="rId6"/>
    <p:sldId id="334" r:id="rId7"/>
    <p:sldId id="349" r:id="rId8"/>
    <p:sldId id="350" r:id="rId9"/>
    <p:sldId id="342" r:id="rId10"/>
    <p:sldId id="343" r:id="rId11"/>
    <p:sldId id="336" r:id="rId12"/>
    <p:sldId id="344" r:id="rId13"/>
    <p:sldId id="345" r:id="rId14"/>
    <p:sldId id="338" r:id="rId15"/>
    <p:sldId id="346" r:id="rId16"/>
    <p:sldId id="347" r:id="rId17"/>
    <p:sldId id="339" r:id="rId18"/>
    <p:sldId id="341" r:id="rId19"/>
    <p:sldId id="348" r:id="rId20"/>
    <p:sldId id="329" r:id="rId21"/>
    <p:sldId id="354" r:id="rId22"/>
    <p:sldId id="352" r:id="rId23"/>
    <p:sldId id="353" r:id="rId24"/>
    <p:sldId id="355" r:id="rId25"/>
    <p:sldId id="270" r:id="rId26"/>
  </p:sldIdLst>
  <p:sldSz cx="12192000" cy="6858000"/>
  <p:notesSz cx="6858000" cy="9144000"/>
  <p:embeddedFontLst>
    <p:embeddedFont>
      <p:font typeface="HP001 4 hàng" panose="020B060305030202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ED43-CBF1-4254-A201-199648273DD2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D0DC-8E1B-46FD-B8DD-3B1367ED9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34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6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9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2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99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876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5" r:id="rId8"/>
    <p:sldLayoutId id="2147483686" r:id="rId9"/>
    <p:sldLayoutId id="2147483692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43612" y="1648606"/>
            <a:ext cx="710483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 sau bài 137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44148F-B168-4B84-BB46-8F2CEB5E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81"/>
            <a:ext cx="12192000" cy="6394019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143B0-044B-4E62-8265-0E86C0C1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613"/>
            <a:ext cx="12192000" cy="6505387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09886A-31C5-40EC-9F73-B1DB25AC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056"/>
            <a:ext cx="12192000" cy="651294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9EDA1-EC3E-413F-BFC1-E4942718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" t="6855" r="3510"/>
          <a:stretch/>
        </p:blipFill>
        <p:spPr>
          <a:xfrm>
            <a:off x="0" y="357704"/>
            <a:ext cx="12091639" cy="650029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F0223F-DAAF-4B3C-AD6B-42613367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167"/>
            <a:ext cx="12192000" cy="615083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0A326-B772-4CED-8209-305EB074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17"/>
            <a:ext cx="12192000" cy="624468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04569C-BF68-418E-81DF-A0D5778D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292"/>
            <a:ext cx="12192000" cy="623470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470BE-0B38-4950-BB13-DCD560432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9"/>
            <a:ext cx="12192000" cy="635459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52CBF5-881B-459C-B6AF-009D9AFE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02"/>
            <a:ext cx="12192000" cy="61806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8735D4-F5CC-40BA-AD69-68097ECF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794"/>
            <a:ext cx="12192000" cy="62702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g về tt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321"/>
            <a:ext cx="12192000" cy="6375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6075" y="2188119"/>
            <a:ext cx="644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 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6-mau_slide_powerpoint_dep_ctu.vn_(243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808" y="986606"/>
            <a:ext cx="3762375" cy="1295400"/>
          </a:xfrm>
          <a:prstGeom prst="rect">
            <a:avLst/>
          </a:prstGeom>
        </p:spPr>
      </p:pic>
      <p:pic>
        <p:nvPicPr>
          <p:cNvPr id="6" name="Picture 5" descr="hinh-anh-dong-hoat-hinh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3943350"/>
            <a:ext cx="2700337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c-tieng-anh-qua-bai-hat-thieu-nh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1592826"/>
            <a:ext cx="12192000" cy="5265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3010" y="397329"/>
            <a:ext cx="5887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solidFill>
                  <a:srgbClr val="0070C0"/>
                </a:solidFill>
                <a:latin typeface="+mj-lt"/>
                <a:cs typeface="Times New Roman" pitchFamily="18" charset="0"/>
              </a:rPr>
              <a:t>THƯ GIÃN </a:t>
            </a:r>
            <a:endParaRPr lang="en-US" sz="7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121920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209" y="3435971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6" y="733926"/>
            <a:ext cx="10452728" cy="56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ad61637258ab2efe836f4b61a5d5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3" y="1117599"/>
            <a:ext cx="2859314" cy="2525486"/>
          </a:xfrm>
          <a:prstGeom prst="rect">
            <a:avLst/>
          </a:prstGeom>
        </p:spPr>
      </p:pic>
      <p:pic>
        <p:nvPicPr>
          <p:cNvPr id="7" name="Picture 6" descr="69aa9401199cd2c28b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64" y="0"/>
            <a:ext cx="477019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403953c115271fa7bc1ec41daaef9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68" y="812800"/>
            <a:ext cx="5885232" cy="584109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362700" y="1705428"/>
            <a:ext cx="5283200" cy="2866571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002060"/>
                </a:solidFill>
              </a:rPr>
              <a:t>DẶN DÒ 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4134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4858" y="418116"/>
            <a:ext cx="426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/>
              <a:t>LUYỆN ĐỌC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0236" y="941373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oeo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6159" y="175744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uêu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160" y="258335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oao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249" y="3463347"/>
            <a:ext cx="1887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uâng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1746" y="4274508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uyp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998" y="5174159"/>
            <a:ext cx="141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uyu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246" y="100289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Ngoằn ngoèo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4476" y="2153266"/>
            <a:ext cx="4291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Nguều ngoào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3251" y="3274143"/>
            <a:ext cx="440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Bâng khuâng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4194" y="4232788"/>
            <a:ext cx="3288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Đèn tuýp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0956" y="5117691"/>
            <a:ext cx="410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5">
                    <a:lumMod val="50000"/>
                  </a:schemeClr>
                </a:solidFill>
              </a:rPr>
              <a:t>Khúc khuỷu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1700214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 descr="b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5"/>
            <a:ext cx="12192000" cy="646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5171" y="1485823"/>
            <a:ext cx="453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HP001 4 hàng" pitchFamily="34" charset="0"/>
              </a:rPr>
              <a:t>Tập viết: </a:t>
            </a:r>
            <a:endParaRPr lang="en-US" sz="6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68446" y="2379153"/>
            <a:ext cx="2928937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6160" y="2893326"/>
            <a:ext cx="1113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eo, uêu, 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ao, uâng, uyp, uyu</a:t>
            </a:r>
            <a:endParaRPr lang="en-US" sz="7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740" y="4367284"/>
            <a:ext cx="10595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ngo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ằn ngo</a:t>
            </a:r>
            <a:r>
              <a:rPr lang="en-US" sz="12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èo, nguều ngo</a:t>
            </a:r>
            <a:r>
              <a:rPr lang="en-US" sz="16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7200" b="1" dirty="0">
                <a:solidFill>
                  <a:srgbClr val="FFFF00"/>
                </a:solidFill>
                <a:latin typeface="HP001 4 hàng" pitchFamily="34" charset="0"/>
              </a:rPr>
              <a:t>ào</a:t>
            </a:r>
            <a:endParaRPr lang="en-US" sz="7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1700214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HP001 4 hàng" pitchFamily="34" charset="0"/>
              </a:rPr>
              <a:t>Tập viết 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pic>
        <p:nvPicPr>
          <p:cNvPr id="3" name="Picture 2" descr="b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785"/>
            <a:ext cx="12192000" cy="646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2793" y="1509060"/>
            <a:ext cx="4535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bg1"/>
                </a:solidFill>
                <a:latin typeface="HP001 4 hàng" pitchFamily="34" charset="0"/>
              </a:rPr>
              <a:t>Tập viết: </a:t>
            </a:r>
            <a:endParaRPr lang="en-US" sz="6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0844" y="2417746"/>
            <a:ext cx="2928937" cy="1588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4876" y="2977617"/>
            <a:ext cx="10310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bâng khuâng, đèn tuýp,</a:t>
            </a:r>
          </a:p>
          <a:p>
            <a:r>
              <a:rPr lang="vi-VN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1861" y="4339247"/>
            <a:ext cx="6139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FF00"/>
                </a:solidFill>
                <a:latin typeface="HP001 4 hàng" pitchFamily="34" charset="0"/>
              </a:rPr>
              <a:t>khúc khuỷu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pt-bang-d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72"/>
            <a:ext cx="12192000" cy="641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3357" y="2578497"/>
            <a:ext cx="7786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QUAN SÁT</a:t>
            </a:r>
            <a:endParaRPr lang="en-US" sz="8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389" y="229960"/>
            <a:ext cx="3048000" cy="28575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2982" y="634180"/>
            <a:ext cx="57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Độ cao cỡ chữ nhỡ: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172" y="1533833"/>
            <a:ext cx="982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2 li là các con chữ : </a:t>
            </a:r>
            <a:r>
              <a:rPr lang="vi-VN" sz="4400" b="1" dirty="0">
                <a:latin typeface="HP001 4 hàng" pitchFamily="34" charset="0"/>
              </a:rPr>
              <a:t>o,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e,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u,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â,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ă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585" y="2866103"/>
            <a:ext cx="802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4 li là các con chữ : </a:t>
            </a:r>
            <a:r>
              <a:rPr lang="vi-VN" sz="4400" b="1" dirty="0">
                <a:latin typeface="HP001 4 hàng" pitchFamily="34" charset="0"/>
              </a:rPr>
              <a:t>đ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89" y="4193459"/>
            <a:ext cx="894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Độ cao 5 li là các con chữ : </a:t>
            </a:r>
            <a:r>
              <a:rPr lang="vi-VN" sz="4400" b="1" dirty="0">
                <a:latin typeface="HP001 4 hàng" pitchFamily="34" charset="0"/>
              </a:rPr>
              <a:t>g, y </a:t>
            </a:r>
            <a:endParaRPr lang="en-US" sz="4400" b="1" dirty="0">
              <a:latin typeface="HP001 4 hàng" pitchFamily="34" charset="0"/>
            </a:endParaRPr>
          </a:p>
        </p:txBody>
      </p:sp>
      <p:pic>
        <p:nvPicPr>
          <p:cNvPr id="6" name="Picture 5" descr="e73df00e42609066ea07b25743f3d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784" y="2790973"/>
            <a:ext cx="2296216" cy="406702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2691" y="529405"/>
            <a:ext cx="57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Độ cao cỡ chữ nhỏ: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172" y="1533833"/>
            <a:ext cx="9822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1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o,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e,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n,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u,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â,</a:t>
            </a:r>
            <a:r>
              <a:rPr lang="en-US" sz="44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ă</a:t>
            </a:r>
            <a:r>
              <a:rPr lang="vi-VN" sz="4400" b="1" dirty="0">
                <a:latin typeface="HP001 4 hàng" pitchFamily="34" charset="0"/>
              </a:rPr>
              <a:t> </a:t>
            </a:r>
            <a:endParaRPr lang="en-US" sz="4400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585" y="2866103"/>
            <a:ext cx="802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2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đ </a:t>
            </a:r>
            <a:endParaRPr lang="en-US" sz="44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9" y="4193459"/>
            <a:ext cx="894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</a:rPr>
              <a:t>- Độ cao 2,5 li là các con chữ : </a:t>
            </a:r>
            <a:r>
              <a:rPr lang="vi-VN" sz="4400" b="1" dirty="0">
                <a:solidFill>
                  <a:srgbClr val="C00000"/>
                </a:solidFill>
                <a:latin typeface="HP001 4 hàng" pitchFamily="34" charset="0"/>
              </a:rPr>
              <a:t>g, y </a:t>
            </a:r>
            <a:endParaRPr lang="en-US" sz="44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  <p:pic>
        <p:nvPicPr>
          <p:cNvPr id="8" name="Picture 7" descr="tải xuốn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95" y="4454013"/>
            <a:ext cx="2531806" cy="240398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c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327378"/>
            <a:ext cx="9376228" cy="55306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6687" y="624114"/>
            <a:ext cx="5602514" cy="10014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</a:rPr>
              <a:t>VIẾT BẢNG CON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 rot="20196887" flipV="1">
            <a:off x="5146143" y="3017463"/>
            <a:ext cx="1541627" cy="33575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5225143" y="3744685"/>
            <a:ext cx="1553028" cy="333827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187</Words>
  <Application>Microsoft Office PowerPoint</Application>
  <PresentationFormat>Widescreen</PresentationFormat>
  <Paragraphs>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UTM Avo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Nam Aka</cp:lastModifiedBy>
  <cp:revision>90</cp:revision>
  <dcterms:created xsi:type="dcterms:W3CDTF">2021-11-01T08:16:43Z</dcterms:created>
  <dcterms:modified xsi:type="dcterms:W3CDTF">2024-03-09T02:48:00Z</dcterms:modified>
</cp:coreProperties>
</file>