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90" r:id="rId2"/>
    <p:sldId id="324" r:id="rId3"/>
    <p:sldId id="339" r:id="rId4"/>
    <p:sldId id="340" r:id="rId5"/>
    <p:sldId id="341" r:id="rId6"/>
    <p:sldId id="342" r:id="rId7"/>
    <p:sldId id="343" r:id="rId8"/>
    <p:sldId id="344" r:id="rId9"/>
    <p:sldId id="345" r:id="rId10"/>
    <p:sldId id="346" r:id="rId11"/>
    <p:sldId id="347" r:id="rId12"/>
    <p:sldId id="356" r:id="rId13"/>
    <p:sldId id="349" r:id="rId14"/>
    <p:sldId id="359" r:id="rId15"/>
    <p:sldId id="350" r:id="rId16"/>
    <p:sldId id="351" r:id="rId17"/>
    <p:sldId id="352" r:id="rId18"/>
    <p:sldId id="353" r:id="rId19"/>
    <p:sldId id="354" r:id="rId20"/>
    <p:sldId id="355"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8119"/>
    <a:srgbClr val="FF7707"/>
    <a:srgbClr val="FFAF6C"/>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15" autoAdjust="0"/>
    <p:restoredTop sz="94660"/>
  </p:normalViewPr>
  <p:slideViewPr>
    <p:cSldViewPr snapToGrid="0">
      <p:cViewPr varScale="1">
        <p:scale>
          <a:sx n="66" d="100"/>
          <a:sy n="66" d="100"/>
        </p:scale>
        <p:origin x="456"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ED8F1A-E917-4701-BFBC-CB55E3E8D5BB}" type="datetimeFigureOut">
              <a:rPr lang="en-US" smtClean="0"/>
              <a:t>3/9/2024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B21A2-B6D1-4AAD-A6DB-8E10A49021AA}" type="slidenum">
              <a:rPr lang="en-US" smtClean="0"/>
              <a:t>‹#›</a:t>
            </a:fld>
            <a:endParaRPr lang="en-US"/>
          </a:p>
        </p:txBody>
      </p:sp>
    </p:spTree>
    <p:extLst>
      <p:ext uri="{BB962C8B-B14F-4D97-AF65-F5344CB8AC3E}">
        <p14:creationId xmlns:p14="http://schemas.microsoft.com/office/powerpoint/2010/main" val="294550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3/9/2024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11008796" y="2766"/>
            <a:ext cx="1284651" cy="138788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UTM Avo" panose="02040603050506020204" pitchFamily="18" charset="0"/>
            </a:endParaRPr>
          </a:p>
        </p:txBody>
      </p:sp>
    </p:spTree>
    <p:extLst>
      <p:ext uri="{BB962C8B-B14F-4D97-AF65-F5344CB8AC3E}">
        <p14:creationId xmlns:p14="http://schemas.microsoft.com/office/powerpoint/2010/main" val="71407441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pPr/>
              <a:t>3/9/2024</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61415783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pPr/>
              <a:t>3/9/2024</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290331452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pPr/>
              <a:t>3/9/2024</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69020818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pPr/>
              <a:t>3/9/2024</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71092527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pPr/>
              <a:t>3/9/2024</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243242464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pPr/>
              <a:t>3/9/2024</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80618400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pPr/>
              <a:t>3/9/2024</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93467006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pPr/>
              <a:t>3/9/2024</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pPr/>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3631285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3/9/2024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UTM Avo" panose="02040603050506020204" pitchFamily="18" charset="0"/>
            </a:endParaRPr>
          </a:p>
        </p:txBody>
      </p:sp>
    </p:spTree>
    <p:extLst>
      <p:ext uri="{BB962C8B-B14F-4D97-AF65-F5344CB8AC3E}">
        <p14:creationId xmlns:p14="http://schemas.microsoft.com/office/powerpoint/2010/main" val="3306250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7121" y="41285"/>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3/9/2024</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33802674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3/9/2024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366959078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3/9/2024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196629282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3/9/2024</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UTM Avo" panose="02040603050506020204" pitchFamily="18" charset="0"/>
            </a:endParaRPr>
          </a:p>
        </p:txBody>
      </p:sp>
    </p:spTree>
    <p:extLst>
      <p:ext uri="{BB962C8B-B14F-4D97-AF65-F5344CB8AC3E}">
        <p14:creationId xmlns:p14="http://schemas.microsoft.com/office/powerpoint/2010/main" val="29652778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pPr/>
              <a:t>3/9/2024</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pPr/>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pPr/>
              <a:t>3/9/2024</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4443362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pPr/>
              <a:t>3/9/2024</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25728110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67508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pPr/>
              <a:t>3/9/2024</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pPr/>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49" r:id="rId6"/>
    <p:sldLayoutId id="2147483650" r:id="rId7"/>
    <p:sldLayoutId id="2147483685" r:id="rId8"/>
    <p:sldLayoutId id="2147483652" r:id="rId9"/>
    <p:sldLayoutId id="2147483651" r:id="rId10"/>
    <p:sldLayoutId id="2147483654" r:id="rId11"/>
    <p:sldLayoutId id="2147483655" r:id="rId12"/>
    <p:sldLayoutId id="2147483656" r:id="rId13"/>
    <p:sldLayoutId id="2147483657" r:id="rId14"/>
    <p:sldLayoutId id="2147483658" r:id="rId15"/>
    <p:sldLayoutId id="2147483659" r:id="rId16"/>
    <p:sldLayoutId id="2147483653" r:id="rId17"/>
    <p:sldLayoutId id="2147483686" r:id="rId18"/>
    <p:sldLayoutId id="2147483692" r:id="rId1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18.xml"/><Relationship Id="rId4" Type="http://schemas.openxmlformats.org/officeDocument/2006/relationships/image" Target="../media/image13.gif"/></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slide" Target="slide12.xml"/><Relationship Id="rId26" Type="http://schemas.openxmlformats.org/officeDocument/2006/relationships/slide" Target="slide17.xml"/><Relationship Id="rId3" Type="http://schemas.openxmlformats.org/officeDocument/2006/relationships/image" Target="../media/image14.png"/><Relationship Id="rId21" Type="http://schemas.openxmlformats.org/officeDocument/2006/relationships/image" Target="../media/image23.png"/><Relationship Id="rId34" Type="http://schemas.openxmlformats.org/officeDocument/2006/relationships/image" Target="../media/image30.gif"/><Relationship Id="rId7" Type="http://schemas.openxmlformats.org/officeDocument/2006/relationships/image" Target="../media/image16.png"/><Relationship Id="rId12" Type="http://schemas.openxmlformats.org/officeDocument/2006/relationships/slide" Target="slide9.xml"/><Relationship Id="rId17" Type="http://schemas.openxmlformats.org/officeDocument/2006/relationships/image" Target="../media/image21.png"/><Relationship Id="rId25" Type="http://schemas.openxmlformats.org/officeDocument/2006/relationships/image" Target="../media/image25.jpeg"/><Relationship Id="rId33" Type="http://schemas.openxmlformats.org/officeDocument/2006/relationships/image" Target="../media/image29.png"/><Relationship Id="rId2" Type="http://schemas.openxmlformats.org/officeDocument/2006/relationships/slide" Target="slide4.xml"/><Relationship Id="rId16" Type="http://schemas.openxmlformats.org/officeDocument/2006/relationships/slide" Target="slide11.xml"/><Relationship Id="rId20" Type="http://schemas.openxmlformats.org/officeDocument/2006/relationships/slide" Target="slide13.xml"/><Relationship Id="rId29"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slide" Target="slide6.xml"/><Relationship Id="rId11" Type="http://schemas.openxmlformats.org/officeDocument/2006/relationships/image" Target="../media/image18.png"/><Relationship Id="rId24" Type="http://schemas.openxmlformats.org/officeDocument/2006/relationships/slide" Target="slide16.xml"/><Relationship Id="rId32" Type="http://schemas.openxmlformats.org/officeDocument/2006/relationships/slide" Target="slide20.xml"/><Relationship Id="rId5" Type="http://schemas.openxmlformats.org/officeDocument/2006/relationships/image" Target="../media/image15.png"/><Relationship Id="rId15" Type="http://schemas.openxmlformats.org/officeDocument/2006/relationships/image" Target="../media/image20.jpeg"/><Relationship Id="rId23" Type="http://schemas.openxmlformats.org/officeDocument/2006/relationships/image" Target="../media/image24.png"/><Relationship Id="rId28" Type="http://schemas.openxmlformats.org/officeDocument/2006/relationships/slide" Target="slide18.xml"/><Relationship Id="rId10" Type="http://schemas.openxmlformats.org/officeDocument/2006/relationships/slide" Target="slide8.xml"/><Relationship Id="rId19" Type="http://schemas.openxmlformats.org/officeDocument/2006/relationships/image" Target="../media/image22.png"/><Relationship Id="rId31" Type="http://schemas.openxmlformats.org/officeDocument/2006/relationships/image" Target="../media/image28.png"/><Relationship Id="rId4" Type="http://schemas.openxmlformats.org/officeDocument/2006/relationships/slide" Target="slide5.xml"/><Relationship Id="rId9" Type="http://schemas.openxmlformats.org/officeDocument/2006/relationships/image" Target="../media/image17.png"/><Relationship Id="rId14" Type="http://schemas.openxmlformats.org/officeDocument/2006/relationships/slide" Target="slide10.xml"/><Relationship Id="rId22" Type="http://schemas.openxmlformats.org/officeDocument/2006/relationships/slide" Target="slide15.xml"/><Relationship Id="rId27" Type="http://schemas.openxmlformats.org/officeDocument/2006/relationships/image" Target="../media/image26.png"/><Relationship Id="rId30" Type="http://schemas.openxmlformats.org/officeDocument/2006/relationships/slide" Target="slide19.xml"/><Relationship Id="rId8"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2379307" y="1648606"/>
            <a:ext cx="7433445" cy="2337178"/>
          </a:xfrm>
          <a:prstGeom prst="rect">
            <a:avLst/>
          </a:prstGeom>
        </p:spPr>
        <p:txBody>
          <a:bodyPr wrap="none">
            <a:spAutoFit/>
          </a:bodyPr>
          <a:lstStyle/>
          <a:p>
            <a:pPr algn="ctr" defTabSz="914377">
              <a:lnSpc>
                <a:spcPct val="150000"/>
              </a:lnSpc>
              <a:defRPr/>
            </a:pPr>
            <a:r>
              <a:rPr lang="en-US" sz="5200" b="1" err="1">
                <a:solidFill>
                  <a:srgbClr val="002060"/>
                </a:solidFill>
                <a:latin typeface="UTM Avo" panose="02040603050506020204" pitchFamily="18" charset="0"/>
                <a:cs typeface="Arial" panose="020B0604020202020204" pitchFamily="34" charset="0"/>
              </a:rPr>
              <a:t>Tuần</a:t>
            </a:r>
            <a:r>
              <a:rPr lang="en-US" sz="5200" b="1">
                <a:solidFill>
                  <a:srgbClr val="002060"/>
                </a:solidFill>
                <a:latin typeface="UTM Avo" panose="02040603050506020204" pitchFamily="18" charset="0"/>
                <a:cs typeface="Arial" panose="020B0604020202020204" pitchFamily="34" charset="0"/>
              </a:rPr>
              <a:t> 26</a:t>
            </a:r>
            <a:endParaRPr lang="en-US" sz="5200" b="1" dirty="0">
              <a:solidFill>
                <a:srgbClr val="002060"/>
              </a:solidFill>
              <a:latin typeface="UTM Avo" panose="02040603050506020204" pitchFamily="18" charset="0"/>
              <a:cs typeface="Arial" panose="020B0604020202020204" pitchFamily="34" charset="0"/>
            </a:endParaRPr>
          </a:p>
          <a:p>
            <a:pPr algn="ctr" defTabSz="914377">
              <a:lnSpc>
                <a:spcPct val="150000"/>
              </a:lnSpc>
              <a:defRPr/>
            </a:pPr>
            <a:r>
              <a:rPr lang="en-US" sz="5200" b="1">
                <a:solidFill>
                  <a:srgbClr val="FF0000"/>
                </a:solidFill>
                <a:latin typeface="UTM Avo" panose="02040603050506020204" pitchFamily="18" charset="0"/>
                <a:cs typeface="Arial" panose="020B0604020202020204" pitchFamily="34" charset="0"/>
              </a:rPr>
              <a:t>Ôn tập giữa học kì II </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1">
            <a:extLst>
              <a:ext uri="{FF2B5EF4-FFF2-40B4-BE49-F238E27FC236}">
                <a16:creationId xmlns:a16="http://schemas.microsoft.com/office/drawing/2014/main" id="{9A9C446F-B5E7-4FF1-8789-832DA9EEDC10}"/>
              </a:ext>
            </a:extLst>
          </p:cNvPr>
          <p:cNvSpPr/>
          <p:nvPr/>
        </p:nvSpPr>
        <p:spPr>
          <a:xfrm>
            <a:off x="739654" y="351573"/>
            <a:ext cx="10712692" cy="1745673"/>
          </a:xfrm>
          <a:prstGeom prst="horizontalScroll">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effectLst/>
                <a:uLnTx/>
                <a:uFillTx/>
                <a:latin typeface="UTM Avo" panose="02040603050506020204" pitchFamily="18" charset="0"/>
                <a:cs typeface="Times New Roman" pitchFamily="18" charset="0"/>
              </a:rPr>
              <a:t>Đọc</a:t>
            </a:r>
            <a:r>
              <a:rPr kumimoji="0" lang="en-US" sz="4400" b="1" i="0" u="none" strike="noStrike" kern="0" cap="none" spc="0" normalizeH="0" baseline="0" noProof="0" dirty="0">
                <a:ln>
                  <a:noFill/>
                </a:ln>
                <a:effectLst/>
                <a:uLnTx/>
                <a:uFillTx/>
                <a:latin typeface="UTM Avo" panose="02040603050506020204" pitchFamily="18" charset="0"/>
                <a:cs typeface="Times New Roman" pitchFamily="18" charset="0"/>
              </a:rPr>
              <a:t> </a:t>
            </a:r>
            <a:r>
              <a:rPr kumimoji="0" lang="en-US" sz="4400" b="1" i="0" u="none" strike="noStrike" kern="0" cap="none" spc="0" normalizeH="0" baseline="0" noProof="0" dirty="0" err="1">
                <a:ln>
                  <a:noFill/>
                </a:ln>
                <a:effectLst/>
                <a:uLnTx/>
                <a:uFillTx/>
                <a:latin typeface="UTM Avo" panose="02040603050506020204" pitchFamily="18" charset="0"/>
                <a:cs typeface="Times New Roman" pitchFamily="18" charset="0"/>
              </a:rPr>
              <a:t>bài</a:t>
            </a:r>
            <a:r>
              <a:rPr kumimoji="0" lang="en-US" sz="4400" b="1" i="0" u="none" strike="noStrike" kern="0" cap="none" spc="0" normalizeH="0" baseline="0" noProof="0" dirty="0">
                <a:ln>
                  <a:noFill/>
                </a:ln>
                <a:effectLst/>
                <a:uLnTx/>
                <a:uFillTx/>
                <a:latin typeface="UTM Avo" panose="02040603050506020204" pitchFamily="18" charset="0"/>
                <a:cs typeface="Times New Roman" pitchFamily="18" charset="0"/>
              </a:rPr>
              <a:t>: </a:t>
            </a:r>
            <a:r>
              <a:rPr kumimoji="0" lang="vi-VN" sz="4400" b="1" i="0" u="none" strike="noStrike" kern="0" cap="none" spc="0" normalizeH="0" baseline="0" noProof="0" dirty="0">
                <a:ln>
                  <a:noFill/>
                </a:ln>
                <a:effectLst/>
                <a:uLnTx/>
                <a:uFillTx/>
                <a:latin typeface="UTM Avo" panose="02040603050506020204" pitchFamily="18" charset="0"/>
                <a:cs typeface="Times New Roman" pitchFamily="18" charset="0"/>
              </a:rPr>
              <a:t>Lợn</a:t>
            </a:r>
            <a:r>
              <a:rPr kumimoji="0" lang="vi-VN" sz="4400" b="1" i="0" u="none" strike="noStrike" kern="0" cap="none" spc="0" normalizeH="0" noProof="0" dirty="0">
                <a:ln>
                  <a:noFill/>
                </a:ln>
                <a:effectLst/>
                <a:uLnTx/>
                <a:uFillTx/>
                <a:latin typeface="UTM Avo" panose="02040603050506020204" pitchFamily="18" charset="0"/>
                <a:cs typeface="Times New Roman" pitchFamily="18" charset="0"/>
              </a:rPr>
              <a:t> rừng </a:t>
            </a:r>
            <a:r>
              <a:rPr kumimoji="0" lang="vi-VN" sz="4400" b="1" i="0" u="none" strike="noStrike" kern="0" cap="none" spc="0" normalizeH="0" noProof="0">
                <a:ln>
                  <a:noFill/>
                </a:ln>
                <a:effectLst/>
                <a:uLnTx/>
                <a:uFillTx/>
                <a:latin typeface="UTM Avo" panose="02040603050506020204" pitchFamily="18" charset="0"/>
                <a:cs typeface="Times New Roman" pitchFamily="18" charset="0"/>
              </a:rPr>
              <a:t>và voi</a:t>
            </a:r>
            <a:r>
              <a:rPr kumimoji="0" lang="en-US" sz="4400" b="1" i="0" u="none" strike="noStrike" kern="0" cap="none" spc="0" normalizeH="0" noProof="0">
                <a:ln>
                  <a:noFill/>
                </a:ln>
                <a:effectLst/>
                <a:uLnTx/>
                <a:uFillTx/>
                <a:latin typeface="UTM Avo" panose="02040603050506020204" pitchFamily="18" charset="0"/>
                <a:cs typeface="Times New Roman" pitchFamily="18" charset="0"/>
              </a:rPr>
              <a:t> </a:t>
            </a:r>
            <a:r>
              <a:rPr kumimoji="0" lang="en-US" sz="4400" b="1" i="0" u="none" strike="noStrike" kern="0" cap="none" spc="0" normalizeH="0" baseline="0" noProof="0">
                <a:ln>
                  <a:noFill/>
                </a:ln>
                <a:effectLst/>
                <a:uLnTx/>
                <a:uFillTx/>
                <a:latin typeface="UTM Avo" panose="02040603050506020204" pitchFamily="18" charset="0"/>
                <a:cs typeface="Times New Roman" pitchFamily="18" charset="0"/>
              </a:rPr>
              <a:t>(</a:t>
            </a:r>
            <a:r>
              <a:rPr kumimoji="0" lang="en-US" sz="4400" b="1" i="0" u="none" strike="noStrike" kern="0" cap="none" spc="0" normalizeH="0" baseline="0" noProof="0" dirty="0" err="1">
                <a:ln>
                  <a:noFill/>
                </a:ln>
                <a:effectLst/>
                <a:uLnTx/>
                <a:uFillTx/>
                <a:latin typeface="UTM Avo" panose="02040603050506020204" pitchFamily="18" charset="0"/>
                <a:cs typeface="Times New Roman" pitchFamily="18" charset="0"/>
              </a:rPr>
              <a:t>trang</a:t>
            </a:r>
            <a:r>
              <a:rPr kumimoji="0" lang="en-US" sz="4400" b="1" i="0" u="none" strike="noStrike" kern="0" cap="none" spc="0" normalizeH="0" baseline="0" noProof="0" dirty="0">
                <a:ln>
                  <a:noFill/>
                </a:ln>
                <a:effectLst/>
                <a:uLnTx/>
                <a:uFillTx/>
                <a:latin typeface="UTM Avo" panose="02040603050506020204" pitchFamily="18" charset="0"/>
                <a:cs typeface="Times New Roman" pitchFamily="18" charset="0"/>
              </a:rPr>
              <a:t> </a:t>
            </a:r>
            <a:r>
              <a:rPr kumimoji="0" lang="vi-VN" sz="4400" b="1" i="0" u="none" strike="noStrike" kern="0" cap="none" spc="0" normalizeH="0" baseline="0" noProof="0" dirty="0">
                <a:ln>
                  <a:noFill/>
                </a:ln>
                <a:effectLst/>
                <a:uLnTx/>
                <a:uFillTx/>
                <a:latin typeface="UTM Avo" panose="02040603050506020204" pitchFamily="18" charset="0"/>
                <a:cs typeface="Times New Roman" pitchFamily="18" charset="0"/>
              </a:rPr>
              <a:t>39</a:t>
            </a:r>
            <a:r>
              <a:rPr kumimoji="0" lang="en-US" sz="4400" b="1" i="0" u="none" strike="noStrike" kern="0" cap="none" spc="0" normalizeH="0" baseline="0" noProof="0" dirty="0">
                <a:ln>
                  <a:noFill/>
                </a:ln>
                <a:effectLst/>
                <a:uLnTx/>
                <a:uFillTx/>
                <a:latin typeface="UTM Avo" panose="02040603050506020204" pitchFamily="18" charset="0"/>
                <a:cs typeface="Times New Roman" pitchFamily="18" charset="0"/>
              </a:rPr>
              <a:t>)</a:t>
            </a:r>
          </a:p>
        </p:txBody>
      </p:sp>
      <p:sp>
        <p:nvSpPr>
          <p:cNvPr id="7" name="TextBox 6">
            <a:extLst>
              <a:ext uri="{FF2B5EF4-FFF2-40B4-BE49-F238E27FC236}">
                <a16:creationId xmlns:a16="http://schemas.microsoft.com/office/drawing/2014/main" id="{631FA4A0-AEFD-476B-B980-70A3AEAB202E}"/>
              </a:ext>
            </a:extLst>
          </p:cNvPr>
          <p:cNvSpPr txBox="1"/>
          <p:nvPr/>
        </p:nvSpPr>
        <p:spPr>
          <a:xfrm>
            <a:off x="5186150" y="2050471"/>
            <a:ext cx="6784178" cy="1754326"/>
          </a:xfrm>
          <a:prstGeom prst="rect">
            <a:avLst/>
          </a:prstGeom>
          <a:solidFill>
            <a:schemeClr val="accent4">
              <a:lumMod val="60000"/>
              <a:lumOff val="40000"/>
            </a:schemeClr>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r>
              <a:rPr lang="vi-VN" sz="3600" dirty="0">
                <a:latin typeface="UTM Avo" panose="02040603050506020204" pitchFamily="18" charset="0"/>
                <a:cs typeface="Times New Roman" panose="02020603050405020304" pitchFamily="18" charset="0"/>
              </a:rPr>
              <a:t>Vì sao lợn rừng nhằm voi xông tới </a:t>
            </a:r>
            <a:r>
              <a:rPr lang="en-US" sz="3600" dirty="0">
                <a:latin typeface="UTM Avo" panose="0204060305050602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630392D-68EF-4BAA-8990-DFD985245B13}"/>
              </a:ext>
            </a:extLst>
          </p:cNvPr>
          <p:cNvSpPr txBox="1"/>
          <p:nvPr/>
        </p:nvSpPr>
        <p:spPr>
          <a:xfrm>
            <a:off x="5131559" y="4080489"/>
            <a:ext cx="6838769"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3600" dirty="0">
                <a:latin typeface="UTM Avo" panose="02040603050506020204" pitchFamily="18" charset="0"/>
                <a:cs typeface="Times New Roman" panose="02020603050405020304" pitchFamily="18" charset="0"/>
              </a:rPr>
              <a:t>Vì nó nghĩ “voi to nhưng ngờ nghệch lắm”</a:t>
            </a:r>
            <a:r>
              <a:rPr lang="en-US" sz="3600" dirty="0">
                <a:latin typeface="UTM Avo" panose="02040603050506020204" pitchFamily="18" charset="0"/>
                <a:cs typeface="Times New Roman" panose="02020603050405020304" pitchFamily="18" charset="0"/>
              </a:rPr>
              <a:t>.</a:t>
            </a:r>
          </a:p>
        </p:txBody>
      </p:sp>
      <p:pic>
        <p:nvPicPr>
          <p:cNvPr id="6" name="Picture 5" descr="image (28).png"/>
          <p:cNvPicPr>
            <a:picLocks noChangeAspect="1"/>
          </p:cNvPicPr>
          <p:nvPr/>
        </p:nvPicPr>
        <p:blipFill>
          <a:blip r:embed="rId2"/>
          <a:srcRect t="43256" r="62862" b="-1359"/>
          <a:stretch>
            <a:fillRect/>
          </a:stretch>
        </p:blipFill>
        <p:spPr>
          <a:xfrm>
            <a:off x="163773" y="2511188"/>
            <a:ext cx="4831308" cy="4346812"/>
          </a:xfrm>
          <a:prstGeom prst="rect">
            <a:avLst/>
          </a:prstGeom>
        </p:spPr>
      </p:pic>
      <p:sp>
        <p:nvSpPr>
          <p:cNvPr id="10" name="Action Button: Home 2">
            <a:hlinkClick r:id="rId3" action="ppaction://hlinksldjump"/>
            <a:extLst>
              <a:ext uri="{FF2B5EF4-FFF2-40B4-BE49-F238E27FC236}">
                <a16:creationId xmlns:a16="http://schemas.microsoft.com/office/drawing/2014/main" id="{0286A681-6F50-4D49-8E62-CA83995A1A28}"/>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2113881835"/>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orizontal Scroll 1">
            <a:extLst>
              <a:ext uri="{FF2B5EF4-FFF2-40B4-BE49-F238E27FC236}">
                <a16:creationId xmlns:a16="http://schemas.microsoft.com/office/drawing/2014/main" id="{E869B5FB-8DAB-46ED-B820-2B1B1F70A202}"/>
              </a:ext>
            </a:extLst>
          </p:cNvPr>
          <p:cNvSpPr/>
          <p:nvPr/>
        </p:nvSpPr>
        <p:spPr>
          <a:xfrm>
            <a:off x="977616" y="359352"/>
            <a:ext cx="10112517" cy="1909185"/>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b="1" dirty="0" err="1">
                <a:solidFill>
                  <a:prstClr val="black"/>
                </a:solidFill>
                <a:latin typeface="UTM Avo" panose="02040603050506020204" pitchFamily="18" charset="0"/>
                <a:cs typeface="Times New Roman" pitchFamily="18" charset="0"/>
              </a:rPr>
              <a:t>Đọc</a:t>
            </a:r>
            <a:r>
              <a:rPr lang="en-US" sz="4400" b="1" dirty="0">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bài</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Cáo </a:t>
            </a:r>
            <a:r>
              <a:rPr lang="vi-VN" sz="4400" b="1">
                <a:solidFill>
                  <a:prstClr val="black"/>
                </a:solidFill>
                <a:latin typeface="UTM Avo" panose="02040603050506020204" pitchFamily="18" charset="0"/>
                <a:cs typeface="Times New Roman" pitchFamily="18" charset="0"/>
              </a:rPr>
              <a:t>và gà</a:t>
            </a:r>
            <a:r>
              <a:rPr lang="en-US" sz="4400" b="1">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trang</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5</a:t>
            </a:r>
            <a:r>
              <a:rPr lang="en-US" sz="4400" b="1" dirty="0">
                <a:solidFill>
                  <a:prstClr val="black"/>
                </a:solidFill>
                <a:latin typeface="UTM Avo" panose="02040603050506020204" pitchFamily="18" charset="0"/>
                <a:cs typeface="Times New Roman" pitchFamily="18" charset="0"/>
              </a:rPr>
              <a:t>1)</a:t>
            </a:r>
          </a:p>
        </p:txBody>
      </p:sp>
      <p:sp>
        <p:nvSpPr>
          <p:cNvPr id="10" name="Rectangle 9">
            <a:extLst>
              <a:ext uri="{FF2B5EF4-FFF2-40B4-BE49-F238E27FC236}">
                <a16:creationId xmlns:a16="http://schemas.microsoft.com/office/drawing/2014/main" id="{3663A192-1DC3-4E5F-9F7E-A1D147650DA4}"/>
              </a:ext>
            </a:extLst>
          </p:cNvPr>
          <p:cNvSpPr/>
          <p:nvPr/>
        </p:nvSpPr>
        <p:spPr>
          <a:xfrm>
            <a:off x="207818" y="2268537"/>
            <a:ext cx="1539596" cy="23769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42D5091-56C8-4884-B816-D4E89E6D0EB6}"/>
              </a:ext>
            </a:extLst>
          </p:cNvPr>
          <p:cNvSpPr txBox="1"/>
          <p:nvPr/>
        </p:nvSpPr>
        <p:spPr>
          <a:xfrm>
            <a:off x="4337339" y="2219267"/>
            <a:ext cx="7522152" cy="1754326"/>
          </a:xfrm>
          <a:prstGeom prst="rect">
            <a:avLst/>
          </a:prstGeom>
          <a:solidFill>
            <a:schemeClr val="accent6">
              <a:lumMod val="60000"/>
              <a:lumOff val="40000"/>
            </a:schemeClr>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r>
              <a:rPr lang="vi-VN" sz="3600" dirty="0">
                <a:latin typeface="UTM Avo" panose="02040603050506020204" pitchFamily="18" charset="0"/>
                <a:cs typeface="Times New Roman" panose="02020603050405020304" pitchFamily="18" charset="0"/>
              </a:rPr>
              <a:t>Gà làm cách nào để thoát thân</a:t>
            </a:r>
            <a:r>
              <a:rPr lang="en-US" sz="3600" dirty="0">
                <a:latin typeface="UTM Avo" panose="0204060305050602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ADD417B6-C8D1-44CC-BABF-CD6FABDFCDBC}"/>
              </a:ext>
            </a:extLst>
          </p:cNvPr>
          <p:cNvSpPr txBox="1"/>
          <p:nvPr/>
        </p:nvSpPr>
        <p:spPr>
          <a:xfrm>
            <a:off x="4337339" y="4105523"/>
            <a:ext cx="7522152"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vi-VN" sz="3600" dirty="0">
                <a:latin typeface="UTM Avo" panose="02040603050506020204" pitchFamily="18" charset="0"/>
                <a:cs typeface="Times New Roman" panose="02020603050405020304" pitchFamily="18" charset="0"/>
              </a:rPr>
              <a:t>Gà lừa cáo mở miệng ra để bay đi</a:t>
            </a:r>
            <a:r>
              <a:rPr lang="en-US" sz="3600" dirty="0">
                <a:latin typeface="UTM Avo" panose="02040603050506020204" pitchFamily="18" charset="0"/>
                <a:cs typeface="Times New Roman" panose="02020603050405020304" pitchFamily="18" charset="0"/>
              </a:rPr>
              <a:t>.</a:t>
            </a:r>
          </a:p>
        </p:txBody>
      </p:sp>
      <p:pic>
        <p:nvPicPr>
          <p:cNvPr id="8" name="Picture 7" descr="image (29).png"/>
          <p:cNvPicPr>
            <a:picLocks noChangeAspect="1"/>
          </p:cNvPicPr>
          <p:nvPr/>
        </p:nvPicPr>
        <p:blipFill>
          <a:blip r:embed="rId2"/>
          <a:srcRect l="4897" t="47562" r="3376" b="22587"/>
          <a:stretch>
            <a:fillRect/>
          </a:stretch>
        </p:blipFill>
        <p:spPr>
          <a:xfrm>
            <a:off x="0" y="2579426"/>
            <a:ext cx="4189863" cy="4039737"/>
          </a:xfrm>
          <a:prstGeom prst="rect">
            <a:avLst/>
          </a:prstGeom>
        </p:spPr>
      </p:pic>
      <p:sp>
        <p:nvSpPr>
          <p:cNvPr id="9" name="Action Button: Home 2">
            <a:hlinkClick r:id="rId3" action="ppaction://hlinksldjump"/>
            <a:extLst>
              <a:ext uri="{FF2B5EF4-FFF2-40B4-BE49-F238E27FC236}">
                <a16:creationId xmlns:a16="http://schemas.microsoft.com/office/drawing/2014/main" id="{47B58770-9597-446B-8300-5796B3C84E2E}"/>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222557656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1">
            <a:extLst>
              <a:ext uri="{FF2B5EF4-FFF2-40B4-BE49-F238E27FC236}">
                <a16:creationId xmlns:a16="http://schemas.microsoft.com/office/drawing/2014/main" id="{59D937C6-9E00-4D6E-854C-877095E2864A}"/>
              </a:ext>
            </a:extLst>
          </p:cNvPr>
          <p:cNvSpPr/>
          <p:nvPr/>
        </p:nvSpPr>
        <p:spPr>
          <a:xfrm>
            <a:off x="396586" y="520260"/>
            <a:ext cx="11398827" cy="1475510"/>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solidFill>
                  <a:schemeClr val="tx1"/>
                </a:solidFill>
                <a:latin typeface="UTM Avo" panose="02040603050506020204" pitchFamily="18" charset="0"/>
                <a:cs typeface="Times New Roman" pitchFamily="18" charset="0"/>
              </a:rPr>
              <a:t>Đọc</a:t>
            </a:r>
            <a:r>
              <a:rPr lang="en-US" sz="4000" b="1" dirty="0">
                <a:solidFill>
                  <a:schemeClr val="tx1"/>
                </a:solidFill>
                <a:latin typeface="UTM Avo" panose="02040603050506020204" pitchFamily="18" charset="0"/>
                <a:cs typeface="Times New Roman" pitchFamily="18" charset="0"/>
              </a:rPr>
              <a:t> </a:t>
            </a:r>
            <a:r>
              <a:rPr lang="en-US" sz="4000" b="1" dirty="0" err="1">
                <a:solidFill>
                  <a:schemeClr val="tx1"/>
                </a:solidFill>
                <a:latin typeface="UTM Avo" panose="02040603050506020204" pitchFamily="18" charset="0"/>
                <a:cs typeface="Times New Roman" pitchFamily="18" charset="0"/>
              </a:rPr>
              <a:t>bài</a:t>
            </a:r>
            <a:r>
              <a:rPr lang="en-US" sz="4000" b="1" dirty="0">
                <a:solidFill>
                  <a:schemeClr val="tx1"/>
                </a:solidFill>
                <a:latin typeface="UTM Avo" panose="02040603050506020204" pitchFamily="18" charset="0"/>
                <a:cs typeface="Times New Roman" pitchFamily="18" charset="0"/>
              </a:rPr>
              <a:t>: </a:t>
            </a:r>
            <a:r>
              <a:rPr lang="vi-VN" sz="4000" b="1" dirty="0">
                <a:solidFill>
                  <a:schemeClr val="tx1"/>
                </a:solidFill>
                <a:latin typeface="UTM Avo" panose="02040603050506020204" pitchFamily="18" charset="0"/>
                <a:cs typeface="Times New Roman" pitchFamily="18" charset="0"/>
              </a:rPr>
              <a:t>Bài học cho </a:t>
            </a:r>
            <a:r>
              <a:rPr lang="vi-VN" sz="4000" b="1">
                <a:solidFill>
                  <a:schemeClr val="tx1"/>
                </a:solidFill>
                <a:latin typeface="UTM Avo" panose="02040603050506020204" pitchFamily="18" charset="0"/>
                <a:cs typeface="Times New Roman" pitchFamily="18" charset="0"/>
              </a:rPr>
              <a:t>gà trống</a:t>
            </a:r>
            <a:r>
              <a:rPr lang="en-US" sz="4000" b="1">
                <a:solidFill>
                  <a:schemeClr val="tx1"/>
                </a:solidFill>
                <a:latin typeface="UTM Avo" panose="02040603050506020204" pitchFamily="18" charset="0"/>
                <a:cs typeface="Times New Roman" pitchFamily="18" charset="0"/>
              </a:rPr>
              <a:t> (</a:t>
            </a:r>
            <a:r>
              <a:rPr lang="en-US" sz="4000" b="1" dirty="0" err="1">
                <a:solidFill>
                  <a:schemeClr val="tx1"/>
                </a:solidFill>
                <a:latin typeface="UTM Avo" panose="02040603050506020204" pitchFamily="18" charset="0"/>
                <a:cs typeface="Times New Roman" pitchFamily="18" charset="0"/>
              </a:rPr>
              <a:t>trang</a:t>
            </a:r>
            <a:r>
              <a:rPr lang="en-US" sz="4000" b="1" dirty="0">
                <a:solidFill>
                  <a:schemeClr val="tx1"/>
                </a:solidFill>
                <a:latin typeface="UTM Avo" panose="02040603050506020204" pitchFamily="18" charset="0"/>
                <a:cs typeface="Times New Roman" pitchFamily="18" charset="0"/>
              </a:rPr>
              <a:t> </a:t>
            </a:r>
            <a:r>
              <a:rPr lang="vi-VN" sz="4000" b="1" dirty="0">
                <a:solidFill>
                  <a:schemeClr val="tx1"/>
                </a:solidFill>
                <a:latin typeface="UTM Avo" panose="02040603050506020204" pitchFamily="18" charset="0"/>
                <a:cs typeface="Times New Roman" pitchFamily="18" charset="0"/>
              </a:rPr>
              <a:t>4</a:t>
            </a:r>
            <a:r>
              <a:rPr lang="en-US" sz="4000" b="1" dirty="0">
                <a:solidFill>
                  <a:schemeClr val="tx1"/>
                </a:solidFill>
                <a:latin typeface="UTM Avo" panose="02040603050506020204" pitchFamily="18" charset="0"/>
                <a:cs typeface="Times New Roman" pitchFamily="18" charset="0"/>
              </a:rPr>
              <a:t>3)</a:t>
            </a:r>
          </a:p>
        </p:txBody>
      </p:sp>
      <p:sp>
        <p:nvSpPr>
          <p:cNvPr id="8" name="TextBox 7">
            <a:extLst>
              <a:ext uri="{FF2B5EF4-FFF2-40B4-BE49-F238E27FC236}">
                <a16:creationId xmlns:a16="http://schemas.microsoft.com/office/drawing/2014/main" id="{8657CF94-0637-49C8-B647-3C437439F026}"/>
              </a:ext>
            </a:extLst>
          </p:cNvPr>
          <p:cNvSpPr txBox="1"/>
          <p:nvPr/>
        </p:nvSpPr>
        <p:spPr>
          <a:xfrm>
            <a:off x="5458184" y="1929733"/>
            <a:ext cx="6471665" cy="1477328"/>
          </a:xfrm>
          <a:prstGeom prst="rect">
            <a:avLst/>
          </a:prstGeom>
          <a:solidFill>
            <a:srgbClr val="79EDD7"/>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pPr algn="ctr"/>
            <a:r>
              <a:rPr lang="en-US" sz="3600" dirty="0" err="1">
                <a:latin typeface="UTM Avo" panose="02040603050506020204" pitchFamily="18" charset="0"/>
                <a:cs typeface="Times New Roman" pitchFamily="18" charset="0"/>
              </a:rPr>
              <a:t>Vì</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sao</a:t>
            </a:r>
            <a:r>
              <a:rPr lang="en-US" sz="3600" dirty="0">
                <a:latin typeface="UTM Avo" panose="02040603050506020204" pitchFamily="18" charset="0"/>
                <a:cs typeface="Times New Roman" pitchFamily="18" charset="0"/>
              </a:rPr>
              <a:t> </a:t>
            </a:r>
            <a:r>
              <a:rPr lang="vi-VN" sz="3600" dirty="0">
                <a:latin typeface="UTM Avo" panose="02040603050506020204" pitchFamily="18" charset="0"/>
                <a:cs typeface="Times New Roman" pitchFamily="18" charset="0"/>
              </a:rPr>
              <a:t>gà trống thua</a:t>
            </a:r>
            <a:r>
              <a:rPr lang="en-US" sz="3600" dirty="0">
                <a:latin typeface="UTM Avo" panose="02040603050506020204" pitchFamily="18" charset="0"/>
                <a:cs typeface="Times New Roman" pitchFamily="18" charset="0"/>
              </a:rPr>
              <a:t>?</a:t>
            </a:r>
          </a:p>
          <a:p>
            <a:endParaRPr lang="en-US" dirty="0">
              <a:latin typeface="UTM Avo" panose="02040603050506020204" pitchFamily="18" charset="0"/>
            </a:endParaRPr>
          </a:p>
        </p:txBody>
      </p:sp>
      <p:sp>
        <p:nvSpPr>
          <p:cNvPr id="9" name="TextBox 8">
            <a:extLst>
              <a:ext uri="{FF2B5EF4-FFF2-40B4-BE49-F238E27FC236}">
                <a16:creationId xmlns:a16="http://schemas.microsoft.com/office/drawing/2014/main" id="{7A3FAAE5-4B6B-4CAA-A335-006A00022644}"/>
              </a:ext>
            </a:extLst>
          </p:cNvPr>
          <p:cNvSpPr txBox="1"/>
          <p:nvPr/>
        </p:nvSpPr>
        <p:spPr>
          <a:xfrm>
            <a:off x="5492820" y="3649524"/>
            <a:ext cx="6402391" cy="1200329"/>
          </a:xfrm>
          <a:prstGeom prst="rect">
            <a:avLst/>
          </a:prstGeom>
          <a:solidFill>
            <a:schemeClr val="accent1">
              <a:lumMod val="60000"/>
              <a:lumOff val="40000"/>
            </a:schemeClr>
          </a:solidFill>
        </p:spPr>
        <p:txBody>
          <a:bodyPr wrap="square" rtlCol="0">
            <a:spAutoFit/>
          </a:bodyPr>
          <a:lstStyle/>
          <a:p>
            <a:pPr algn="ctr"/>
            <a:r>
              <a:rPr lang="vi-VN" sz="3600" dirty="0">
                <a:latin typeface="UTM Avo" panose="02040603050506020204" pitchFamily="18" charset="0"/>
                <a:cs typeface="Times New Roman" pitchFamily="18" charset="0"/>
              </a:rPr>
              <a:t>Vì gà trống ham chơi không chịu tập luyện</a:t>
            </a:r>
            <a:r>
              <a:rPr lang="en-US" sz="3600" dirty="0">
                <a:latin typeface="UTM Avo" panose="02040603050506020204" pitchFamily="18" charset="0"/>
                <a:cs typeface="Times New Roman" pitchFamily="18" charset="0"/>
              </a:rPr>
              <a:t>.</a:t>
            </a:r>
            <a:endParaRPr lang="en-US" dirty="0">
              <a:latin typeface="UTM Avo" panose="02040603050506020204" pitchFamily="18" charset="0"/>
            </a:endParaRPr>
          </a:p>
        </p:txBody>
      </p:sp>
      <p:pic>
        <p:nvPicPr>
          <p:cNvPr id="10" name="Picture 9" descr="image (30).png"/>
          <p:cNvPicPr>
            <a:picLocks noChangeAspect="1"/>
          </p:cNvPicPr>
          <p:nvPr/>
        </p:nvPicPr>
        <p:blipFill>
          <a:blip r:embed="rId2"/>
          <a:srcRect l="13145" t="50361" r="22834" b="14784"/>
          <a:stretch>
            <a:fillRect/>
          </a:stretch>
        </p:blipFill>
        <p:spPr>
          <a:xfrm>
            <a:off x="0" y="4087506"/>
            <a:ext cx="5254388" cy="2770494"/>
          </a:xfrm>
          <a:prstGeom prst="rect">
            <a:avLst/>
          </a:prstGeom>
        </p:spPr>
      </p:pic>
      <p:pic>
        <p:nvPicPr>
          <p:cNvPr id="11" name="Picture 10" descr="image (30).png"/>
          <p:cNvPicPr>
            <a:picLocks noChangeAspect="1"/>
          </p:cNvPicPr>
          <p:nvPr/>
        </p:nvPicPr>
        <p:blipFill>
          <a:blip r:embed="rId2"/>
          <a:srcRect l="27284" t="1274" r="1231" b="87795"/>
          <a:stretch>
            <a:fillRect/>
          </a:stretch>
        </p:blipFill>
        <p:spPr>
          <a:xfrm>
            <a:off x="0" y="2238233"/>
            <a:ext cx="5322627" cy="1856094"/>
          </a:xfrm>
          <a:prstGeom prst="rect">
            <a:avLst/>
          </a:prstGeom>
        </p:spPr>
      </p:pic>
      <p:sp>
        <p:nvSpPr>
          <p:cNvPr id="12" name="Action Button: Home 2">
            <a:hlinkClick r:id="rId3" action="ppaction://hlinksldjump"/>
            <a:extLst>
              <a:ext uri="{FF2B5EF4-FFF2-40B4-BE49-F238E27FC236}">
                <a16:creationId xmlns:a16="http://schemas.microsoft.com/office/drawing/2014/main" id="{C9E47402-7A34-4B02-BD66-F64740CC7217}"/>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194099400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orizontal Scroll 1">
            <a:extLst>
              <a:ext uri="{FF2B5EF4-FFF2-40B4-BE49-F238E27FC236}">
                <a16:creationId xmlns:a16="http://schemas.microsoft.com/office/drawing/2014/main" id="{F5C66C09-6CD3-49B4-94F4-6ADC2BE3B45D}"/>
              </a:ext>
            </a:extLst>
          </p:cNvPr>
          <p:cNvSpPr/>
          <p:nvPr/>
        </p:nvSpPr>
        <p:spPr>
          <a:xfrm>
            <a:off x="152400" y="342100"/>
            <a:ext cx="11887200" cy="1745673"/>
          </a:xfrm>
          <a:prstGeom prst="horizontalScroll">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UTM Avo" panose="02040603050506020204" pitchFamily="18" charset="0"/>
                <a:cs typeface="Times New Roman" pitchFamily="18" charset="0"/>
              </a:rPr>
              <a:t>Đọc</a:t>
            </a:r>
            <a:r>
              <a:rPr kumimoji="0" lang="en-US" sz="4400" b="1" i="0" u="none" strike="noStrike" kern="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vi-VN" sz="4400" b="1" i="0" u="none" strike="noStrike" kern="0" cap="none" spc="0" normalizeH="0" baseline="0" noProof="0" dirty="0">
                <a:ln>
                  <a:noFill/>
                </a:ln>
                <a:solidFill>
                  <a:prstClr val="black"/>
                </a:solidFill>
                <a:effectLst/>
                <a:uLnTx/>
                <a:uFillTx/>
                <a:latin typeface="UTM Avo" panose="02040603050506020204" pitchFamily="18" charset="0"/>
                <a:cs typeface="Times New Roman" pitchFamily="18" charset="0"/>
              </a:rPr>
              <a:t>các</a:t>
            </a:r>
            <a:r>
              <a:rPr kumimoji="0" lang="vi-VN" sz="4400" b="1" i="0" u="none" strike="noStrike" kern="0" cap="none" spc="0" normalizeH="0" noProof="0" dirty="0">
                <a:ln>
                  <a:noFill/>
                </a:ln>
                <a:solidFill>
                  <a:prstClr val="black"/>
                </a:solidFill>
                <a:effectLst/>
                <a:uLnTx/>
                <a:uFillTx/>
                <a:latin typeface="UTM Avo" panose="02040603050506020204" pitchFamily="18" charset="0"/>
                <a:cs typeface="Times New Roman" pitchFamily="18" charset="0"/>
              </a:rPr>
              <a:t> từ sau: </a:t>
            </a:r>
            <a:r>
              <a:rPr kumimoji="0" lang="vi-VN" sz="4400" b="1" i="0" u="none" strike="noStrike" kern="0" cap="none" spc="0" normalizeH="0" noProof="0" dirty="0">
                <a:ln>
                  <a:noFill/>
                </a:ln>
                <a:solidFill>
                  <a:srgbClr val="C00000"/>
                </a:solidFill>
                <a:effectLst/>
                <a:uLnTx/>
                <a:uFillTx/>
                <a:latin typeface="UTM Avo" panose="02040603050506020204" pitchFamily="18" charset="0"/>
                <a:cs typeface="Times New Roman" pitchFamily="18" charset="0"/>
              </a:rPr>
              <a:t>con hoẵng, ngoắc tay</a:t>
            </a:r>
            <a:endParaRPr kumimoji="0" lang="en-US" sz="4400" b="1" i="0" u="none" strike="noStrike" kern="0" cap="none" spc="0" normalizeH="0" baseline="0" noProof="0" dirty="0">
              <a:ln>
                <a:noFill/>
              </a:ln>
              <a:solidFill>
                <a:srgbClr val="C00000"/>
              </a:solidFill>
              <a:effectLst/>
              <a:uLnTx/>
              <a:uFillTx/>
              <a:latin typeface="UTM Avo" panose="02040603050506020204" pitchFamily="18" charset="0"/>
              <a:cs typeface="Times New Roman" pitchFamily="18" charset="0"/>
            </a:endParaRPr>
          </a:p>
        </p:txBody>
      </p:sp>
      <p:sp>
        <p:nvSpPr>
          <p:cNvPr id="9" name="TextBox 8">
            <a:extLst>
              <a:ext uri="{FF2B5EF4-FFF2-40B4-BE49-F238E27FC236}">
                <a16:creationId xmlns:a16="http://schemas.microsoft.com/office/drawing/2014/main" id="{D134D0F8-1BDF-4E1A-9BCD-A0E30AECED4B}"/>
              </a:ext>
            </a:extLst>
          </p:cNvPr>
          <p:cNvSpPr txBox="1"/>
          <p:nvPr/>
        </p:nvSpPr>
        <p:spPr>
          <a:xfrm>
            <a:off x="2754827" y="2296131"/>
            <a:ext cx="6445539" cy="646331"/>
          </a:xfrm>
          <a:prstGeom prst="rect">
            <a:avLst/>
          </a:prstGeom>
          <a:solidFill>
            <a:schemeClr val="accent4">
              <a:lumMod val="60000"/>
              <a:lumOff val="40000"/>
            </a:schemeClr>
          </a:solidFill>
        </p:spPr>
        <p:txBody>
          <a:bodyPr wrap="square" rtlCol="0">
            <a:spAutoFit/>
          </a:bodyPr>
          <a:lstStyle/>
          <a:p>
            <a:pPr algn="ctr"/>
            <a:r>
              <a:rPr lang="vi-VN" sz="3600" b="1" dirty="0">
                <a:latin typeface="UTM Avo" panose="02040603050506020204" pitchFamily="18" charset="0"/>
                <a:cs typeface="Times New Roman" pitchFamily="18" charset="0"/>
              </a:rPr>
              <a:t>Phân tích tiếng </a:t>
            </a:r>
            <a:r>
              <a:rPr lang="vi-VN" sz="3600" b="1" dirty="0">
                <a:solidFill>
                  <a:srgbClr val="C00000"/>
                </a:solidFill>
                <a:latin typeface="UTM Avo" panose="02040603050506020204" pitchFamily="18" charset="0"/>
                <a:cs typeface="Times New Roman" pitchFamily="18" charset="0"/>
              </a:rPr>
              <a:t>hoẵng</a:t>
            </a:r>
            <a:endParaRPr lang="en-US" sz="3600" dirty="0">
              <a:solidFill>
                <a:srgbClr val="C00000"/>
              </a:solidFill>
              <a:latin typeface="UTM Avo" panose="0204060305050602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DB23D7D-6D50-42B3-90EF-1C191C60E7B0}"/>
              </a:ext>
            </a:extLst>
          </p:cNvPr>
          <p:cNvSpPr txBox="1"/>
          <p:nvPr/>
        </p:nvSpPr>
        <p:spPr>
          <a:xfrm>
            <a:off x="2156347" y="3359178"/>
            <a:ext cx="8857399" cy="2308324"/>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vi-VN" sz="3600" dirty="0">
                <a:latin typeface="UTM Avo" panose="02040603050506020204" pitchFamily="18" charset="0"/>
                <a:cs typeface="Times New Roman" panose="02020603050405020304" pitchFamily="18" charset="0"/>
              </a:rPr>
              <a:t>Tiếng hoẵng gồm có :</a:t>
            </a:r>
          </a:p>
          <a:p>
            <a:pPr algn="just"/>
            <a:r>
              <a:rPr lang="vi-VN" sz="3600" dirty="0">
                <a:latin typeface="UTM Avo" panose="02040603050506020204" pitchFamily="18" charset="0"/>
                <a:cs typeface="Times New Roman" panose="02020603050405020304" pitchFamily="18" charset="0"/>
              </a:rPr>
              <a:t>âm </a:t>
            </a:r>
            <a:r>
              <a:rPr lang="vi-VN" sz="3600" dirty="0">
                <a:solidFill>
                  <a:srgbClr val="C00000"/>
                </a:solidFill>
                <a:latin typeface="UTM Avo" panose="02040603050506020204" pitchFamily="18" charset="0"/>
                <a:cs typeface="Times New Roman" panose="02020603050405020304" pitchFamily="18" charset="0"/>
              </a:rPr>
              <a:t>h</a:t>
            </a:r>
            <a:r>
              <a:rPr lang="vi-VN" sz="3600" dirty="0">
                <a:latin typeface="UTM Avo" panose="02040603050506020204" pitchFamily="18" charset="0"/>
                <a:cs typeface="Times New Roman" panose="02020603050405020304" pitchFamily="18" charset="0"/>
              </a:rPr>
              <a:t> đứng trước </a:t>
            </a:r>
          </a:p>
          <a:p>
            <a:pPr algn="just"/>
            <a:r>
              <a:rPr lang="vi-VN" sz="3600" dirty="0">
                <a:latin typeface="UTM Avo" panose="02040603050506020204" pitchFamily="18" charset="0"/>
                <a:cs typeface="Times New Roman" panose="02020603050405020304" pitchFamily="18" charset="0"/>
              </a:rPr>
              <a:t>vần </a:t>
            </a:r>
            <a:r>
              <a:rPr lang="vi-VN" sz="3600" dirty="0">
                <a:solidFill>
                  <a:srgbClr val="C00000"/>
                </a:solidFill>
                <a:latin typeface="UTM Avo" panose="02040603050506020204" pitchFamily="18" charset="0"/>
                <a:cs typeface="Times New Roman" panose="02020603050405020304" pitchFamily="18" charset="0"/>
              </a:rPr>
              <a:t>oăng</a:t>
            </a:r>
            <a:r>
              <a:rPr lang="vi-VN" sz="3600" dirty="0">
                <a:latin typeface="UTM Avo" panose="02040603050506020204" pitchFamily="18" charset="0"/>
                <a:cs typeface="Times New Roman" panose="02020603050405020304" pitchFamily="18" charset="0"/>
              </a:rPr>
              <a:t> đứng sau, </a:t>
            </a:r>
          </a:p>
          <a:p>
            <a:pPr algn="just"/>
            <a:r>
              <a:rPr lang="vi-VN" sz="3600" dirty="0">
                <a:solidFill>
                  <a:srgbClr val="C00000"/>
                </a:solidFill>
                <a:latin typeface="UTM Avo" panose="02040603050506020204" pitchFamily="18" charset="0"/>
                <a:cs typeface="Times New Roman" panose="02020603050405020304" pitchFamily="18" charset="0"/>
              </a:rPr>
              <a:t> thanh ngã </a:t>
            </a:r>
            <a:r>
              <a:rPr lang="vi-VN" sz="3600" dirty="0">
                <a:solidFill>
                  <a:schemeClr val="bg1"/>
                </a:solidFill>
                <a:latin typeface="UTM Avo" panose="02040603050506020204" pitchFamily="18" charset="0"/>
                <a:cs typeface="Times New Roman" panose="02020603050405020304" pitchFamily="18" charset="0"/>
              </a:rPr>
              <a:t>đặt </a:t>
            </a:r>
            <a:r>
              <a:rPr lang="vi-VN" sz="3600" dirty="0">
                <a:latin typeface="UTM Avo" panose="02040603050506020204" pitchFamily="18" charset="0"/>
                <a:cs typeface="Times New Roman" panose="02020603050405020304" pitchFamily="18" charset="0"/>
              </a:rPr>
              <a:t>trên đầu vần </a:t>
            </a:r>
            <a:r>
              <a:rPr lang="vi-VN" sz="3600" dirty="0">
                <a:solidFill>
                  <a:srgbClr val="C00000"/>
                </a:solidFill>
                <a:latin typeface="UTM Avo" panose="02040603050506020204" pitchFamily="18" charset="0"/>
                <a:cs typeface="Times New Roman" panose="02020603050405020304" pitchFamily="18" charset="0"/>
              </a:rPr>
              <a:t>oăng</a:t>
            </a:r>
            <a:r>
              <a:rPr lang="en-US" sz="3600" dirty="0">
                <a:latin typeface="UTM Avo" panose="02040603050506020204" pitchFamily="18" charset="0"/>
                <a:cs typeface="Times New Roman" panose="02020603050405020304" pitchFamily="18" charset="0"/>
              </a:rPr>
              <a:t>.</a:t>
            </a:r>
          </a:p>
        </p:txBody>
      </p:sp>
      <p:pic>
        <p:nvPicPr>
          <p:cNvPr id="6" name="Picture 5" descr="e73df00e42609066ea07b25743f3d609.jpg"/>
          <p:cNvPicPr>
            <a:picLocks noChangeAspect="1"/>
          </p:cNvPicPr>
          <p:nvPr/>
        </p:nvPicPr>
        <p:blipFill>
          <a:blip r:embed="rId2"/>
          <a:stretch>
            <a:fillRect/>
          </a:stretch>
        </p:blipFill>
        <p:spPr>
          <a:xfrm flipH="1">
            <a:off x="-2" y="4365523"/>
            <a:ext cx="1622323" cy="2492477"/>
          </a:xfrm>
          <a:prstGeom prst="rect">
            <a:avLst/>
          </a:prstGeom>
        </p:spPr>
      </p:pic>
      <p:sp>
        <p:nvSpPr>
          <p:cNvPr id="8" name="Action Button: Home 2">
            <a:hlinkClick r:id="rId3" action="ppaction://hlinksldjump"/>
            <a:extLst>
              <a:ext uri="{FF2B5EF4-FFF2-40B4-BE49-F238E27FC236}">
                <a16:creationId xmlns:a16="http://schemas.microsoft.com/office/drawing/2014/main" id="{B53E9E1B-5F43-41DA-B84B-385B0547BB21}"/>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595116899"/>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706110.jpg"/>
          <p:cNvPicPr>
            <a:picLocks noChangeAspect="1"/>
          </p:cNvPicPr>
          <p:nvPr/>
        </p:nvPicPr>
        <p:blipFill>
          <a:blip r:embed="rId2"/>
          <a:srcRect t="29520" r="3027" b="3899"/>
          <a:stretch>
            <a:fillRect/>
          </a:stretch>
        </p:blipFill>
        <p:spPr>
          <a:xfrm>
            <a:off x="0" y="1521724"/>
            <a:ext cx="12192000" cy="5336276"/>
          </a:xfrm>
          <a:prstGeom prst="rect">
            <a:avLst/>
          </a:prstGeom>
        </p:spPr>
      </p:pic>
      <p:sp>
        <p:nvSpPr>
          <p:cNvPr id="3" name="TextBox 2"/>
          <p:cNvSpPr txBox="1"/>
          <p:nvPr/>
        </p:nvSpPr>
        <p:spPr>
          <a:xfrm>
            <a:off x="3229429" y="505184"/>
            <a:ext cx="5733142" cy="1107996"/>
          </a:xfrm>
          <a:prstGeom prst="rect">
            <a:avLst/>
          </a:prstGeom>
          <a:noFill/>
        </p:spPr>
        <p:txBody>
          <a:bodyPr wrap="square" rtlCol="0">
            <a:spAutoFit/>
          </a:bodyPr>
          <a:lstStyle/>
          <a:p>
            <a:pPr algn="ctr"/>
            <a:r>
              <a:rPr lang="vi-VN" sz="6600" b="1">
                <a:solidFill>
                  <a:srgbClr val="002060"/>
                </a:solidFill>
              </a:rPr>
              <a:t>THƯ GIÃN </a:t>
            </a:r>
            <a:endParaRPr lang="en-US" sz="66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1">
            <a:extLst>
              <a:ext uri="{FF2B5EF4-FFF2-40B4-BE49-F238E27FC236}">
                <a16:creationId xmlns:a16="http://schemas.microsoft.com/office/drawing/2014/main" id="{85A1837C-DFB2-4AE8-AA0F-D8258F35AD3A}"/>
              </a:ext>
            </a:extLst>
          </p:cNvPr>
          <p:cNvSpPr/>
          <p:nvPr/>
        </p:nvSpPr>
        <p:spPr>
          <a:xfrm>
            <a:off x="1142100" y="409446"/>
            <a:ext cx="9907800" cy="1909185"/>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b="1" dirty="0" err="1">
                <a:solidFill>
                  <a:prstClr val="black"/>
                </a:solidFill>
                <a:latin typeface="UTM Avo" panose="02040603050506020204" pitchFamily="18" charset="0"/>
                <a:cs typeface="Times New Roman" pitchFamily="18" charset="0"/>
              </a:rPr>
              <a:t>Đọc</a:t>
            </a:r>
            <a:r>
              <a:rPr lang="en-US" sz="4400" b="1" dirty="0">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bài</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Mưu </a:t>
            </a:r>
            <a:r>
              <a:rPr lang="vi-VN" sz="4400" b="1">
                <a:solidFill>
                  <a:prstClr val="black"/>
                </a:solidFill>
                <a:latin typeface="UTM Avo" panose="02040603050506020204" pitchFamily="18" charset="0"/>
                <a:cs typeface="Times New Roman" pitchFamily="18" charset="0"/>
              </a:rPr>
              <a:t>chú thỏ</a:t>
            </a:r>
            <a:r>
              <a:rPr lang="en-US" sz="4400" b="1">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trang</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4</a:t>
            </a:r>
            <a:r>
              <a:rPr lang="en-US" sz="4400" b="1" dirty="0">
                <a:solidFill>
                  <a:prstClr val="black"/>
                </a:solidFill>
                <a:latin typeface="UTM Avo" panose="02040603050506020204" pitchFamily="18" charset="0"/>
                <a:cs typeface="Times New Roman" pitchFamily="18" charset="0"/>
              </a:rPr>
              <a:t>5)</a:t>
            </a:r>
          </a:p>
        </p:txBody>
      </p:sp>
      <p:sp>
        <p:nvSpPr>
          <p:cNvPr id="8" name="TextBox 7">
            <a:extLst>
              <a:ext uri="{FF2B5EF4-FFF2-40B4-BE49-F238E27FC236}">
                <a16:creationId xmlns:a16="http://schemas.microsoft.com/office/drawing/2014/main" id="{B5BAF88E-7E2F-47C2-BF04-74C905654E3C}"/>
              </a:ext>
            </a:extLst>
          </p:cNvPr>
          <p:cNvSpPr txBox="1"/>
          <p:nvPr/>
        </p:nvSpPr>
        <p:spPr>
          <a:xfrm>
            <a:off x="5227093" y="2202674"/>
            <a:ext cx="6964906" cy="1754326"/>
          </a:xfrm>
          <a:prstGeom prst="rect">
            <a:avLst/>
          </a:prstGeom>
          <a:solidFill>
            <a:schemeClr val="accent6">
              <a:lumMod val="60000"/>
              <a:lumOff val="40000"/>
            </a:schemeClr>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pPr algn="ctr"/>
            <a:r>
              <a:rPr lang="vi-VN" sz="3600" dirty="0">
                <a:latin typeface="UTM Avo" panose="02040603050506020204" pitchFamily="18" charset="0"/>
                <a:cs typeface="Times New Roman" panose="02020603050405020304" pitchFamily="18" charset="0"/>
              </a:rPr>
              <a:t>Vì sao hổ tự lao đầu xuống giếng</a:t>
            </a:r>
            <a:r>
              <a:rPr lang="en-US" sz="3600" dirty="0">
                <a:latin typeface="UTM Avo" panose="0204060305050602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C8A17C2C-42F2-4A22-9F40-C4069237D9E6}"/>
              </a:ext>
            </a:extLst>
          </p:cNvPr>
          <p:cNvSpPr txBox="1"/>
          <p:nvPr/>
        </p:nvSpPr>
        <p:spPr>
          <a:xfrm>
            <a:off x="5322627" y="4505887"/>
            <a:ext cx="6869373"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vi-VN" sz="3600" dirty="0">
                <a:latin typeface="UTM Avo" panose="02040603050506020204" pitchFamily="18" charset="0"/>
                <a:cs typeface="Times New Roman" panose="02020603050405020304" pitchFamily="18" charset="0"/>
              </a:rPr>
              <a:t>Vì nó tưởng dưới giếng có con hổ khác</a:t>
            </a:r>
            <a:r>
              <a:rPr lang="en-US" sz="3600" dirty="0">
                <a:latin typeface="UTM Avo" panose="02040603050506020204" pitchFamily="18" charset="0"/>
                <a:cs typeface="Times New Roman" panose="02020603050405020304" pitchFamily="18" charset="0"/>
              </a:rPr>
              <a:t>.</a:t>
            </a:r>
          </a:p>
        </p:txBody>
      </p:sp>
      <p:pic>
        <p:nvPicPr>
          <p:cNvPr id="10" name="Picture 9" descr="image (31).png"/>
          <p:cNvPicPr>
            <a:picLocks noChangeAspect="1"/>
          </p:cNvPicPr>
          <p:nvPr/>
        </p:nvPicPr>
        <p:blipFill>
          <a:blip r:embed="rId2"/>
          <a:srcRect l="6220" t="49552" r="4612" b="22587"/>
          <a:stretch>
            <a:fillRect/>
          </a:stretch>
        </p:blipFill>
        <p:spPr>
          <a:xfrm>
            <a:off x="0" y="2593075"/>
            <a:ext cx="5076967" cy="4080680"/>
          </a:xfrm>
          <a:prstGeom prst="rect">
            <a:avLst/>
          </a:prstGeom>
        </p:spPr>
      </p:pic>
      <p:sp>
        <p:nvSpPr>
          <p:cNvPr id="7" name="Action Button: Home 2">
            <a:hlinkClick r:id="rId3" action="ppaction://hlinksldjump"/>
            <a:extLst>
              <a:ext uri="{FF2B5EF4-FFF2-40B4-BE49-F238E27FC236}">
                <a16:creationId xmlns:a16="http://schemas.microsoft.com/office/drawing/2014/main" id="{DC3B436D-E49B-4E61-9DAB-D60220DC9089}"/>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1790475570"/>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orizontal Scroll 1">
            <a:extLst>
              <a:ext uri="{FF2B5EF4-FFF2-40B4-BE49-F238E27FC236}">
                <a16:creationId xmlns:a16="http://schemas.microsoft.com/office/drawing/2014/main" id="{6690CD08-1CD5-4E39-AEC8-97260E60A5E2}"/>
              </a:ext>
            </a:extLst>
          </p:cNvPr>
          <p:cNvSpPr/>
          <p:nvPr/>
        </p:nvSpPr>
        <p:spPr>
          <a:xfrm>
            <a:off x="743803" y="360705"/>
            <a:ext cx="10686197" cy="2257570"/>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solidFill>
                  <a:srgbClr val="002060"/>
                </a:solidFill>
                <a:latin typeface="UTM Avo" panose="02040603050506020204" pitchFamily="18" charset="0"/>
                <a:cs typeface="Times New Roman" pitchFamily="18" charset="0"/>
              </a:rPr>
              <a:t>Đọc</a:t>
            </a:r>
            <a:r>
              <a:rPr lang="en-US" sz="4000" b="1" dirty="0">
                <a:solidFill>
                  <a:srgbClr val="002060"/>
                </a:solidFill>
                <a:latin typeface="UTM Avo" panose="02040603050506020204" pitchFamily="18" charset="0"/>
                <a:cs typeface="Times New Roman" pitchFamily="18" charset="0"/>
              </a:rPr>
              <a:t> </a:t>
            </a:r>
            <a:r>
              <a:rPr lang="vi-VN" sz="4000" b="1" dirty="0">
                <a:solidFill>
                  <a:srgbClr val="002060"/>
                </a:solidFill>
                <a:latin typeface="UTM Avo" panose="02040603050506020204" pitchFamily="18" charset="0"/>
                <a:cs typeface="Times New Roman" pitchFamily="18" charset="0"/>
              </a:rPr>
              <a:t>đoạn 1&amp;2 </a:t>
            </a:r>
            <a:r>
              <a:rPr lang="en-US" sz="4000" b="1" dirty="0">
                <a:solidFill>
                  <a:srgbClr val="002060"/>
                </a:solidFill>
                <a:latin typeface="UTM Avo" panose="02040603050506020204" pitchFamily="18" charset="0"/>
                <a:cs typeface="Times New Roman" pitchFamily="18" charset="0"/>
              </a:rPr>
              <a:t>: </a:t>
            </a:r>
            <a:r>
              <a:rPr lang="vi-VN" sz="4000" b="1" dirty="0">
                <a:solidFill>
                  <a:srgbClr val="002060"/>
                </a:solidFill>
                <a:latin typeface="UTM Avo" panose="02040603050506020204" pitchFamily="18" charset="0"/>
                <a:cs typeface="Times New Roman" pitchFamily="18" charset="0"/>
              </a:rPr>
              <a:t>Ngựa vằn nhanh trí</a:t>
            </a:r>
            <a:endParaRPr lang="en-US" sz="4000" b="1" dirty="0">
              <a:solidFill>
                <a:srgbClr val="002060"/>
              </a:solidFill>
              <a:latin typeface="UTM Avo" panose="02040603050506020204" pitchFamily="18" charset="0"/>
              <a:cs typeface="Times New Roman" pitchFamily="18" charset="0"/>
            </a:endParaRPr>
          </a:p>
          <a:p>
            <a:pPr algn="ctr"/>
            <a:r>
              <a:rPr lang="en-US" sz="4000" b="1" dirty="0">
                <a:solidFill>
                  <a:srgbClr val="002060"/>
                </a:solidFill>
                <a:latin typeface="UTM Avo" panose="02040603050506020204" pitchFamily="18" charset="0"/>
                <a:cs typeface="Times New Roman" pitchFamily="18" charset="0"/>
              </a:rPr>
              <a:t>(</a:t>
            </a:r>
            <a:r>
              <a:rPr lang="en-US" sz="4000" b="1" dirty="0" err="1">
                <a:solidFill>
                  <a:srgbClr val="002060"/>
                </a:solidFill>
                <a:latin typeface="UTM Avo" panose="02040603050506020204" pitchFamily="18" charset="0"/>
                <a:cs typeface="Times New Roman" pitchFamily="18" charset="0"/>
              </a:rPr>
              <a:t>trang</a:t>
            </a:r>
            <a:r>
              <a:rPr lang="en-US" sz="4000" b="1" dirty="0">
                <a:solidFill>
                  <a:srgbClr val="002060"/>
                </a:solidFill>
                <a:latin typeface="UTM Avo" panose="02040603050506020204" pitchFamily="18" charset="0"/>
                <a:cs typeface="Times New Roman" pitchFamily="18" charset="0"/>
              </a:rPr>
              <a:t> 113)</a:t>
            </a:r>
          </a:p>
        </p:txBody>
      </p:sp>
      <p:sp>
        <p:nvSpPr>
          <p:cNvPr id="11" name="TextBox 10">
            <a:extLst>
              <a:ext uri="{FF2B5EF4-FFF2-40B4-BE49-F238E27FC236}">
                <a16:creationId xmlns:a16="http://schemas.microsoft.com/office/drawing/2014/main" id="{C5847683-660D-4B61-94D3-E8B598633238}"/>
              </a:ext>
            </a:extLst>
          </p:cNvPr>
          <p:cNvSpPr txBox="1"/>
          <p:nvPr/>
        </p:nvSpPr>
        <p:spPr>
          <a:xfrm>
            <a:off x="4503762" y="2489980"/>
            <a:ext cx="7688238" cy="2031325"/>
          </a:xfrm>
          <a:prstGeom prst="rect">
            <a:avLst/>
          </a:prstGeom>
          <a:solidFill>
            <a:srgbClr val="79EDD7"/>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pPr algn="ctr"/>
            <a:r>
              <a:rPr lang="vi-VN" sz="3600" dirty="0">
                <a:latin typeface="UTM Avo" panose="02040603050506020204" pitchFamily="18" charset="0"/>
                <a:cs typeface="Times New Roman" pitchFamily="18" charset="0"/>
              </a:rPr>
              <a:t>Khi bị sư tử siết chặt vòng vây ngựa vằn nghĩ ra kế gì</a:t>
            </a:r>
            <a:r>
              <a:rPr lang="en-US" sz="3600" dirty="0">
                <a:latin typeface="UTM Avo" panose="02040603050506020204" pitchFamily="18" charset="0"/>
                <a:cs typeface="Times New Roman" pitchFamily="18" charset="0"/>
              </a:rPr>
              <a:t>?</a:t>
            </a:r>
          </a:p>
          <a:p>
            <a:endParaRPr lang="en-US" dirty="0">
              <a:latin typeface="UTM Avo" panose="02040603050506020204" pitchFamily="18" charset="0"/>
            </a:endParaRPr>
          </a:p>
        </p:txBody>
      </p:sp>
      <p:sp>
        <p:nvSpPr>
          <p:cNvPr id="12" name="TextBox 11">
            <a:extLst>
              <a:ext uri="{FF2B5EF4-FFF2-40B4-BE49-F238E27FC236}">
                <a16:creationId xmlns:a16="http://schemas.microsoft.com/office/drawing/2014/main" id="{7555813F-CD38-4BF0-91D0-D4D66697E54F}"/>
              </a:ext>
            </a:extLst>
          </p:cNvPr>
          <p:cNvSpPr txBox="1"/>
          <p:nvPr/>
        </p:nvSpPr>
        <p:spPr>
          <a:xfrm>
            <a:off x="4476467" y="4549676"/>
            <a:ext cx="7715534" cy="1754326"/>
          </a:xfrm>
          <a:prstGeom prst="rect">
            <a:avLst/>
          </a:prstGeom>
          <a:solidFill>
            <a:schemeClr val="accent1">
              <a:lumMod val="60000"/>
              <a:lumOff val="40000"/>
            </a:schemeClr>
          </a:solidFill>
        </p:spPr>
        <p:txBody>
          <a:bodyPr wrap="square" rtlCol="0">
            <a:spAutoFit/>
          </a:bodyPr>
          <a:lstStyle/>
          <a:p>
            <a:r>
              <a:rPr lang="vi-VN" sz="3600" dirty="0">
                <a:latin typeface="UTM Avo" panose="02040603050506020204" pitchFamily="18" charset="0"/>
                <a:cs typeface="Times New Roman" pitchFamily="18" charset="0"/>
              </a:rPr>
              <a:t>Chú guồng chân chạy vòng tròn, mỗi lúc một nhanh,bụi cuốn mù mịt , làm hoa mắt bầy sư tử</a:t>
            </a:r>
            <a:r>
              <a:rPr lang="en-US" sz="3600" dirty="0">
                <a:latin typeface="UTM Avo" panose="02040603050506020204" pitchFamily="18" charset="0"/>
                <a:cs typeface="Times New Roman" pitchFamily="18" charset="0"/>
              </a:rPr>
              <a:t>.</a:t>
            </a:r>
            <a:endParaRPr lang="en-US" dirty="0">
              <a:latin typeface="UTM Avo" panose="02040603050506020204" pitchFamily="18" charset="0"/>
            </a:endParaRPr>
          </a:p>
        </p:txBody>
      </p:sp>
      <p:pic>
        <p:nvPicPr>
          <p:cNvPr id="13" name="Picture 12" descr="image (32).png"/>
          <p:cNvPicPr>
            <a:picLocks noChangeAspect="1"/>
          </p:cNvPicPr>
          <p:nvPr/>
        </p:nvPicPr>
        <p:blipFill>
          <a:blip r:embed="rId2"/>
          <a:srcRect t="45970" r="-565" b="24577"/>
          <a:stretch>
            <a:fillRect/>
          </a:stretch>
        </p:blipFill>
        <p:spPr>
          <a:xfrm>
            <a:off x="0" y="2647666"/>
            <a:ext cx="4476466" cy="4210334"/>
          </a:xfrm>
          <a:prstGeom prst="rect">
            <a:avLst/>
          </a:prstGeom>
        </p:spPr>
      </p:pic>
      <p:sp>
        <p:nvSpPr>
          <p:cNvPr id="8" name="Action Button: Home 2">
            <a:hlinkClick r:id="rId3" action="ppaction://hlinksldjump"/>
            <a:extLst>
              <a:ext uri="{FF2B5EF4-FFF2-40B4-BE49-F238E27FC236}">
                <a16:creationId xmlns:a16="http://schemas.microsoft.com/office/drawing/2014/main" id="{FD38F276-E9CB-438C-89FF-5CB1522430DF}"/>
              </a:ext>
            </a:extLst>
          </p:cNvPr>
          <p:cNvSpPr/>
          <p:nvPr/>
        </p:nvSpPr>
        <p:spPr>
          <a:xfrm>
            <a:off x="11297158" y="6206349"/>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72340963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0134600" y="5741988"/>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orizontal Scroll 1">
            <a:extLst>
              <a:ext uri="{FF2B5EF4-FFF2-40B4-BE49-F238E27FC236}">
                <a16:creationId xmlns:a16="http://schemas.microsoft.com/office/drawing/2014/main" id="{E3B7ACA4-D3B8-4B83-8334-EC0F97D87195}"/>
              </a:ext>
            </a:extLst>
          </p:cNvPr>
          <p:cNvSpPr/>
          <p:nvPr/>
        </p:nvSpPr>
        <p:spPr>
          <a:xfrm>
            <a:off x="851292" y="356045"/>
            <a:ext cx="10489416" cy="1909185"/>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b="1" dirty="0" err="1">
                <a:solidFill>
                  <a:prstClr val="black"/>
                </a:solidFill>
                <a:latin typeface="UTM Avo" panose="02040603050506020204" pitchFamily="18" charset="0"/>
                <a:cs typeface="Times New Roman" pitchFamily="18" charset="0"/>
              </a:rPr>
              <a:t>Đọc</a:t>
            </a:r>
            <a:r>
              <a:rPr lang="en-US" sz="4400" b="1" dirty="0">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bài</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Những người bạn tốt </a:t>
            </a:r>
            <a:endParaRPr lang="en-US" sz="4400" b="1" dirty="0">
              <a:solidFill>
                <a:prstClr val="black"/>
              </a:solidFill>
              <a:latin typeface="UTM Avo" panose="02040603050506020204" pitchFamily="18" charset="0"/>
              <a:cs typeface="Times New Roman" pitchFamily="18" charset="0"/>
            </a:endParaRPr>
          </a:p>
          <a:p>
            <a:pPr algn="ctr"/>
            <a:r>
              <a:rPr lang="en-US" sz="4400" b="1" dirty="0">
                <a:solidFill>
                  <a:prstClr val="black"/>
                </a:solidFill>
                <a:latin typeface="UTM Avo" panose="02040603050506020204" pitchFamily="18" charset="0"/>
                <a:cs typeface="Times New Roman" pitchFamily="18" charset="0"/>
              </a:rPr>
              <a:t>(</a:t>
            </a:r>
            <a:r>
              <a:rPr lang="en-US" sz="4400" b="1" dirty="0" err="1">
                <a:solidFill>
                  <a:prstClr val="black"/>
                </a:solidFill>
                <a:latin typeface="UTM Avo" panose="02040603050506020204" pitchFamily="18" charset="0"/>
                <a:cs typeface="Times New Roman" pitchFamily="18" charset="0"/>
              </a:rPr>
              <a:t>trang</a:t>
            </a:r>
            <a:r>
              <a:rPr lang="vi-VN" sz="4400" b="1" dirty="0">
                <a:solidFill>
                  <a:prstClr val="black"/>
                </a:solidFill>
                <a:latin typeface="UTM Avo" panose="02040603050506020204" pitchFamily="18" charset="0"/>
                <a:cs typeface="Times New Roman" pitchFamily="18" charset="0"/>
              </a:rPr>
              <a:t> 63</a:t>
            </a:r>
            <a:r>
              <a:rPr lang="en-US" sz="4400" b="1" dirty="0">
                <a:solidFill>
                  <a:prstClr val="black"/>
                </a:solidFill>
                <a:latin typeface="UTM Avo" panose="02040603050506020204" pitchFamily="18" charset="0"/>
                <a:cs typeface="Times New Roman" pitchFamily="18" charset="0"/>
              </a:rPr>
              <a:t>)</a:t>
            </a:r>
          </a:p>
        </p:txBody>
      </p:sp>
      <p:sp>
        <p:nvSpPr>
          <p:cNvPr id="8" name="TextBox 7">
            <a:extLst>
              <a:ext uri="{FF2B5EF4-FFF2-40B4-BE49-F238E27FC236}">
                <a16:creationId xmlns:a16="http://schemas.microsoft.com/office/drawing/2014/main" id="{5F4A85C6-DF11-4964-B8FE-81896BD0C26A}"/>
              </a:ext>
            </a:extLst>
          </p:cNvPr>
          <p:cNvSpPr txBox="1"/>
          <p:nvPr/>
        </p:nvSpPr>
        <p:spPr>
          <a:xfrm>
            <a:off x="5478895" y="2258943"/>
            <a:ext cx="6518274" cy="1754326"/>
          </a:xfrm>
          <a:prstGeom prst="rect">
            <a:avLst/>
          </a:prstGeom>
          <a:solidFill>
            <a:schemeClr val="accent6">
              <a:lumMod val="60000"/>
              <a:lumOff val="40000"/>
            </a:schemeClr>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r>
              <a:rPr lang="vi-VN" sz="3600" dirty="0">
                <a:latin typeface="UTM Avo" panose="02040603050506020204" pitchFamily="18" charset="0"/>
                <a:cs typeface="Times New Roman" panose="02020603050405020304" pitchFamily="18" charset="0"/>
              </a:rPr>
              <a:t>Vì sao mèo xin lỗi hai bạn ếch và lợn </a:t>
            </a:r>
            <a:r>
              <a:rPr lang="en-US" sz="3600" dirty="0">
                <a:latin typeface="UTM Avo" panose="0204060305050602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BCB9F9B4-DA54-45E1-B1EE-BBE884787CC6}"/>
              </a:ext>
            </a:extLst>
          </p:cNvPr>
          <p:cNvSpPr txBox="1"/>
          <p:nvPr/>
        </p:nvSpPr>
        <p:spPr>
          <a:xfrm>
            <a:off x="5478895" y="4193631"/>
            <a:ext cx="6471227" cy="2308324"/>
          </a:xfrm>
          <a:prstGeom prst="rect">
            <a:avLst/>
          </a:prstGeom>
          <a:solidFill>
            <a:schemeClr val="accent6">
              <a:lumMod val="60000"/>
              <a:lumOff val="40000"/>
            </a:schemeClr>
          </a:solidFill>
        </p:spPr>
        <p:txBody>
          <a:bodyPr wrap="square" rtlCol="0">
            <a:spAutoFit/>
          </a:bodyPr>
          <a:lstStyle/>
          <a:p>
            <a:pPr algn="just"/>
            <a:r>
              <a:rPr lang="vi-VN" sz="3600" dirty="0">
                <a:latin typeface="UTM Avo" panose="02040603050506020204" pitchFamily="18" charset="0"/>
                <a:cs typeface="Times New Roman" panose="02020603050405020304" pitchFamily="18" charset="0"/>
              </a:rPr>
              <a:t>Vì mèo chê ếch và lợn nhưng hai bạn vẫn cứu mèo khi mèo bị rơi xuống nước</a:t>
            </a:r>
            <a:r>
              <a:rPr lang="en-US" sz="3600" dirty="0">
                <a:latin typeface="UTM Avo" panose="02040603050506020204" pitchFamily="18" charset="0"/>
                <a:cs typeface="Times New Roman" panose="02020603050405020304" pitchFamily="18" charset="0"/>
              </a:rPr>
              <a:t>.</a:t>
            </a:r>
          </a:p>
        </p:txBody>
      </p:sp>
      <p:pic>
        <p:nvPicPr>
          <p:cNvPr id="7" name="Picture 6" descr="image (39).png"/>
          <p:cNvPicPr>
            <a:picLocks noChangeAspect="1"/>
          </p:cNvPicPr>
          <p:nvPr/>
        </p:nvPicPr>
        <p:blipFill>
          <a:blip r:embed="rId3"/>
          <a:srcRect l="7167" t="65473" r="14118" b="5871"/>
          <a:stretch>
            <a:fillRect/>
          </a:stretch>
        </p:blipFill>
        <p:spPr>
          <a:xfrm>
            <a:off x="204717" y="2565778"/>
            <a:ext cx="4940489" cy="4292221"/>
          </a:xfrm>
          <a:prstGeom prst="rect">
            <a:avLst/>
          </a:prstGeom>
        </p:spPr>
      </p:pic>
      <p:sp>
        <p:nvSpPr>
          <p:cNvPr id="10" name="Action Button: Home 2">
            <a:hlinkClick r:id="rId4" action="ppaction://hlinksldjump"/>
            <a:extLst>
              <a:ext uri="{FF2B5EF4-FFF2-40B4-BE49-F238E27FC236}">
                <a16:creationId xmlns:a16="http://schemas.microsoft.com/office/drawing/2014/main" id="{A3E567A8-8555-4297-AAFE-2184688D9583}"/>
              </a:ext>
            </a:extLst>
          </p:cNvPr>
          <p:cNvSpPr/>
          <p:nvPr/>
        </p:nvSpPr>
        <p:spPr>
          <a:xfrm>
            <a:off x="11264322" y="6136842"/>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399677777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1">
            <a:extLst>
              <a:ext uri="{FF2B5EF4-FFF2-40B4-BE49-F238E27FC236}">
                <a16:creationId xmlns:a16="http://schemas.microsoft.com/office/drawing/2014/main" id="{B00780AE-B35C-425F-9F14-8E99E2C4DD2C}"/>
              </a:ext>
            </a:extLst>
          </p:cNvPr>
          <p:cNvSpPr/>
          <p:nvPr/>
        </p:nvSpPr>
        <p:spPr>
          <a:xfrm>
            <a:off x="381000" y="430212"/>
            <a:ext cx="11811000" cy="1900816"/>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4400" b="1" dirty="0" err="1">
                <a:solidFill>
                  <a:prstClr val="black"/>
                </a:solidFill>
                <a:latin typeface="UTM Avo" panose="02040603050506020204" pitchFamily="18" charset="0"/>
                <a:cs typeface="Times New Roman" pitchFamily="18" charset="0"/>
              </a:rPr>
              <a:t>Đọc</a:t>
            </a:r>
            <a:r>
              <a:rPr lang="en-US" sz="4400" b="1" dirty="0">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bài</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Thỏ trắng </a:t>
            </a:r>
            <a:r>
              <a:rPr lang="vi-VN" sz="4400" b="1">
                <a:solidFill>
                  <a:prstClr val="black"/>
                </a:solidFill>
                <a:latin typeface="UTM Avo" panose="02040603050506020204" pitchFamily="18" charset="0"/>
                <a:cs typeface="Times New Roman" pitchFamily="18" charset="0"/>
              </a:rPr>
              <a:t>và quạ</a:t>
            </a:r>
            <a:r>
              <a:rPr lang="en-US" sz="4400" b="1">
                <a:solidFill>
                  <a:prstClr val="black"/>
                </a:solidFill>
                <a:latin typeface="UTM Avo" panose="02040603050506020204" pitchFamily="18" charset="0"/>
                <a:cs typeface="Times New Roman" pitchFamily="18" charset="0"/>
              </a:rPr>
              <a:t> </a:t>
            </a:r>
            <a:r>
              <a:rPr lang="vi-VN" sz="4400" b="1">
                <a:solidFill>
                  <a:prstClr val="black"/>
                </a:solidFill>
                <a:latin typeface="UTM Avo" panose="02040603050506020204" pitchFamily="18" charset="0"/>
                <a:cs typeface="Times New Roman" pitchFamily="18" charset="0"/>
              </a:rPr>
              <a:t>khoang</a:t>
            </a:r>
            <a:endParaRPr lang="en-US" sz="4400" b="1">
              <a:solidFill>
                <a:prstClr val="black"/>
              </a:solidFill>
              <a:latin typeface="UTM Avo" panose="02040603050506020204" pitchFamily="18" charset="0"/>
              <a:cs typeface="Times New Roman" pitchFamily="18" charset="0"/>
            </a:endParaRPr>
          </a:p>
          <a:p>
            <a:pPr algn="ctr"/>
            <a:r>
              <a:rPr lang="en-US" sz="4400" b="1">
                <a:solidFill>
                  <a:prstClr val="black"/>
                </a:solidFill>
                <a:latin typeface="UTM Avo" panose="02040603050506020204" pitchFamily="18" charset="0"/>
                <a:cs typeface="Times New Roman" pitchFamily="18" charset="0"/>
              </a:rPr>
              <a:t>(</a:t>
            </a:r>
            <a:r>
              <a:rPr lang="en-US" sz="4400" b="1" dirty="0" err="1">
                <a:solidFill>
                  <a:prstClr val="black"/>
                </a:solidFill>
                <a:latin typeface="UTM Avo" panose="02040603050506020204" pitchFamily="18" charset="0"/>
                <a:cs typeface="Times New Roman" pitchFamily="18" charset="0"/>
              </a:rPr>
              <a:t>Tr</a:t>
            </a:r>
            <a:r>
              <a:rPr lang="vi-VN" sz="4400" b="1" dirty="0">
                <a:solidFill>
                  <a:prstClr val="black"/>
                </a:solidFill>
                <a:latin typeface="UTM Avo" panose="02040603050506020204" pitchFamily="18" charset="0"/>
                <a:cs typeface="Times New Roman" pitchFamily="18" charset="0"/>
              </a:rPr>
              <a:t>ang 61</a:t>
            </a:r>
            <a:r>
              <a:rPr lang="en-US" sz="4400" b="1" dirty="0">
                <a:solidFill>
                  <a:prstClr val="black"/>
                </a:solidFill>
                <a:latin typeface="UTM Avo" panose="02040603050506020204" pitchFamily="18" charset="0"/>
                <a:cs typeface="Times New Roman" pitchFamily="18" charset="0"/>
              </a:rPr>
              <a:t>)</a:t>
            </a:r>
          </a:p>
        </p:txBody>
      </p:sp>
      <p:sp>
        <p:nvSpPr>
          <p:cNvPr id="9" name="TextBox 8">
            <a:extLst>
              <a:ext uri="{FF2B5EF4-FFF2-40B4-BE49-F238E27FC236}">
                <a16:creationId xmlns:a16="http://schemas.microsoft.com/office/drawing/2014/main" id="{950A81CC-22BF-465C-A357-F665E92FA677}"/>
              </a:ext>
            </a:extLst>
          </p:cNvPr>
          <p:cNvSpPr txBox="1"/>
          <p:nvPr/>
        </p:nvSpPr>
        <p:spPr>
          <a:xfrm>
            <a:off x="4831307" y="2331028"/>
            <a:ext cx="7360693" cy="2031325"/>
          </a:xfrm>
          <a:prstGeom prst="rect">
            <a:avLst/>
          </a:prstGeom>
          <a:solidFill>
            <a:srgbClr val="79EDD7"/>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r>
              <a:rPr lang="vi-VN" sz="3600" dirty="0">
                <a:latin typeface="UTM Avo" panose="02040603050506020204" pitchFamily="18" charset="0"/>
                <a:cs typeface="Times New Roman" pitchFamily="18" charset="0"/>
              </a:rPr>
              <a:t>Vì sao quạ mắng thỏ khoác lác</a:t>
            </a:r>
            <a:r>
              <a:rPr lang="en-US" sz="3600" dirty="0">
                <a:latin typeface="UTM Avo" panose="02040603050506020204" pitchFamily="18" charset="0"/>
                <a:cs typeface="Times New Roman" pitchFamily="18" charset="0"/>
              </a:rPr>
              <a:t>?</a:t>
            </a:r>
          </a:p>
          <a:p>
            <a:endParaRPr lang="en-US" dirty="0">
              <a:latin typeface="UTM Avo" panose="02040603050506020204" pitchFamily="18" charset="0"/>
            </a:endParaRPr>
          </a:p>
        </p:txBody>
      </p:sp>
      <p:sp>
        <p:nvSpPr>
          <p:cNvPr id="10" name="TextBox 9">
            <a:extLst>
              <a:ext uri="{FF2B5EF4-FFF2-40B4-BE49-F238E27FC236}">
                <a16:creationId xmlns:a16="http://schemas.microsoft.com/office/drawing/2014/main" id="{568D144D-1495-4CE7-BE98-F084484DDC25}"/>
              </a:ext>
            </a:extLst>
          </p:cNvPr>
          <p:cNvSpPr txBox="1"/>
          <p:nvPr/>
        </p:nvSpPr>
        <p:spPr>
          <a:xfrm>
            <a:off x="4869073" y="4408233"/>
            <a:ext cx="6708777" cy="1754326"/>
          </a:xfrm>
          <a:prstGeom prst="rect">
            <a:avLst/>
          </a:prstGeom>
          <a:solidFill>
            <a:schemeClr val="accent1">
              <a:lumMod val="60000"/>
              <a:lumOff val="40000"/>
            </a:schemeClr>
          </a:solidFill>
        </p:spPr>
        <p:txBody>
          <a:bodyPr wrap="square" rtlCol="0">
            <a:spAutoFit/>
          </a:bodyPr>
          <a:lstStyle/>
          <a:p>
            <a:pPr algn="ctr"/>
            <a:r>
              <a:rPr lang="vi-VN" sz="3600" dirty="0">
                <a:latin typeface="UTM Avo" panose="02040603050506020204" pitchFamily="18" charset="0"/>
                <a:cs typeface="Times New Roman" pitchFamily="18" charset="0"/>
              </a:rPr>
              <a:t>Vì thỏ không biết bay nhưng thỏ lại khoe với các bạn là: “ tớ biết bay”</a:t>
            </a:r>
            <a:r>
              <a:rPr lang="en-US" sz="3600" dirty="0">
                <a:latin typeface="UTM Avo" panose="02040603050506020204" pitchFamily="18" charset="0"/>
                <a:cs typeface="Times New Roman" pitchFamily="18" charset="0"/>
              </a:rPr>
              <a:t>.</a:t>
            </a:r>
            <a:endParaRPr lang="en-US" dirty="0">
              <a:latin typeface="UTM Avo" panose="02040603050506020204" pitchFamily="18" charset="0"/>
            </a:endParaRPr>
          </a:p>
        </p:txBody>
      </p:sp>
      <p:pic>
        <p:nvPicPr>
          <p:cNvPr id="8" name="Picture 7" descr="image (38).png"/>
          <p:cNvPicPr>
            <a:picLocks noChangeAspect="1"/>
          </p:cNvPicPr>
          <p:nvPr/>
        </p:nvPicPr>
        <p:blipFill>
          <a:blip r:embed="rId2"/>
          <a:srcRect l="5013" t="59502" r="2990" b="4876"/>
          <a:stretch>
            <a:fillRect/>
          </a:stretch>
        </p:blipFill>
        <p:spPr>
          <a:xfrm>
            <a:off x="0" y="2702257"/>
            <a:ext cx="4722125" cy="3889612"/>
          </a:xfrm>
          <a:prstGeom prst="rect">
            <a:avLst/>
          </a:prstGeom>
        </p:spPr>
      </p:pic>
      <p:sp>
        <p:nvSpPr>
          <p:cNvPr id="7" name="Action Button: Home 2">
            <a:hlinkClick r:id="rId3" action="ppaction://hlinksldjump"/>
            <a:extLst>
              <a:ext uri="{FF2B5EF4-FFF2-40B4-BE49-F238E27FC236}">
                <a16:creationId xmlns:a16="http://schemas.microsoft.com/office/drawing/2014/main" id="{65A86EFB-9F3B-411B-A5EC-EBBC85101574}"/>
              </a:ext>
            </a:extLst>
          </p:cNvPr>
          <p:cNvSpPr/>
          <p:nvPr/>
        </p:nvSpPr>
        <p:spPr>
          <a:xfrm>
            <a:off x="11381898" y="6208439"/>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420509343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orizontal Scroll 1">
            <a:extLst>
              <a:ext uri="{FF2B5EF4-FFF2-40B4-BE49-F238E27FC236}">
                <a16:creationId xmlns:a16="http://schemas.microsoft.com/office/drawing/2014/main" id="{13895551-C493-4628-9AFC-DF80B9A6AE9E}"/>
              </a:ext>
            </a:extLst>
          </p:cNvPr>
          <p:cNvSpPr/>
          <p:nvPr/>
        </p:nvSpPr>
        <p:spPr>
          <a:xfrm>
            <a:off x="754743" y="449129"/>
            <a:ext cx="10682514" cy="198120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prstClr val="black"/>
                </a:solidFill>
                <a:latin typeface="UTM Avo" panose="02040603050506020204" pitchFamily="18" charset="0"/>
                <a:cs typeface="Times New Roman" pitchFamily="18" charset="0"/>
              </a:rPr>
              <a:t>Đọc</a:t>
            </a:r>
            <a:r>
              <a:rPr lang="en-US" sz="4400" b="1" dirty="0">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bài</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Mèo dạy hổ</a:t>
            </a:r>
            <a:endParaRPr lang="en-US" sz="4400" b="1" dirty="0">
              <a:solidFill>
                <a:prstClr val="black"/>
              </a:solidFill>
              <a:latin typeface="UTM Avo" panose="02040603050506020204" pitchFamily="18" charset="0"/>
              <a:cs typeface="Times New Roman" pitchFamily="18" charset="0"/>
            </a:endParaRPr>
          </a:p>
          <a:p>
            <a:pPr algn="ctr"/>
            <a:r>
              <a:rPr lang="en-US" sz="4400" b="1" dirty="0">
                <a:solidFill>
                  <a:prstClr val="black"/>
                </a:solidFill>
                <a:latin typeface="UTM Avo" panose="02040603050506020204" pitchFamily="18" charset="0"/>
                <a:cs typeface="Times New Roman" pitchFamily="18" charset="0"/>
              </a:rPr>
              <a:t>(</a:t>
            </a:r>
            <a:r>
              <a:rPr lang="en-US" sz="4400" b="1" dirty="0" err="1">
                <a:solidFill>
                  <a:prstClr val="black"/>
                </a:solidFill>
                <a:latin typeface="UTM Avo" panose="02040603050506020204" pitchFamily="18" charset="0"/>
                <a:cs typeface="Times New Roman" pitchFamily="18" charset="0"/>
              </a:rPr>
              <a:t>trang</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25</a:t>
            </a:r>
            <a:r>
              <a:rPr lang="en-US" sz="4400" b="1" dirty="0">
                <a:solidFill>
                  <a:prstClr val="black"/>
                </a:solidFill>
                <a:latin typeface="UTM Avo" panose="02040603050506020204" pitchFamily="18" charset="0"/>
                <a:cs typeface="Times New Roman" pitchFamily="18" charset="0"/>
              </a:rPr>
              <a:t>)</a:t>
            </a:r>
          </a:p>
        </p:txBody>
      </p:sp>
      <p:sp>
        <p:nvSpPr>
          <p:cNvPr id="11" name="TextBox 10">
            <a:extLst>
              <a:ext uri="{FF2B5EF4-FFF2-40B4-BE49-F238E27FC236}">
                <a16:creationId xmlns:a16="http://schemas.microsoft.com/office/drawing/2014/main" id="{866EF19E-FBD5-4F2E-9AF3-F723CDF67F94}"/>
              </a:ext>
            </a:extLst>
          </p:cNvPr>
          <p:cNvSpPr txBox="1"/>
          <p:nvPr/>
        </p:nvSpPr>
        <p:spPr>
          <a:xfrm>
            <a:off x="5070765" y="2430329"/>
            <a:ext cx="6733308" cy="1754326"/>
          </a:xfrm>
          <a:prstGeom prst="rect">
            <a:avLst/>
          </a:prstGeom>
          <a:solidFill>
            <a:schemeClr val="accent4">
              <a:lumMod val="60000"/>
              <a:lumOff val="40000"/>
            </a:schemeClr>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r>
              <a:rPr lang="vi-VN" sz="3600" dirty="0">
                <a:latin typeface="UTM Avo" panose="02040603050506020204" pitchFamily="18" charset="0"/>
                <a:cs typeface="Times New Roman" panose="02020603050405020304" pitchFamily="18" charset="0"/>
              </a:rPr>
              <a:t>Vì sao Mèo không dạy Hổ nữa </a:t>
            </a:r>
            <a:r>
              <a:rPr lang="en-US" sz="3600" dirty="0">
                <a:latin typeface="UTM Avo" panose="0204060305050602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3BBD6B3E-CE14-4F52-9ABD-3D31F128A1B1}"/>
              </a:ext>
            </a:extLst>
          </p:cNvPr>
          <p:cNvSpPr txBox="1"/>
          <p:nvPr/>
        </p:nvSpPr>
        <p:spPr>
          <a:xfrm>
            <a:off x="4967526" y="4597239"/>
            <a:ext cx="6733307"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3600" dirty="0">
                <a:latin typeface="UTM Avo" panose="02040603050506020204" pitchFamily="18" charset="0"/>
                <a:cs typeface="Times New Roman" panose="02020603050405020304" pitchFamily="18" charset="0"/>
              </a:rPr>
              <a:t>Vì Hổ không giữ lời hứa</a:t>
            </a:r>
            <a:r>
              <a:rPr lang="en-US" sz="3600" dirty="0">
                <a:latin typeface="UTM Avo" panose="02040603050506020204" pitchFamily="18" charset="0"/>
                <a:cs typeface="Times New Roman" panose="02020603050405020304" pitchFamily="18" charset="0"/>
              </a:rPr>
              <a:t>?</a:t>
            </a:r>
          </a:p>
        </p:txBody>
      </p:sp>
      <p:pic>
        <p:nvPicPr>
          <p:cNvPr id="6" name="Picture 5" descr="image (35).png"/>
          <p:cNvPicPr>
            <a:picLocks noChangeAspect="1"/>
          </p:cNvPicPr>
          <p:nvPr/>
        </p:nvPicPr>
        <p:blipFill>
          <a:blip r:embed="rId2"/>
          <a:srcRect l="30034" t="56244" r="642" b="-1020"/>
          <a:stretch>
            <a:fillRect/>
          </a:stretch>
        </p:blipFill>
        <p:spPr>
          <a:xfrm>
            <a:off x="0" y="2538484"/>
            <a:ext cx="4817659" cy="4319516"/>
          </a:xfrm>
          <a:prstGeom prst="rect">
            <a:avLst/>
          </a:prstGeom>
        </p:spPr>
      </p:pic>
      <p:sp>
        <p:nvSpPr>
          <p:cNvPr id="8" name="Action Button: Home 2">
            <a:hlinkClick r:id="rId3" action="ppaction://hlinksldjump"/>
            <a:extLst>
              <a:ext uri="{FF2B5EF4-FFF2-40B4-BE49-F238E27FC236}">
                <a16:creationId xmlns:a16="http://schemas.microsoft.com/office/drawing/2014/main" id="{F50A8C29-CAC5-4953-BB3C-78F3F9BD5CDA}"/>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363774126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g về ttoor.jpg"/>
          <p:cNvPicPr>
            <a:picLocks noChangeAspect="1"/>
          </p:cNvPicPr>
          <p:nvPr/>
        </p:nvPicPr>
        <p:blipFill>
          <a:blip r:embed="rId2"/>
          <a:stretch>
            <a:fillRect/>
          </a:stretch>
        </p:blipFill>
        <p:spPr>
          <a:xfrm>
            <a:off x="0" y="422694"/>
            <a:ext cx="12192000" cy="6635070"/>
          </a:xfrm>
          <a:prstGeom prst="rect">
            <a:avLst/>
          </a:prstGeom>
        </p:spPr>
      </p:pic>
      <p:sp>
        <p:nvSpPr>
          <p:cNvPr id="4" name="TextBox 3"/>
          <p:cNvSpPr txBox="1"/>
          <p:nvPr/>
        </p:nvSpPr>
        <p:spPr>
          <a:xfrm>
            <a:off x="2886075" y="1959520"/>
            <a:ext cx="6443235" cy="1200329"/>
          </a:xfrm>
          <a:prstGeom prst="rect">
            <a:avLst/>
          </a:prstGeom>
          <a:noFill/>
        </p:spPr>
        <p:txBody>
          <a:bodyPr wrap="square" rtlCol="0">
            <a:spAutoFit/>
          </a:bodyPr>
          <a:lstStyle/>
          <a:p>
            <a:pPr algn="ctr"/>
            <a:r>
              <a:rPr lang="vi-VN" sz="7200" b="1" dirty="0">
                <a:solidFill>
                  <a:srgbClr val="FF0000"/>
                </a:solidFill>
                <a:latin typeface="+mj-lt"/>
                <a:cs typeface="Times New Roman" pitchFamily="18" charset="0"/>
              </a:rPr>
              <a:t>KHỞI ĐỘNG </a:t>
            </a:r>
            <a:endParaRPr lang="en-US" sz="7200" b="1" dirty="0">
              <a:solidFill>
                <a:srgbClr val="FF0000"/>
              </a:solidFill>
              <a:latin typeface="+mj-lt"/>
              <a:cs typeface="Times New Roman" pitchFamily="18" charset="0"/>
            </a:endParaRPr>
          </a:p>
        </p:txBody>
      </p:sp>
      <p:pic>
        <p:nvPicPr>
          <p:cNvPr id="5" name="Picture 4" descr="6-mau_slide_powerpoint_dep_ctu.vn_(243).gif"/>
          <p:cNvPicPr>
            <a:picLocks noChangeAspect="1"/>
          </p:cNvPicPr>
          <p:nvPr/>
        </p:nvPicPr>
        <p:blipFill>
          <a:blip r:embed="rId3"/>
          <a:stretch>
            <a:fillRect/>
          </a:stretch>
        </p:blipFill>
        <p:spPr>
          <a:xfrm>
            <a:off x="7329061" y="499140"/>
            <a:ext cx="3762375" cy="1397000"/>
          </a:xfrm>
          <a:prstGeom prst="rect">
            <a:avLst/>
          </a:prstGeom>
        </p:spPr>
      </p:pic>
      <p:pic>
        <p:nvPicPr>
          <p:cNvPr id="6" name="Picture 5" descr="hinh-anh-dong-hoat-hinh7.gif"/>
          <p:cNvPicPr>
            <a:picLocks noChangeAspect="1"/>
          </p:cNvPicPr>
          <p:nvPr/>
        </p:nvPicPr>
        <p:blipFill>
          <a:blip r:embed="rId4"/>
          <a:stretch>
            <a:fillRect/>
          </a:stretch>
        </p:blipFill>
        <p:spPr>
          <a:xfrm>
            <a:off x="4572001" y="3714750"/>
            <a:ext cx="3614738" cy="3143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1">
            <a:extLst>
              <a:ext uri="{FF2B5EF4-FFF2-40B4-BE49-F238E27FC236}">
                <a16:creationId xmlns:a16="http://schemas.microsoft.com/office/drawing/2014/main" id="{02E2BA5C-8E5E-4C52-911D-DC0535BDA239}"/>
              </a:ext>
            </a:extLst>
          </p:cNvPr>
          <p:cNvSpPr/>
          <p:nvPr/>
        </p:nvSpPr>
        <p:spPr>
          <a:xfrm>
            <a:off x="1063181" y="320153"/>
            <a:ext cx="10065638" cy="198120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prstClr val="black"/>
                </a:solidFill>
                <a:latin typeface="UTM Avo" panose="02040603050506020204" pitchFamily="18" charset="0"/>
                <a:cs typeface="Times New Roman" pitchFamily="18" charset="0"/>
              </a:rPr>
              <a:t>Đọc</a:t>
            </a:r>
            <a:r>
              <a:rPr lang="en-US" sz="4400" b="1" dirty="0">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bài</a:t>
            </a:r>
            <a:r>
              <a:rPr lang="en-US" sz="4400" b="1" dirty="0">
                <a:solidFill>
                  <a:prstClr val="black"/>
                </a:solidFill>
                <a:latin typeface="UTM Avo" panose="02040603050506020204" pitchFamily="18" charset="0"/>
                <a:cs typeface="Times New Roman" pitchFamily="18" charset="0"/>
              </a:rPr>
              <a:t>: </a:t>
            </a:r>
            <a:r>
              <a:rPr lang="vi-VN" sz="4400" b="1">
                <a:solidFill>
                  <a:prstClr val="black"/>
                </a:solidFill>
                <a:latin typeface="UTM Avo" panose="02040603050506020204" pitchFamily="18" charset="0"/>
                <a:cs typeface="Times New Roman" pitchFamily="18" charset="0"/>
              </a:rPr>
              <a:t>Điều ước</a:t>
            </a:r>
            <a:r>
              <a:rPr lang="en-US" sz="4400" b="1">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trang</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33</a:t>
            </a:r>
            <a:r>
              <a:rPr lang="en-US" sz="4400" b="1" dirty="0">
                <a:solidFill>
                  <a:prstClr val="black"/>
                </a:solidFill>
                <a:latin typeface="UTM Avo" panose="02040603050506020204" pitchFamily="18" charset="0"/>
                <a:cs typeface="Times New Roman" pitchFamily="18" charset="0"/>
              </a:rPr>
              <a:t>)</a:t>
            </a:r>
          </a:p>
        </p:txBody>
      </p:sp>
      <p:sp>
        <p:nvSpPr>
          <p:cNvPr id="8" name="TextBox 7">
            <a:extLst>
              <a:ext uri="{FF2B5EF4-FFF2-40B4-BE49-F238E27FC236}">
                <a16:creationId xmlns:a16="http://schemas.microsoft.com/office/drawing/2014/main" id="{D8EF96F7-1D60-4AA7-9234-7E98B8283BEE}"/>
              </a:ext>
            </a:extLst>
          </p:cNvPr>
          <p:cNvSpPr txBox="1"/>
          <p:nvPr/>
        </p:nvSpPr>
        <p:spPr>
          <a:xfrm>
            <a:off x="831850" y="2160656"/>
            <a:ext cx="11124618" cy="1200329"/>
          </a:xfrm>
          <a:prstGeom prst="rect">
            <a:avLst/>
          </a:prstGeom>
          <a:solidFill>
            <a:schemeClr val="accent4">
              <a:lumMod val="60000"/>
              <a:lumOff val="40000"/>
            </a:schemeClr>
          </a:solidFill>
        </p:spPr>
        <p:txBody>
          <a:bodyPr wrap="square" rtlCol="0">
            <a:spAutoFit/>
          </a:bodyPr>
          <a:lstStyle/>
          <a:p>
            <a:pPr algn="ctr"/>
            <a:r>
              <a:rPr lang="en-US" sz="3600" b="1" dirty="0" err="1">
                <a:latin typeface="UTM Avo" panose="02040603050506020204" pitchFamily="18" charset="0"/>
                <a:cs typeface="Times New Roman" pitchFamily="18" charset="0"/>
              </a:rPr>
              <a:t>Trả</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lời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câu</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hỏi</a:t>
            </a:r>
            <a:r>
              <a:rPr lang="en-US" sz="3600" b="1" dirty="0">
                <a:latin typeface="UTM Avo" panose="02040603050506020204" pitchFamily="18" charset="0"/>
                <a:cs typeface="Times New Roman" pitchFamily="18" charset="0"/>
              </a:rPr>
              <a:t> </a:t>
            </a:r>
            <a:r>
              <a:rPr lang="en-US" sz="3600" b="1" dirty="0" err="1">
                <a:latin typeface="UTM Avo" panose="02040603050506020204" pitchFamily="18" charset="0"/>
                <a:cs typeface="Times New Roman" pitchFamily="18" charset="0"/>
              </a:rPr>
              <a:t>sau</a:t>
            </a:r>
            <a:r>
              <a:rPr lang="en-US" sz="3600" b="1" dirty="0">
                <a:latin typeface="UTM Avo" panose="02040603050506020204" pitchFamily="18" charset="0"/>
                <a:cs typeface="Times New Roman" pitchFamily="18" charset="0"/>
              </a:rPr>
              <a:t>:</a:t>
            </a:r>
          </a:p>
          <a:p>
            <a:pPr algn="ctr"/>
            <a:r>
              <a:rPr lang="vi-VN" sz="3600" dirty="0">
                <a:latin typeface="UTM Avo" panose="02040603050506020204" pitchFamily="18" charset="0"/>
                <a:cs typeface="Times New Roman" panose="02020603050405020304" pitchFamily="18" charset="0"/>
              </a:rPr>
              <a:t>Vì sao bác đánh cá vẫn nghèo như xưa </a:t>
            </a:r>
            <a:r>
              <a:rPr lang="en-US" sz="3600" dirty="0">
                <a:latin typeface="UTM Avo" panose="0204060305050602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D7FCBC0-B24F-40C8-8493-8C5D5485B89D}"/>
              </a:ext>
            </a:extLst>
          </p:cNvPr>
          <p:cNvSpPr txBox="1"/>
          <p:nvPr/>
        </p:nvSpPr>
        <p:spPr>
          <a:xfrm>
            <a:off x="4987635" y="3566708"/>
            <a:ext cx="6968833" cy="1754326"/>
          </a:xfrm>
          <a:prstGeom prst="rect">
            <a:avLst/>
          </a:prstGeom>
          <a:solidFill>
            <a:schemeClr val="accent4">
              <a:lumMod val="60000"/>
              <a:lumOff val="40000"/>
            </a:schemeClr>
          </a:solidFill>
        </p:spPr>
        <p:txBody>
          <a:bodyPr wrap="square" rtlCol="0">
            <a:spAutoFit/>
          </a:bodyPr>
          <a:lstStyle/>
          <a:p>
            <a:pPr algn="just"/>
            <a:r>
              <a:rPr lang="vi-VN" sz="3600" dirty="0">
                <a:latin typeface="UTM Avo" panose="02040603050506020204" pitchFamily="18" charset="0"/>
                <a:cs typeface="Times New Roman" panose="02020603050405020304" pitchFamily="18" charset="0"/>
              </a:rPr>
              <a:t>Vì Bác đánh cá quá tham lam nên cuối cùng không được gì cả</a:t>
            </a:r>
            <a:r>
              <a:rPr lang="en-US" sz="3600" dirty="0">
                <a:latin typeface="UTM Avo" panose="02040603050506020204" pitchFamily="18" charset="0"/>
                <a:cs typeface="Times New Roman" panose="02020603050405020304" pitchFamily="18" charset="0"/>
              </a:rPr>
              <a:t>.</a:t>
            </a:r>
          </a:p>
        </p:txBody>
      </p:sp>
      <p:pic>
        <p:nvPicPr>
          <p:cNvPr id="10" name="Picture 9" descr="image (36).png"/>
          <p:cNvPicPr>
            <a:picLocks noChangeAspect="1"/>
          </p:cNvPicPr>
          <p:nvPr/>
        </p:nvPicPr>
        <p:blipFill>
          <a:blip r:embed="rId2"/>
          <a:srcRect l="75595" t="30316" r="1231"/>
          <a:stretch>
            <a:fillRect/>
          </a:stretch>
        </p:blipFill>
        <p:spPr>
          <a:xfrm>
            <a:off x="3452883" y="3521122"/>
            <a:ext cx="1610436" cy="3336878"/>
          </a:xfrm>
          <a:prstGeom prst="rect">
            <a:avLst/>
          </a:prstGeom>
        </p:spPr>
      </p:pic>
      <p:pic>
        <p:nvPicPr>
          <p:cNvPr id="11" name="Picture 10" descr="image (36).png"/>
          <p:cNvPicPr>
            <a:picLocks noChangeAspect="1"/>
          </p:cNvPicPr>
          <p:nvPr/>
        </p:nvPicPr>
        <p:blipFill>
          <a:blip r:embed="rId3" cstate="print"/>
          <a:srcRect t="78300" r="20673" b="492"/>
          <a:stretch>
            <a:fillRect/>
          </a:stretch>
        </p:blipFill>
        <p:spPr>
          <a:xfrm>
            <a:off x="0" y="5220929"/>
            <a:ext cx="3684895" cy="1637071"/>
          </a:xfrm>
          <a:prstGeom prst="rect">
            <a:avLst/>
          </a:prstGeom>
        </p:spPr>
      </p:pic>
      <p:sp>
        <p:nvSpPr>
          <p:cNvPr id="12" name="Action Button: Home 2">
            <a:hlinkClick r:id="rId4" action="ppaction://hlinksldjump"/>
            <a:extLst>
              <a:ext uri="{FF2B5EF4-FFF2-40B4-BE49-F238E27FC236}">
                <a16:creationId xmlns:a16="http://schemas.microsoft.com/office/drawing/2014/main" id="{7FFC9FB0-2E89-4B9B-AE00-B3D5016DCFBA}"/>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370700833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78244"/>
      </p:ext>
    </p:extLst>
  </p:cSld>
  <p:clrMapOvr>
    <a:masterClrMapping/>
  </p:clrMapOvr>
  <p:transition>
    <p:blinds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78169E3C-0366-4CDB-A8E3-8F58FE1E42FC}"/>
              </a:ext>
            </a:extLst>
          </p:cNvPr>
          <p:cNvPicPr>
            <a:picLocks noChangeAspect="1"/>
          </p:cNvPicPr>
          <p:nvPr/>
        </p:nvPicPr>
        <p:blipFill>
          <a:blip r:embed="rId3"/>
          <a:stretch>
            <a:fillRect/>
          </a:stretch>
        </p:blipFill>
        <p:spPr>
          <a:xfrm>
            <a:off x="282145" y="699772"/>
            <a:ext cx="1599722" cy="1424963"/>
          </a:xfrm>
          <a:prstGeom prst="rect">
            <a:avLst/>
          </a:prstGeom>
        </p:spPr>
      </p:pic>
      <p:sp>
        <p:nvSpPr>
          <p:cNvPr id="5" name="Rectangle 4">
            <a:extLst>
              <a:ext uri="{FF2B5EF4-FFF2-40B4-BE49-F238E27FC236}">
                <a16:creationId xmlns:a16="http://schemas.microsoft.com/office/drawing/2014/main" id="{BF55D182-E5A7-4F4D-AB85-5546D8AD1B19}"/>
              </a:ext>
            </a:extLst>
          </p:cNvPr>
          <p:cNvSpPr/>
          <p:nvPr/>
        </p:nvSpPr>
        <p:spPr>
          <a:xfrm>
            <a:off x="151544" y="626946"/>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6" name="Oval 5">
            <a:extLst>
              <a:ext uri="{FF2B5EF4-FFF2-40B4-BE49-F238E27FC236}">
                <a16:creationId xmlns:a16="http://schemas.microsoft.com/office/drawing/2014/main" id="{29721781-2A62-44BC-A7CF-EB9A3A341912}"/>
              </a:ext>
            </a:extLst>
          </p:cNvPr>
          <p:cNvSpPr/>
          <p:nvPr/>
        </p:nvSpPr>
        <p:spPr>
          <a:xfrm>
            <a:off x="185513" y="1859859"/>
            <a:ext cx="400412" cy="3575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pic>
        <p:nvPicPr>
          <p:cNvPr id="8" name="Picture 7">
            <a:hlinkClick r:id="rId4" action="ppaction://hlinksldjump"/>
            <a:extLst>
              <a:ext uri="{FF2B5EF4-FFF2-40B4-BE49-F238E27FC236}">
                <a16:creationId xmlns:a16="http://schemas.microsoft.com/office/drawing/2014/main" id="{D10642B0-DBAD-47F0-B9B5-C37F5BF14F33}"/>
              </a:ext>
            </a:extLst>
          </p:cNvPr>
          <p:cNvPicPr>
            <a:picLocks noChangeAspect="1"/>
          </p:cNvPicPr>
          <p:nvPr/>
        </p:nvPicPr>
        <p:blipFill>
          <a:blip r:embed="rId5" cstate="print"/>
          <a:stretch>
            <a:fillRect/>
          </a:stretch>
        </p:blipFill>
        <p:spPr>
          <a:xfrm>
            <a:off x="2432323" y="879997"/>
            <a:ext cx="1438929" cy="1313981"/>
          </a:xfrm>
          <a:prstGeom prst="rect">
            <a:avLst/>
          </a:prstGeom>
        </p:spPr>
      </p:pic>
      <p:sp>
        <p:nvSpPr>
          <p:cNvPr id="9" name="Rectangle 8">
            <a:extLst>
              <a:ext uri="{FF2B5EF4-FFF2-40B4-BE49-F238E27FC236}">
                <a16:creationId xmlns:a16="http://schemas.microsoft.com/office/drawing/2014/main" id="{32087DB7-A6F2-43C0-A263-5537084EF510}"/>
              </a:ext>
            </a:extLst>
          </p:cNvPr>
          <p:cNvSpPr/>
          <p:nvPr/>
        </p:nvSpPr>
        <p:spPr>
          <a:xfrm>
            <a:off x="2131419" y="650947"/>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0" name="Oval 9">
            <a:extLst>
              <a:ext uri="{FF2B5EF4-FFF2-40B4-BE49-F238E27FC236}">
                <a16:creationId xmlns:a16="http://schemas.microsoft.com/office/drawing/2014/main" id="{F9409693-2C74-4F29-A052-4481537E7785}"/>
              </a:ext>
            </a:extLst>
          </p:cNvPr>
          <p:cNvSpPr/>
          <p:nvPr/>
        </p:nvSpPr>
        <p:spPr>
          <a:xfrm>
            <a:off x="2124368" y="1864984"/>
            <a:ext cx="497210" cy="3870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1" name="Rectangle 10">
            <a:extLst>
              <a:ext uri="{FF2B5EF4-FFF2-40B4-BE49-F238E27FC236}">
                <a16:creationId xmlns:a16="http://schemas.microsoft.com/office/drawing/2014/main" id="{9DF0E2B0-9811-4C70-A176-10C58F25C869}"/>
              </a:ext>
            </a:extLst>
          </p:cNvPr>
          <p:cNvSpPr/>
          <p:nvPr/>
        </p:nvSpPr>
        <p:spPr>
          <a:xfrm>
            <a:off x="4067694" y="646177"/>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0" descr="3 con giáp tốt toàn diện trong năm Ất Mùi | Lịch nghỉ tết 2022, Tết Nguyên  Đán, Âm Lịch 2022">
            <a:hlinkClick r:id="rId6" action="ppaction://hlinksldjump"/>
            <a:extLst>
              <a:ext uri="{FF2B5EF4-FFF2-40B4-BE49-F238E27FC236}">
                <a16:creationId xmlns:a16="http://schemas.microsoft.com/office/drawing/2014/main" id="{F1B93DDB-0E1C-447E-9277-1449D35961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2339" y="748284"/>
            <a:ext cx="1558228" cy="151474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4DDDE03E-EC83-4075-B096-8BEC3B8EAA12}"/>
              </a:ext>
            </a:extLst>
          </p:cNvPr>
          <p:cNvSpPr/>
          <p:nvPr/>
        </p:nvSpPr>
        <p:spPr>
          <a:xfrm>
            <a:off x="4110468" y="1798761"/>
            <a:ext cx="434273" cy="4219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3</a:t>
            </a:r>
          </a:p>
        </p:txBody>
      </p:sp>
      <p:pic>
        <p:nvPicPr>
          <p:cNvPr id="14" name="Picture 13">
            <a:hlinkClick r:id="rId8" action="ppaction://hlinksldjump"/>
            <a:extLst>
              <a:ext uri="{FF2B5EF4-FFF2-40B4-BE49-F238E27FC236}">
                <a16:creationId xmlns:a16="http://schemas.microsoft.com/office/drawing/2014/main" id="{6BB9F2AE-0B6B-425A-9618-0B86D63BC98B}"/>
              </a:ext>
            </a:extLst>
          </p:cNvPr>
          <p:cNvPicPr>
            <a:picLocks noChangeAspect="1"/>
          </p:cNvPicPr>
          <p:nvPr/>
        </p:nvPicPr>
        <p:blipFill>
          <a:blip r:embed="rId9" cstate="print"/>
          <a:stretch>
            <a:fillRect/>
          </a:stretch>
        </p:blipFill>
        <p:spPr>
          <a:xfrm>
            <a:off x="6176122" y="737823"/>
            <a:ext cx="1658789" cy="1589422"/>
          </a:xfrm>
          <a:prstGeom prst="rect">
            <a:avLst/>
          </a:prstGeom>
        </p:spPr>
      </p:pic>
      <p:sp>
        <p:nvSpPr>
          <p:cNvPr id="15" name="Rectangle 14">
            <a:extLst>
              <a:ext uri="{FF2B5EF4-FFF2-40B4-BE49-F238E27FC236}">
                <a16:creationId xmlns:a16="http://schemas.microsoft.com/office/drawing/2014/main" id="{D6C00CA1-8E59-41A6-83A0-0E9FC905D31E}"/>
              </a:ext>
            </a:extLst>
          </p:cNvPr>
          <p:cNvSpPr/>
          <p:nvPr/>
        </p:nvSpPr>
        <p:spPr>
          <a:xfrm>
            <a:off x="6066174" y="633600"/>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058DC2F-D95D-447B-96F9-D64C2B75ED5C}"/>
              </a:ext>
            </a:extLst>
          </p:cNvPr>
          <p:cNvSpPr/>
          <p:nvPr/>
        </p:nvSpPr>
        <p:spPr>
          <a:xfrm>
            <a:off x="6138403" y="1800574"/>
            <a:ext cx="474413" cy="4642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4</a:t>
            </a:r>
          </a:p>
        </p:txBody>
      </p:sp>
      <p:sp>
        <p:nvSpPr>
          <p:cNvPr id="18" name="Rectangle 17">
            <a:extLst>
              <a:ext uri="{FF2B5EF4-FFF2-40B4-BE49-F238E27FC236}">
                <a16:creationId xmlns:a16="http://schemas.microsoft.com/office/drawing/2014/main" id="{28D2DB23-EAA3-4D64-B513-6B1797D46F79}"/>
              </a:ext>
            </a:extLst>
          </p:cNvPr>
          <p:cNvSpPr/>
          <p:nvPr/>
        </p:nvSpPr>
        <p:spPr>
          <a:xfrm>
            <a:off x="8064654" y="614056"/>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hlinkClick r:id="rId10" action="ppaction://hlinksldjump"/>
            <a:extLst>
              <a:ext uri="{FF2B5EF4-FFF2-40B4-BE49-F238E27FC236}">
                <a16:creationId xmlns:a16="http://schemas.microsoft.com/office/drawing/2014/main" id="{5310C781-8707-466B-B022-91705B926B46}"/>
              </a:ext>
            </a:extLst>
          </p:cNvPr>
          <p:cNvPicPr>
            <a:picLocks noChangeAspect="1"/>
          </p:cNvPicPr>
          <p:nvPr/>
        </p:nvPicPr>
        <p:blipFill>
          <a:blip r:embed="rId11" cstate="print"/>
          <a:stretch>
            <a:fillRect/>
          </a:stretch>
        </p:blipFill>
        <p:spPr>
          <a:xfrm>
            <a:off x="8244627" y="685686"/>
            <a:ext cx="1550367" cy="1550367"/>
          </a:xfrm>
          <a:prstGeom prst="rect">
            <a:avLst/>
          </a:prstGeom>
        </p:spPr>
      </p:pic>
      <p:sp>
        <p:nvSpPr>
          <p:cNvPr id="20" name="Oval 19">
            <a:extLst>
              <a:ext uri="{FF2B5EF4-FFF2-40B4-BE49-F238E27FC236}">
                <a16:creationId xmlns:a16="http://schemas.microsoft.com/office/drawing/2014/main" id="{661887DF-1DB0-41A8-BC10-4B5EB54E31D7}"/>
              </a:ext>
            </a:extLst>
          </p:cNvPr>
          <p:cNvSpPr/>
          <p:nvPr/>
        </p:nvSpPr>
        <p:spPr>
          <a:xfrm>
            <a:off x="8074777" y="1766242"/>
            <a:ext cx="422204"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5</a:t>
            </a:r>
          </a:p>
        </p:txBody>
      </p:sp>
      <p:sp>
        <p:nvSpPr>
          <p:cNvPr id="21" name="Rectangle 20">
            <a:extLst>
              <a:ext uri="{FF2B5EF4-FFF2-40B4-BE49-F238E27FC236}">
                <a16:creationId xmlns:a16="http://schemas.microsoft.com/office/drawing/2014/main" id="{E786F688-A42F-4CCA-8892-0BA2A0AD41D9}"/>
              </a:ext>
            </a:extLst>
          </p:cNvPr>
          <p:cNvSpPr/>
          <p:nvPr/>
        </p:nvSpPr>
        <p:spPr>
          <a:xfrm>
            <a:off x="10087892" y="630333"/>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hlinkClick r:id="rId12" action="ppaction://hlinksldjump"/>
            <a:extLst>
              <a:ext uri="{FF2B5EF4-FFF2-40B4-BE49-F238E27FC236}">
                <a16:creationId xmlns:a16="http://schemas.microsoft.com/office/drawing/2014/main" id="{7C2BF350-5DD9-4F77-AF83-0A7142742DB0}"/>
              </a:ext>
            </a:extLst>
          </p:cNvPr>
          <p:cNvPicPr>
            <a:picLocks noChangeAspect="1"/>
          </p:cNvPicPr>
          <p:nvPr/>
        </p:nvPicPr>
        <p:blipFill>
          <a:blip r:embed="rId13" cstate="print"/>
          <a:stretch>
            <a:fillRect/>
          </a:stretch>
        </p:blipFill>
        <p:spPr>
          <a:xfrm>
            <a:off x="10301958" y="720110"/>
            <a:ext cx="1497254" cy="1497254"/>
          </a:xfrm>
          <a:prstGeom prst="rect">
            <a:avLst/>
          </a:prstGeom>
        </p:spPr>
      </p:pic>
      <p:sp>
        <p:nvSpPr>
          <p:cNvPr id="23" name="Oval 22">
            <a:extLst>
              <a:ext uri="{FF2B5EF4-FFF2-40B4-BE49-F238E27FC236}">
                <a16:creationId xmlns:a16="http://schemas.microsoft.com/office/drawing/2014/main" id="{B47B456F-9CF6-468B-B85D-7A877A2C1271}"/>
              </a:ext>
            </a:extLst>
          </p:cNvPr>
          <p:cNvSpPr/>
          <p:nvPr/>
        </p:nvSpPr>
        <p:spPr>
          <a:xfrm>
            <a:off x="10210870" y="1732880"/>
            <a:ext cx="422204"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6</a:t>
            </a:r>
          </a:p>
        </p:txBody>
      </p:sp>
      <p:pic>
        <p:nvPicPr>
          <p:cNvPr id="24" name="Picture 6" descr="Hình ảnh động Vật Nhỏ Dễ Thương Vẽ Tay Hươu Phim Hoạt Hình Vẽ Tay động Vật  Hươu Cao Cổ, động Vật Nhỏ Mọc Lên, động Vật Vẽ Tay đầy Màu Sắc,">
            <a:hlinkClick r:id="rId14" action="ppaction://hlinksldjump"/>
            <a:extLst>
              <a:ext uri="{FF2B5EF4-FFF2-40B4-BE49-F238E27FC236}">
                <a16:creationId xmlns:a16="http://schemas.microsoft.com/office/drawing/2014/main" id="{E8700AA9-0210-4804-BAF2-45FAE75B5A5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6798" y="2455171"/>
            <a:ext cx="1761275" cy="153415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B87B9003-3EDD-402B-9FD9-81E053EB20B4}"/>
              </a:ext>
            </a:extLst>
          </p:cNvPr>
          <p:cNvSpPr/>
          <p:nvPr/>
        </p:nvSpPr>
        <p:spPr>
          <a:xfrm>
            <a:off x="147862" y="2420916"/>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111CB3B-F898-4575-8B4B-41AA01159BF4}"/>
              </a:ext>
            </a:extLst>
          </p:cNvPr>
          <p:cNvSpPr/>
          <p:nvPr/>
        </p:nvSpPr>
        <p:spPr>
          <a:xfrm>
            <a:off x="410493" y="3459725"/>
            <a:ext cx="49739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7</a:t>
            </a:r>
          </a:p>
        </p:txBody>
      </p:sp>
      <p:pic>
        <p:nvPicPr>
          <p:cNvPr id="27" name="Picture 8" descr="Q Phiên Bản Hoạt Hình Dễ Thương Mọc Lên Con Vật Nhỏ Cung Hoàng đ Hình ảnh |  Định dạng hình ảnh PSD 611391285| vn.lovepik.com">
            <a:hlinkClick r:id="rId16" action="ppaction://hlinksldjump"/>
            <a:extLst>
              <a:ext uri="{FF2B5EF4-FFF2-40B4-BE49-F238E27FC236}">
                <a16:creationId xmlns:a16="http://schemas.microsoft.com/office/drawing/2014/main" id="{38D70056-336E-4456-9633-5BE00E3C2DF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00773" y="2463048"/>
            <a:ext cx="1348750" cy="154798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F75FC9FF-D16F-41B4-BD79-62D5D7A40B23}"/>
              </a:ext>
            </a:extLst>
          </p:cNvPr>
          <p:cNvSpPr/>
          <p:nvPr/>
        </p:nvSpPr>
        <p:spPr>
          <a:xfrm>
            <a:off x="2112206" y="2431657"/>
            <a:ext cx="1824744" cy="16468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48DB54B-89C1-46BE-8B34-E74B4B0D549D}"/>
              </a:ext>
            </a:extLst>
          </p:cNvPr>
          <p:cNvSpPr/>
          <p:nvPr/>
        </p:nvSpPr>
        <p:spPr>
          <a:xfrm>
            <a:off x="2191550" y="3467751"/>
            <a:ext cx="49739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8</a:t>
            </a:r>
          </a:p>
        </p:txBody>
      </p:sp>
      <p:sp>
        <p:nvSpPr>
          <p:cNvPr id="30" name="Rectangle 29">
            <a:extLst>
              <a:ext uri="{FF2B5EF4-FFF2-40B4-BE49-F238E27FC236}">
                <a16:creationId xmlns:a16="http://schemas.microsoft.com/office/drawing/2014/main" id="{F8C64E79-D4C6-4EC7-9551-47D1B72060C9}"/>
              </a:ext>
            </a:extLst>
          </p:cNvPr>
          <p:cNvSpPr/>
          <p:nvPr/>
        </p:nvSpPr>
        <p:spPr>
          <a:xfrm>
            <a:off x="4061083" y="2459904"/>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hlinkClick r:id="rId18" action="ppaction://hlinksldjump"/>
            <a:extLst>
              <a:ext uri="{FF2B5EF4-FFF2-40B4-BE49-F238E27FC236}">
                <a16:creationId xmlns:a16="http://schemas.microsoft.com/office/drawing/2014/main" id="{A253B41B-96D1-4AD1-AA50-43EB20D15FC8}"/>
              </a:ext>
            </a:extLst>
          </p:cNvPr>
          <p:cNvPicPr>
            <a:picLocks noChangeAspect="1"/>
          </p:cNvPicPr>
          <p:nvPr/>
        </p:nvPicPr>
        <p:blipFill>
          <a:blip r:embed="rId19" cstate="print"/>
          <a:stretch>
            <a:fillRect/>
          </a:stretch>
        </p:blipFill>
        <p:spPr>
          <a:xfrm>
            <a:off x="4221736" y="2614440"/>
            <a:ext cx="1612178" cy="1383993"/>
          </a:xfrm>
          <a:prstGeom prst="rect">
            <a:avLst/>
          </a:prstGeom>
        </p:spPr>
      </p:pic>
      <p:sp>
        <p:nvSpPr>
          <p:cNvPr id="32" name="Oval 31">
            <a:extLst>
              <a:ext uri="{FF2B5EF4-FFF2-40B4-BE49-F238E27FC236}">
                <a16:creationId xmlns:a16="http://schemas.microsoft.com/office/drawing/2014/main" id="{2E3BC0B5-DC54-4F2C-9B8B-612011A27A5A}"/>
              </a:ext>
            </a:extLst>
          </p:cNvPr>
          <p:cNvSpPr/>
          <p:nvPr/>
        </p:nvSpPr>
        <p:spPr>
          <a:xfrm>
            <a:off x="4097464" y="3571956"/>
            <a:ext cx="49739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9</a:t>
            </a:r>
          </a:p>
        </p:txBody>
      </p:sp>
      <p:sp>
        <p:nvSpPr>
          <p:cNvPr id="33" name="Rectangle 32">
            <a:extLst>
              <a:ext uri="{FF2B5EF4-FFF2-40B4-BE49-F238E27FC236}">
                <a16:creationId xmlns:a16="http://schemas.microsoft.com/office/drawing/2014/main" id="{186C5508-1762-4FC5-81C0-8E2E4D8CA0E8}"/>
              </a:ext>
            </a:extLst>
          </p:cNvPr>
          <p:cNvSpPr/>
          <p:nvPr/>
        </p:nvSpPr>
        <p:spPr>
          <a:xfrm>
            <a:off x="6050625" y="2455171"/>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hlinkClick r:id="rId20" action="ppaction://hlinksldjump"/>
            <a:extLst>
              <a:ext uri="{FF2B5EF4-FFF2-40B4-BE49-F238E27FC236}">
                <a16:creationId xmlns:a16="http://schemas.microsoft.com/office/drawing/2014/main" id="{0D1D3D21-1293-4E04-9BF8-1208768666C8}"/>
              </a:ext>
            </a:extLst>
          </p:cNvPr>
          <p:cNvPicPr>
            <a:picLocks noChangeAspect="1"/>
          </p:cNvPicPr>
          <p:nvPr/>
        </p:nvPicPr>
        <p:blipFill>
          <a:blip r:embed="rId21" cstate="print"/>
          <a:stretch>
            <a:fillRect/>
          </a:stretch>
        </p:blipFill>
        <p:spPr>
          <a:xfrm>
            <a:off x="6118491" y="2510898"/>
            <a:ext cx="1619480" cy="1499308"/>
          </a:xfrm>
          <a:prstGeom prst="rect">
            <a:avLst/>
          </a:prstGeom>
        </p:spPr>
      </p:pic>
      <p:sp>
        <p:nvSpPr>
          <p:cNvPr id="35" name="Oval 34">
            <a:extLst>
              <a:ext uri="{FF2B5EF4-FFF2-40B4-BE49-F238E27FC236}">
                <a16:creationId xmlns:a16="http://schemas.microsoft.com/office/drawing/2014/main" id="{E23D6B83-20F7-462A-80CB-BC3058C74A4B}"/>
              </a:ext>
            </a:extLst>
          </p:cNvPr>
          <p:cNvSpPr/>
          <p:nvPr/>
        </p:nvSpPr>
        <p:spPr>
          <a:xfrm>
            <a:off x="7192115" y="3593249"/>
            <a:ext cx="66573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10</a:t>
            </a:r>
          </a:p>
        </p:txBody>
      </p:sp>
      <p:sp>
        <p:nvSpPr>
          <p:cNvPr id="36" name="Rectangle 35">
            <a:extLst>
              <a:ext uri="{FF2B5EF4-FFF2-40B4-BE49-F238E27FC236}">
                <a16:creationId xmlns:a16="http://schemas.microsoft.com/office/drawing/2014/main" id="{453E966C-28D3-4E16-AE23-0F218B986392}"/>
              </a:ext>
            </a:extLst>
          </p:cNvPr>
          <p:cNvSpPr/>
          <p:nvPr/>
        </p:nvSpPr>
        <p:spPr>
          <a:xfrm>
            <a:off x="8019114" y="2463048"/>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hlinkClick r:id="rId22" action="ppaction://hlinksldjump"/>
            <a:extLst>
              <a:ext uri="{FF2B5EF4-FFF2-40B4-BE49-F238E27FC236}">
                <a16:creationId xmlns:a16="http://schemas.microsoft.com/office/drawing/2014/main" id="{2FDD32E7-62E7-4E14-9AEB-3BE7CAB43469}"/>
              </a:ext>
            </a:extLst>
          </p:cNvPr>
          <p:cNvPicPr>
            <a:picLocks noChangeAspect="1"/>
          </p:cNvPicPr>
          <p:nvPr/>
        </p:nvPicPr>
        <p:blipFill>
          <a:blip r:embed="rId23" cstate="print"/>
          <a:stretch>
            <a:fillRect/>
          </a:stretch>
        </p:blipFill>
        <p:spPr>
          <a:xfrm>
            <a:off x="8163018" y="2537277"/>
            <a:ext cx="1644527" cy="1565721"/>
          </a:xfrm>
          <a:prstGeom prst="rect">
            <a:avLst/>
          </a:prstGeom>
        </p:spPr>
      </p:pic>
      <p:sp>
        <p:nvSpPr>
          <p:cNvPr id="38" name="Oval 37">
            <a:extLst>
              <a:ext uri="{FF2B5EF4-FFF2-40B4-BE49-F238E27FC236}">
                <a16:creationId xmlns:a16="http://schemas.microsoft.com/office/drawing/2014/main" id="{FF7948E4-7C38-425F-8636-2CC856BBAAE5}"/>
              </a:ext>
            </a:extLst>
          </p:cNvPr>
          <p:cNvSpPr/>
          <p:nvPr/>
        </p:nvSpPr>
        <p:spPr>
          <a:xfrm>
            <a:off x="8152115" y="3524496"/>
            <a:ext cx="701485"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11</a:t>
            </a:r>
          </a:p>
        </p:txBody>
      </p:sp>
      <p:pic>
        <p:nvPicPr>
          <p:cNvPr id="39" name="Picture 12" descr="Hình ảnh Mọc Mầm Phim Hoạt Hình động Vật Dễ Thương, Phim Hoạt Hình Chuột,  đáng Yêu, Phim Hoạt Hình Dễ Thương Vector và PNG với nền trong suốt để tải  xuống">
            <a:hlinkClick r:id="rId24" action="ppaction://hlinksldjump"/>
            <a:extLst>
              <a:ext uri="{FF2B5EF4-FFF2-40B4-BE49-F238E27FC236}">
                <a16:creationId xmlns:a16="http://schemas.microsoft.com/office/drawing/2014/main" id="{8212DF7A-E71E-4BE8-A92C-5AAE2590194F}"/>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328588" y="2521476"/>
            <a:ext cx="1533131" cy="1570943"/>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B43076EA-3A42-4B94-B208-64F8AA717291}"/>
              </a:ext>
            </a:extLst>
          </p:cNvPr>
          <p:cNvSpPr/>
          <p:nvPr/>
        </p:nvSpPr>
        <p:spPr>
          <a:xfrm>
            <a:off x="10072947" y="2458938"/>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0438EBB-EFEE-46DE-97D9-8D633DC7D9CB}"/>
              </a:ext>
            </a:extLst>
          </p:cNvPr>
          <p:cNvSpPr/>
          <p:nvPr/>
        </p:nvSpPr>
        <p:spPr>
          <a:xfrm>
            <a:off x="10086674" y="3592479"/>
            <a:ext cx="71798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12</a:t>
            </a:r>
          </a:p>
        </p:txBody>
      </p:sp>
      <p:pic>
        <p:nvPicPr>
          <p:cNvPr id="42" name="Picture 41">
            <a:hlinkClick r:id="rId26" action="ppaction://hlinksldjump"/>
            <a:extLst>
              <a:ext uri="{FF2B5EF4-FFF2-40B4-BE49-F238E27FC236}">
                <a16:creationId xmlns:a16="http://schemas.microsoft.com/office/drawing/2014/main" id="{502A6A51-54F7-412A-AEED-BDBF751B8845}"/>
              </a:ext>
            </a:extLst>
          </p:cNvPr>
          <p:cNvPicPr>
            <a:picLocks noChangeAspect="1"/>
          </p:cNvPicPr>
          <p:nvPr/>
        </p:nvPicPr>
        <p:blipFill>
          <a:blip r:embed="rId27" cstate="print"/>
          <a:stretch>
            <a:fillRect/>
          </a:stretch>
        </p:blipFill>
        <p:spPr>
          <a:xfrm>
            <a:off x="357256" y="4174532"/>
            <a:ext cx="1732396" cy="1810958"/>
          </a:xfrm>
          <a:prstGeom prst="rect">
            <a:avLst/>
          </a:prstGeom>
        </p:spPr>
      </p:pic>
      <p:sp>
        <p:nvSpPr>
          <p:cNvPr id="43" name="Rectangle 42">
            <a:extLst>
              <a:ext uri="{FF2B5EF4-FFF2-40B4-BE49-F238E27FC236}">
                <a16:creationId xmlns:a16="http://schemas.microsoft.com/office/drawing/2014/main" id="{966CE803-8577-4DB8-9764-0C0FBF8588E1}"/>
              </a:ext>
            </a:extLst>
          </p:cNvPr>
          <p:cNvSpPr/>
          <p:nvPr/>
        </p:nvSpPr>
        <p:spPr>
          <a:xfrm>
            <a:off x="145239" y="4222535"/>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BCFAD7A-1781-432F-9EE7-168C96463F1B}"/>
              </a:ext>
            </a:extLst>
          </p:cNvPr>
          <p:cNvSpPr/>
          <p:nvPr/>
        </p:nvSpPr>
        <p:spPr>
          <a:xfrm>
            <a:off x="163533" y="5362379"/>
            <a:ext cx="64112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13</a:t>
            </a:r>
          </a:p>
        </p:txBody>
      </p:sp>
      <p:pic>
        <p:nvPicPr>
          <p:cNvPr id="45" name="Picture 44">
            <a:hlinkClick r:id="rId28" action="ppaction://hlinksldjump"/>
            <a:extLst>
              <a:ext uri="{FF2B5EF4-FFF2-40B4-BE49-F238E27FC236}">
                <a16:creationId xmlns:a16="http://schemas.microsoft.com/office/drawing/2014/main" id="{7301A217-0E8C-4D37-B61C-8B41E52C17AB}"/>
              </a:ext>
            </a:extLst>
          </p:cNvPr>
          <p:cNvPicPr>
            <a:picLocks noChangeAspect="1"/>
          </p:cNvPicPr>
          <p:nvPr/>
        </p:nvPicPr>
        <p:blipFill>
          <a:blip r:embed="rId29" cstate="print"/>
          <a:stretch>
            <a:fillRect/>
          </a:stretch>
        </p:blipFill>
        <p:spPr>
          <a:xfrm>
            <a:off x="2476724" y="4504899"/>
            <a:ext cx="1415925" cy="1262533"/>
          </a:xfrm>
          <a:prstGeom prst="rect">
            <a:avLst/>
          </a:prstGeom>
        </p:spPr>
      </p:pic>
      <p:sp>
        <p:nvSpPr>
          <p:cNvPr id="46" name="Rectangle 45">
            <a:extLst>
              <a:ext uri="{FF2B5EF4-FFF2-40B4-BE49-F238E27FC236}">
                <a16:creationId xmlns:a16="http://schemas.microsoft.com/office/drawing/2014/main" id="{2B4BD84C-D75A-4E23-BEAA-7F878D6EE4E9}"/>
              </a:ext>
            </a:extLst>
          </p:cNvPr>
          <p:cNvSpPr/>
          <p:nvPr/>
        </p:nvSpPr>
        <p:spPr>
          <a:xfrm>
            <a:off x="2089652" y="4192321"/>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1FCB86A-3B0B-49E1-9D26-987BA26D2EE9}"/>
              </a:ext>
            </a:extLst>
          </p:cNvPr>
          <p:cNvSpPr/>
          <p:nvPr/>
        </p:nvSpPr>
        <p:spPr>
          <a:xfrm>
            <a:off x="2134029" y="5322664"/>
            <a:ext cx="68931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14</a:t>
            </a:r>
          </a:p>
        </p:txBody>
      </p:sp>
      <p:pic>
        <p:nvPicPr>
          <p:cNvPr id="48" name="Picture 47">
            <a:hlinkClick r:id="rId30" action="ppaction://hlinksldjump"/>
            <a:extLst>
              <a:ext uri="{FF2B5EF4-FFF2-40B4-BE49-F238E27FC236}">
                <a16:creationId xmlns:a16="http://schemas.microsoft.com/office/drawing/2014/main" id="{DF9A24DD-2B12-42AD-8E45-43DA9035FAE1}"/>
              </a:ext>
            </a:extLst>
          </p:cNvPr>
          <p:cNvPicPr>
            <a:picLocks noChangeAspect="1"/>
          </p:cNvPicPr>
          <p:nvPr/>
        </p:nvPicPr>
        <p:blipFill>
          <a:blip r:embed="rId31" cstate="print"/>
          <a:stretch>
            <a:fillRect/>
          </a:stretch>
        </p:blipFill>
        <p:spPr>
          <a:xfrm>
            <a:off x="4271535" y="4289653"/>
            <a:ext cx="1586937" cy="1662870"/>
          </a:xfrm>
          <a:prstGeom prst="rect">
            <a:avLst/>
          </a:prstGeom>
        </p:spPr>
      </p:pic>
      <p:sp>
        <p:nvSpPr>
          <p:cNvPr id="49" name="Rectangle 48">
            <a:extLst>
              <a:ext uri="{FF2B5EF4-FFF2-40B4-BE49-F238E27FC236}">
                <a16:creationId xmlns:a16="http://schemas.microsoft.com/office/drawing/2014/main" id="{2E75CA23-FE6F-4468-AFED-CC09AFFA6984}"/>
              </a:ext>
            </a:extLst>
          </p:cNvPr>
          <p:cNvSpPr/>
          <p:nvPr/>
        </p:nvSpPr>
        <p:spPr>
          <a:xfrm>
            <a:off x="4034065" y="4219775"/>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23457B3-639A-4298-A069-56B33C789630}"/>
              </a:ext>
            </a:extLst>
          </p:cNvPr>
          <p:cNvSpPr/>
          <p:nvPr/>
        </p:nvSpPr>
        <p:spPr>
          <a:xfrm>
            <a:off x="4083679" y="5373230"/>
            <a:ext cx="690630"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15</a:t>
            </a:r>
          </a:p>
        </p:txBody>
      </p:sp>
      <p:sp>
        <p:nvSpPr>
          <p:cNvPr id="51" name="Rectangle 50">
            <a:extLst>
              <a:ext uri="{FF2B5EF4-FFF2-40B4-BE49-F238E27FC236}">
                <a16:creationId xmlns:a16="http://schemas.microsoft.com/office/drawing/2014/main" id="{8B2E91B7-CD51-4302-86DC-69323A4FAC95}"/>
              </a:ext>
            </a:extLst>
          </p:cNvPr>
          <p:cNvSpPr/>
          <p:nvPr/>
        </p:nvSpPr>
        <p:spPr>
          <a:xfrm>
            <a:off x="6071648" y="4219775"/>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hlinkClick r:id="rId32" action="ppaction://hlinksldjump"/>
            <a:extLst>
              <a:ext uri="{FF2B5EF4-FFF2-40B4-BE49-F238E27FC236}">
                <a16:creationId xmlns:a16="http://schemas.microsoft.com/office/drawing/2014/main" id="{28730B02-CB29-4B22-B835-2FD2BA8B9202}"/>
              </a:ext>
            </a:extLst>
          </p:cNvPr>
          <p:cNvPicPr>
            <a:picLocks noChangeAspect="1"/>
          </p:cNvPicPr>
          <p:nvPr/>
        </p:nvPicPr>
        <p:blipFill>
          <a:blip r:embed="rId33" cstate="print"/>
          <a:stretch>
            <a:fillRect/>
          </a:stretch>
        </p:blipFill>
        <p:spPr>
          <a:xfrm>
            <a:off x="6297408" y="4300857"/>
            <a:ext cx="1598984" cy="1473444"/>
          </a:xfrm>
          <a:prstGeom prst="rect">
            <a:avLst/>
          </a:prstGeom>
        </p:spPr>
      </p:pic>
      <p:sp>
        <p:nvSpPr>
          <p:cNvPr id="53" name="Oval 52">
            <a:extLst>
              <a:ext uri="{FF2B5EF4-FFF2-40B4-BE49-F238E27FC236}">
                <a16:creationId xmlns:a16="http://schemas.microsoft.com/office/drawing/2014/main" id="{6AA6E479-3C00-4725-8C8E-B92B36F1341B}"/>
              </a:ext>
            </a:extLst>
          </p:cNvPr>
          <p:cNvSpPr/>
          <p:nvPr/>
        </p:nvSpPr>
        <p:spPr>
          <a:xfrm>
            <a:off x="6152466" y="5328415"/>
            <a:ext cx="641129"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16</a:t>
            </a:r>
          </a:p>
        </p:txBody>
      </p:sp>
      <p:pic>
        <p:nvPicPr>
          <p:cNvPr id="54" name="Picture 53">
            <a:hlinkClick r:id="rId32" action="ppaction://hlinksldjump"/>
            <a:extLst>
              <a:ext uri="{FF2B5EF4-FFF2-40B4-BE49-F238E27FC236}">
                <a16:creationId xmlns:a16="http://schemas.microsoft.com/office/drawing/2014/main" id="{279436C0-11DD-46B6-BF47-307189DA71FD}"/>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184422" y="4330756"/>
            <a:ext cx="1318872" cy="1318872"/>
          </a:xfrm>
          <a:prstGeom prst="rect">
            <a:avLst/>
          </a:prstGeom>
        </p:spPr>
      </p:pic>
      <p:sp>
        <p:nvSpPr>
          <p:cNvPr id="55" name="TextBox 54">
            <a:extLst>
              <a:ext uri="{FF2B5EF4-FFF2-40B4-BE49-F238E27FC236}">
                <a16:creationId xmlns:a16="http://schemas.microsoft.com/office/drawing/2014/main" id="{BAAB73F5-619E-4488-8E6E-77A66F4CC335}"/>
              </a:ext>
            </a:extLst>
          </p:cNvPr>
          <p:cNvSpPr txBox="1"/>
          <p:nvPr/>
        </p:nvSpPr>
        <p:spPr>
          <a:xfrm>
            <a:off x="385719" y="5846862"/>
            <a:ext cx="11806281" cy="1446550"/>
          </a:xfrm>
          <a:prstGeom prst="rect">
            <a:avLst/>
          </a:prstGeom>
          <a:noFill/>
        </p:spPr>
        <p:txBody>
          <a:bodyPr wrap="square" rtlCol="0">
            <a:spAutoFit/>
          </a:bodyPr>
          <a:lstStyle/>
          <a:p>
            <a:pPr marL="285750" indent="-285750">
              <a:buFontTx/>
              <a:buChar char="-"/>
            </a:pPr>
            <a:r>
              <a:rPr lang="en-US" sz="2000">
                <a:cs typeface="Times New Roman" panose="02020603050405020304" pitchFamily="18" charset="0"/>
              </a:rPr>
              <a:t>GV cho HS chọn con vật mà em thích để ra nội dung yêu cầu. Chọn hình ngôi nhà để quay trở lại trang chọn con vật tiếp theo.</a:t>
            </a:r>
          </a:p>
          <a:p>
            <a:pPr marL="285750" indent="-285750">
              <a:buFontTx/>
              <a:buChar char="-"/>
            </a:pPr>
            <a:r>
              <a:rPr lang="en-US" sz="2000">
                <a:cs typeface="Times New Roman" panose="02020603050405020304" pitchFamily="18" charset="0"/>
              </a:rPr>
              <a:t>Cuối cùng chọn bông hoa hướng dương để đến trang kết thúc của bài.</a:t>
            </a:r>
          </a:p>
          <a:p>
            <a:endParaRPr lang="en-US" sz="2800">
              <a:cs typeface="Times New Roman" panose="02020603050405020304" pitchFamily="18" charset="0"/>
            </a:endParaRPr>
          </a:p>
        </p:txBody>
      </p:sp>
    </p:spTree>
    <p:extLst>
      <p:ext uri="{BB962C8B-B14F-4D97-AF65-F5344CB8AC3E}">
        <p14:creationId xmlns:p14="http://schemas.microsoft.com/office/powerpoint/2010/main" val="2297472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55"/>
                                        </p:tgtEl>
                                      </p:cBhvr>
                                    </p:animEffect>
                                    <p:set>
                                      <p:cBhvr>
                                        <p:cTn id="11"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4" presetClass="exit" presetSubtype="10" fill="hold" grpId="0" nodeType="withEffect">
                                  <p:stCondLst>
                                    <p:cond delay="0"/>
                                  </p:stCondLst>
                                  <p:childTnLst>
                                    <p:animEffect transition="out" filter="randombar(horizont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4" presetClass="exit" presetSubtype="10" fill="hold" grpId="0" nodeType="withEffect">
                                  <p:stCondLst>
                                    <p:cond delay="0"/>
                                  </p:stCondLst>
                                  <p:childTnLst>
                                    <p:animEffect transition="out" filter="randombar(horizont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4" presetClass="exit" presetSubtype="10" fill="hold" nodeType="clickEffect">
                                  <p:stCondLst>
                                    <p:cond delay="0"/>
                                  </p:stCondLst>
                                  <p:childTnLst>
                                    <p:animEffect transition="out" filter="randombar(horizontal)">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4" presetClass="exit" presetSubtype="10" fill="hold" grpId="0" nodeType="withEffect">
                                  <p:stCondLst>
                                    <p:cond delay="0"/>
                                  </p:stCondLst>
                                  <p:childTnLst>
                                    <p:animEffect transition="out" filter="randombar(horizontal)">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4" presetClass="exit" presetSubtype="10" fill="hold" grpId="0" nodeType="withEffect">
                                  <p:stCondLst>
                                    <p:cond delay="0"/>
                                  </p:stCondLst>
                                  <p:childTnLst>
                                    <p:animEffect transition="out" filter="randombar(horizontal)">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14" presetClass="exit" presetSubtype="10" fill="hold"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grpId="0"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9"/>
                    </p:tgtEl>
                  </p:cond>
                </p:stCondLst>
                <p:endSync evt="end" delay="0">
                  <p:rtn val="all"/>
                </p:endSync>
                <p:childTnLst>
                  <p:par>
                    <p:cTn id="61" fill="hold">
                      <p:stCondLst>
                        <p:cond delay="0"/>
                      </p:stCondLst>
                      <p:childTnLst>
                        <p:par>
                          <p:cTn id="62" fill="hold">
                            <p:stCondLst>
                              <p:cond delay="0"/>
                            </p:stCondLst>
                            <p:childTnLst>
                              <p:par>
                                <p:cTn id="63" presetID="14" presetClass="exit" presetSubtype="10" fill="hold" nodeType="clickEffect">
                                  <p:stCondLst>
                                    <p:cond delay="0"/>
                                  </p:stCondLst>
                                  <p:childTnLst>
                                    <p:animEffect transition="out" filter="randombar(horizontal)">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14" presetClass="exit" presetSubtype="10" fill="hold" grpId="0" nodeType="withEffect">
                                  <p:stCondLst>
                                    <p:cond delay="0"/>
                                  </p:stCondLst>
                                  <p:childTnLst>
                                    <p:animEffect transition="out" filter="randombar(horizontal)">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par>
                                <p:cTn id="69" presetID="14" presetClass="exit" presetSubtype="10" fill="hold" grpId="0" nodeType="withEffect">
                                  <p:stCondLst>
                                    <p:cond delay="0"/>
                                  </p:stCondLst>
                                  <p:childTnLst>
                                    <p:animEffect transition="out" filter="randombar(horizontal)">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14" presetClass="exit" presetSubtype="10" fill="hold" nodeType="clickEffect">
                                  <p:stCondLst>
                                    <p:cond delay="0"/>
                                  </p:stCondLst>
                                  <p:childTnLst>
                                    <p:animEffect transition="out" filter="randombar(horizontal)">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par>
                                <p:cTn id="78" presetID="14" presetClass="exit" presetSubtype="10" fill="hold" grpId="0" nodeType="with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par>
                                <p:cTn id="81" presetID="14" presetClass="exit" presetSubtype="10" fill="hold" grpId="0" nodeType="withEffect">
                                  <p:stCondLst>
                                    <p:cond delay="0"/>
                                  </p:stCondLst>
                                  <p:childTnLst>
                                    <p:animEffect transition="out" filter="randombar(horizontal)">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4" restart="whenNotActive" fill="hold" evtFilter="cancelBubble" nodeType="interactiveSeq">
                <p:stCondLst>
                  <p:cond evt="onClick" delay="0">
                    <p:tgtEl>
                      <p:spTgt spid="24"/>
                    </p:tgtEl>
                  </p:cond>
                </p:stCondLst>
                <p:endSync evt="end" delay="0">
                  <p:rtn val="all"/>
                </p:endSync>
                <p:childTnLst>
                  <p:par>
                    <p:cTn id="85" fill="hold">
                      <p:stCondLst>
                        <p:cond delay="0"/>
                      </p:stCondLst>
                      <p:childTnLst>
                        <p:par>
                          <p:cTn id="86" fill="hold">
                            <p:stCondLst>
                              <p:cond delay="0"/>
                            </p:stCondLst>
                            <p:childTnLst>
                              <p:par>
                                <p:cTn id="87" presetID="14" presetClass="exit" presetSubtype="10" fill="hold" nodeType="withEffect">
                                  <p:stCondLst>
                                    <p:cond delay="0"/>
                                  </p:stCondLst>
                                  <p:childTnLst>
                                    <p:animEffect transition="out" filter="randombar(horizontal)">
                                      <p:cBhvr>
                                        <p:cTn id="88" dur="500"/>
                                        <p:tgtEl>
                                          <p:spTgt spid="24"/>
                                        </p:tgtEl>
                                      </p:cBhvr>
                                    </p:animEffect>
                                    <p:set>
                                      <p:cBhvr>
                                        <p:cTn id="89" dur="1" fill="hold">
                                          <p:stCondLst>
                                            <p:cond delay="499"/>
                                          </p:stCondLst>
                                        </p:cTn>
                                        <p:tgtEl>
                                          <p:spTgt spid="24"/>
                                        </p:tgtEl>
                                        <p:attrNameLst>
                                          <p:attrName>style.visibility</p:attrName>
                                        </p:attrNameLst>
                                      </p:cBhvr>
                                      <p:to>
                                        <p:strVal val="hidden"/>
                                      </p:to>
                                    </p:set>
                                  </p:childTnLst>
                                </p:cTn>
                              </p:par>
                              <p:par>
                                <p:cTn id="90" presetID="14" presetClass="exit" presetSubtype="10" fill="hold" grpId="0" nodeType="withEffect">
                                  <p:stCondLst>
                                    <p:cond delay="0"/>
                                  </p:stCondLst>
                                  <p:childTnLst>
                                    <p:animEffect transition="out" filter="randombar(horizontal)">
                                      <p:cBhvr>
                                        <p:cTn id="91" dur="500"/>
                                        <p:tgtEl>
                                          <p:spTgt spid="25"/>
                                        </p:tgtEl>
                                      </p:cBhvr>
                                    </p:animEffect>
                                    <p:set>
                                      <p:cBhvr>
                                        <p:cTn id="92" dur="1" fill="hold">
                                          <p:stCondLst>
                                            <p:cond delay="499"/>
                                          </p:stCondLst>
                                        </p:cTn>
                                        <p:tgtEl>
                                          <p:spTgt spid="25"/>
                                        </p:tgtEl>
                                        <p:attrNameLst>
                                          <p:attrName>style.visibility</p:attrName>
                                        </p:attrNameLst>
                                      </p:cBhvr>
                                      <p:to>
                                        <p:strVal val="hidden"/>
                                      </p:to>
                                    </p:set>
                                  </p:childTnLst>
                                </p:cTn>
                              </p:par>
                              <p:par>
                                <p:cTn id="93" presetID="14" presetClass="exit" presetSubtype="10" fill="hold" grpId="0" nodeType="withEffect">
                                  <p:stCondLst>
                                    <p:cond delay="0"/>
                                  </p:stCondLst>
                                  <p:childTnLst>
                                    <p:animEffect transition="out" filter="randombar(horizontal)">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14" presetClass="exit" presetSubtype="10" fill="hold" nodeType="clickEffect">
                                  <p:stCondLst>
                                    <p:cond delay="0"/>
                                  </p:stCondLst>
                                  <p:childTnLst>
                                    <p:animEffect transition="out" filter="randombar(horizontal)">
                                      <p:cBhvr>
                                        <p:cTn id="100" dur="500"/>
                                        <p:tgtEl>
                                          <p:spTgt spid="27"/>
                                        </p:tgtEl>
                                      </p:cBhvr>
                                    </p:animEffect>
                                    <p:set>
                                      <p:cBhvr>
                                        <p:cTn id="101" dur="1" fill="hold">
                                          <p:stCondLst>
                                            <p:cond delay="499"/>
                                          </p:stCondLst>
                                        </p:cTn>
                                        <p:tgtEl>
                                          <p:spTgt spid="27"/>
                                        </p:tgtEl>
                                        <p:attrNameLst>
                                          <p:attrName>style.visibility</p:attrName>
                                        </p:attrNameLst>
                                      </p:cBhvr>
                                      <p:to>
                                        <p:strVal val="hidden"/>
                                      </p:to>
                                    </p:set>
                                  </p:childTnLst>
                                </p:cTn>
                              </p:par>
                              <p:par>
                                <p:cTn id="102" presetID="14" presetClass="exit" presetSubtype="10" fill="hold" grpId="0" nodeType="withEffect">
                                  <p:stCondLst>
                                    <p:cond delay="0"/>
                                  </p:stCondLst>
                                  <p:childTnLst>
                                    <p:animEffect transition="out" filter="randombar(horizontal)">
                                      <p:cBhvr>
                                        <p:cTn id="103" dur="500"/>
                                        <p:tgtEl>
                                          <p:spTgt spid="28"/>
                                        </p:tgtEl>
                                      </p:cBhvr>
                                    </p:animEffect>
                                    <p:set>
                                      <p:cBhvr>
                                        <p:cTn id="104" dur="1" fill="hold">
                                          <p:stCondLst>
                                            <p:cond delay="499"/>
                                          </p:stCondLst>
                                        </p:cTn>
                                        <p:tgtEl>
                                          <p:spTgt spid="28"/>
                                        </p:tgtEl>
                                        <p:attrNameLst>
                                          <p:attrName>style.visibility</p:attrName>
                                        </p:attrNameLst>
                                      </p:cBhvr>
                                      <p:to>
                                        <p:strVal val="hidden"/>
                                      </p:to>
                                    </p:set>
                                  </p:childTnLst>
                                </p:cTn>
                              </p:par>
                              <p:par>
                                <p:cTn id="105" presetID="14" presetClass="exit" presetSubtype="10" fill="hold" grpId="0" nodeType="withEffect">
                                  <p:stCondLst>
                                    <p:cond delay="0"/>
                                  </p:stCondLst>
                                  <p:childTnLst>
                                    <p:animEffect transition="out" filter="randombar(horizontal)">
                                      <p:cBhvr>
                                        <p:cTn id="106" dur="500"/>
                                        <p:tgtEl>
                                          <p:spTgt spid="29"/>
                                        </p:tgtEl>
                                      </p:cBhvr>
                                    </p:animEffect>
                                    <p:set>
                                      <p:cBhvr>
                                        <p:cTn id="10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1"/>
                    </p:tgtEl>
                  </p:cond>
                </p:stCondLst>
                <p:endSync evt="end" delay="0">
                  <p:rtn val="all"/>
                </p:endSync>
                <p:childTnLst>
                  <p:par>
                    <p:cTn id="109" fill="hold">
                      <p:stCondLst>
                        <p:cond delay="0"/>
                      </p:stCondLst>
                      <p:childTnLst>
                        <p:par>
                          <p:cTn id="110" fill="hold">
                            <p:stCondLst>
                              <p:cond delay="0"/>
                            </p:stCondLst>
                            <p:childTnLst>
                              <p:par>
                                <p:cTn id="111" presetID="14" presetClass="exit" presetSubtype="10" fill="hold" nodeType="clickEffect">
                                  <p:stCondLst>
                                    <p:cond delay="0"/>
                                  </p:stCondLst>
                                  <p:childTnLst>
                                    <p:animEffect transition="out" filter="randombar(horizontal)">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par>
                                <p:cTn id="114" presetID="14" presetClass="exit" presetSubtype="10" fill="hold" grpId="0" nodeType="withEffect">
                                  <p:stCondLst>
                                    <p:cond delay="0"/>
                                  </p:stCondLst>
                                  <p:childTnLst>
                                    <p:animEffect transition="out" filter="randombar(horizontal)">
                                      <p:cBhvr>
                                        <p:cTn id="115" dur="500"/>
                                        <p:tgtEl>
                                          <p:spTgt spid="30"/>
                                        </p:tgtEl>
                                      </p:cBhvr>
                                    </p:animEffect>
                                    <p:set>
                                      <p:cBhvr>
                                        <p:cTn id="116" dur="1" fill="hold">
                                          <p:stCondLst>
                                            <p:cond delay="499"/>
                                          </p:stCondLst>
                                        </p:cTn>
                                        <p:tgtEl>
                                          <p:spTgt spid="30"/>
                                        </p:tgtEl>
                                        <p:attrNameLst>
                                          <p:attrName>style.visibility</p:attrName>
                                        </p:attrNameLst>
                                      </p:cBhvr>
                                      <p:to>
                                        <p:strVal val="hidden"/>
                                      </p:to>
                                    </p:set>
                                  </p:childTnLst>
                                </p:cTn>
                              </p:par>
                              <p:par>
                                <p:cTn id="117" presetID="14" presetClass="exit" presetSubtype="10" fill="hold" grpId="0" nodeType="withEffect">
                                  <p:stCondLst>
                                    <p:cond delay="0"/>
                                  </p:stCondLst>
                                  <p:childTnLst>
                                    <p:animEffect transition="out" filter="randombar(horizontal)">
                                      <p:cBhvr>
                                        <p:cTn id="118" dur="500"/>
                                        <p:tgtEl>
                                          <p:spTgt spid="32"/>
                                        </p:tgtEl>
                                      </p:cBhvr>
                                    </p:animEffect>
                                    <p:set>
                                      <p:cBhvr>
                                        <p:cTn id="1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20" restart="whenNotActive" fill="hold" evtFilter="cancelBubble" nodeType="interactiveSeq">
                <p:stCondLst>
                  <p:cond evt="onClick" delay="0">
                    <p:tgtEl>
                      <p:spTgt spid="34"/>
                    </p:tgtEl>
                  </p:cond>
                </p:stCondLst>
                <p:endSync evt="end" delay="0">
                  <p:rtn val="all"/>
                </p:endSync>
                <p:childTnLst>
                  <p:par>
                    <p:cTn id="121" fill="hold">
                      <p:stCondLst>
                        <p:cond delay="0"/>
                      </p:stCondLst>
                      <p:childTnLst>
                        <p:par>
                          <p:cTn id="122" fill="hold">
                            <p:stCondLst>
                              <p:cond delay="0"/>
                            </p:stCondLst>
                            <p:childTnLst>
                              <p:par>
                                <p:cTn id="123" presetID="14" presetClass="exit" presetSubtype="10" fill="hold" nodeType="clickEffect">
                                  <p:stCondLst>
                                    <p:cond delay="0"/>
                                  </p:stCondLst>
                                  <p:childTnLst>
                                    <p:animEffect transition="out" filter="randombar(horizontal)">
                                      <p:cBhvr>
                                        <p:cTn id="124" dur="500"/>
                                        <p:tgtEl>
                                          <p:spTgt spid="34"/>
                                        </p:tgtEl>
                                      </p:cBhvr>
                                    </p:animEffect>
                                    <p:set>
                                      <p:cBhvr>
                                        <p:cTn id="125" dur="1" fill="hold">
                                          <p:stCondLst>
                                            <p:cond delay="499"/>
                                          </p:stCondLst>
                                        </p:cTn>
                                        <p:tgtEl>
                                          <p:spTgt spid="34"/>
                                        </p:tgtEl>
                                        <p:attrNameLst>
                                          <p:attrName>style.visibility</p:attrName>
                                        </p:attrNameLst>
                                      </p:cBhvr>
                                      <p:to>
                                        <p:strVal val="hidden"/>
                                      </p:to>
                                    </p:set>
                                  </p:childTnLst>
                                </p:cTn>
                              </p:par>
                              <p:par>
                                <p:cTn id="126" presetID="14" presetClass="exit" presetSubtype="10" fill="hold" grpId="0" nodeType="withEffect">
                                  <p:stCondLst>
                                    <p:cond delay="0"/>
                                  </p:stCondLst>
                                  <p:childTnLst>
                                    <p:animEffect transition="out" filter="randombar(horizontal)">
                                      <p:cBhvr>
                                        <p:cTn id="127" dur="500"/>
                                        <p:tgtEl>
                                          <p:spTgt spid="33"/>
                                        </p:tgtEl>
                                      </p:cBhvr>
                                    </p:animEffect>
                                    <p:set>
                                      <p:cBhvr>
                                        <p:cTn id="128" dur="1" fill="hold">
                                          <p:stCondLst>
                                            <p:cond delay="499"/>
                                          </p:stCondLst>
                                        </p:cTn>
                                        <p:tgtEl>
                                          <p:spTgt spid="33"/>
                                        </p:tgtEl>
                                        <p:attrNameLst>
                                          <p:attrName>style.visibility</p:attrName>
                                        </p:attrNameLst>
                                      </p:cBhvr>
                                      <p:to>
                                        <p:strVal val="hidden"/>
                                      </p:to>
                                    </p:set>
                                  </p:childTnLst>
                                </p:cTn>
                              </p:par>
                              <p:par>
                                <p:cTn id="129" presetID="14" presetClass="exit" presetSubtype="10" fill="hold" grpId="0" nodeType="withEffect">
                                  <p:stCondLst>
                                    <p:cond delay="0"/>
                                  </p:stCondLst>
                                  <p:childTnLst>
                                    <p:animEffect transition="out" filter="randombar(horizontal)">
                                      <p:cBhvr>
                                        <p:cTn id="130" dur="500"/>
                                        <p:tgtEl>
                                          <p:spTgt spid="35"/>
                                        </p:tgtEl>
                                      </p:cBhvr>
                                    </p:animEffect>
                                    <p:set>
                                      <p:cBhvr>
                                        <p:cTn id="13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2" restart="whenNotActive" fill="hold" evtFilter="cancelBubble" nodeType="interactiveSeq">
                <p:stCondLst>
                  <p:cond evt="onClick" delay="0">
                    <p:tgtEl>
                      <p:spTgt spid="37"/>
                    </p:tgtEl>
                  </p:cond>
                </p:stCondLst>
                <p:endSync evt="end" delay="0">
                  <p:rtn val="all"/>
                </p:endSync>
                <p:childTnLst>
                  <p:par>
                    <p:cTn id="133" fill="hold">
                      <p:stCondLst>
                        <p:cond delay="0"/>
                      </p:stCondLst>
                      <p:childTnLst>
                        <p:par>
                          <p:cTn id="134" fill="hold">
                            <p:stCondLst>
                              <p:cond delay="0"/>
                            </p:stCondLst>
                            <p:childTnLst>
                              <p:par>
                                <p:cTn id="135" presetID="14" presetClass="exit" presetSubtype="10" fill="hold" nodeType="clickEffect">
                                  <p:stCondLst>
                                    <p:cond delay="0"/>
                                  </p:stCondLst>
                                  <p:childTnLst>
                                    <p:animEffect transition="out" filter="randombar(horizontal)">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par>
                                <p:cTn id="138" presetID="14" presetClass="exit" presetSubtype="10" fill="hold" grpId="0" nodeType="withEffect">
                                  <p:stCondLst>
                                    <p:cond delay="0"/>
                                  </p:stCondLst>
                                  <p:childTnLst>
                                    <p:animEffect transition="out" filter="randombar(horizontal)">
                                      <p:cBhvr>
                                        <p:cTn id="139" dur="500"/>
                                        <p:tgtEl>
                                          <p:spTgt spid="36"/>
                                        </p:tgtEl>
                                      </p:cBhvr>
                                    </p:animEffect>
                                    <p:set>
                                      <p:cBhvr>
                                        <p:cTn id="140" dur="1" fill="hold">
                                          <p:stCondLst>
                                            <p:cond delay="499"/>
                                          </p:stCondLst>
                                        </p:cTn>
                                        <p:tgtEl>
                                          <p:spTgt spid="36"/>
                                        </p:tgtEl>
                                        <p:attrNameLst>
                                          <p:attrName>style.visibility</p:attrName>
                                        </p:attrNameLst>
                                      </p:cBhvr>
                                      <p:to>
                                        <p:strVal val="hidden"/>
                                      </p:to>
                                    </p:set>
                                  </p:childTnLst>
                                </p:cTn>
                              </p:par>
                              <p:par>
                                <p:cTn id="141" presetID="14" presetClass="exit" presetSubtype="10" fill="hold" grpId="0" nodeType="withEffect">
                                  <p:stCondLst>
                                    <p:cond delay="0"/>
                                  </p:stCondLst>
                                  <p:childTnLst>
                                    <p:animEffect transition="out" filter="randombar(horizontal)">
                                      <p:cBhvr>
                                        <p:cTn id="142" dur="500"/>
                                        <p:tgtEl>
                                          <p:spTgt spid="38"/>
                                        </p:tgtEl>
                                      </p:cBhvr>
                                    </p:animEffect>
                                    <p:set>
                                      <p:cBhvr>
                                        <p:cTn id="14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4" restart="whenNotActive" fill="hold" evtFilter="cancelBubble" nodeType="interactiveSeq">
                <p:stCondLst>
                  <p:cond evt="onClick" delay="0">
                    <p:tgtEl>
                      <p:spTgt spid="39"/>
                    </p:tgtEl>
                  </p:cond>
                </p:stCondLst>
                <p:endSync evt="end" delay="0">
                  <p:rtn val="all"/>
                </p:endSync>
                <p:childTnLst>
                  <p:par>
                    <p:cTn id="145" fill="hold">
                      <p:stCondLst>
                        <p:cond delay="0"/>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39"/>
                                        </p:tgtEl>
                                      </p:cBhvr>
                                    </p:animEffect>
                                    <p:set>
                                      <p:cBhvr>
                                        <p:cTn id="149" dur="1" fill="hold">
                                          <p:stCondLst>
                                            <p:cond delay="499"/>
                                          </p:stCondLst>
                                        </p:cTn>
                                        <p:tgtEl>
                                          <p:spTgt spid="39"/>
                                        </p:tgtEl>
                                        <p:attrNameLst>
                                          <p:attrName>style.visibility</p:attrName>
                                        </p:attrNameLst>
                                      </p:cBhvr>
                                      <p:to>
                                        <p:strVal val="hidden"/>
                                      </p:to>
                                    </p:set>
                                  </p:childTnLst>
                                </p:cTn>
                              </p:par>
                              <p:par>
                                <p:cTn id="150" presetID="14" presetClass="exit" presetSubtype="10" fill="hold" grpId="0" nodeType="withEffect">
                                  <p:stCondLst>
                                    <p:cond delay="0"/>
                                  </p:stCondLst>
                                  <p:childTnLst>
                                    <p:animEffect transition="out" filter="randombar(horizontal)">
                                      <p:cBhvr>
                                        <p:cTn id="151" dur="500"/>
                                        <p:tgtEl>
                                          <p:spTgt spid="40"/>
                                        </p:tgtEl>
                                      </p:cBhvr>
                                    </p:animEffect>
                                    <p:set>
                                      <p:cBhvr>
                                        <p:cTn id="152" dur="1" fill="hold">
                                          <p:stCondLst>
                                            <p:cond delay="499"/>
                                          </p:stCondLst>
                                        </p:cTn>
                                        <p:tgtEl>
                                          <p:spTgt spid="40"/>
                                        </p:tgtEl>
                                        <p:attrNameLst>
                                          <p:attrName>style.visibility</p:attrName>
                                        </p:attrNameLst>
                                      </p:cBhvr>
                                      <p:to>
                                        <p:strVal val="hidden"/>
                                      </p:to>
                                    </p:set>
                                  </p:childTnLst>
                                </p:cTn>
                              </p:par>
                              <p:par>
                                <p:cTn id="153" presetID="14" presetClass="exit" presetSubtype="10" fill="hold" grpId="0" nodeType="withEffect">
                                  <p:stCondLst>
                                    <p:cond delay="0"/>
                                  </p:stCondLst>
                                  <p:childTnLst>
                                    <p:animEffect transition="out" filter="randombar(horizontal)">
                                      <p:cBhvr>
                                        <p:cTn id="154" dur="500"/>
                                        <p:tgtEl>
                                          <p:spTgt spid="41"/>
                                        </p:tgtEl>
                                      </p:cBhvr>
                                    </p:animEffect>
                                    <p:set>
                                      <p:cBhvr>
                                        <p:cTn id="15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6" restart="whenNotActive" fill="hold" evtFilter="cancelBubble" nodeType="interactiveSeq">
                <p:stCondLst>
                  <p:cond evt="onClick" delay="0">
                    <p:tgtEl>
                      <p:spTgt spid="42"/>
                    </p:tgtEl>
                  </p:cond>
                </p:stCondLst>
                <p:endSync evt="end" delay="0">
                  <p:rtn val="all"/>
                </p:endSync>
                <p:childTnLst>
                  <p:par>
                    <p:cTn id="157" fill="hold">
                      <p:stCondLst>
                        <p:cond delay="0"/>
                      </p:stCondLst>
                      <p:childTnLst>
                        <p:par>
                          <p:cTn id="158" fill="hold">
                            <p:stCondLst>
                              <p:cond delay="0"/>
                            </p:stCondLst>
                            <p:childTnLst>
                              <p:par>
                                <p:cTn id="159" presetID="14" presetClass="exit" presetSubtype="10" fill="hold" nodeType="clickEffect">
                                  <p:stCondLst>
                                    <p:cond delay="0"/>
                                  </p:stCondLst>
                                  <p:childTnLst>
                                    <p:animEffect transition="out" filter="randombar(horizontal)">
                                      <p:cBhvr>
                                        <p:cTn id="160" dur="500"/>
                                        <p:tgtEl>
                                          <p:spTgt spid="42"/>
                                        </p:tgtEl>
                                      </p:cBhvr>
                                    </p:animEffect>
                                    <p:set>
                                      <p:cBhvr>
                                        <p:cTn id="161" dur="1" fill="hold">
                                          <p:stCondLst>
                                            <p:cond delay="499"/>
                                          </p:stCondLst>
                                        </p:cTn>
                                        <p:tgtEl>
                                          <p:spTgt spid="42"/>
                                        </p:tgtEl>
                                        <p:attrNameLst>
                                          <p:attrName>style.visibility</p:attrName>
                                        </p:attrNameLst>
                                      </p:cBhvr>
                                      <p:to>
                                        <p:strVal val="hidden"/>
                                      </p:to>
                                    </p:set>
                                  </p:childTnLst>
                                </p:cTn>
                              </p:par>
                              <p:par>
                                <p:cTn id="162" presetID="14" presetClass="exit" presetSubtype="10" fill="hold" grpId="0" nodeType="withEffect">
                                  <p:stCondLst>
                                    <p:cond delay="0"/>
                                  </p:stCondLst>
                                  <p:childTnLst>
                                    <p:animEffect transition="out" filter="randombar(horizontal)">
                                      <p:cBhvr>
                                        <p:cTn id="163" dur="500"/>
                                        <p:tgtEl>
                                          <p:spTgt spid="43"/>
                                        </p:tgtEl>
                                      </p:cBhvr>
                                    </p:animEffect>
                                    <p:set>
                                      <p:cBhvr>
                                        <p:cTn id="164" dur="1" fill="hold">
                                          <p:stCondLst>
                                            <p:cond delay="499"/>
                                          </p:stCondLst>
                                        </p:cTn>
                                        <p:tgtEl>
                                          <p:spTgt spid="43"/>
                                        </p:tgtEl>
                                        <p:attrNameLst>
                                          <p:attrName>style.visibility</p:attrName>
                                        </p:attrNameLst>
                                      </p:cBhvr>
                                      <p:to>
                                        <p:strVal val="hidden"/>
                                      </p:to>
                                    </p:set>
                                  </p:childTnLst>
                                </p:cTn>
                              </p:par>
                              <p:par>
                                <p:cTn id="165" presetID="14" presetClass="exit" presetSubtype="10" fill="hold" grpId="0" nodeType="withEffect">
                                  <p:stCondLst>
                                    <p:cond delay="0"/>
                                  </p:stCondLst>
                                  <p:childTnLst>
                                    <p:animEffect transition="out" filter="randombar(horizontal)">
                                      <p:cBhvr>
                                        <p:cTn id="166" dur="500"/>
                                        <p:tgtEl>
                                          <p:spTgt spid="44"/>
                                        </p:tgtEl>
                                      </p:cBhvr>
                                    </p:animEffect>
                                    <p:set>
                                      <p:cBhvr>
                                        <p:cTn id="16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68" restart="whenNotActive" fill="hold" evtFilter="cancelBubble" nodeType="interactiveSeq">
                <p:stCondLst>
                  <p:cond evt="onClick" delay="0">
                    <p:tgtEl>
                      <p:spTgt spid="45"/>
                    </p:tgtEl>
                  </p:cond>
                </p:stCondLst>
                <p:endSync evt="end" delay="0">
                  <p:rtn val="all"/>
                </p:endSync>
                <p:childTnLst>
                  <p:par>
                    <p:cTn id="169" fill="hold">
                      <p:stCondLst>
                        <p:cond delay="0"/>
                      </p:stCondLst>
                      <p:childTnLst>
                        <p:par>
                          <p:cTn id="170" fill="hold">
                            <p:stCondLst>
                              <p:cond delay="0"/>
                            </p:stCondLst>
                            <p:childTnLst>
                              <p:par>
                                <p:cTn id="171" presetID="14" presetClass="exit" presetSubtype="10" fill="hold" nodeType="clickEffect">
                                  <p:stCondLst>
                                    <p:cond delay="0"/>
                                  </p:stCondLst>
                                  <p:childTnLst>
                                    <p:animEffect transition="out" filter="randombar(horizontal)">
                                      <p:cBhvr>
                                        <p:cTn id="172" dur="500"/>
                                        <p:tgtEl>
                                          <p:spTgt spid="45"/>
                                        </p:tgtEl>
                                      </p:cBhvr>
                                    </p:animEffect>
                                    <p:set>
                                      <p:cBhvr>
                                        <p:cTn id="173" dur="1" fill="hold">
                                          <p:stCondLst>
                                            <p:cond delay="499"/>
                                          </p:stCondLst>
                                        </p:cTn>
                                        <p:tgtEl>
                                          <p:spTgt spid="45"/>
                                        </p:tgtEl>
                                        <p:attrNameLst>
                                          <p:attrName>style.visibility</p:attrName>
                                        </p:attrNameLst>
                                      </p:cBhvr>
                                      <p:to>
                                        <p:strVal val="hidden"/>
                                      </p:to>
                                    </p:set>
                                  </p:childTnLst>
                                </p:cTn>
                              </p:par>
                              <p:par>
                                <p:cTn id="174" presetID="14" presetClass="exit" presetSubtype="10" fill="hold" grpId="0" nodeType="withEffect">
                                  <p:stCondLst>
                                    <p:cond delay="0"/>
                                  </p:stCondLst>
                                  <p:childTnLst>
                                    <p:animEffect transition="out" filter="randombar(horizontal)">
                                      <p:cBhvr>
                                        <p:cTn id="175" dur="500"/>
                                        <p:tgtEl>
                                          <p:spTgt spid="46"/>
                                        </p:tgtEl>
                                      </p:cBhvr>
                                    </p:animEffect>
                                    <p:set>
                                      <p:cBhvr>
                                        <p:cTn id="176" dur="1" fill="hold">
                                          <p:stCondLst>
                                            <p:cond delay="499"/>
                                          </p:stCondLst>
                                        </p:cTn>
                                        <p:tgtEl>
                                          <p:spTgt spid="46"/>
                                        </p:tgtEl>
                                        <p:attrNameLst>
                                          <p:attrName>style.visibility</p:attrName>
                                        </p:attrNameLst>
                                      </p:cBhvr>
                                      <p:to>
                                        <p:strVal val="hidden"/>
                                      </p:to>
                                    </p:set>
                                  </p:childTnLst>
                                </p:cTn>
                              </p:par>
                              <p:par>
                                <p:cTn id="177" presetID="14" presetClass="exit" presetSubtype="10" fill="hold" grpId="0" nodeType="withEffect">
                                  <p:stCondLst>
                                    <p:cond delay="0"/>
                                  </p:stCondLst>
                                  <p:childTnLst>
                                    <p:animEffect transition="out" filter="randombar(horizontal)">
                                      <p:cBhvr>
                                        <p:cTn id="178" dur="500"/>
                                        <p:tgtEl>
                                          <p:spTgt spid="47"/>
                                        </p:tgtEl>
                                      </p:cBhvr>
                                    </p:animEffect>
                                    <p:set>
                                      <p:cBhvr>
                                        <p:cTn id="17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80" restart="whenNotActive" fill="hold" evtFilter="cancelBubble" nodeType="interactiveSeq">
                <p:stCondLst>
                  <p:cond evt="onClick" delay="0">
                    <p:tgtEl>
                      <p:spTgt spid="48"/>
                    </p:tgtEl>
                  </p:cond>
                </p:stCondLst>
                <p:endSync evt="end" delay="0">
                  <p:rtn val="all"/>
                </p:endSync>
                <p:childTnLst>
                  <p:par>
                    <p:cTn id="181" fill="hold">
                      <p:stCondLst>
                        <p:cond delay="0"/>
                      </p:stCondLst>
                      <p:childTnLst>
                        <p:par>
                          <p:cTn id="182" fill="hold">
                            <p:stCondLst>
                              <p:cond delay="0"/>
                            </p:stCondLst>
                            <p:childTnLst>
                              <p:par>
                                <p:cTn id="183" presetID="14" presetClass="exit" presetSubtype="10" fill="hold" nodeType="clickEffect">
                                  <p:stCondLst>
                                    <p:cond delay="0"/>
                                  </p:stCondLst>
                                  <p:childTnLst>
                                    <p:animEffect transition="out" filter="randombar(horizontal)">
                                      <p:cBhvr>
                                        <p:cTn id="184" dur="500"/>
                                        <p:tgtEl>
                                          <p:spTgt spid="48"/>
                                        </p:tgtEl>
                                      </p:cBhvr>
                                    </p:animEffect>
                                    <p:set>
                                      <p:cBhvr>
                                        <p:cTn id="185" dur="1" fill="hold">
                                          <p:stCondLst>
                                            <p:cond delay="499"/>
                                          </p:stCondLst>
                                        </p:cTn>
                                        <p:tgtEl>
                                          <p:spTgt spid="48"/>
                                        </p:tgtEl>
                                        <p:attrNameLst>
                                          <p:attrName>style.visibility</p:attrName>
                                        </p:attrNameLst>
                                      </p:cBhvr>
                                      <p:to>
                                        <p:strVal val="hidden"/>
                                      </p:to>
                                    </p:set>
                                  </p:childTnLst>
                                </p:cTn>
                              </p:par>
                              <p:par>
                                <p:cTn id="186" presetID="14" presetClass="exit" presetSubtype="10" fill="hold" grpId="0" nodeType="withEffect">
                                  <p:stCondLst>
                                    <p:cond delay="0"/>
                                  </p:stCondLst>
                                  <p:childTnLst>
                                    <p:animEffect transition="out" filter="randombar(horizontal)">
                                      <p:cBhvr>
                                        <p:cTn id="187" dur="500"/>
                                        <p:tgtEl>
                                          <p:spTgt spid="49"/>
                                        </p:tgtEl>
                                      </p:cBhvr>
                                    </p:animEffect>
                                    <p:set>
                                      <p:cBhvr>
                                        <p:cTn id="188" dur="1" fill="hold">
                                          <p:stCondLst>
                                            <p:cond delay="499"/>
                                          </p:stCondLst>
                                        </p:cTn>
                                        <p:tgtEl>
                                          <p:spTgt spid="49"/>
                                        </p:tgtEl>
                                        <p:attrNameLst>
                                          <p:attrName>style.visibility</p:attrName>
                                        </p:attrNameLst>
                                      </p:cBhvr>
                                      <p:to>
                                        <p:strVal val="hidden"/>
                                      </p:to>
                                    </p:set>
                                  </p:childTnLst>
                                </p:cTn>
                              </p:par>
                              <p:par>
                                <p:cTn id="189" presetID="14" presetClass="exit" presetSubtype="10" fill="hold" grpId="0" nodeType="withEffect">
                                  <p:stCondLst>
                                    <p:cond delay="0"/>
                                  </p:stCondLst>
                                  <p:childTnLst>
                                    <p:animEffect transition="out" filter="randombar(horizontal)">
                                      <p:cBhvr>
                                        <p:cTn id="190" dur="500"/>
                                        <p:tgtEl>
                                          <p:spTgt spid="50"/>
                                        </p:tgtEl>
                                      </p:cBhvr>
                                    </p:animEffect>
                                    <p:set>
                                      <p:cBhvr>
                                        <p:cTn id="19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92" restart="whenNotActive" fill="hold" evtFilter="cancelBubble" nodeType="interactiveSeq">
                <p:stCondLst>
                  <p:cond evt="onClick" delay="0">
                    <p:tgtEl>
                      <p:spTgt spid="52"/>
                    </p:tgtEl>
                  </p:cond>
                </p:stCondLst>
                <p:endSync evt="end" delay="0">
                  <p:rtn val="all"/>
                </p:endSync>
                <p:childTnLst>
                  <p:par>
                    <p:cTn id="193" fill="hold">
                      <p:stCondLst>
                        <p:cond delay="0"/>
                      </p:stCondLst>
                      <p:childTnLst>
                        <p:par>
                          <p:cTn id="194" fill="hold">
                            <p:stCondLst>
                              <p:cond delay="0"/>
                            </p:stCondLst>
                            <p:childTnLst>
                              <p:par>
                                <p:cTn id="195" presetID="14" presetClass="exit" presetSubtype="10" fill="hold" nodeType="clickEffect">
                                  <p:stCondLst>
                                    <p:cond delay="0"/>
                                  </p:stCondLst>
                                  <p:childTnLst>
                                    <p:animEffect transition="out" filter="randombar(horizontal)">
                                      <p:cBhvr>
                                        <p:cTn id="196" dur="500"/>
                                        <p:tgtEl>
                                          <p:spTgt spid="52"/>
                                        </p:tgtEl>
                                      </p:cBhvr>
                                    </p:animEffect>
                                    <p:set>
                                      <p:cBhvr>
                                        <p:cTn id="197" dur="1" fill="hold">
                                          <p:stCondLst>
                                            <p:cond delay="499"/>
                                          </p:stCondLst>
                                        </p:cTn>
                                        <p:tgtEl>
                                          <p:spTgt spid="52"/>
                                        </p:tgtEl>
                                        <p:attrNameLst>
                                          <p:attrName>style.visibility</p:attrName>
                                        </p:attrNameLst>
                                      </p:cBhvr>
                                      <p:to>
                                        <p:strVal val="hidden"/>
                                      </p:to>
                                    </p:set>
                                  </p:childTnLst>
                                </p:cTn>
                              </p:par>
                              <p:par>
                                <p:cTn id="198" presetID="14" presetClass="exit" presetSubtype="10" fill="hold" grpId="0" nodeType="withEffect">
                                  <p:stCondLst>
                                    <p:cond delay="0"/>
                                  </p:stCondLst>
                                  <p:childTnLst>
                                    <p:animEffect transition="out" filter="randombar(horizontal)">
                                      <p:cBhvr>
                                        <p:cTn id="199" dur="500"/>
                                        <p:tgtEl>
                                          <p:spTgt spid="51"/>
                                        </p:tgtEl>
                                      </p:cBhvr>
                                    </p:animEffect>
                                    <p:set>
                                      <p:cBhvr>
                                        <p:cTn id="200" dur="1" fill="hold">
                                          <p:stCondLst>
                                            <p:cond delay="499"/>
                                          </p:stCondLst>
                                        </p:cTn>
                                        <p:tgtEl>
                                          <p:spTgt spid="51"/>
                                        </p:tgtEl>
                                        <p:attrNameLst>
                                          <p:attrName>style.visibility</p:attrName>
                                        </p:attrNameLst>
                                      </p:cBhvr>
                                      <p:to>
                                        <p:strVal val="hidden"/>
                                      </p:to>
                                    </p:set>
                                  </p:childTnLst>
                                </p:cTn>
                              </p:par>
                              <p:par>
                                <p:cTn id="201" presetID="14" presetClass="exit" presetSubtype="10" fill="hold" grpId="0" nodeType="withEffect">
                                  <p:stCondLst>
                                    <p:cond delay="0"/>
                                  </p:stCondLst>
                                  <p:childTnLst>
                                    <p:animEffect transition="out" filter="randombar(horizontal)">
                                      <p:cBhvr>
                                        <p:cTn id="202" dur="500"/>
                                        <p:tgtEl>
                                          <p:spTgt spid="53"/>
                                        </p:tgtEl>
                                      </p:cBhvr>
                                    </p:animEffect>
                                    <p:set>
                                      <p:cBhvr>
                                        <p:cTn id="203"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5" grpId="0" animBg="1"/>
      <p:bldP spid="6" grpId="0" animBg="1"/>
      <p:bldP spid="9" grpId="0" animBg="1"/>
      <p:bldP spid="10" grpId="0" animBg="1"/>
      <p:bldP spid="11" grpId="0" animBg="1"/>
      <p:bldP spid="2" grpId="0" animBg="1"/>
      <p:bldP spid="15" grpId="0" animBg="1"/>
      <p:bldP spid="17" grpId="0" animBg="1"/>
      <p:bldP spid="18" grpId="0" animBg="1"/>
      <p:bldP spid="20" grpId="0" animBg="1"/>
      <p:bldP spid="21" grpId="0" animBg="1"/>
      <p:bldP spid="23" grpId="0" animBg="1"/>
      <p:bldP spid="25" grpId="0" animBg="1"/>
      <p:bldP spid="26" grpId="0" animBg="1"/>
      <p:bldP spid="28" grpId="0" animBg="1"/>
      <p:bldP spid="29" grpId="0" animBg="1"/>
      <p:bldP spid="30" grpId="0" animBg="1"/>
      <p:bldP spid="32" grpId="0" animBg="1"/>
      <p:bldP spid="33" grpId="0" animBg="1"/>
      <p:bldP spid="35" grpId="0" animBg="1"/>
      <p:bldP spid="36" grpId="0" animBg="1"/>
      <p:bldP spid="38" grpId="0" animBg="1"/>
      <p:bldP spid="40" grpId="0" animBg="1"/>
      <p:bldP spid="41" grpId="0" animBg="1"/>
      <p:bldP spid="43" grpId="0" animBg="1"/>
      <p:bldP spid="44" grpId="0" animBg="1"/>
      <p:bldP spid="46" grpId="0" animBg="1"/>
      <p:bldP spid="47" grpId="0" animBg="1"/>
      <p:bldP spid="49" grpId="0" animBg="1"/>
      <p:bldP spid="50" grpId="0" animBg="1"/>
      <p:bldP spid="51" grpId="0" animBg="1"/>
      <p:bldP spid="53" grpId="0" animBg="1"/>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Home 2">
            <a:hlinkClick r:id="rId2" action="ppaction://hlinksldjump"/>
            <a:extLst>
              <a:ext uri="{FF2B5EF4-FFF2-40B4-BE49-F238E27FC236}">
                <a16:creationId xmlns:a16="http://schemas.microsoft.com/office/drawing/2014/main" id="{FAA0C862-8492-45CD-8AD2-E76493B5C37B}"/>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9" name="Horizontal Scroll 1">
            <a:extLst>
              <a:ext uri="{FF2B5EF4-FFF2-40B4-BE49-F238E27FC236}">
                <a16:creationId xmlns:a16="http://schemas.microsoft.com/office/drawing/2014/main" id="{E21B1C94-0D34-44F9-B902-DF1EA73B437F}"/>
              </a:ext>
            </a:extLst>
          </p:cNvPr>
          <p:cNvSpPr/>
          <p:nvPr/>
        </p:nvSpPr>
        <p:spPr>
          <a:xfrm>
            <a:off x="723900" y="369803"/>
            <a:ext cx="10623550" cy="2078784"/>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err="1">
                <a:solidFill>
                  <a:schemeClr val="tx1"/>
                </a:solidFill>
                <a:cs typeface="Times New Roman" pitchFamily="18" charset="0"/>
              </a:rPr>
              <a:t>Đọc</a:t>
            </a:r>
            <a:r>
              <a:rPr lang="en-US" sz="4400" b="1" dirty="0">
                <a:solidFill>
                  <a:schemeClr val="tx1"/>
                </a:solidFill>
                <a:cs typeface="Times New Roman" pitchFamily="18" charset="0"/>
              </a:rPr>
              <a:t> </a:t>
            </a:r>
            <a:r>
              <a:rPr lang="en-US" sz="4400" b="1" dirty="0" err="1">
                <a:solidFill>
                  <a:schemeClr val="tx1"/>
                </a:solidFill>
                <a:cs typeface="Times New Roman" pitchFamily="18" charset="0"/>
              </a:rPr>
              <a:t>bài</a:t>
            </a:r>
            <a:r>
              <a:rPr lang="en-US" sz="4400" b="1" dirty="0">
                <a:solidFill>
                  <a:schemeClr val="tx1"/>
                </a:solidFill>
                <a:cs typeface="Times New Roman" pitchFamily="18" charset="0"/>
              </a:rPr>
              <a:t>: </a:t>
            </a:r>
            <a:r>
              <a:rPr lang="vi-VN" sz="4400" b="1" dirty="0">
                <a:solidFill>
                  <a:schemeClr val="tx1"/>
                </a:solidFill>
                <a:cs typeface="Times New Roman" pitchFamily="18" charset="0"/>
              </a:rPr>
              <a:t>Thám </a:t>
            </a:r>
            <a:r>
              <a:rPr lang="vi-VN" sz="4400" b="1">
                <a:solidFill>
                  <a:schemeClr val="tx1"/>
                </a:solidFill>
                <a:cs typeface="Times New Roman" pitchFamily="18" charset="0"/>
              </a:rPr>
              <a:t>tử mèo</a:t>
            </a:r>
            <a:r>
              <a:rPr lang="en-US" sz="4400" b="1">
                <a:solidFill>
                  <a:schemeClr val="tx1"/>
                </a:solidFill>
                <a:cs typeface="Times New Roman" pitchFamily="18" charset="0"/>
              </a:rPr>
              <a:t> (</a:t>
            </a:r>
            <a:r>
              <a:rPr lang="en-US" sz="4400" b="1" dirty="0" err="1">
                <a:solidFill>
                  <a:schemeClr val="tx1"/>
                </a:solidFill>
                <a:cs typeface="Times New Roman" pitchFamily="18" charset="0"/>
              </a:rPr>
              <a:t>trang</a:t>
            </a:r>
            <a:r>
              <a:rPr lang="en-US" sz="4400" b="1" dirty="0">
                <a:solidFill>
                  <a:schemeClr val="tx1"/>
                </a:solidFill>
                <a:cs typeface="Times New Roman" pitchFamily="18" charset="0"/>
              </a:rPr>
              <a:t> </a:t>
            </a:r>
            <a:r>
              <a:rPr lang="vi-VN" sz="4400" b="1" dirty="0">
                <a:solidFill>
                  <a:schemeClr val="tx1"/>
                </a:solidFill>
                <a:cs typeface="Times New Roman" pitchFamily="18" charset="0"/>
              </a:rPr>
              <a:t>75</a:t>
            </a:r>
            <a:r>
              <a:rPr lang="en-US" sz="4400" b="1" dirty="0">
                <a:solidFill>
                  <a:schemeClr val="tx1"/>
                </a:solidFill>
                <a:cs typeface="Times New Roman" pitchFamily="18" charset="0"/>
              </a:rPr>
              <a:t>)</a:t>
            </a:r>
          </a:p>
        </p:txBody>
      </p:sp>
      <p:sp>
        <p:nvSpPr>
          <p:cNvPr id="10" name="TextBox 9">
            <a:extLst>
              <a:ext uri="{FF2B5EF4-FFF2-40B4-BE49-F238E27FC236}">
                <a16:creationId xmlns:a16="http://schemas.microsoft.com/office/drawing/2014/main" id="{C99CFB90-3AC4-4102-BA8C-D89AA8A26CA7}"/>
              </a:ext>
            </a:extLst>
          </p:cNvPr>
          <p:cNvSpPr txBox="1"/>
          <p:nvPr/>
        </p:nvSpPr>
        <p:spPr>
          <a:xfrm>
            <a:off x="5114916" y="2448587"/>
            <a:ext cx="7077083" cy="1846659"/>
          </a:xfrm>
          <a:prstGeom prst="rect">
            <a:avLst/>
          </a:prstGeom>
          <a:solidFill>
            <a:srgbClr val="79EDD7"/>
          </a:solidFill>
        </p:spPr>
        <p:txBody>
          <a:bodyPr wrap="square" rtlCol="0">
            <a:spAutoFit/>
          </a:bodyPr>
          <a:lstStyle/>
          <a:p>
            <a:pPr algn="ctr"/>
            <a:r>
              <a:rPr lang="en-US" sz="3200" b="1" dirty="0" err="1">
                <a:cs typeface="Times New Roman" pitchFamily="18" charset="0"/>
              </a:rPr>
              <a:t>Trả</a:t>
            </a:r>
            <a:r>
              <a:rPr lang="en-US" sz="3200" b="1" dirty="0">
                <a:cs typeface="Times New Roman" pitchFamily="18" charset="0"/>
              </a:rPr>
              <a:t> </a:t>
            </a:r>
            <a:r>
              <a:rPr lang="en-US" sz="3200" b="1" dirty="0" err="1">
                <a:cs typeface="Times New Roman" pitchFamily="18" charset="0"/>
              </a:rPr>
              <a:t>lời</a:t>
            </a:r>
            <a:r>
              <a:rPr lang="en-US" sz="3200" b="1" dirty="0">
                <a:cs typeface="Times New Roman" pitchFamily="18" charset="0"/>
              </a:rPr>
              <a:t> </a:t>
            </a:r>
            <a:r>
              <a:rPr lang="en-US" sz="3200" b="1" dirty="0" err="1">
                <a:cs typeface="Times New Roman" pitchFamily="18" charset="0"/>
              </a:rPr>
              <a:t>câu</a:t>
            </a:r>
            <a:r>
              <a:rPr lang="en-US" sz="3200" b="1" dirty="0">
                <a:cs typeface="Times New Roman" pitchFamily="18" charset="0"/>
              </a:rPr>
              <a:t> </a:t>
            </a:r>
            <a:r>
              <a:rPr lang="en-US" sz="3200" b="1" dirty="0" err="1">
                <a:cs typeface="Times New Roman" pitchFamily="18" charset="0"/>
              </a:rPr>
              <a:t>hỏi</a:t>
            </a:r>
            <a:r>
              <a:rPr lang="en-US" sz="3200" b="1" dirty="0">
                <a:cs typeface="Times New Roman" pitchFamily="18" charset="0"/>
              </a:rPr>
              <a:t> </a:t>
            </a:r>
            <a:r>
              <a:rPr lang="en-US" sz="3200" b="1" dirty="0" err="1">
                <a:cs typeface="Times New Roman" pitchFamily="18" charset="0"/>
              </a:rPr>
              <a:t>sau</a:t>
            </a:r>
            <a:r>
              <a:rPr lang="en-US" sz="3200" b="1" dirty="0">
                <a:cs typeface="Times New Roman" pitchFamily="18" charset="0"/>
              </a:rPr>
              <a:t>:</a:t>
            </a:r>
          </a:p>
          <a:p>
            <a:pPr algn="ctr"/>
            <a:r>
              <a:rPr lang="vi-VN" sz="3200" dirty="0">
                <a:cs typeface="Times New Roman" pitchFamily="18" charset="0"/>
              </a:rPr>
              <a:t>Vì sao mèo được giữ lại ở đội thám tử  </a:t>
            </a:r>
            <a:r>
              <a:rPr lang="en-US" sz="3200" dirty="0">
                <a:cs typeface="Times New Roman" pitchFamily="18" charset="0"/>
              </a:rPr>
              <a:t>?</a:t>
            </a:r>
          </a:p>
          <a:p>
            <a:endParaRPr lang="en-US" dirty="0"/>
          </a:p>
        </p:txBody>
      </p:sp>
      <p:sp>
        <p:nvSpPr>
          <p:cNvPr id="11" name="TextBox 10">
            <a:extLst>
              <a:ext uri="{FF2B5EF4-FFF2-40B4-BE49-F238E27FC236}">
                <a16:creationId xmlns:a16="http://schemas.microsoft.com/office/drawing/2014/main" id="{318FE219-2617-47D3-8547-772567AF72E1}"/>
              </a:ext>
            </a:extLst>
          </p:cNvPr>
          <p:cNvSpPr txBox="1"/>
          <p:nvPr/>
        </p:nvSpPr>
        <p:spPr>
          <a:xfrm>
            <a:off x="5305415" y="4707867"/>
            <a:ext cx="6696084" cy="646331"/>
          </a:xfrm>
          <a:prstGeom prst="rect">
            <a:avLst/>
          </a:prstGeom>
          <a:solidFill>
            <a:schemeClr val="accent1">
              <a:lumMod val="60000"/>
              <a:lumOff val="40000"/>
            </a:schemeClr>
          </a:solidFill>
        </p:spPr>
        <p:txBody>
          <a:bodyPr wrap="square" rtlCol="0">
            <a:spAutoFit/>
          </a:bodyPr>
          <a:lstStyle/>
          <a:p>
            <a:pPr algn="ctr"/>
            <a:r>
              <a:rPr lang="vi-VN" sz="3600" dirty="0">
                <a:cs typeface="Times New Roman" pitchFamily="18" charset="0"/>
              </a:rPr>
              <a:t>Vì mèo có tài </a:t>
            </a:r>
            <a:r>
              <a:rPr lang="en-US" sz="3600" dirty="0">
                <a:cs typeface="Times New Roman" pitchFamily="18" charset="0"/>
              </a:rPr>
              <a:t>.</a:t>
            </a:r>
            <a:endParaRPr lang="en-US" dirty="0"/>
          </a:p>
        </p:txBody>
      </p:sp>
      <p:pic>
        <p:nvPicPr>
          <p:cNvPr id="12" name="Picture 11" descr="image (26).png"/>
          <p:cNvPicPr>
            <a:picLocks noChangeAspect="1"/>
          </p:cNvPicPr>
          <p:nvPr/>
        </p:nvPicPr>
        <p:blipFill>
          <a:blip r:embed="rId3"/>
          <a:srcRect l="10736" t="49781" r="15645" b="23667"/>
          <a:stretch>
            <a:fillRect/>
          </a:stretch>
        </p:blipFill>
        <p:spPr>
          <a:xfrm>
            <a:off x="0" y="2713703"/>
            <a:ext cx="4439265" cy="3731342"/>
          </a:xfrm>
          <a:prstGeom prst="rect">
            <a:avLst/>
          </a:prstGeom>
        </p:spPr>
      </p:pic>
    </p:spTree>
    <p:extLst>
      <p:ext uri="{BB962C8B-B14F-4D97-AF65-F5344CB8AC3E}">
        <p14:creationId xmlns:p14="http://schemas.microsoft.com/office/powerpoint/2010/main" val="156614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4"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orizontal Scroll 1">
            <a:extLst>
              <a:ext uri="{FF2B5EF4-FFF2-40B4-BE49-F238E27FC236}">
                <a16:creationId xmlns:a16="http://schemas.microsoft.com/office/drawing/2014/main" id="{93592F79-BC4D-46D8-9CF3-9D30FF0FFF99}"/>
              </a:ext>
            </a:extLst>
          </p:cNvPr>
          <p:cNvSpPr/>
          <p:nvPr/>
        </p:nvSpPr>
        <p:spPr>
          <a:xfrm>
            <a:off x="491692" y="275891"/>
            <a:ext cx="10986077" cy="2226036"/>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b="1" dirty="0" err="1">
                <a:solidFill>
                  <a:schemeClr val="tx1"/>
                </a:solidFill>
                <a:cs typeface="Times New Roman" pitchFamily="18" charset="0"/>
              </a:rPr>
              <a:t>Đọc</a:t>
            </a:r>
            <a:r>
              <a:rPr lang="en-US" sz="4000" b="1" dirty="0">
                <a:solidFill>
                  <a:schemeClr val="tx1"/>
                </a:solidFill>
                <a:cs typeface="Times New Roman" pitchFamily="18" charset="0"/>
              </a:rPr>
              <a:t> </a:t>
            </a:r>
            <a:r>
              <a:rPr lang="en-US" sz="4000" b="1" dirty="0" err="1">
                <a:solidFill>
                  <a:schemeClr val="tx1"/>
                </a:solidFill>
                <a:cs typeface="Times New Roman" pitchFamily="18" charset="0"/>
              </a:rPr>
              <a:t>bài</a:t>
            </a:r>
            <a:r>
              <a:rPr lang="en-US" sz="4000" b="1" dirty="0">
                <a:solidFill>
                  <a:schemeClr val="tx1"/>
                </a:solidFill>
                <a:cs typeface="Times New Roman" pitchFamily="18" charset="0"/>
              </a:rPr>
              <a:t>: </a:t>
            </a:r>
            <a:r>
              <a:rPr lang="vi-VN" sz="4000" b="1" dirty="0">
                <a:solidFill>
                  <a:schemeClr val="tx1"/>
                </a:solidFill>
                <a:cs typeface="Times New Roman" pitchFamily="18" charset="0"/>
              </a:rPr>
              <a:t>Hươu cao cổ dạy con</a:t>
            </a:r>
            <a:endParaRPr lang="en-US" sz="4000" b="1" dirty="0">
              <a:solidFill>
                <a:schemeClr val="tx1"/>
              </a:solidFill>
              <a:cs typeface="Times New Roman" pitchFamily="18" charset="0"/>
            </a:endParaRPr>
          </a:p>
          <a:p>
            <a:pPr algn="ctr"/>
            <a:r>
              <a:rPr lang="en-US" sz="4000" b="1" dirty="0">
                <a:solidFill>
                  <a:schemeClr val="tx1"/>
                </a:solidFill>
                <a:cs typeface="Times New Roman" pitchFamily="18" charset="0"/>
              </a:rPr>
              <a:t>(</a:t>
            </a:r>
            <a:r>
              <a:rPr lang="en-US" sz="4000" b="1" dirty="0" err="1">
                <a:solidFill>
                  <a:schemeClr val="tx1"/>
                </a:solidFill>
                <a:cs typeface="Times New Roman" pitchFamily="18" charset="0"/>
              </a:rPr>
              <a:t>trang</a:t>
            </a:r>
            <a:r>
              <a:rPr lang="en-US" sz="4000" b="1" dirty="0">
                <a:solidFill>
                  <a:schemeClr val="tx1"/>
                </a:solidFill>
                <a:cs typeface="Times New Roman" pitchFamily="18" charset="0"/>
              </a:rPr>
              <a:t> </a:t>
            </a:r>
            <a:r>
              <a:rPr lang="vi-VN" sz="4000" b="1" dirty="0">
                <a:solidFill>
                  <a:schemeClr val="tx1"/>
                </a:solidFill>
                <a:cs typeface="Times New Roman" pitchFamily="18" charset="0"/>
              </a:rPr>
              <a:t>79</a:t>
            </a:r>
            <a:r>
              <a:rPr lang="en-US" sz="4000" b="1" dirty="0">
                <a:solidFill>
                  <a:schemeClr val="tx1"/>
                </a:solidFill>
                <a:cs typeface="Times New Roman" pitchFamily="18" charset="0"/>
              </a:rPr>
              <a:t>)</a:t>
            </a:r>
          </a:p>
        </p:txBody>
      </p:sp>
      <p:sp>
        <p:nvSpPr>
          <p:cNvPr id="11" name="TextBox 10">
            <a:extLst>
              <a:ext uri="{FF2B5EF4-FFF2-40B4-BE49-F238E27FC236}">
                <a16:creationId xmlns:a16="http://schemas.microsoft.com/office/drawing/2014/main" id="{832E6E75-2541-497F-A888-7F52967BD1A1}"/>
              </a:ext>
            </a:extLst>
          </p:cNvPr>
          <p:cNvSpPr txBox="1"/>
          <p:nvPr/>
        </p:nvSpPr>
        <p:spPr>
          <a:xfrm>
            <a:off x="5294671" y="2342288"/>
            <a:ext cx="6405637" cy="2308324"/>
          </a:xfrm>
          <a:prstGeom prst="rect">
            <a:avLst/>
          </a:prstGeom>
          <a:solidFill>
            <a:schemeClr val="accent4">
              <a:lumMod val="60000"/>
              <a:lumOff val="40000"/>
            </a:schemeClr>
          </a:solidFill>
        </p:spPr>
        <p:txBody>
          <a:bodyPr wrap="square" rtlCol="0">
            <a:spAutoFit/>
          </a:bodyPr>
          <a:lstStyle/>
          <a:p>
            <a:pPr algn="ctr"/>
            <a:r>
              <a:rPr lang="en-US" sz="3600" b="1" dirty="0" err="1">
                <a:cs typeface="Times New Roman" pitchFamily="18" charset="0"/>
              </a:rPr>
              <a:t>Trả</a:t>
            </a:r>
            <a:r>
              <a:rPr lang="en-US" sz="3600" b="1" dirty="0">
                <a:cs typeface="Times New Roman" pitchFamily="18" charset="0"/>
              </a:rPr>
              <a:t> </a:t>
            </a:r>
            <a:r>
              <a:rPr lang="en-US" sz="3600" b="1" dirty="0" err="1">
                <a:cs typeface="Times New Roman" pitchFamily="18" charset="0"/>
              </a:rPr>
              <a:t>lời</a:t>
            </a:r>
            <a:r>
              <a:rPr lang="en-US" sz="3600" b="1" dirty="0">
                <a:cs typeface="Times New Roman" pitchFamily="18" charset="0"/>
              </a:rPr>
              <a:t> </a:t>
            </a:r>
            <a:r>
              <a:rPr lang="en-US" sz="3600" b="1" dirty="0" err="1">
                <a:cs typeface="Times New Roman" pitchFamily="18" charset="0"/>
              </a:rPr>
              <a:t>câu</a:t>
            </a:r>
            <a:r>
              <a:rPr lang="en-US" sz="3600" b="1" dirty="0">
                <a:cs typeface="Times New Roman" pitchFamily="18" charset="0"/>
              </a:rPr>
              <a:t> </a:t>
            </a:r>
            <a:r>
              <a:rPr lang="en-US" sz="3600" b="1" dirty="0" err="1">
                <a:cs typeface="Times New Roman" pitchFamily="18" charset="0"/>
              </a:rPr>
              <a:t>hỏi</a:t>
            </a:r>
            <a:r>
              <a:rPr lang="en-US" sz="3600" b="1" dirty="0">
                <a:cs typeface="Times New Roman" pitchFamily="18" charset="0"/>
              </a:rPr>
              <a:t> </a:t>
            </a:r>
            <a:r>
              <a:rPr lang="en-US" sz="3600" b="1" dirty="0" err="1">
                <a:cs typeface="Times New Roman" pitchFamily="18" charset="0"/>
              </a:rPr>
              <a:t>sau</a:t>
            </a:r>
            <a:r>
              <a:rPr lang="en-US" sz="3600" b="1" dirty="0">
                <a:cs typeface="Times New Roman" pitchFamily="18" charset="0"/>
              </a:rPr>
              <a:t>:</a:t>
            </a:r>
          </a:p>
          <a:p>
            <a:r>
              <a:rPr lang="vi-VN" sz="3600" dirty="0">
                <a:cs typeface="Times New Roman" panose="02020603050405020304" pitchFamily="18" charset="0"/>
              </a:rPr>
              <a:t>Vì sao hươu mẹ lại đẩy hươu con ngã để nó tự đứng dậy</a:t>
            </a:r>
            <a:r>
              <a:rPr lang="en-US" sz="3600" dirty="0">
                <a:cs typeface="Times New Roman" panose="02020603050405020304" pitchFamily="18" charset="0"/>
              </a:rPr>
              <a:t>?</a:t>
            </a:r>
          </a:p>
        </p:txBody>
      </p:sp>
      <p:sp>
        <p:nvSpPr>
          <p:cNvPr id="12" name="TextBox 11">
            <a:extLst>
              <a:ext uri="{FF2B5EF4-FFF2-40B4-BE49-F238E27FC236}">
                <a16:creationId xmlns:a16="http://schemas.microsoft.com/office/drawing/2014/main" id="{8022D8B4-56F4-4CED-92AF-DCB8515FB961}"/>
              </a:ext>
            </a:extLst>
          </p:cNvPr>
          <p:cNvSpPr txBox="1"/>
          <p:nvPr/>
        </p:nvSpPr>
        <p:spPr>
          <a:xfrm>
            <a:off x="5279924" y="4847641"/>
            <a:ext cx="645979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sz="3600" dirty="0">
                <a:cs typeface="Times New Roman" panose="02020603050405020304" pitchFamily="18" charset="0"/>
              </a:rPr>
              <a:t>Vì hươu mẹ muốn dạy con tự đứng được </a:t>
            </a:r>
            <a:r>
              <a:rPr lang="en-US" sz="3600" dirty="0">
                <a:cs typeface="Times New Roman" panose="02020603050405020304" pitchFamily="18" charset="0"/>
              </a:rPr>
              <a:t>.</a:t>
            </a:r>
          </a:p>
        </p:txBody>
      </p:sp>
      <p:pic>
        <p:nvPicPr>
          <p:cNvPr id="13" name="Picture 12" descr="image (17).png"/>
          <p:cNvPicPr>
            <a:picLocks noChangeAspect="1"/>
          </p:cNvPicPr>
          <p:nvPr/>
        </p:nvPicPr>
        <p:blipFill>
          <a:blip r:embed="rId2"/>
          <a:srcRect l="69513" r="-569" b="43011"/>
          <a:stretch>
            <a:fillRect/>
          </a:stretch>
        </p:blipFill>
        <p:spPr>
          <a:xfrm>
            <a:off x="309717" y="2698956"/>
            <a:ext cx="4748980" cy="3908323"/>
          </a:xfrm>
          <a:prstGeom prst="rect">
            <a:avLst/>
          </a:prstGeom>
        </p:spPr>
      </p:pic>
      <p:sp>
        <p:nvSpPr>
          <p:cNvPr id="7" name="Action Button: Home 2">
            <a:hlinkClick r:id="rId3" action="ppaction://hlinksldjump"/>
            <a:extLst>
              <a:ext uri="{FF2B5EF4-FFF2-40B4-BE49-F238E27FC236}">
                <a16:creationId xmlns:a16="http://schemas.microsoft.com/office/drawing/2014/main" id="{9B959668-5356-4BF8-B47C-595B8A1621C8}"/>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322314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1">
            <a:extLst>
              <a:ext uri="{FF2B5EF4-FFF2-40B4-BE49-F238E27FC236}">
                <a16:creationId xmlns:a16="http://schemas.microsoft.com/office/drawing/2014/main" id="{6C50362C-971C-411B-A2CC-4F98421E975E}"/>
              </a:ext>
            </a:extLst>
          </p:cNvPr>
          <p:cNvSpPr/>
          <p:nvPr/>
        </p:nvSpPr>
        <p:spPr>
          <a:xfrm>
            <a:off x="1277380" y="384677"/>
            <a:ext cx="9691255" cy="1579419"/>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solidFill>
                  <a:schemeClr val="tx1"/>
                </a:solidFill>
                <a:cs typeface="Times New Roman" pitchFamily="18" charset="0"/>
              </a:rPr>
              <a:t>Đọc</a:t>
            </a:r>
            <a:r>
              <a:rPr lang="en-US" sz="4000" b="1" dirty="0">
                <a:solidFill>
                  <a:schemeClr val="tx1"/>
                </a:solidFill>
                <a:cs typeface="Times New Roman" pitchFamily="18" charset="0"/>
              </a:rPr>
              <a:t> </a:t>
            </a:r>
            <a:r>
              <a:rPr lang="en-US" sz="4000" b="1" dirty="0" err="1">
                <a:solidFill>
                  <a:schemeClr val="tx1"/>
                </a:solidFill>
                <a:cs typeface="Times New Roman" pitchFamily="18" charset="0"/>
              </a:rPr>
              <a:t>bài</a:t>
            </a:r>
            <a:r>
              <a:rPr lang="en-US" sz="4000" b="1" dirty="0">
                <a:solidFill>
                  <a:schemeClr val="tx1"/>
                </a:solidFill>
                <a:cs typeface="Times New Roman" pitchFamily="18" charset="0"/>
              </a:rPr>
              <a:t>: </a:t>
            </a:r>
            <a:r>
              <a:rPr lang="vi-VN" sz="4000" b="1" dirty="0">
                <a:solidFill>
                  <a:schemeClr val="tx1"/>
                </a:solidFill>
                <a:cs typeface="Times New Roman" pitchFamily="18" charset="0"/>
              </a:rPr>
              <a:t>Ý kiến hay </a:t>
            </a:r>
            <a:r>
              <a:rPr lang="en-US" sz="4000" b="1" dirty="0">
                <a:solidFill>
                  <a:schemeClr val="tx1"/>
                </a:solidFill>
                <a:cs typeface="Times New Roman" pitchFamily="18" charset="0"/>
              </a:rPr>
              <a:t>(</a:t>
            </a:r>
            <a:r>
              <a:rPr lang="en-US" sz="4000" b="1" dirty="0" err="1">
                <a:solidFill>
                  <a:schemeClr val="tx1"/>
                </a:solidFill>
                <a:cs typeface="Times New Roman" pitchFamily="18" charset="0"/>
              </a:rPr>
              <a:t>trang</a:t>
            </a:r>
            <a:r>
              <a:rPr lang="en-US" sz="4000" b="1" dirty="0">
                <a:solidFill>
                  <a:schemeClr val="tx1"/>
                </a:solidFill>
                <a:cs typeface="Times New Roman" pitchFamily="18" charset="0"/>
              </a:rPr>
              <a:t> </a:t>
            </a:r>
            <a:r>
              <a:rPr lang="vi-VN" sz="4000" b="1" dirty="0">
                <a:solidFill>
                  <a:schemeClr val="tx1"/>
                </a:solidFill>
                <a:cs typeface="Times New Roman" pitchFamily="18" charset="0"/>
              </a:rPr>
              <a:t>77</a:t>
            </a:r>
            <a:r>
              <a:rPr lang="en-US" sz="4000" b="1" dirty="0">
                <a:solidFill>
                  <a:schemeClr val="tx1"/>
                </a:solidFill>
                <a:cs typeface="Times New Roman" pitchFamily="18" charset="0"/>
              </a:rPr>
              <a:t>)</a:t>
            </a:r>
          </a:p>
        </p:txBody>
      </p:sp>
      <p:sp>
        <p:nvSpPr>
          <p:cNvPr id="7" name="TextBox 6">
            <a:extLst>
              <a:ext uri="{FF2B5EF4-FFF2-40B4-BE49-F238E27FC236}">
                <a16:creationId xmlns:a16="http://schemas.microsoft.com/office/drawing/2014/main" id="{AB252590-DCC4-4EED-9DE8-9B701D649DAB}"/>
              </a:ext>
            </a:extLst>
          </p:cNvPr>
          <p:cNvSpPr txBox="1"/>
          <p:nvPr/>
        </p:nvSpPr>
        <p:spPr>
          <a:xfrm>
            <a:off x="4763728" y="2006094"/>
            <a:ext cx="7428271"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cs typeface="Times New Roman" pitchFamily="18" charset="0"/>
              </a:rPr>
              <a:t>Trả</a:t>
            </a:r>
            <a:r>
              <a:rPr lang="en-US" sz="3600" b="1" dirty="0">
                <a:cs typeface="Times New Roman" pitchFamily="18" charset="0"/>
              </a:rPr>
              <a:t> </a:t>
            </a:r>
            <a:r>
              <a:rPr lang="en-US" sz="3600" b="1" dirty="0" err="1">
                <a:cs typeface="Times New Roman" pitchFamily="18" charset="0"/>
              </a:rPr>
              <a:t>lời</a:t>
            </a:r>
            <a:r>
              <a:rPr lang="en-US" sz="3600" b="1" dirty="0">
                <a:cs typeface="Times New Roman" pitchFamily="18" charset="0"/>
              </a:rPr>
              <a:t> </a:t>
            </a:r>
            <a:r>
              <a:rPr lang="en-US" sz="3600" b="1" dirty="0" err="1">
                <a:cs typeface="Times New Roman" pitchFamily="18" charset="0"/>
              </a:rPr>
              <a:t>câu</a:t>
            </a:r>
            <a:r>
              <a:rPr lang="en-US" sz="3600" b="1" dirty="0">
                <a:cs typeface="Times New Roman" pitchFamily="18" charset="0"/>
              </a:rPr>
              <a:t> </a:t>
            </a:r>
            <a:r>
              <a:rPr lang="en-US" sz="3600" b="1" dirty="0" err="1">
                <a:cs typeface="Times New Roman" pitchFamily="18" charset="0"/>
              </a:rPr>
              <a:t>hỏi</a:t>
            </a:r>
            <a:r>
              <a:rPr lang="en-US" sz="3600" b="1" dirty="0">
                <a:cs typeface="Times New Roman" pitchFamily="18" charset="0"/>
              </a:rPr>
              <a:t> </a:t>
            </a:r>
            <a:r>
              <a:rPr lang="en-US" sz="3600" b="1" dirty="0" err="1">
                <a:cs typeface="Times New Roman" pitchFamily="18" charset="0"/>
              </a:rPr>
              <a:t>sau</a:t>
            </a:r>
            <a:r>
              <a:rPr lang="en-US" sz="3600" b="1" dirty="0">
                <a:cs typeface="Times New Roman" pitchFamily="18" charset="0"/>
              </a:rPr>
              <a:t>:</a:t>
            </a:r>
          </a:p>
          <a:p>
            <a:r>
              <a:rPr lang="vi-VN" sz="3600" dirty="0">
                <a:cs typeface="Times New Roman" panose="02020603050405020304" pitchFamily="18" charset="0"/>
              </a:rPr>
              <a:t>Theo em, câu nói nào của Sóc được các bạn đồng ý là ý kiến hay</a:t>
            </a:r>
            <a:r>
              <a:rPr lang="en-US" sz="3600" dirty="0">
                <a:cs typeface="Times New Roman" panose="02020603050405020304" pitchFamily="18" charset="0"/>
              </a:rPr>
              <a:t>?</a:t>
            </a:r>
          </a:p>
        </p:txBody>
      </p:sp>
      <p:sp>
        <p:nvSpPr>
          <p:cNvPr id="22" name="Rounded Rectangle 21"/>
          <p:cNvSpPr/>
          <p:nvPr/>
        </p:nvSpPr>
        <p:spPr>
          <a:xfrm>
            <a:off x="4896464" y="4409768"/>
            <a:ext cx="7295536" cy="187304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600" dirty="0"/>
              <a:t>Sóc bảo : “Tớ muốn kiếm vỏ ốc biển tặng mẹ”</a:t>
            </a:r>
            <a:endParaRPr lang="en-US" sz="3600" dirty="0"/>
          </a:p>
        </p:txBody>
      </p:sp>
      <p:pic>
        <p:nvPicPr>
          <p:cNvPr id="23" name="Picture 22" descr="image (13).png"/>
          <p:cNvPicPr>
            <a:picLocks noChangeAspect="1"/>
          </p:cNvPicPr>
          <p:nvPr/>
        </p:nvPicPr>
        <p:blipFill>
          <a:blip r:embed="rId2"/>
          <a:srcRect l="19004" t="73333" r="16106"/>
          <a:stretch>
            <a:fillRect/>
          </a:stretch>
        </p:blipFill>
        <p:spPr>
          <a:xfrm>
            <a:off x="0" y="2448232"/>
            <a:ext cx="4675239" cy="4409768"/>
          </a:xfrm>
          <a:prstGeom prst="rect">
            <a:avLst/>
          </a:prstGeom>
        </p:spPr>
      </p:pic>
      <p:sp>
        <p:nvSpPr>
          <p:cNvPr id="8" name="Action Button: Home 2">
            <a:hlinkClick r:id="rId3" action="ppaction://hlinksldjump"/>
            <a:extLst>
              <a:ext uri="{FF2B5EF4-FFF2-40B4-BE49-F238E27FC236}">
                <a16:creationId xmlns:a16="http://schemas.microsoft.com/office/drawing/2014/main" id="{38EF409D-1333-407B-B3BF-9564B94E1A71}"/>
              </a:ext>
            </a:extLst>
          </p:cNvPr>
          <p:cNvSpPr/>
          <p:nvPr/>
        </p:nvSpPr>
        <p:spPr>
          <a:xfrm>
            <a:off x="11410950" y="61872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164205323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ppt_x</p:attrName>
                                        </p:attrNameLst>
                                      </p:cBhvr>
                                      <p:tavLst>
                                        <p:tav tm="0">
                                          <p:val>
                                            <p:strVal val="#ppt_x-.2"/>
                                          </p:val>
                                        </p:tav>
                                        <p:tav tm="100000">
                                          <p:val>
                                            <p:strVal val="#ppt_x"/>
                                          </p:val>
                                        </p:tav>
                                      </p:tavLst>
                                    </p:anim>
                                    <p:anim calcmode="lin" valueType="num">
                                      <p:cBhvr>
                                        <p:cTn id="19"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1">
            <a:extLst>
              <a:ext uri="{FF2B5EF4-FFF2-40B4-BE49-F238E27FC236}">
                <a16:creationId xmlns:a16="http://schemas.microsoft.com/office/drawing/2014/main" id="{81C38758-C35B-49B2-81D1-1A31CD578F7F}"/>
              </a:ext>
            </a:extLst>
          </p:cNvPr>
          <p:cNvSpPr/>
          <p:nvPr/>
        </p:nvSpPr>
        <p:spPr>
          <a:xfrm>
            <a:off x="813510" y="302921"/>
            <a:ext cx="10613028" cy="1669473"/>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b="1" dirty="0" err="1">
                <a:solidFill>
                  <a:schemeClr val="tx1"/>
                </a:solidFill>
                <a:latin typeface="UTM Avo" panose="02040603050506020204" pitchFamily="18" charset="0"/>
                <a:cs typeface="Times New Roman" pitchFamily="18" charset="0"/>
              </a:rPr>
              <a:t>Đọc</a:t>
            </a:r>
            <a:r>
              <a:rPr lang="en-US" sz="4000" b="1" dirty="0">
                <a:solidFill>
                  <a:schemeClr val="tx1"/>
                </a:solidFill>
                <a:latin typeface="UTM Avo" panose="02040603050506020204" pitchFamily="18" charset="0"/>
                <a:cs typeface="Times New Roman" pitchFamily="18" charset="0"/>
              </a:rPr>
              <a:t> </a:t>
            </a:r>
            <a:r>
              <a:rPr lang="en-US" sz="4000" b="1" dirty="0" err="1">
                <a:solidFill>
                  <a:schemeClr val="tx1"/>
                </a:solidFill>
                <a:latin typeface="UTM Avo" panose="02040603050506020204" pitchFamily="18" charset="0"/>
                <a:cs typeface="Times New Roman" pitchFamily="18" charset="0"/>
              </a:rPr>
              <a:t>bài</a:t>
            </a:r>
            <a:r>
              <a:rPr lang="en-US" sz="4000" b="1" dirty="0">
                <a:solidFill>
                  <a:schemeClr val="tx1"/>
                </a:solidFill>
                <a:latin typeface="UTM Avo" panose="02040603050506020204" pitchFamily="18" charset="0"/>
                <a:cs typeface="Times New Roman" pitchFamily="18" charset="0"/>
              </a:rPr>
              <a:t>: </a:t>
            </a:r>
            <a:r>
              <a:rPr lang="vi-VN" sz="4000" b="1">
                <a:solidFill>
                  <a:schemeClr val="tx1"/>
                </a:solidFill>
                <a:latin typeface="UTM Avo" panose="02040603050506020204" pitchFamily="18" charset="0"/>
                <a:cs typeface="Times New Roman" pitchFamily="18" charset="0"/>
              </a:rPr>
              <a:t>Chú hề</a:t>
            </a:r>
            <a:r>
              <a:rPr lang="en-US" sz="4000" b="1">
                <a:solidFill>
                  <a:schemeClr val="tx1"/>
                </a:solidFill>
                <a:latin typeface="UTM Avo" panose="02040603050506020204" pitchFamily="18" charset="0"/>
                <a:cs typeface="Times New Roman" pitchFamily="18" charset="0"/>
              </a:rPr>
              <a:t> </a:t>
            </a:r>
            <a:r>
              <a:rPr lang="vi-VN" sz="4000" b="1">
                <a:solidFill>
                  <a:schemeClr val="tx1"/>
                </a:solidFill>
                <a:latin typeface="UTM Avo" panose="02040603050506020204" pitchFamily="18" charset="0"/>
                <a:cs typeface="Times New Roman" pitchFamily="18" charset="0"/>
              </a:rPr>
              <a:t>(</a:t>
            </a:r>
            <a:r>
              <a:rPr lang="vi-VN" sz="4000" b="1" dirty="0">
                <a:solidFill>
                  <a:schemeClr val="tx1"/>
                </a:solidFill>
                <a:latin typeface="UTM Avo" panose="02040603050506020204" pitchFamily="18" charset="0"/>
                <a:cs typeface="Times New Roman" pitchFamily="18" charset="0"/>
              </a:rPr>
              <a:t>đoạn 1&amp;2) </a:t>
            </a:r>
            <a:r>
              <a:rPr lang="en-US" sz="4000" b="1" dirty="0">
                <a:solidFill>
                  <a:schemeClr val="tx1"/>
                </a:solidFill>
                <a:latin typeface="UTM Avo" panose="02040603050506020204" pitchFamily="18" charset="0"/>
                <a:cs typeface="Times New Roman" pitchFamily="18" charset="0"/>
              </a:rPr>
              <a:t>(</a:t>
            </a:r>
            <a:r>
              <a:rPr lang="en-US" sz="4000" b="1" dirty="0" err="1">
                <a:solidFill>
                  <a:schemeClr val="tx1"/>
                </a:solidFill>
                <a:latin typeface="UTM Avo" panose="02040603050506020204" pitchFamily="18" charset="0"/>
                <a:cs typeface="Times New Roman" pitchFamily="18" charset="0"/>
              </a:rPr>
              <a:t>trang</a:t>
            </a:r>
            <a:r>
              <a:rPr lang="en-US" sz="4000" b="1" dirty="0">
                <a:solidFill>
                  <a:schemeClr val="tx1"/>
                </a:solidFill>
                <a:latin typeface="UTM Avo" panose="02040603050506020204" pitchFamily="18" charset="0"/>
                <a:cs typeface="Times New Roman" pitchFamily="18" charset="0"/>
              </a:rPr>
              <a:t> </a:t>
            </a:r>
            <a:r>
              <a:rPr lang="vi-VN" sz="4000" b="1" dirty="0">
                <a:solidFill>
                  <a:schemeClr val="tx1"/>
                </a:solidFill>
                <a:latin typeface="UTM Avo" panose="02040603050506020204" pitchFamily="18" charset="0"/>
                <a:cs typeface="Times New Roman" pitchFamily="18" charset="0"/>
              </a:rPr>
              <a:t>55</a:t>
            </a:r>
            <a:r>
              <a:rPr lang="en-US" sz="4000" b="1" dirty="0">
                <a:solidFill>
                  <a:schemeClr val="tx1"/>
                </a:solidFill>
                <a:latin typeface="UTM Avo" panose="02040603050506020204" pitchFamily="18" charset="0"/>
                <a:cs typeface="Times New Roman" pitchFamily="18" charset="0"/>
              </a:rPr>
              <a:t>)</a:t>
            </a:r>
          </a:p>
        </p:txBody>
      </p:sp>
      <p:sp>
        <p:nvSpPr>
          <p:cNvPr id="8" name="TextBox 7">
            <a:extLst>
              <a:ext uri="{FF2B5EF4-FFF2-40B4-BE49-F238E27FC236}">
                <a16:creationId xmlns:a16="http://schemas.microsoft.com/office/drawing/2014/main" id="{98BAD766-3E3A-4128-AD11-B4B92F13176F}"/>
              </a:ext>
            </a:extLst>
          </p:cNvPr>
          <p:cNvSpPr txBox="1"/>
          <p:nvPr/>
        </p:nvSpPr>
        <p:spPr>
          <a:xfrm>
            <a:off x="765462" y="1892605"/>
            <a:ext cx="11208327" cy="646331"/>
          </a:xfrm>
          <a:prstGeom prst="rect">
            <a:avLst/>
          </a:prstGeom>
          <a:solidFill>
            <a:schemeClr val="accent4">
              <a:lumMod val="60000"/>
              <a:lumOff val="40000"/>
            </a:schemeClr>
          </a:solidFill>
        </p:spPr>
        <p:txBody>
          <a:bodyPr wrap="square" rtlCol="0">
            <a:spAutoFit/>
          </a:bodyPr>
          <a:lstStyle/>
          <a:p>
            <a:pPr algn="ctr"/>
            <a:r>
              <a:rPr lang="vi-VN" sz="3600" b="1" dirty="0">
                <a:latin typeface="UTM Avo" panose="02040603050506020204" pitchFamily="18" charset="0"/>
                <a:cs typeface="Times New Roman" pitchFamily="18" charset="0"/>
              </a:rPr>
              <a:t>Nói tiếp những từ ngữ tả chú hề :</a:t>
            </a:r>
            <a:endParaRPr lang="en-US" sz="3600" dirty="0">
              <a:latin typeface="UTM Avo" panose="02040603050506020204" pitchFamily="18" charset="0"/>
              <a:cs typeface="Times New Roman" panose="02020603050405020304" pitchFamily="18" charset="0"/>
            </a:endParaRPr>
          </a:p>
        </p:txBody>
      </p:sp>
      <p:sp>
        <p:nvSpPr>
          <p:cNvPr id="6" name="TextBox 5"/>
          <p:cNvSpPr txBox="1"/>
          <p:nvPr/>
        </p:nvSpPr>
        <p:spPr>
          <a:xfrm>
            <a:off x="5349923" y="2729552"/>
            <a:ext cx="4599295" cy="646331"/>
          </a:xfrm>
          <a:prstGeom prst="rect">
            <a:avLst/>
          </a:prstGeom>
          <a:noFill/>
        </p:spPr>
        <p:txBody>
          <a:bodyPr wrap="square" rtlCol="0">
            <a:spAutoFit/>
          </a:bodyPr>
          <a:lstStyle/>
          <a:p>
            <a:r>
              <a:rPr lang="vi-VN" sz="3600" dirty="0"/>
              <a:t>Môi................</a:t>
            </a:r>
            <a:endParaRPr lang="en-US" sz="3600" dirty="0"/>
          </a:p>
        </p:txBody>
      </p:sp>
      <p:sp>
        <p:nvSpPr>
          <p:cNvPr id="7" name="TextBox 6"/>
          <p:cNvSpPr txBox="1"/>
          <p:nvPr/>
        </p:nvSpPr>
        <p:spPr>
          <a:xfrm>
            <a:off x="5393142" y="3537045"/>
            <a:ext cx="4599295" cy="646331"/>
          </a:xfrm>
          <a:prstGeom prst="rect">
            <a:avLst/>
          </a:prstGeom>
          <a:noFill/>
        </p:spPr>
        <p:txBody>
          <a:bodyPr wrap="square" rtlCol="0">
            <a:spAutoFit/>
          </a:bodyPr>
          <a:lstStyle/>
          <a:p>
            <a:r>
              <a:rPr lang="vi-VN" sz="3600" dirty="0"/>
              <a:t>Mũi................</a:t>
            </a:r>
            <a:endParaRPr lang="en-US" sz="3600" dirty="0"/>
          </a:p>
        </p:txBody>
      </p:sp>
      <p:sp>
        <p:nvSpPr>
          <p:cNvPr id="11" name="TextBox 10"/>
          <p:cNvSpPr txBox="1"/>
          <p:nvPr/>
        </p:nvSpPr>
        <p:spPr>
          <a:xfrm>
            <a:off x="5393141" y="4451444"/>
            <a:ext cx="4599295" cy="646331"/>
          </a:xfrm>
          <a:prstGeom prst="rect">
            <a:avLst/>
          </a:prstGeom>
          <a:noFill/>
        </p:spPr>
        <p:txBody>
          <a:bodyPr wrap="square" rtlCol="0">
            <a:spAutoFit/>
          </a:bodyPr>
          <a:lstStyle/>
          <a:p>
            <a:r>
              <a:rPr lang="vi-VN" sz="3600" dirty="0"/>
              <a:t>Áo quần................</a:t>
            </a:r>
            <a:endParaRPr lang="en-US" sz="3600" dirty="0"/>
          </a:p>
        </p:txBody>
      </p:sp>
      <p:sp>
        <p:nvSpPr>
          <p:cNvPr id="12" name="TextBox 11"/>
          <p:cNvSpPr txBox="1"/>
          <p:nvPr/>
        </p:nvSpPr>
        <p:spPr>
          <a:xfrm>
            <a:off x="5461379" y="5488676"/>
            <a:ext cx="4599295" cy="646331"/>
          </a:xfrm>
          <a:prstGeom prst="rect">
            <a:avLst/>
          </a:prstGeom>
          <a:noFill/>
        </p:spPr>
        <p:txBody>
          <a:bodyPr wrap="square" rtlCol="0">
            <a:spAutoFit/>
          </a:bodyPr>
          <a:lstStyle/>
          <a:p>
            <a:r>
              <a:rPr lang="vi-VN" sz="3600" dirty="0"/>
              <a:t>Nụ cười................</a:t>
            </a:r>
            <a:endParaRPr lang="en-US" sz="3600" dirty="0"/>
          </a:p>
        </p:txBody>
      </p:sp>
      <p:sp>
        <p:nvSpPr>
          <p:cNvPr id="14" name="TextBox 13"/>
          <p:cNvSpPr txBox="1"/>
          <p:nvPr/>
        </p:nvSpPr>
        <p:spPr>
          <a:xfrm>
            <a:off x="6327057" y="2684206"/>
            <a:ext cx="4424517" cy="646331"/>
          </a:xfrm>
          <a:prstGeom prst="rect">
            <a:avLst/>
          </a:prstGeom>
          <a:noFill/>
        </p:spPr>
        <p:txBody>
          <a:bodyPr wrap="square" rtlCol="0">
            <a:spAutoFit/>
          </a:bodyPr>
          <a:lstStyle/>
          <a:p>
            <a:r>
              <a:rPr lang="vi-VN" sz="3600" dirty="0">
                <a:solidFill>
                  <a:srgbClr val="FF0000"/>
                </a:solidFill>
              </a:rPr>
              <a:t>đỏ choen choét</a:t>
            </a:r>
            <a:endParaRPr lang="en-US" sz="3600" dirty="0">
              <a:solidFill>
                <a:srgbClr val="FF0000"/>
              </a:solidFill>
            </a:endParaRPr>
          </a:p>
        </p:txBody>
      </p:sp>
      <p:sp>
        <p:nvSpPr>
          <p:cNvPr id="15" name="TextBox 14"/>
          <p:cNvSpPr txBox="1"/>
          <p:nvPr/>
        </p:nvSpPr>
        <p:spPr>
          <a:xfrm>
            <a:off x="6258231" y="3485535"/>
            <a:ext cx="4424517" cy="646331"/>
          </a:xfrm>
          <a:prstGeom prst="rect">
            <a:avLst/>
          </a:prstGeom>
          <a:noFill/>
        </p:spPr>
        <p:txBody>
          <a:bodyPr wrap="square" rtlCol="0">
            <a:spAutoFit/>
          </a:bodyPr>
          <a:lstStyle/>
          <a:p>
            <a:r>
              <a:rPr lang="vi-VN" sz="3600" dirty="0">
                <a:solidFill>
                  <a:srgbClr val="FF0000"/>
                </a:solidFill>
              </a:rPr>
              <a:t>quả cà chua</a:t>
            </a:r>
            <a:endParaRPr lang="en-US" sz="3600" dirty="0">
              <a:solidFill>
                <a:srgbClr val="FF0000"/>
              </a:solidFill>
            </a:endParaRPr>
          </a:p>
        </p:txBody>
      </p:sp>
      <p:sp>
        <p:nvSpPr>
          <p:cNvPr id="16" name="TextBox 15"/>
          <p:cNvSpPr txBox="1"/>
          <p:nvPr/>
        </p:nvSpPr>
        <p:spPr>
          <a:xfrm>
            <a:off x="7467599" y="4355690"/>
            <a:ext cx="2148349" cy="646331"/>
          </a:xfrm>
          <a:prstGeom prst="rect">
            <a:avLst/>
          </a:prstGeom>
          <a:noFill/>
        </p:spPr>
        <p:txBody>
          <a:bodyPr wrap="square" rtlCol="0">
            <a:spAutoFit/>
          </a:bodyPr>
          <a:lstStyle/>
          <a:p>
            <a:r>
              <a:rPr lang="vi-VN" sz="3600" dirty="0">
                <a:solidFill>
                  <a:srgbClr val="FF0000"/>
                </a:solidFill>
              </a:rPr>
              <a:t>lòe loẹt</a:t>
            </a:r>
            <a:endParaRPr lang="en-US" sz="3600" dirty="0">
              <a:solidFill>
                <a:srgbClr val="FF0000"/>
              </a:solidFill>
            </a:endParaRPr>
          </a:p>
        </p:txBody>
      </p:sp>
      <p:sp>
        <p:nvSpPr>
          <p:cNvPr id="17" name="TextBox 16"/>
          <p:cNvSpPr txBox="1"/>
          <p:nvPr/>
        </p:nvSpPr>
        <p:spPr>
          <a:xfrm>
            <a:off x="7271028" y="5385876"/>
            <a:ext cx="2531808" cy="646331"/>
          </a:xfrm>
          <a:prstGeom prst="rect">
            <a:avLst/>
          </a:prstGeom>
          <a:noFill/>
        </p:spPr>
        <p:txBody>
          <a:bodyPr wrap="square" rtlCol="0">
            <a:spAutoFit/>
          </a:bodyPr>
          <a:lstStyle/>
          <a:p>
            <a:r>
              <a:rPr lang="vi-VN" sz="3600" dirty="0">
                <a:solidFill>
                  <a:srgbClr val="FF0000"/>
                </a:solidFill>
              </a:rPr>
              <a:t>thân thiện</a:t>
            </a:r>
            <a:endParaRPr lang="en-US" sz="3600" dirty="0">
              <a:solidFill>
                <a:srgbClr val="FF0000"/>
              </a:solidFill>
            </a:endParaRPr>
          </a:p>
        </p:txBody>
      </p:sp>
      <p:pic>
        <p:nvPicPr>
          <p:cNvPr id="18" name="Picture 17" descr="image (37).png"/>
          <p:cNvPicPr>
            <a:picLocks noChangeAspect="1"/>
          </p:cNvPicPr>
          <p:nvPr/>
        </p:nvPicPr>
        <p:blipFill>
          <a:blip r:embed="rId2"/>
          <a:srcRect l="48561" t="17512" r="2891" b="30846"/>
          <a:stretch>
            <a:fillRect/>
          </a:stretch>
        </p:blipFill>
        <p:spPr>
          <a:xfrm>
            <a:off x="204716" y="2661313"/>
            <a:ext cx="4258102" cy="3923732"/>
          </a:xfrm>
          <a:prstGeom prst="rect">
            <a:avLst/>
          </a:prstGeom>
        </p:spPr>
      </p:pic>
      <p:sp>
        <p:nvSpPr>
          <p:cNvPr id="19" name="Action Button: Home 2">
            <a:hlinkClick r:id="rId3" action="ppaction://hlinksldjump"/>
            <a:extLst>
              <a:ext uri="{FF2B5EF4-FFF2-40B4-BE49-F238E27FC236}">
                <a16:creationId xmlns:a16="http://schemas.microsoft.com/office/drawing/2014/main" id="{AA548B41-8010-4D32-8929-9BF6D479B127}"/>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4003659870"/>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14"/>
                                        </p:tgtEl>
                                        <p:attrNameLst>
                                          <p:attrName>style.visibility</p:attrName>
                                        </p:attrNameLst>
                                      </p:cBhvr>
                                      <p:to>
                                        <p:strVal val="visible"/>
                                      </p:to>
                                    </p:set>
                                    <p:anim calcmode="discrete" valueType="clr">
                                      <p:cBhvr override="childStyle">
                                        <p:cTn id="32"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4"/>
                                        </p:tgtEl>
                                        <p:attrNameLst>
                                          <p:attrName>fillcolor</p:attrName>
                                        </p:attrNameLst>
                                      </p:cBhvr>
                                      <p:tavLst>
                                        <p:tav tm="0">
                                          <p:val>
                                            <p:clrVal>
                                              <a:schemeClr val="accent2"/>
                                            </p:clrVal>
                                          </p:val>
                                        </p:tav>
                                        <p:tav tm="50000">
                                          <p:val>
                                            <p:clrVal>
                                              <a:schemeClr val="hlink"/>
                                            </p:clrVal>
                                          </p:val>
                                        </p:tav>
                                      </p:tavLst>
                                    </p:anim>
                                    <p:set>
                                      <p:cBhvr>
                                        <p:cTn id="34" dur="80"/>
                                        <p:tgtEl>
                                          <p:spTgt spid="14"/>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15"/>
                                        </p:tgtEl>
                                        <p:attrNameLst>
                                          <p:attrName>style.visibility</p:attrName>
                                        </p:attrNameLst>
                                      </p:cBhvr>
                                      <p:to>
                                        <p:strVal val="visible"/>
                                      </p:to>
                                    </p:set>
                                    <p:anim calcmode="discrete" valueType="clr">
                                      <p:cBhvr override="childStyle">
                                        <p:cTn id="39"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5"/>
                                        </p:tgtEl>
                                        <p:attrNameLst>
                                          <p:attrName>fillcolor</p:attrName>
                                        </p:attrNameLst>
                                      </p:cBhvr>
                                      <p:tavLst>
                                        <p:tav tm="0">
                                          <p:val>
                                            <p:clrVal>
                                              <a:schemeClr val="accent2"/>
                                            </p:clrVal>
                                          </p:val>
                                        </p:tav>
                                        <p:tav tm="50000">
                                          <p:val>
                                            <p:clrVal>
                                              <a:schemeClr val="hlink"/>
                                            </p:clrVal>
                                          </p:val>
                                        </p:tav>
                                      </p:tavLst>
                                    </p:anim>
                                    <p:set>
                                      <p:cBhvr>
                                        <p:cTn id="41" dur="80"/>
                                        <p:tgtEl>
                                          <p:spTgt spid="15"/>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16"/>
                                        </p:tgtEl>
                                        <p:attrNameLst>
                                          <p:attrName>style.visibility</p:attrName>
                                        </p:attrNameLst>
                                      </p:cBhvr>
                                      <p:to>
                                        <p:strVal val="visible"/>
                                      </p:to>
                                    </p:set>
                                    <p:anim calcmode="discrete" valueType="clr">
                                      <p:cBhvr override="childStyle">
                                        <p:cTn id="46"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6"/>
                                        </p:tgtEl>
                                        <p:attrNameLst>
                                          <p:attrName>fillcolor</p:attrName>
                                        </p:attrNameLst>
                                      </p:cBhvr>
                                      <p:tavLst>
                                        <p:tav tm="0">
                                          <p:val>
                                            <p:clrVal>
                                              <a:schemeClr val="accent2"/>
                                            </p:clrVal>
                                          </p:val>
                                        </p:tav>
                                        <p:tav tm="50000">
                                          <p:val>
                                            <p:clrVal>
                                              <a:schemeClr val="hlink"/>
                                            </p:clrVal>
                                          </p:val>
                                        </p:tav>
                                      </p:tavLst>
                                    </p:anim>
                                    <p:set>
                                      <p:cBhvr>
                                        <p:cTn id="48" dur="80"/>
                                        <p:tgtEl>
                                          <p:spTgt spid="16"/>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17"/>
                                        </p:tgtEl>
                                        <p:attrNameLst>
                                          <p:attrName>style.visibility</p:attrName>
                                        </p:attrNameLst>
                                      </p:cBhvr>
                                      <p:to>
                                        <p:strVal val="visible"/>
                                      </p:to>
                                    </p:set>
                                    <p:anim calcmode="discrete" valueType="clr">
                                      <p:cBhvr override="childStyle">
                                        <p:cTn id="53"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7"/>
                                        </p:tgtEl>
                                        <p:attrNameLst>
                                          <p:attrName>fillcolor</p:attrName>
                                        </p:attrNameLst>
                                      </p:cBhvr>
                                      <p:tavLst>
                                        <p:tav tm="0">
                                          <p:val>
                                            <p:clrVal>
                                              <a:schemeClr val="accent2"/>
                                            </p:clrVal>
                                          </p:val>
                                        </p:tav>
                                        <p:tav tm="50000">
                                          <p:val>
                                            <p:clrVal>
                                              <a:schemeClr val="hlink"/>
                                            </p:clrVal>
                                          </p:val>
                                        </p:tav>
                                      </p:tavLst>
                                    </p:anim>
                                    <p:set>
                                      <p:cBhvr>
                                        <p:cTn id="55"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p:bldP spid="7" grpId="0"/>
      <p:bldP spid="11" grpId="0"/>
      <p:bldP spid="12"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1">
            <a:extLst>
              <a:ext uri="{FF2B5EF4-FFF2-40B4-BE49-F238E27FC236}">
                <a16:creationId xmlns:a16="http://schemas.microsoft.com/office/drawing/2014/main" id="{6CC0327F-CBA9-4DDE-816B-78434A833189}"/>
              </a:ext>
            </a:extLst>
          </p:cNvPr>
          <p:cNvSpPr/>
          <p:nvPr/>
        </p:nvSpPr>
        <p:spPr>
          <a:xfrm>
            <a:off x="878376" y="542195"/>
            <a:ext cx="10723864" cy="1909185"/>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prstClr val="black"/>
                </a:solidFill>
                <a:latin typeface="UTM Avo" panose="02040603050506020204" pitchFamily="18" charset="0"/>
                <a:cs typeface="Times New Roman" pitchFamily="18" charset="0"/>
              </a:rPr>
              <a:t>Đọc</a:t>
            </a:r>
            <a:r>
              <a:rPr lang="en-US" sz="4000" b="1" dirty="0">
                <a:solidFill>
                  <a:prstClr val="black"/>
                </a:solidFill>
                <a:latin typeface="UTM Avo" panose="02040603050506020204" pitchFamily="18" charset="0"/>
                <a:cs typeface="Times New Roman" pitchFamily="18" charset="0"/>
              </a:rPr>
              <a:t> </a:t>
            </a:r>
            <a:r>
              <a:rPr lang="vi-VN" sz="4000" b="1" dirty="0">
                <a:solidFill>
                  <a:prstClr val="black"/>
                </a:solidFill>
                <a:latin typeface="UTM Avo" panose="02040603050506020204" pitchFamily="18" charset="0"/>
                <a:cs typeface="Times New Roman" pitchFamily="18" charset="0"/>
              </a:rPr>
              <a:t>các từ sau : </a:t>
            </a:r>
            <a:r>
              <a:rPr lang="vi-VN" sz="4000" b="1" dirty="0">
                <a:solidFill>
                  <a:srgbClr val="C00000"/>
                </a:solidFill>
                <a:latin typeface="UTM Avo" panose="02040603050506020204" pitchFamily="18" charset="0"/>
                <a:cs typeface="Times New Roman" pitchFamily="18" charset="0"/>
              </a:rPr>
              <a:t>Tóc xoăn, chỗ ngoặt </a:t>
            </a:r>
            <a:endParaRPr lang="en-US" sz="4000" b="1" dirty="0">
              <a:solidFill>
                <a:srgbClr val="C00000"/>
              </a:solidFill>
              <a:latin typeface="UTM Avo" panose="02040603050506020204" pitchFamily="18" charset="0"/>
              <a:cs typeface="Times New Roman" pitchFamily="18" charset="0"/>
            </a:endParaRPr>
          </a:p>
        </p:txBody>
      </p:sp>
      <p:sp>
        <p:nvSpPr>
          <p:cNvPr id="8" name="TextBox 7">
            <a:extLst>
              <a:ext uri="{FF2B5EF4-FFF2-40B4-BE49-F238E27FC236}">
                <a16:creationId xmlns:a16="http://schemas.microsoft.com/office/drawing/2014/main" id="{612C4751-9229-4FEA-A4F4-AB3ABECB7CEB}"/>
              </a:ext>
            </a:extLst>
          </p:cNvPr>
          <p:cNvSpPr txBox="1"/>
          <p:nvPr/>
        </p:nvSpPr>
        <p:spPr>
          <a:xfrm>
            <a:off x="616275" y="2498886"/>
            <a:ext cx="11139055" cy="584775"/>
          </a:xfrm>
          <a:prstGeom prst="rect">
            <a:avLst/>
          </a:prstGeom>
          <a:solidFill>
            <a:schemeClr val="accent5">
              <a:lumMod val="60000"/>
              <a:lumOff val="40000"/>
            </a:schemeClr>
          </a:solidFill>
        </p:spPr>
        <p:txBody>
          <a:bodyPr wrap="square" rtlCol="0">
            <a:spAutoFit/>
          </a:bodyPr>
          <a:lstStyle/>
          <a:p>
            <a:pPr algn="ctr"/>
            <a:r>
              <a:rPr lang="vi-VN" sz="3200" b="1" dirty="0">
                <a:solidFill>
                  <a:schemeClr val="bg1"/>
                </a:solidFill>
                <a:latin typeface="UTM Avo" panose="02040603050506020204" pitchFamily="18" charset="0"/>
                <a:cs typeface="Times New Roman" pitchFamily="18" charset="0"/>
              </a:rPr>
              <a:t>Phân tích tiếng </a:t>
            </a:r>
            <a:r>
              <a:rPr lang="vi-VN" sz="3200" b="1" dirty="0">
                <a:solidFill>
                  <a:srgbClr val="C00000"/>
                </a:solidFill>
                <a:latin typeface="UTM Avo" panose="02040603050506020204" pitchFamily="18" charset="0"/>
                <a:cs typeface="Times New Roman" pitchFamily="18" charset="0"/>
              </a:rPr>
              <a:t>xoăn :</a:t>
            </a:r>
            <a:endParaRPr lang="en-US" sz="3200" dirty="0">
              <a:solidFill>
                <a:srgbClr val="C00000"/>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CC45588-88C5-4FBD-9C3E-0D58445B3C7D}"/>
              </a:ext>
            </a:extLst>
          </p:cNvPr>
          <p:cNvSpPr txBox="1"/>
          <p:nvPr/>
        </p:nvSpPr>
        <p:spPr>
          <a:xfrm>
            <a:off x="752168" y="3497321"/>
            <a:ext cx="10976281" cy="1200329"/>
          </a:xfrm>
          <a:prstGeom prst="rect">
            <a:avLst/>
          </a:prstGeom>
          <a:solidFill>
            <a:schemeClr val="accent5">
              <a:lumMod val="60000"/>
              <a:lumOff val="40000"/>
            </a:schemeClr>
          </a:solidFill>
        </p:spPr>
        <p:txBody>
          <a:bodyPr wrap="square" rtlCol="0">
            <a:spAutoFit/>
          </a:bodyPr>
          <a:lstStyle/>
          <a:p>
            <a:pPr algn="just"/>
            <a:r>
              <a:rPr lang="vi-VN" sz="3600" dirty="0">
                <a:latin typeface="UTM Avo" panose="02040603050506020204" pitchFamily="18" charset="0"/>
                <a:cs typeface="Times New Roman" panose="02020603050405020304" pitchFamily="18" charset="0"/>
              </a:rPr>
              <a:t>Tiếng </a:t>
            </a:r>
            <a:r>
              <a:rPr lang="vi-VN" sz="3600" dirty="0">
                <a:solidFill>
                  <a:srgbClr val="C00000"/>
                </a:solidFill>
                <a:latin typeface="UTM Avo" panose="02040603050506020204" pitchFamily="18" charset="0"/>
                <a:cs typeface="Times New Roman" panose="02020603050405020304" pitchFamily="18" charset="0"/>
              </a:rPr>
              <a:t>xoăn</a:t>
            </a:r>
            <a:r>
              <a:rPr lang="vi-VN" sz="3600" dirty="0">
                <a:latin typeface="UTM Avo" panose="02040603050506020204" pitchFamily="18" charset="0"/>
                <a:cs typeface="Times New Roman" panose="02020603050405020304" pitchFamily="18" charset="0"/>
              </a:rPr>
              <a:t> gồm: âm </a:t>
            </a:r>
            <a:r>
              <a:rPr lang="vi-VN" sz="3600" dirty="0">
                <a:solidFill>
                  <a:srgbClr val="C00000"/>
                </a:solidFill>
                <a:latin typeface="UTM Avo" panose="02040603050506020204" pitchFamily="18" charset="0"/>
                <a:cs typeface="Times New Roman" panose="02020603050405020304" pitchFamily="18" charset="0"/>
              </a:rPr>
              <a:t>x</a:t>
            </a:r>
            <a:r>
              <a:rPr lang="vi-VN" sz="3600" dirty="0">
                <a:latin typeface="UTM Avo" panose="02040603050506020204" pitchFamily="18" charset="0"/>
                <a:cs typeface="Times New Roman" panose="02020603050405020304" pitchFamily="18" charset="0"/>
              </a:rPr>
              <a:t> đứng trước</a:t>
            </a:r>
          </a:p>
          <a:p>
            <a:pPr algn="just"/>
            <a:r>
              <a:rPr lang="vi-VN" sz="3600" dirty="0">
                <a:latin typeface="UTM Avo" panose="02040603050506020204" pitchFamily="18" charset="0"/>
                <a:cs typeface="Times New Roman" panose="02020603050405020304" pitchFamily="18" charset="0"/>
              </a:rPr>
              <a:t>                              vần </a:t>
            </a:r>
            <a:r>
              <a:rPr lang="vi-VN" sz="3600" dirty="0">
                <a:solidFill>
                  <a:srgbClr val="C00000"/>
                </a:solidFill>
                <a:latin typeface="UTM Avo" panose="02040603050506020204" pitchFamily="18" charset="0"/>
                <a:cs typeface="Times New Roman" panose="02020603050405020304" pitchFamily="18" charset="0"/>
              </a:rPr>
              <a:t>oăn</a:t>
            </a:r>
            <a:r>
              <a:rPr lang="vi-VN" sz="3600" dirty="0">
                <a:latin typeface="UTM Avo" panose="02040603050506020204" pitchFamily="18" charset="0"/>
                <a:cs typeface="Times New Roman" panose="02020603050405020304" pitchFamily="18" charset="0"/>
              </a:rPr>
              <a:t> đứng sau    tiếng </a:t>
            </a:r>
            <a:r>
              <a:rPr lang="vi-VN" sz="3600" dirty="0">
                <a:solidFill>
                  <a:srgbClr val="C00000"/>
                </a:solidFill>
                <a:latin typeface="UTM Avo" panose="02040603050506020204" pitchFamily="18" charset="0"/>
                <a:cs typeface="Times New Roman" panose="02020603050405020304" pitchFamily="18" charset="0"/>
              </a:rPr>
              <a:t>xoăn</a:t>
            </a:r>
            <a:endParaRPr lang="en-US" sz="3600" dirty="0">
              <a:solidFill>
                <a:srgbClr val="C00000"/>
              </a:solidFill>
              <a:latin typeface="UTM Avo" panose="02040603050506020204" pitchFamily="18" charset="0"/>
              <a:cs typeface="Times New Roman" panose="02020603050405020304" pitchFamily="18" charset="0"/>
            </a:endParaRPr>
          </a:p>
        </p:txBody>
      </p:sp>
      <p:sp>
        <p:nvSpPr>
          <p:cNvPr id="14" name="Right Brace 13"/>
          <p:cNvSpPr/>
          <p:nvPr/>
        </p:nvSpPr>
        <p:spPr>
          <a:xfrm>
            <a:off x="8574756" y="3485021"/>
            <a:ext cx="575187" cy="1165123"/>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Picture 14" descr="e73df00e42609066ea07b25743f3d609.jpg"/>
          <p:cNvPicPr>
            <a:picLocks noChangeAspect="1"/>
          </p:cNvPicPr>
          <p:nvPr/>
        </p:nvPicPr>
        <p:blipFill>
          <a:blip r:embed="rId2"/>
          <a:stretch>
            <a:fillRect/>
          </a:stretch>
        </p:blipFill>
        <p:spPr>
          <a:xfrm flipH="1">
            <a:off x="0" y="4964597"/>
            <a:ext cx="1393914" cy="1893403"/>
          </a:xfrm>
          <a:prstGeom prst="rect">
            <a:avLst/>
          </a:prstGeom>
        </p:spPr>
      </p:pic>
      <p:sp>
        <p:nvSpPr>
          <p:cNvPr id="11" name="Action Button: Home 2">
            <a:hlinkClick r:id="rId3" action="ppaction://hlinksldjump"/>
            <a:extLst>
              <a:ext uri="{FF2B5EF4-FFF2-40B4-BE49-F238E27FC236}">
                <a16:creationId xmlns:a16="http://schemas.microsoft.com/office/drawing/2014/main" id="{B664CE60-A416-4B7F-8E30-1B3375950026}"/>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2305866614"/>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1">
            <a:extLst>
              <a:ext uri="{FF2B5EF4-FFF2-40B4-BE49-F238E27FC236}">
                <a16:creationId xmlns:a16="http://schemas.microsoft.com/office/drawing/2014/main" id="{03194BB6-9E11-495C-878F-FD930F5592B8}"/>
              </a:ext>
            </a:extLst>
          </p:cNvPr>
          <p:cNvSpPr/>
          <p:nvPr/>
        </p:nvSpPr>
        <p:spPr>
          <a:xfrm>
            <a:off x="913365" y="429694"/>
            <a:ext cx="10365269" cy="198120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prstClr val="black"/>
                </a:solidFill>
                <a:latin typeface="UTM Avo" panose="02040603050506020204" pitchFamily="18" charset="0"/>
                <a:cs typeface="Times New Roman" pitchFamily="18" charset="0"/>
              </a:rPr>
              <a:t>Đọc</a:t>
            </a:r>
            <a:r>
              <a:rPr lang="en-US" sz="4400" b="1" dirty="0">
                <a:solidFill>
                  <a:prstClr val="black"/>
                </a:solidFill>
                <a:latin typeface="UTM Avo" panose="02040603050506020204" pitchFamily="18" charset="0"/>
                <a:cs typeface="Times New Roman" pitchFamily="18" charset="0"/>
              </a:rPr>
              <a:t> </a:t>
            </a:r>
            <a:r>
              <a:rPr lang="en-US" sz="4400" b="1" dirty="0" err="1">
                <a:solidFill>
                  <a:prstClr val="black"/>
                </a:solidFill>
                <a:latin typeface="UTM Avo" panose="02040603050506020204" pitchFamily="18" charset="0"/>
                <a:cs typeface="Times New Roman" pitchFamily="18" charset="0"/>
              </a:rPr>
              <a:t>bài</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Đeo chuông cổ mèo</a:t>
            </a:r>
            <a:endParaRPr lang="en-US" sz="4400" b="1" dirty="0">
              <a:solidFill>
                <a:prstClr val="black"/>
              </a:solidFill>
              <a:latin typeface="UTM Avo" panose="02040603050506020204" pitchFamily="18" charset="0"/>
              <a:cs typeface="Times New Roman" pitchFamily="18" charset="0"/>
            </a:endParaRPr>
          </a:p>
          <a:p>
            <a:pPr algn="ctr"/>
            <a:r>
              <a:rPr lang="en-US" sz="4400" b="1" dirty="0">
                <a:solidFill>
                  <a:prstClr val="black"/>
                </a:solidFill>
                <a:latin typeface="UTM Avo" panose="02040603050506020204" pitchFamily="18" charset="0"/>
                <a:cs typeface="Times New Roman" pitchFamily="18" charset="0"/>
              </a:rPr>
              <a:t>(</a:t>
            </a:r>
            <a:r>
              <a:rPr lang="en-US" sz="4400" b="1" dirty="0" err="1">
                <a:solidFill>
                  <a:prstClr val="black"/>
                </a:solidFill>
                <a:latin typeface="UTM Avo" panose="02040603050506020204" pitchFamily="18" charset="0"/>
                <a:cs typeface="Times New Roman" pitchFamily="18" charset="0"/>
              </a:rPr>
              <a:t>trang</a:t>
            </a:r>
            <a:r>
              <a:rPr lang="en-US" sz="4400" b="1" dirty="0">
                <a:solidFill>
                  <a:prstClr val="black"/>
                </a:solidFill>
                <a:latin typeface="UTM Avo" panose="02040603050506020204" pitchFamily="18" charset="0"/>
                <a:cs typeface="Times New Roman" pitchFamily="18" charset="0"/>
              </a:rPr>
              <a:t> </a:t>
            </a:r>
            <a:r>
              <a:rPr lang="vi-VN" sz="4400" b="1" dirty="0">
                <a:solidFill>
                  <a:prstClr val="black"/>
                </a:solidFill>
                <a:latin typeface="UTM Avo" panose="02040603050506020204" pitchFamily="18" charset="0"/>
                <a:cs typeface="Times New Roman" pitchFamily="18" charset="0"/>
              </a:rPr>
              <a:t>47</a:t>
            </a:r>
            <a:r>
              <a:rPr lang="en-US" sz="4400" b="1" dirty="0">
                <a:solidFill>
                  <a:prstClr val="black"/>
                </a:solidFill>
                <a:latin typeface="UTM Avo" panose="02040603050506020204" pitchFamily="18" charset="0"/>
                <a:cs typeface="Times New Roman" pitchFamily="18" charset="0"/>
              </a:rPr>
              <a:t>)</a:t>
            </a:r>
          </a:p>
        </p:txBody>
      </p:sp>
      <p:sp>
        <p:nvSpPr>
          <p:cNvPr id="8" name="TextBox 7">
            <a:extLst>
              <a:ext uri="{FF2B5EF4-FFF2-40B4-BE49-F238E27FC236}">
                <a16:creationId xmlns:a16="http://schemas.microsoft.com/office/drawing/2014/main" id="{54CA8883-BC68-41F1-9161-5209C3C85D1D}"/>
              </a:ext>
            </a:extLst>
          </p:cNvPr>
          <p:cNvSpPr txBox="1"/>
          <p:nvPr/>
        </p:nvSpPr>
        <p:spPr>
          <a:xfrm>
            <a:off x="789710" y="2410894"/>
            <a:ext cx="10931238" cy="1077218"/>
          </a:xfrm>
          <a:prstGeom prst="rect">
            <a:avLst/>
          </a:prstGeom>
          <a:solidFill>
            <a:schemeClr val="accent4">
              <a:lumMod val="60000"/>
              <a:lumOff val="40000"/>
            </a:schemeClr>
          </a:solidFill>
        </p:spPr>
        <p:txBody>
          <a:bodyPr wrap="square" rtlCol="0">
            <a:spAutoFit/>
          </a:bodyPr>
          <a:lstStyle/>
          <a:p>
            <a:pPr algn="ctr"/>
            <a:r>
              <a:rPr lang="en-US" sz="3200" b="1" dirty="0" err="1">
                <a:latin typeface="UTM Avo" panose="02040603050506020204" pitchFamily="18" charset="0"/>
                <a:cs typeface="Times New Roman" pitchFamily="18" charset="0"/>
              </a:rPr>
              <a:t>Trả</a:t>
            </a:r>
            <a:r>
              <a:rPr lang="en-US" sz="3200" b="1" dirty="0">
                <a:latin typeface="UTM Avo" panose="02040603050506020204" pitchFamily="18" charset="0"/>
                <a:cs typeface="Times New Roman" pitchFamily="18" charset="0"/>
              </a:rPr>
              <a:t> </a:t>
            </a:r>
            <a:r>
              <a:rPr lang="en-US" sz="3200" b="1" dirty="0" err="1">
                <a:latin typeface="UTM Avo" panose="02040603050506020204" pitchFamily="18" charset="0"/>
                <a:cs typeface="Times New Roman" pitchFamily="18" charset="0"/>
              </a:rPr>
              <a:t>lời</a:t>
            </a:r>
            <a:r>
              <a:rPr lang="en-US" sz="3200" b="1" dirty="0">
                <a:latin typeface="UTM Avo" panose="02040603050506020204" pitchFamily="18" charset="0"/>
                <a:cs typeface="Times New Roman" pitchFamily="18" charset="0"/>
              </a:rPr>
              <a:t> </a:t>
            </a:r>
            <a:r>
              <a:rPr lang="en-US" sz="3200" b="1" dirty="0" err="1">
                <a:latin typeface="UTM Avo" panose="02040603050506020204" pitchFamily="18" charset="0"/>
                <a:cs typeface="Times New Roman" pitchFamily="18" charset="0"/>
              </a:rPr>
              <a:t>câu</a:t>
            </a:r>
            <a:r>
              <a:rPr lang="en-US" sz="3200" b="1" dirty="0">
                <a:latin typeface="UTM Avo" panose="02040603050506020204" pitchFamily="18" charset="0"/>
                <a:cs typeface="Times New Roman" pitchFamily="18" charset="0"/>
              </a:rPr>
              <a:t> </a:t>
            </a:r>
            <a:r>
              <a:rPr lang="en-US" sz="3200" b="1" dirty="0" err="1">
                <a:latin typeface="UTM Avo" panose="02040603050506020204" pitchFamily="18" charset="0"/>
                <a:cs typeface="Times New Roman" pitchFamily="18" charset="0"/>
              </a:rPr>
              <a:t>hỏi</a:t>
            </a:r>
            <a:r>
              <a:rPr lang="en-US" sz="3200" b="1" dirty="0">
                <a:latin typeface="UTM Avo" panose="02040603050506020204" pitchFamily="18" charset="0"/>
                <a:cs typeface="Times New Roman" pitchFamily="18" charset="0"/>
              </a:rPr>
              <a:t> </a:t>
            </a:r>
            <a:r>
              <a:rPr lang="en-US" sz="3200" b="1" dirty="0" err="1">
                <a:latin typeface="UTM Avo" panose="02040603050506020204" pitchFamily="18" charset="0"/>
                <a:cs typeface="Times New Roman" pitchFamily="18" charset="0"/>
              </a:rPr>
              <a:t>sau</a:t>
            </a:r>
            <a:r>
              <a:rPr lang="en-US" sz="3200" b="1" dirty="0">
                <a:latin typeface="UTM Avo" panose="02040603050506020204" pitchFamily="18" charset="0"/>
                <a:cs typeface="Times New Roman" pitchFamily="18" charset="0"/>
              </a:rPr>
              <a:t>:</a:t>
            </a:r>
          </a:p>
          <a:p>
            <a:r>
              <a:rPr lang="vi-VN" sz="3200" dirty="0">
                <a:latin typeface="UTM Avo" panose="02040603050506020204" pitchFamily="18" charset="0"/>
                <a:cs typeface="Times New Roman" panose="02020603050405020304" pitchFamily="18" charset="0"/>
              </a:rPr>
              <a:t>Vì sao kế của chuột nhắt không thực hiện được ? </a:t>
            </a:r>
            <a:endParaRPr lang="en-US" sz="3200" dirty="0">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BF3889D-4165-4A54-9E77-E7DFDF9AA474}"/>
              </a:ext>
            </a:extLst>
          </p:cNvPr>
          <p:cNvSpPr txBox="1"/>
          <p:nvPr/>
        </p:nvSpPr>
        <p:spPr>
          <a:xfrm>
            <a:off x="5044787" y="3861000"/>
            <a:ext cx="6676161" cy="1200329"/>
          </a:xfrm>
          <a:prstGeom prst="rect">
            <a:avLst/>
          </a:prstGeom>
          <a:solidFill>
            <a:schemeClr val="accent4">
              <a:lumMod val="60000"/>
              <a:lumOff val="40000"/>
            </a:schemeClr>
          </a:solidFill>
        </p:spPr>
        <p:txBody>
          <a:bodyPr wrap="square" rtlCol="0">
            <a:spAutoFit/>
          </a:bodyPr>
          <a:lstStyle/>
          <a:p>
            <a:pPr algn="just"/>
            <a:r>
              <a:rPr lang="vi-VN" sz="3600" dirty="0">
                <a:latin typeface="UTM Avo" panose="02040603050506020204" pitchFamily="18" charset="0"/>
                <a:cs typeface="Times New Roman" panose="02020603050405020304" pitchFamily="18" charset="0"/>
              </a:rPr>
              <a:t>Vì chuột đến gần sẽ bị mèo vồ. </a:t>
            </a:r>
            <a:endParaRPr lang="en-US" sz="3600" dirty="0">
              <a:latin typeface="UTM Avo" panose="02040603050506020204" pitchFamily="18" charset="0"/>
              <a:cs typeface="Times New Roman" panose="02020603050405020304" pitchFamily="18" charset="0"/>
            </a:endParaRPr>
          </a:p>
        </p:txBody>
      </p:sp>
      <p:pic>
        <p:nvPicPr>
          <p:cNvPr id="6" name="Picture 5" descr="image (27).png"/>
          <p:cNvPicPr>
            <a:picLocks noChangeAspect="1"/>
          </p:cNvPicPr>
          <p:nvPr/>
        </p:nvPicPr>
        <p:blipFill>
          <a:blip r:embed="rId2"/>
          <a:srcRect l="8927" t="48358" r="3243" b="22985"/>
          <a:stretch>
            <a:fillRect/>
          </a:stretch>
        </p:blipFill>
        <p:spPr>
          <a:xfrm>
            <a:off x="272955" y="3548418"/>
            <a:ext cx="4490114" cy="3309582"/>
          </a:xfrm>
          <a:prstGeom prst="rect">
            <a:avLst/>
          </a:prstGeom>
        </p:spPr>
      </p:pic>
      <p:sp>
        <p:nvSpPr>
          <p:cNvPr id="7" name="Action Button: Home 2">
            <a:hlinkClick r:id="rId3" action="ppaction://hlinksldjump"/>
            <a:extLst>
              <a:ext uri="{FF2B5EF4-FFF2-40B4-BE49-F238E27FC236}">
                <a16:creationId xmlns:a16="http://schemas.microsoft.com/office/drawing/2014/main" id="{3A7A02A0-23E7-47D8-9DAB-7108489CD037}"/>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317850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2865</TotalTime>
  <Words>714</Words>
  <Application>Microsoft Office PowerPoint</Application>
  <PresentationFormat>Widescreen</PresentationFormat>
  <Paragraphs>103</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UTM Avo</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Nam Aka</cp:lastModifiedBy>
  <cp:revision>94</cp:revision>
  <dcterms:created xsi:type="dcterms:W3CDTF">2021-11-01T08:16:43Z</dcterms:created>
  <dcterms:modified xsi:type="dcterms:W3CDTF">2024-03-09T02:48:49Z</dcterms:modified>
</cp:coreProperties>
</file>