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51" r:id="rId2"/>
  </p:sldMasterIdLst>
  <p:notesMasterIdLst>
    <p:notesMasterId r:id="rId21"/>
  </p:notesMasterIdLst>
  <p:sldIdLst>
    <p:sldId id="361" r:id="rId3"/>
    <p:sldId id="357" r:id="rId4"/>
    <p:sldId id="343" r:id="rId5"/>
    <p:sldId id="336" r:id="rId6"/>
    <p:sldId id="362" r:id="rId7"/>
    <p:sldId id="363" r:id="rId8"/>
    <p:sldId id="364" r:id="rId9"/>
    <p:sldId id="365" r:id="rId10"/>
    <p:sldId id="366" r:id="rId11"/>
    <p:sldId id="341" r:id="rId12"/>
    <p:sldId id="337" r:id="rId13"/>
    <p:sldId id="367" r:id="rId14"/>
    <p:sldId id="368" r:id="rId15"/>
    <p:sldId id="369" r:id="rId16"/>
    <p:sldId id="370" r:id="rId17"/>
    <p:sldId id="372" r:id="rId18"/>
    <p:sldId id="373" r:id="rId19"/>
    <p:sldId id="34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45" autoAdjust="0"/>
    <p:restoredTop sz="94660"/>
  </p:normalViewPr>
  <p:slideViewPr>
    <p:cSldViewPr snapToGrid="0">
      <p:cViewPr varScale="1">
        <p:scale>
          <a:sx n="66" d="100"/>
          <a:sy n="66" d="100"/>
        </p:scale>
        <p:origin x="46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AB198-05EF-4421-8D03-BC1DF144555D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B1E9A-E718-418C-867F-5D989214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6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9E8A42-B239-4ABA-924E-614A9874B1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913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51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238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728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3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1832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73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55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425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3/9/2024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018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3/9/2024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763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3/9/2024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298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131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3/9/2024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549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3/9/2024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100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3/9/2024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137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3/9/2024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2916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3/9/2024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4684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3/9/2024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3510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3/9/2024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879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3/9/2024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47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5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60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53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15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267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81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7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3/9/2024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6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6D78-AAEC-4EB9-B7D9-C2DBE2F0D50D}" type="datetimeFigureOut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3/9/2024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4B26-5537-4ADD-9E14-4F775151CAD8}" type="slidenum">
              <a:rPr kumimoji="0" lang="en-US" sz="144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4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19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4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1210" y="812899"/>
            <a:ext cx="11189738" cy="261610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dề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gang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96668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824754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</a:t>
            </a:r>
            <a:r>
              <a:rPr lang="en-US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ạt</a:t>
            </a:r>
            <a:r>
              <a:rPr lang="en-US" b="1" dirty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2 :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vệ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12191999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6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64D10292-AA87-407F-96F4-7F89E24D5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9829800" y="6211669"/>
            <a:ext cx="2362200" cy="646331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en-US" b="1" dirty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Lau </a:t>
            </a:r>
            <a:r>
              <a:rPr lang="en-US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baøn</a:t>
            </a:r>
            <a:endParaRPr lang="en-US" b="1" dirty="0">
              <a:solidFill>
                <a:srgbClr val="002060"/>
              </a:solidFill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95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icture containing text, athletic game&#10;&#10;Description automatically generated">
            <a:extLst>
              <a:ext uri="{FF2B5EF4-FFF2-40B4-BE49-F238E27FC236}">
                <a16:creationId xmlns:a16="http://schemas.microsoft.com/office/drawing/2014/main" id="{B7FB3EFA-A442-4517-9C44-73AEA25CA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0" y="6211669"/>
            <a:ext cx="4016188" cy="646331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en-US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Dọn</a:t>
            </a:r>
            <a:r>
              <a:rPr lang="en-US" b="1" dirty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nhà</a:t>
            </a:r>
            <a:r>
              <a:rPr lang="en-US" b="1" dirty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vệ</a:t>
            </a:r>
            <a:r>
              <a:rPr lang="en-US" b="1" dirty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sinh</a:t>
            </a:r>
            <a:endParaRPr lang="en-US" b="1" dirty="0">
              <a:solidFill>
                <a:srgbClr val="002060"/>
              </a:solidFill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99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2A183F6B-39FF-4C84-B395-7C97CE147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0"/>
            <a:ext cx="12100560" cy="6858000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9829800" y="6211669"/>
            <a:ext cx="2362200" cy="646331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en-US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Quét</a:t>
            </a:r>
            <a:r>
              <a:rPr lang="en-US" b="1" dirty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sân</a:t>
            </a:r>
            <a:endParaRPr lang="en-US" b="1" dirty="0">
              <a:solidFill>
                <a:srgbClr val="002060"/>
              </a:solidFill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15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icture containing text, room&#10;&#10;Description automatically generated">
            <a:extLst>
              <a:ext uri="{FF2B5EF4-FFF2-40B4-BE49-F238E27FC236}">
                <a16:creationId xmlns:a16="http://schemas.microsoft.com/office/drawing/2014/main" id="{F69A53A4-16A7-40CC-90B7-80B629DF0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8621486" y="6211669"/>
            <a:ext cx="3570514" cy="646331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91440" tIns="45720" rIns="91440" bIns="4572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  <a:defRPr/>
            </a:pPr>
            <a:r>
              <a:rPr lang="en-US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Rửa</a:t>
            </a:r>
            <a:r>
              <a:rPr lang="en-US" b="1" dirty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bát</a:t>
            </a:r>
            <a:r>
              <a:rPr lang="en-US" b="1" dirty="0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+mn-cs"/>
              </a:rPr>
              <a:t>đũa</a:t>
            </a:r>
            <a:endParaRPr lang="en-US" b="1" dirty="0">
              <a:solidFill>
                <a:srgbClr val="002060"/>
              </a:solidFill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19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64D10292-AA87-407F-96F4-7F89E24D56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58" y="1825624"/>
            <a:ext cx="2909455" cy="5026925"/>
          </a:xfrm>
          <a:prstGeom prst="rect">
            <a:avLst/>
          </a:prstGeom>
        </p:spPr>
      </p:pic>
      <p:pic>
        <p:nvPicPr>
          <p:cNvPr id="6" name="Picture 5" descr="A picture containing text, athletic game&#10;&#10;Description automatically generated">
            <a:extLst>
              <a:ext uri="{FF2B5EF4-FFF2-40B4-BE49-F238E27FC236}">
                <a16:creationId xmlns:a16="http://schemas.microsoft.com/office/drawing/2014/main" id="{B7FB3EFA-A442-4517-9C44-73AEA25CA2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98" y="1825624"/>
            <a:ext cx="2971800" cy="4752131"/>
          </a:xfrm>
          <a:prstGeom prst="rect">
            <a:avLst/>
          </a:prstGeom>
        </p:spPr>
      </p:pic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2A183F6B-39FF-4C84-B395-7C97CE1474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502" y="1825624"/>
            <a:ext cx="3199931" cy="4621503"/>
          </a:xfrm>
          <a:prstGeom prst="rect">
            <a:avLst/>
          </a:prstGeom>
        </p:spPr>
      </p:pic>
      <p:pic>
        <p:nvPicPr>
          <p:cNvPr id="8" name="Picture 7" descr="A picture containing text, room&#10;&#10;Description automatically generated">
            <a:extLst>
              <a:ext uri="{FF2B5EF4-FFF2-40B4-BE49-F238E27FC236}">
                <a16:creationId xmlns:a16="http://schemas.microsoft.com/office/drawing/2014/main" id="{F69A53A4-16A7-40CC-90B7-80B629DF08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434" y="1825625"/>
            <a:ext cx="2836906" cy="46215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" y="460748"/>
            <a:ext cx="12191999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04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90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5428" y="1058434"/>
            <a:ext cx="11201143" cy="3847207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44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</a:t>
            </a:r>
            <a:r>
              <a:rPr lang="en-US" sz="44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40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ạch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 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40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</a:t>
            </a:r>
            <a:r>
              <a:rPr lang="en-US" sz="40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40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en-US" sz="40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gang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75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577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文本框 29"/>
          <p:cNvSpPr txBox="1"/>
          <p:nvPr/>
        </p:nvSpPr>
        <p:spPr>
          <a:xfrm>
            <a:off x="4619924" y="2119498"/>
            <a:ext cx="2952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</a:t>
            </a:r>
            <a:r>
              <a:rPr lang="en-US" altLang="zh-CN" sz="6600" b="1" spc="300" dirty="0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động</a:t>
            </a:r>
            <a:endParaRPr lang="zh-CN" altLang="en-US" sz="6600" b="1" spc="300" dirty="0">
              <a:solidFill>
                <a:srgbClr val="ED81A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2273" cy="698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ABD7D6-976D-C08D-4184-42D1ADB4B086}"/>
              </a:ext>
            </a:extLst>
          </p:cNvPr>
          <p:cNvSpPr txBox="1"/>
          <p:nvPr/>
        </p:nvSpPr>
        <p:spPr>
          <a:xfrm>
            <a:off x="2772074" y="1828486"/>
            <a:ext cx="7519062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Ho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ạt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1: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cụ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lau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dọn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5D152-810B-CDB4-BD08-0DDA3B6560AC}"/>
              </a:ext>
            </a:extLst>
          </p:cNvPr>
          <p:cNvSpPr txBox="1"/>
          <p:nvPr/>
        </p:nvSpPr>
        <p:spPr>
          <a:xfrm>
            <a:off x="2772074" y="3444100"/>
            <a:ext cx="751906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vệ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cửa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B82D2A-047F-6519-FD28-DCF655F671C3}"/>
              </a:ext>
            </a:extLst>
          </p:cNvPr>
          <p:cNvSpPr txBox="1"/>
          <p:nvPr/>
        </p:nvSpPr>
        <p:spPr>
          <a:xfrm>
            <a:off x="2824355" y="476117"/>
            <a:ext cx="7238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 26: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Vệ</a:t>
            </a:r>
            <a:r>
              <a:rPr lang="en-US" sz="4800" b="1" dirty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sinh</a:t>
            </a:r>
            <a:r>
              <a:rPr lang="en-US" sz="4800" b="1" dirty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nhà</a:t>
            </a:r>
            <a:r>
              <a:rPr lang="en-US" sz="4800" b="1" dirty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val="57588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5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1112136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Ho</a:t>
            </a:r>
            <a:r>
              <a:rPr lang="en-US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ạt</a:t>
            </a:r>
            <a:r>
              <a:rPr lang="en-US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động</a:t>
            </a:r>
            <a:r>
              <a:rPr lang="en-US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1: </a:t>
            </a:r>
            <a:r>
              <a:rPr lang="en-US" b="1" noProof="0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Kể</a:t>
            </a:r>
            <a:r>
              <a:rPr lang="en-US" b="1" noProof="0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t</a:t>
            </a:r>
            <a:r>
              <a:rPr lang="en-US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ê</a:t>
            </a:r>
            <a:r>
              <a:rPr lang="en-US" b="1" noProof="0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n d</a:t>
            </a:r>
            <a:r>
              <a:rPr lang="en-US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ụ</a:t>
            </a:r>
            <a:r>
              <a:rPr lang="en-US" b="1" noProof="0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ng c</a:t>
            </a:r>
            <a:r>
              <a:rPr lang="en-US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ụ</a:t>
            </a:r>
            <a:r>
              <a:rPr lang="en-US" b="1" noProof="0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b="1" noProof="0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lau</a:t>
            </a:r>
            <a:r>
              <a:rPr lang="en-US" b="1" noProof="0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 d</a:t>
            </a:r>
            <a:r>
              <a:rPr lang="en-US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ọ</a:t>
            </a:r>
            <a:r>
              <a:rPr lang="en-US" b="1" noProof="0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n </a:t>
            </a:r>
            <a:r>
              <a:rPr lang="en-US" b="1" noProof="0" dirty="0" err="1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nh</a:t>
            </a:r>
            <a:r>
              <a:rPr lang="en-US" b="1" dirty="0">
                <a:solidFill>
                  <a:srgbClr val="002060"/>
                </a:solidFill>
                <a:latin typeface="VNI-Avo" pitchFamily="2" charset="0"/>
                <a:ea typeface="+mn-ea"/>
                <a:cs typeface="Arial" panose="020B0604020202020204" pitchFamily="34" charset="0"/>
              </a:rPr>
              <a:t>à 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46330"/>
            <a:ext cx="12191999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4085" y="0"/>
            <a:ext cx="9099030" cy="6858000"/>
          </a:xfrm>
          <a:prstGeom prst="rect">
            <a:avLst/>
          </a:prstGeom>
        </p:spPr>
      </p:pic>
      <p:sp>
        <p:nvSpPr>
          <p:cNvPr id="4" name="AutoShape 2" descr="11 Cây lau nhà ý tưởng | cây, nhà, nhà thông m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3280" y="0"/>
            <a:ext cx="686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7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832" y="0"/>
            <a:ext cx="8740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8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240" y="179882"/>
            <a:ext cx="7090347" cy="627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2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537" y="479685"/>
            <a:ext cx="8596667" cy="592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1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1621</TotalTime>
  <Words>186</Words>
  <Application>Microsoft Office PowerPoint</Application>
  <PresentationFormat>Widescreen</PresentationFormat>
  <Paragraphs>16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Times New Roman</vt:lpstr>
      <vt:lpstr>Trebuchet MS</vt:lpstr>
      <vt:lpstr>VNI-Avo</vt:lpstr>
      <vt:lpstr>Wingdings 3</vt:lpstr>
      <vt:lpstr>Facet</vt:lpstr>
      <vt:lpstr>3_Office Theme</vt:lpstr>
      <vt:lpstr>PowerPoint Presentation</vt:lpstr>
      <vt:lpstr>PowerPoint Presentation</vt:lpstr>
      <vt:lpstr>PowerPoint Presentation</vt:lpstr>
      <vt:lpstr>Hoạt động 1: Kể tên dụng cụ lau dọn nhà ở.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2 : Tập làm vệ sinh nhà cửa.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Nam Aka</cp:lastModifiedBy>
  <cp:revision>163</cp:revision>
  <dcterms:created xsi:type="dcterms:W3CDTF">2020-08-03T08:33:18Z</dcterms:created>
  <dcterms:modified xsi:type="dcterms:W3CDTF">2024-03-09T03:29:33Z</dcterms:modified>
</cp:coreProperties>
</file>