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583" r:id="rId2"/>
    <p:sldId id="397" r:id="rId3"/>
    <p:sldId id="398" r:id="rId4"/>
    <p:sldId id="399" r:id="rId5"/>
    <p:sldId id="400" r:id="rId6"/>
    <p:sldId id="401" r:id="rId7"/>
    <p:sldId id="402" r:id="rId8"/>
    <p:sldId id="403" r:id="rId9"/>
    <p:sldId id="405" r:id="rId10"/>
    <p:sldId id="407" r:id="rId11"/>
    <p:sldId id="408" r:id="rId12"/>
    <p:sldId id="409" r:id="rId13"/>
    <p:sldId id="410" r:id="rId14"/>
    <p:sldId id="411" r:id="rId15"/>
    <p:sldId id="270" r:id="rId16"/>
  </p:sldIdLst>
  <p:sldSz cx="12192000" cy="6858000"/>
  <p:notesSz cx="6858000" cy="9144000"/>
  <p:embeddedFontLst>
    <p:embeddedFont>
      <p:font typeface="UTM Avo" panose="02040603050506020204" pitchFamily="18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mbria Math" panose="02040503050406030204" pitchFamily="18" charset="0"/>
      <p:regular r:id="rId26"/>
    </p:embeddedFont>
    <p:embeddedFont>
      <p:font typeface="SimSun" panose="02010600030101010101" pitchFamily="2" charset="-122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E59"/>
    <a:srgbClr val="FF8119"/>
    <a:srgbClr val="FF7707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53" autoAdjust="0"/>
    <p:restoredTop sz="94660"/>
  </p:normalViewPr>
  <p:slideViewPr>
    <p:cSldViewPr snapToGrid="0">
      <p:cViewPr varScale="1">
        <p:scale>
          <a:sx n="71" d="100"/>
          <a:sy n="71" d="100"/>
        </p:scale>
        <p:origin x="46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vi-VN" dirty="0"/>
              <a:t>Thầy cô bấm vào từng chậu hoa để chuyển đến slide nhiệm vụ</a:t>
            </a:r>
          </a:p>
          <a:p>
            <a:pPr marL="171450" indent="-171450">
              <a:buFontTx/>
              <a:buChar char="-"/>
            </a:pPr>
            <a:r>
              <a:rPr lang="vi-VN" dirty="0"/>
              <a:t>HS hoàn thành được các nhiệm vụ, bấm vào “mặt trời” để quay trở về slide chính</a:t>
            </a:r>
          </a:p>
          <a:p>
            <a:pPr marL="171450" indent="-171450">
              <a:buFontTx/>
              <a:buChar char="-"/>
            </a:pPr>
            <a:r>
              <a:rPr lang="vi-VN" dirty="0"/>
              <a:t>Sau khi hoàn thành 5 nhiệm vụ, bấm vào “đám mây” để chuyển đến slide bài mới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C0D23-9FF9-44D0-8A45-F921EE6DDE06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2501BA6-135B-48B1-BC88-6DA6A5712E94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340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3/1/2024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726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40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925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20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101600"/>
            <a:ext cx="12484099" cy="695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6E0E954-4F3D-41F1-B6EB-FCF5D97BFC4E}"/>
              </a:ext>
            </a:extLst>
          </p:cNvPr>
          <p:cNvSpPr/>
          <p:nvPr userDrawn="1"/>
        </p:nvSpPr>
        <p:spPr>
          <a:xfrm>
            <a:off x="10806935" y="170906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123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3717925"/>
            <a:ext cx="10943167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4940300"/>
            <a:ext cx="10949517" cy="981075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FE1C8935-5503-46B3-AA64-FDD06962785D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FE1C8935-5503-46B3-AA64-FDD06962785D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49" r:id="rId6"/>
    <p:sldLayoutId id="2147483650" r:id="rId7"/>
    <p:sldLayoutId id="2147483651" r:id="rId8"/>
    <p:sldLayoutId id="2147483652" r:id="rId9"/>
    <p:sldLayoutId id="2147483661" r:id="rId10"/>
    <p:sldLayoutId id="2147483667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2.png"/><Relationship Id="rId5" Type="http://schemas.openxmlformats.org/officeDocument/2006/relationships/slide" Target="slide9.xml"/><Relationship Id="rId4" Type="http://schemas.openxmlformats.org/officeDocument/2006/relationships/image" Target="../media/image29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3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42.png"/><Relationship Id="rId5" Type="http://schemas.openxmlformats.org/officeDocument/2006/relationships/slide" Target="slide9.xml"/><Relationship Id="rId4" Type="http://schemas.openxmlformats.org/officeDocument/2006/relationships/image" Target="../media/image29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3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42.png"/><Relationship Id="rId5" Type="http://schemas.openxmlformats.org/officeDocument/2006/relationships/slide" Target="slide9.xml"/><Relationship Id="rId4" Type="http://schemas.openxmlformats.org/officeDocument/2006/relationships/image" Target="../media/image29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3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42.png"/><Relationship Id="rId5" Type="http://schemas.openxmlformats.org/officeDocument/2006/relationships/slide" Target="slide9.xml"/><Relationship Id="rId4" Type="http://schemas.openxmlformats.org/officeDocument/2006/relationships/image" Target="../media/image29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3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42.png"/><Relationship Id="rId5" Type="http://schemas.openxmlformats.org/officeDocument/2006/relationships/slide" Target="slide9.xml"/><Relationship Id="rId4" Type="http://schemas.openxmlformats.org/officeDocument/2006/relationships/image" Target="../media/image29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file:///C:\Users\Ziczac\Desktop\H&#7857;ng\L&#7899;p%201\To&#225;n\To&#225;n%201%20-%20Tu&#7847;n%2025\I7QO6ndTUNRmZvFauUhmtXp6fpoNHiSK.mp4" TargetMode="External"/><Relationship Id="rId1" Type="http://schemas.openxmlformats.org/officeDocument/2006/relationships/video" Target="NULL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4.wdp"/><Relationship Id="rId18" Type="http://schemas.openxmlformats.org/officeDocument/2006/relationships/image" Target="../media/image36.png"/><Relationship Id="rId26" Type="http://schemas.openxmlformats.org/officeDocument/2006/relationships/image" Target="../media/image41.png"/><Relationship Id="rId3" Type="http://schemas.openxmlformats.org/officeDocument/2006/relationships/image" Target="../media/image29.emf"/><Relationship Id="rId21" Type="http://schemas.openxmlformats.org/officeDocument/2006/relationships/image" Target="../media/image38.png"/><Relationship Id="rId7" Type="http://schemas.openxmlformats.org/officeDocument/2006/relationships/image" Target="../media/image31.png"/><Relationship Id="rId12" Type="http://schemas.openxmlformats.org/officeDocument/2006/relationships/image" Target="../media/image33.png"/><Relationship Id="rId17" Type="http://schemas.microsoft.com/office/2007/relationships/hdphoto" Target="../media/hdphoto5.wdp"/><Relationship Id="rId25" Type="http://schemas.openxmlformats.org/officeDocument/2006/relationships/slide" Target="slide15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5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0.xml"/><Relationship Id="rId11" Type="http://schemas.openxmlformats.org/officeDocument/2006/relationships/slide" Target="slide11.xml"/><Relationship Id="rId24" Type="http://schemas.openxmlformats.org/officeDocument/2006/relationships/image" Target="../media/image40.png"/><Relationship Id="rId5" Type="http://schemas.microsoft.com/office/2007/relationships/hdphoto" Target="../media/hdphoto1.wdp"/><Relationship Id="rId15" Type="http://schemas.openxmlformats.org/officeDocument/2006/relationships/slide" Target="slide13.xml"/><Relationship Id="rId23" Type="http://schemas.openxmlformats.org/officeDocument/2006/relationships/image" Target="../media/image39.png"/><Relationship Id="rId10" Type="http://schemas.microsoft.com/office/2007/relationships/hdphoto" Target="../media/hdphoto3.wdp"/><Relationship Id="rId19" Type="http://schemas.openxmlformats.org/officeDocument/2006/relationships/slide" Target="slide12.xml"/><Relationship Id="rId4" Type="http://schemas.openxmlformats.org/officeDocument/2006/relationships/image" Target="../media/image30.png"/><Relationship Id="rId9" Type="http://schemas.openxmlformats.org/officeDocument/2006/relationships/image" Target="../media/image32.png"/><Relationship Id="rId14" Type="http://schemas.openxmlformats.org/officeDocument/2006/relationships/image" Target="../media/image34.png"/><Relationship Id="rId22" Type="http://schemas.openxmlformats.org/officeDocument/2006/relationships/slide" Target="slide14.xml"/><Relationship Id="rId2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90884" y="1635982"/>
            <a:ext cx="1201023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</a:rPr>
              <a:t> 25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5200" b="1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</a:rPr>
              <a:t> 55: Em vui học Toán</a:t>
            </a:r>
            <a:endParaRPr sz="5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 Box 99"/>
          <p:cNvSpPr txBox="1">
            <a:spLocks noChangeArrowheads="1"/>
          </p:cNvSpPr>
          <p:nvPr/>
        </p:nvSpPr>
        <p:spPr bwMode="auto">
          <a:xfrm>
            <a:off x="1083884" y="209028"/>
            <a:ext cx="6082539" cy="52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ln>
                  <a:solidFill>
                    <a:srgbClr val="33CC33"/>
                  </a:solidFill>
                </a:ln>
              </a:rPr>
              <a:t>TRƯỜNG </a:t>
            </a:r>
            <a:r>
              <a:rPr lang="en-US" sz="2800" b="1" dirty="0">
                <a:ln>
                  <a:solidFill>
                    <a:srgbClr val="33CC33"/>
                  </a:solidFill>
                </a:ln>
              </a:rPr>
              <a:t>TIỂU HỌC ÁI MỘ B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04" y="0"/>
            <a:ext cx="941272" cy="94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83"/>
          <p:cNvGrpSpPr/>
          <p:nvPr/>
        </p:nvGrpSpPr>
        <p:grpSpPr>
          <a:xfrm>
            <a:off x="-11723" y="5705427"/>
            <a:ext cx="12203723" cy="1123362"/>
            <a:chOff x="-17585" y="5729324"/>
            <a:chExt cx="12203723" cy="1123362"/>
          </a:xfrm>
        </p:grpSpPr>
        <p:pic>
          <p:nvPicPr>
            <p:cNvPr id="5" name="图片 8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>
              <a:fillRect/>
            </a:stretch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6" name="图片 8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>
              <a:fillRect/>
            </a:stretch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32" name="PA_图片 11">
            <a:hlinkClick r:id="rId5" action="ppaction://hlinksldjump"/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screen"/>
          <a:stretch>
            <a:fillRect/>
          </a:stretch>
        </p:blipFill>
        <p:spPr>
          <a:xfrm>
            <a:off x="10328829" y="43542"/>
            <a:ext cx="1725804" cy="1725804"/>
          </a:xfrm>
          <a:prstGeom prst="rect">
            <a:avLst/>
          </a:prstGeom>
        </p:spPr>
      </p:pic>
      <p:grpSp>
        <p:nvGrpSpPr>
          <p:cNvPr id="8" name="PA_库_组合 5"/>
          <p:cNvGrpSpPr/>
          <p:nvPr>
            <p:custDataLst>
              <p:tags r:id="rId2"/>
            </p:custDataLst>
          </p:nvPr>
        </p:nvGrpSpPr>
        <p:grpSpPr>
          <a:xfrm>
            <a:off x="2414646" y="865563"/>
            <a:ext cx="8183245" cy="2146759"/>
            <a:chOff x="1874329" y="2452708"/>
            <a:chExt cx="1534600" cy="761826"/>
          </a:xfrm>
        </p:grpSpPr>
        <p:sp>
          <p:nvSpPr>
            <p:cNvPr id="9" name="任意多边形 10"/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-1" fmla="*/ 231302 w 2136910"/>
                <a:gd name="connsiteY0-2" fmla="*/ 93920 h 850131"/>
                <a:gd name="connsiteX1-3" fmla="*/ 1801919 w 2136910"/>
                <a:gd name="connsiteY1-4" fmla="*/ 61647 h 850131"/>
                <a:gd name="connsiteX2-5" fmla="*/ 1995556 w 2136910"/>
                <a:gd name="connsiteY2-6" fmla="*/ 803924 h 850131"/>
                <a:gd name="connsiteX3-7" fmla="*/ 102211 w 2136910"/>
                <a:gd name="connsiteY3-8" fmla="*/ 760894 h 850131"/>
                <a:gd name="connsiteX4-9" fmla="*/ 69938 w 2136910"/>
                <a:gd name="connsiteY4-10" fmla="*/ 93920 h 850131"/>
                <a:gd name="connsiteX0-11" fmla="*/ 231302 w 2027630"/>
                <a:gd name="connsiteY0-12" fmla="*/ 93920 h 813269"/>
                <a:gd name="connsiteX1-13" fmla="*/ 1801919 w 2027630"/>
                <a:gd name="connsiteY1-14" fmla="*/ 61647 h 813269"/>
                <a:gd name="connsiteX2-15" fmla="*/ 1995556 w 2027630"/>
                <a:gd name="connsiteY2-16" fmla="*/ 803924 h 813269"/>
                <a:gd name="connsiteX3-17" fmla="*/ 102211 w 2027630"/>
                <a:gd name="connsiteY3-18" fmla="*/ 760894 h 813269"/>
                <a:gd name="connsiteX4-19" fmla="*/ 69938 w 2027630"/>
                <a:gd name="connsiteY4-20" fmla="*/ 93920 h 813269"/>
                <a:gd name="connsiteX0-21" fmla="*/ 316247 w 2059225"/>
                <a:gd name="connsiteY0-22" fmla="*/ 93133 h 831662"/>
                <a:gd name="connsiteX1-23" fmla="*/ 1886864 w 2059225"/>
                <a:gd name="connsiteY1-24" fmla="*/ 60860 h 831662"/>
                <a:gd name="connsiteX2-25" fmla="*/ 1994440 w 2059225"/>
                <a:gd name="connsiteY2-26" fmla="*/ 792379 h 831662"/>
                <a:gd name="connsiteX3-27" fmla="*/ 187156 w 2059225"/>
                <a:gd name="connsiteY3-28" fmla="*/ 760107 h 831662"/>
                <a:gd name="connsiteX4-29" fmla="*/ 154883 w 2059225"/>
                <a:gd name="connsiteY4-30" fmla="*/ 93133 h 831662"/>
                <a:gd name="connsiteX0-31" fmla="*/ 316247 w 2006487"/>
                <a:gd name="connsiteY0-32" fmla="*/ 60598 h 799127"/>
                <a:gd name="connsiteX1-33" fmla="*/ 1886864 w 2006487"/>
                <a:gd name="connsiteY1-34" fmla="*/ 28325 h 799127"/>
                <a:gd name="connsiteX2-35" fmla="*/ 1994440 w 2006487"/>
                <a:gd name="connsiteY2-36" fmla="*/ 759844 h 799127"/>
                <a:gd name="connsiteX3-37" fmla="*/ 187156 w 2006487"/>
                <a:gd name="connsiteY3-38" fmla="*/ 727572 h 799127"/>
                <a:gd name="connsiteX4-39" fmla="*/ 154883 w 2006487"/>
                <a:gd name="connsiteY4-40" fmla="*/ 60598 h 799127"/>
                <a:gd name="connsiteX0-41" fmla="*/ 235854 w 1926094"/>
                <a:gd name="connsiteY0-42" fmla="*/ 60598 h 786834"/>
                <a:gd name="connsiteX1-43" fmla="*/ 1806471 w 1926094"/>
                <a:gd name="connsiteY1-44" fmla="*/ 28325 h 786834"/>
                <a:gd name="connsiteX2-45" fmla="*/ 1914047 w 1926094"/>
                <a:gd name="connsiteY2-46" fmla="*/ 759844 h 786834"/>
                <a:gd name="connsiteX3-47" fmla="*/ 106763 w 1926094"/>
                <a:gd name="connsiteY3-48" fmla="*/ 727572 h 786834"/>
                <a:gd name="connsiteX4-49" fmla="*/ 74490 w 1926094"/>
                <a:gd name="connsiteY4-50" fmla="*/ 60598 h 786834"/>
                <a:gd name="connsiteX0-51" fmla="*/ 189613 w 1879853"/>
                <a:gd name="connsiteY0-52" fmla="*/ 60598 h 786834"/>
                <a:gd name="connsiteX1-53" fmla="*/ 1760230 w 1879853"/>
                <a:gd name="connsiteY1-54" fmla="*/ 28325 h 786834"/>
                <a:gd name="connsiteX2-55" fmla="*/ 1867806 w 1879853"/>
                <a:gd name="connsiteY2-56" fmla="*/ 759844 h 786834"/>
                <a:gd name="connsiteX3-57" fmla="*/ 60522 w 1879853"/>
                <a:gd name="connsiteY3-58" fmla="*/ 727572 h 786834"/>
                <a:gd name="connsiteX4-59" fmla="*/ 28249 w 1879853"/>
                <a:gd name="connsiteY4-60" fmla="*/ 60598 h 786834"/>
                <a:gd name="connsiteX0-61" fmla="*/ 920229 w 1891187"/>
                <a:gd name="connsiteY0-62" fmla="*/ 80158 h 828882"/>
                <a:gd name="connsiteX1-63" fmla="*/ 1760230 w 1891187"/>
                <a:gd name="connsiteY1-64" fmla="*/ 70373 h 828882"/>
                <a:gd name="connsiteX2-65" fmla="*/ 1867806 w 1891187"/>
                <a:gd name="connsiteY2-66" fmla="*/ 801892 h 828882"/>
                <a:gd name="connsiteX3-67" fmla="*/ 60522 w 1891187"/>
                <a:gd name="connsiteY3-68" fmla="*/ 769620 h 828882"/>
                <a:gd name="connsiteX4-69" fmla="*/ 28249 w 1891187"/>
                <a:gd name="connsiteY4-70" fmla="*/ 102646 h 828882"/>
                <a:gd name="connsiteX0-71" fmla="*/ 953754 w 2038657"/>
                <a:gd name="connsiteY0-72" fmla="*/ 80158 h 875087"/>
                <a:gd name="connsiteX1-73" fmla="*/ 1793755 w 2038657"/>
                <a:gd name="connsiteY1-74" fmla="*/ 70373 h 875087"/>
                <a:gd name="connsiteX2-75" fmla="*/ 1901331 w 2038657"/>
                <a:gd name="connsiteY2-76" fmla="*/ 801892 h 875087"/>
                <a:gd name="connsiteX3-77" fmla="*/ 37845 w 2038657"/>
                <a:gd name="connsiteY3-78" fmla="*/ 792108 h 875087"/>
                <a:gd name="connsiteX4-79" fmla="*/ 61774 w 2038657"/>
                <a:gd name="connsiteY4-80" fmla="*/ 102646 h 875087"/>
                <a:gd name="connsiteX0-81" fmla="*/ 984916 w 2069819"/>
                <a:gd name="connsiteY0-82" fmla="*/ 80158 h 887366"/>
                <a:gd name="connsiteX1-83" fmla="*/ 1824917 w 2069819"/>
                <a:gd name="connsiteY1-84" fmla="*/ 70373 h 887366"/>
                <a:gd name="connsiteX2-85" fmla="*/ 1932493 w 2069819"/>
                <a:gd name="connsiteY2-86" fmla="*/ 801892 h 887366"/>
                <a:gd name="connsiteX3-87" fmla="*/ 69007 w 2069819"/>
                <a:gd name="connsiteY3-88" fmla="*/ 792108 h 887366"/>
                <a:gd name="connsiteX4-89" fmla="*/ 389999 w 2069819"/>
                <a:gd name="connsiteY4-90" fmla="*/ 80159 h 887366"/>
                <a:gd name="connsiteX0-91" fmla="*/ 1007612 w 2092515"/>
                <a:gd name="connsiteY0-92" fmla="*/ 80158 h 887365"/>
                <a:gd name="connsiteX1-93" fmla="*/ 1847613 w 2092515"/>
                <a:gd name="connsiteY1-94" fmla="*/ 70373 h 887365"/>
                <a:gd name="connsiteX2-95" fmla="*/ 1955189 w 2092515"/>
                <a:gd name="connsiteY2-96" fmla="*/ 801892 h 887365"/>
                <a:gd name="connsiteX3-97" fmla="*/ 91703 w 2092515"/>
                <a:gd name="connsiteY3-98" fmla="*/ 792108 h 887365"/>
                <a:gd name="connsiteX4-99" fmla="*/ 412695 w 2092515"/>
                <a:gd name="connsiteY4-100" fmla="*/ 80159 h 887365"/>
                <a:gd name="connsiteX0-101" fmla="*/ 1087979 w 2172882"/>
                <a:gd name="connsiteY0-102" fmla="*/ 80158 h 865313"/>
                <a:gd name="connsiteX1-103" fmla="*/ 1927980 w 2172882"/>
                <a:gd name="connsiteY1-104" fmla="*/ 70373 h 865313"/>
                <a:gd name="connsiteX2-105" fmla="*/ 2035556 w 2172882"/>
                <a:gd name="connsiteY2-106" fmla="*/ 801892 h 865313"/>
                <a:gd name="connsiteX3-107" fmla="*/ 172070 w 2172882"/>
                <a:gd name="connsiteY3-108" fmla="*/ 792108 h 865313"/>
                <a:gd name="connsiteX4-109" fmla="*/ 244170 w 2172882"/>
                <a:gd name="connsiteY4-110" fmla="*/ 492446 h 865313"/>
                <a:gd name="connsiteX0-111" fmla="*/ 1043749 w 2128652"/>
                <a:gd name="connsiteY0-112" fmla="*/ 80158 h 865313"/>
                <a:gd name="connsiteX1-113" fmla="*/ 1883750 w 2128652"/>
                <a:gd name="connsiteY1-114" fmla="*/ 70373 h 865313"/>
                <a:gd name="connsiteX2-115" fmla="*/ 1991326 w 2128652"/>
                <a:gd name="connsiteY2-116" fmla="*/ 801892 h 865313"/>
                <a:gd name="connsiteX3-117" fmla="*/ 127840 w 2128652"/>
                <a:gd name="connsiteY3-118" fmla="*/ 792108 h 865313"/>
                <a:gd name="connsiteX4-119" fmla="*/ 199940 w 2128652"/>
                <a:gd name="connsiteY4-120" fmla="*/ 492446 h 865313"/>
                <a:gd name="connsiteX0-121" fmla="*/ 1078008 w 2162911"/>
                <a:gd name="connsiteY0-122" fmla="*/ 80158 h 865313"/>
                <a:gd name="connsiteX1-123" fmla="*/ 1918009 w 2162911"/>
                <a:gd name="connsiteY1-124" fmla="*/ 70373 h 865313"/>
                <a:gd name="connsiteX2-125" fmla="*/ 2025585 w 2162911"/>
                <a:gd name="connsiteY2-126" fmla="*/ 801892 h 865313"/>
                <a:gd name="connsiteX3-127" fmla="*/ 162099 w 2162911"/>
                <a:gd name="connsiteY3-128" fmla="*/ 792108 h 865313"/>
                <a:gd name="connsiteX4-129" fmla="*/ 137854 w 2162911"/>
                <a:gd name="connsiteY4-130" fmla="*/ 492446 h 865313"/>
                <a:gd name="connsiteX0-131" fmla="*/ 1042572 w 2127475"/>
                <a:gd name="connsiteY0-132" fmla="*/ 80158 h 865313"/>
                <a:gd name="connsiteX1-133" fmla="*/ 1882573 w 2127475"/>
                <a:gd name="connsiteY1-134" fmla="*/ 70373 h 865313"/>
                <a:gd name="connsiteX2-135" fmla="*/ 1990149 w 2127475"/>
                <a:gd name="connsiteY2-136" fmla="*/ 801892 h 865313"/>
                <a:gd name="connsiteX3-137" fmla="*/ 126663 w 2127475"/>
                <a:gd name="connsiteY3-138" fmla="*/ 792108 h 865313"/>
                <a:gd name="connsiteX4-139" fmla="*/ 102418 w 2127475"/>
                <a:gd name="connsiteY4-140" fmla="*/ 492446 h 865313"/>
                <a:gd name="connsiteX0-141" fmla="*/ 971813 w 2049582"/>
                <a:gd name="connsiteY0-142" fmla="*/ 80158 h 878885"/>
                <a:gd name="connsiteX1-143" fmla="*/ 1811814 w 2049582"/>
                <a:gd name="connsiteY1-144" fmla="*/ 70373 h 878885"/>
                <a:gd name="connsiteX2-145" fmla="*/ 1919390 w 2049582"/>
                <a:gd name="connsiteY2-146" fmla="*/ 801892 h 878885"/>
                <a:gd name="connsiteX3-147" fmla="*/ 152249 w 2049582"/>
                <a:gd name="connsiteY3-148" fmla="*/ 822093 h 878885"/>
                <a:gd name="connsiteX4-149" fmla="*/ 31659 w 2049582"/>
                <a:gd name="connsiteY4-150" fmla="*/ 492446 h 878885"/>
                <a:gd name="connsiteX0-151" fmla="*/ 1009140 w 2086909"/>
                <a:gd name="connsiteY0-152" fmla="*/ 80158 h 878885"/>
                <a:gd name="connsiteX1-153" fmla="*/ 1849141 w 2086909"/>
                <a:gd name="connsiteY1-154" fmla="*/ 70373 h 878885"/>
                <a:gd name="connsiteX2-155" fmla="*/ 1956717 w 2086909"/>
                <a:gd name="connsiteY2-156" fmla="*/ 801892 h 878885"/>
                <a:gd name="connsiteX3-157" fmla="*/ 189576 w 2086909"/>
                <a:gd name="connsiteY3-158" fmla="*/ 822093 h 878885"/>
                <a:gd name="connsiteX4-159" fmla="*/ 68986 w 2086909"/>
                <a:gd name="connsiteY4-160" fmla="*/ 492446 h 878885"/>
                <a:gd name="connsiteX0-161" fmla="*/ 1041174 w 2118943"/>
                <a:gd name="connsiteY0-162" fmla="*/ 80158 h 872392"/>
                <a:gd name="connsiteX1-163" fmla="*/ 1881175 w 2118943"/>
                <a:gd name="connsiteY1-164" fmla="*/ 70373 h 872392"/>
                <a:gd name="connsiteX2-165" fmla="*/ 1988751 w 2118943"/>
                <a:gd name="connsiteY2-166" fmla="*/ 801892 h 872392"/>
                <a:gd name="connsiteX3-167" fmla="*/ 221610 w 2118943"/>
                <a:gd name="connsiteY3-168" fmla="*/ 822093 h 872392"/>
                <a:gd name="connsiteX4-169" fmla="*/ 44818 w 2118943"/>
                <a:gd name="connsiteY4-170" fmla="*/ 612383 h 872392"/>
                <a:gd name="connsiteX0-171" fmla="*/ 1010281 w 2088050"/>
                <a:gd name="connsiteY0-172" fmla="*/ 80158 h 872392"/>
                <a:gd name="connsiteX1-173" fmla="*/ 1850282 w 2088050"/>
                <a:gd name="connsiteY1-174" fmla="*/ 70373 h 872392"/>
                <a:gd name="connsiteX2-175" fmla="*/ 1957858 w 2088050"/>
                <a:gd name="connsiteY2-176" fmla="*/ 801892 h 872392"/>
                <a:gd name="connsiteX3-177" fmla="*/ 190717 w 2088050"/>
                <a:gd name="connsiteY3-178" fmla="*/ 822093 h 872392"/>
                <a:gd name="connsiteX4-179" fmla="*/ 13925 w 2088050"/>
                <a:gd name="connsiteY4-180" fmla="*/ 612383 h 872392"/>
                <a:gd name="connsiteX0-181" fmla="*/ 1010281 w 2088050"/>
                <a:gd name="connsiteY0-182" fmla="*/ 80158 h 872392"/>
                <a:gd name="connsiteX1-183" fmla="*/ 1850282 w 2088050"/>
                <a:gd name="connsiteY1-184" fmla="*/ 70373 h 872392"/>
                <a:gd name="connsiteX2-185" fmla="*/ 1957858 w 2088050"/>
                <a:gd name="connsiteY2-186" fmla="*/ 801892 h 872392"/>
                <a:gd name="connsiteX3-187" fmla="*/ 190717 w 2088050"/>
                <a:gd name="connsiteY3-188" fmla="*/ 822093 h 872392"/>
                <a:gd name="connsiteX4-189" fmla="*/ 13925 w 2088050"/>
                <a:gd name="connsiteY4-190" fmla="*/ 612383 h 872392"/>
                <a:gd name="connsiteX0-191" fmla="*/ 996356 w 2074125"/>
                <a:gd name="connsiteY0-192" fmla="*/ 80158 h 861823"/>
                <a:gd name="connsiteX1-193" fmla="*/ 1836357 w 2074125"/>
                <a:gd name="connsiteY1-194" fmla="*/ 70373 h 861823"/>
                <a:gd name="connsiteX2-195" fmla="*/ 1943933 w 2074125"/>
                <a:gd name="connsiteY2-196" fmla="*/ 801892 h 861823"/>
                <a:gd name="connsiteX3-197" fmla="*/ 176792 w 2074125"/>
                <a:gd name="connsiteY3-198" fmla="*/ 822093 h 861823"/>
                <a:gd name="connsiteX4-199" fmla="*/ 0 w 2074125"/>
                <a:gd name="connsiteY4-200" fmla="*/ 612383 h 861823"/>
                <a:gd name="connsiteX0-201" fmla="*/ 996356 w 1970804"/>
                <a:gd name="connsiteY0-202" fmla="*/ 80158 h 823168"/>
                <a:gd name="connsiteX1-203" fmla="*/ 1836357 w 1970804"/>
                <a:gd name="connsiteY1-204" fmla="*/ 70373 h 823168"/>
                <a:gd name="connsiteX2-205" fmla="*/ 1943933 w 1970804"/>
                <a:gd name="connsiteY2-206" fmla="*/ 801892 h 823168"/>
                <a:gd name="connsiteX3-207" fmla="*/ 176792 w 1970804"/>
                <a:gd name="connsiteY3-208" fmla="*/ 822093 h 823168"/>
                <a:gd name="connsiteX4-209" fmla="*/ 0 w 1970804"/>
                <a:gd name="connsiteY4-210" fmla="*/ 612383 h 823168"/>
                <a:gd name="connsiteX0-211" fmla="*/ 1010802 w 1991303"/>
                <a:gd name="connsiteY0-212" fmla="*/ 81745 h 843471"/>
                <a:gd name="connsiteX1-213" fmla="*/ 1850803 w 1991303"/>
                <a:gd name="connsiteY1-214" fmla="*/ 71960 h 843471"/>
                <a:gd name="connsiteX2-215" fmla="*/ 1966407 w 1991303"/>
                <a:gd name="connsiteY2-216" fmla="*/ 825967 h 843471"/>
                <a:gd name="connsiteX3-217" fmla="*/ 191238 w 1991303"/>
                <a:gd name="connsiteY3-218" fmla="*/ 823680 h 843471"/>
                <a:gd name="connsiteX4-219" fmla="*/ 14446 w 1991303"/>
                <a:gd name="connsiteY4-220" fmla="*/ 613970 h 843471"/>
                <a:gd name="connsiteX0-221" fmla="*/ 1009760 w 1978344"/>
                <a:gd name="connsiteY0-222" fmla="*/ 81745 h 843471"/>
                <a:gd name="connsiteX1-223" fmla="*/ 1849761 w 1978344"/>
                <a:gd name="connsiteY1-224" fmla="*/ 71960 h 843471"/>
                <a:gd name="connsiteX2-225" fmla="*/ 1949307 w 1978344"/>
                <a:gd name="connsiteY2-226" fmla="*/ 825967 h 843471"/>
                <a:gd name="connsiteX3-227" fmla="*/ 190196 w 1978344"/>
                <a:gd name="connsiteY3-228" fmla="*/ 823680 h 843471"/>
                <a:gd name="connsiteX4-229" fmla="*/ 13404 w 1978344"/>
                <a:gd name="connsiteY4-230" fmla="*/ 613970 h 843471"/>
                <a:gd name="connsiteX0-231" fmla="*/ 996356 w 1964940"/>
                <a:gd name="connsiteY0-232" fmla="*/ 81745 h 840320"/>
                <a:gd name="connsiteX1-233" fmla="*/ 1836357 w 1964940"/>
                <a:gd name="connsiteY1-234" fmla="*/ 71960 h 840320"/>
                <a:gd name="connsiteX2-235" fmla="*/ 1935903 w 1964940"/>
                <a:gd name="connsiteY2-236" fmla="*/ 825967 h 840320"/>
                <a:gd name="connsiteX3-237" fmla="*/ 176792 w 1964940"/>
                <a:gd name="connsiteY3-238" fmla="*/ 823680 h 840320"/>
                <a:gd name="connsiteX4-239" fmla="*/ 0 w 1964940"/>
                <a:gd name="connsiteY4-240" fmla="*/ 613970 h 84032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chemeClr val="bg1"/>
              </a:bgClr>
            </a:patt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UTM Avo" panose="02040603050506020204" charset="0"/>
                <a:cs typeface="UTM Avo" panose="02040603050506020204" charset="0"/>
              </a:endParaRPr>
            </a:p>
          </p:txBody>
        </p:sp>
        <p:sp>
          <p:nvSpPr>
            <p:cNvPr id="10" name="任意多边形 11"/>
            <p:cNvSpPr/>
            <p:nvPr/>
          </p:nvSpPr>
          <p:spPr>
            <a:xfrm>
              <a:off x="1874329" y="245270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-1" fmla="*/ 231302 w 2136910"/>
                <a:gd name="connsiteY0-2" fmla="*/ 93920 h 850131"/>
                <a:gd name="connsiteX1-3" fmla="*/ 1801919 w 2136910"/>
                <a:gd name="connsiteY1-4" fmla="*/ 61647 h 850131"/>
                <a:gd name="connsiteX2-5" fmla="*/ 1995556 w 2136910"/>
                <a:gd name="connsiteY2-6" fmla="*/ 803924 h 850131"/>
                <a:gd name="connsiteX3-7" fmla="*/ 102211 w 2136910"/>
                <a:gd name="connsiteY3-8" fmla="*/ 760894 h 850131"/>
                <a:gd name="connsiteX4-9" fmla="*/ 69938 w 2136910"/>
                <a:gd name="connsiteY4-10" fmla="*/ 93920 h 850131"/>
                <a:gd name="connsiteX0-11" fmla="*/ 231302 w 2027630"/>
                <a:gd name="connsiteY0-12" fmla="*/ 93920 h 813269"/>
                <a:gd name="connsiteX1-13" fmla="*/ 1801919 w 2027630"/>
                <a:gd name="connsiteY1-14" fmla="*/ 61647 h 813269"/>
                <a:gd name="connsiteX2-15" fmla="*/ 1995556 w 2027630"/>
                <a:gd name="connsiteY2-16" fmla="*/ 803924 h 813269"/>
                <a:gd name="connsiteX3-17" fmla="*/ 102211 w 2027630"/>
                <a:gd name="connsiteY3-18" fmla="*/ 760894 h 813269"/>
                <a:gd name="connsiteX4-19" fmla="*/ 69938 w 2027630"/>
                <a:gd name="connsiteY4-20" fmla="*/ 93920 h 813269"/>
                <a:gd name="connsiteX0-21" fmla="*/ 316247 w 2059225"/>
                <a:gd name="connsiteY0-22" fmla="*/ 93133 h 831662"/>
                <a:gd name="connsiteX1-23" fmla="*/ 1886864 w 2059225"/>
                <a:gd name="connsiteY1-24" fmla="*/ 60860 h 831662"/>
                <a:gd name="connsiteX2-25" fmla="*/ 1994440 w 2059225"/>
                <a:gd name="connsiteY2-26" fmla="*/ 792379 h 831662"/>
                <a:gd name="connsiteX3-27" fmla="*/ 187156 w 2059225"/>
                <a:gd name="connsiteY3-28" fmla="*/ 760107 h 831662"/>
                <a:gd name="connsiteX4-29" fmla="*/ 154883 w 2059225"/>
                <a:gd name="connsiteY4-30" fmla="*/ 93133 h 831662"/>
                <a:gd name="connsiteX0-31" fmla="*/ 316247 w 2006487"/>
                <a:gd name="connsiteY0-32" fmla="*/ 60598 h 799127"/>
                <a:gd name="connsiteX1-33" fmla="*/ 1886864 w 2006487"/>
                <a:gd name="connsiteY1-34" fmla="*/ 28325 h 799127"/>
                <a:gd name="connsiteX2-35" fmla="*/ 1994440 w 2006487"/>
                <a:gd name="connsiteY2-36" fmla="*/ 759844 h 799127"/>
                <a:gd name="connsiteX3-37" fmla="*/ 187156 w 2006487"/>
                <a:gd name="connsiteY3-38" fmla="*/ 727572 h 799127"/>
                <a:gd name="connsiteX4-39" fmla="*/ 154883 w 2006487"/>
                <a:gd name="connsiteY4-40" fmla="*/ 60598 h 799127"/>
                <a:gd name="connsiteX0-41" fmla="*/ 235854 w 1926094"/>
                <a:gd name="connsiteY0-42" fmla="*/ 60598 h 786834"/>
                <a:gd name="connsiteX1-43" fmla="*/ 1806471 w 1926094"/>
                <a:gd name="connsiteY1-44" fmla="*/ 28325 h 786834"/>
                <a:gd name="connsiteX2-45" fmla="*/ 1914047 w 1926094"/>
                <a:gd name="connsiteY2-46" fmla="*/ 759844 h 786834"/>
                <a:gd name="connsiteX3-47" fmla="*/ 106763 w 1926094"/>
                <a:gd name="connsiteY3-48" fmla="*/ 727572 h 786834"/>
                <a:gd name="connsiteX4-49" fmla="*/ 74490 w 1926094"/>
                <a:gd name="connsiteY4-50" fmla="*/ 60598 h 786834"/>
                <a:gd name="connsiteX0-51" fmla="*/ 189613 w 1879853"/>
                <a:gd name="connsiteY0-52" fmla="*/ 60598 h 786834"/>
                <a:gd name="connsiteX1-53" fmla="*/ 1760230 w 1879853"/>
                <a:gd name="connsiteY1-54" fmla="*/ 28325 h 786834"/>
                <a:gd name="connsiteX2-55" fmla="*/ 1867806 w 1879853"/>
                <a:gd name="connsiteY2-56" fmla="*/ 759844 h 786834"/>
                <a:gd name="connsiteX3-57" fmla="*/ 60522 w 1879853"/>
                <a:gd name="connsiteY3-58" fmla="*/ 727572 h 786834"/>
                <a:gd name="connsiteX4-59" fmla="*/ 28249 w 1879853"/>
                <a:gd name="connsiteY4-60" fmla="*/ 60598 h 78683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UTM Avo" panose="02040603050506020204" charset="0"/>
                <a:cs typeface="UTM Avo" panose="02040603050506020204" charset="0"/>
              </a:endParaRPr>
            </a:p>
          </p:txBody>
        </p:sp>
        <p:sp>
          <p:nvSpPr>
            <p:cNvPr id="11" name="文本框 12"/>
            <p:cNvSpPr txBox="1"/>
            <p:nvPr/>
          </p:nvSpPr>
          <p:spPr>
            <a:xfrm>
              <a:off x="1990729" y="2623628"/>
              <a:ext cx="1314030" cy="5909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altLang="zh-CN" sz="4000" b="1" dirty="0">
                  <a:solidFill>
                    <a:srgbClr val="FF7707"/>
                  </a:solidFill>
                  <a:latin typeface="UTM Avo" panose="02040603050506020204" charset="0"/>
                  <a:ea typeface="方正静蕾简体" panose="02000000000000000000" pitchFamily="2" charset="-122"/>
                  <a:cs typeface="UTM Avo" panose="02040603050506020204" charset="0"/>
                </a:rPr>
                <a:t>S</a:t>
              </a:r>
              <a:r>
                <a:rPr lang="en-US" altLang="zh-CN" sz="4000" b="1">
                  <a:solidFill>
                    <a:srgbClr val="FF7707"/>
                  </a:solidFill>
                  <a:latin typeface="UTM Avo" panose="02040603050506020204" charset="0"/>
                  <a:ea typeface="方正静蕾简体" panose="02000000000000000000" pitchFamily="2" charset="-122"/>
                  <a:cs typeface="UTM Avo" panose="02040603050506020204" charset="0"/>
                </a:rPr>
                <a:t>ố </a:t>
              </a:r>
              <a:r>
                <a:rPr lang="en-US" altLang="zh-CN" sz="4000" b="1" dirty="0">
                  <a:solidFill>
                    <a:srgbClr val="FF7707"/>
                  </a:solidFill>
                  <a:latin typeface="UTM Avo" panose="02040603050506020204" charset="0"/>
                  <a:ea typeface="方正静蕾简体" panose="02000000000000000000" pitchFamily="2" charset="-122"/>
                  <a:cs typeface="UTM Avo" panose="02040603050506020204" charset="0"/>
                </a:rPr>
                <a:t>tròn chục lớn </a:t>
              </a:r>
              <a:r>
                <a:rPr lang="en-US" altLang="zh-CN" sz="4000" b="1">
                  <a:solidFill>
                    <a:srgbClr val="FF7707"/>
                  </a:solidFill>
                  <a:latin typeface="UTM Avo" panose="02040603050506020204" charset="0"/>
                  <a:ea typeface="方正静蕾简体" panose="02000000000000000000" pitchFamily="2" charset="-122"/>
                  <a:cs typeface="UTM Avo" panose="02040603050506020204" charset="0"/>
                </a:rPr>
                <a:t>nhất là:</a:t>
              </a:r>
              <a:endParaRPr lang="en-US" altLang="zh-CN" sz="4000" b="1" dirty="0">
                <a:solidFill>
                  <a:srgbClr val="FF7707"/>
                </a:solidFill>
                <a:latin typeface="UTM Avo" panose="02040603050506020204" charset="0"/>
                <a:ea typeface="方正静蕾简体" panose="02000000000000000000" pitchFamily="2" charset="-122"/>
                <a:cs typeface="UTM Avo" panose="02040603050506020204" charset="0"/>
              </a:endParaRPr>
            </a:p>
          </p:txBody>
        </p:sp>
      </p:grpSp>
      <p:pic>
        <p:nvPicPr>
          <p:cNvPr id="29" name="图片 28"/>
          <p:cNvPicPr>
            <a:picLocks noGrp="1" noChangeAspect="1"/>
          </p:cNvPicPr>
          <p:nvPr>
            <p:ph idx="4294967295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8475"/>
            <a:ext cx="3865563" cy="3865563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60" y="2907665"/>
            <a:ext cx="302133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83"/>
          <p:cNvGrpSpPr/>
          <p:nvPr/>
        </p:nvGrpSpPr>
        <p:grpSpPr>
          <a:xfrm>
            <a:off x="-11723" y="5346364"/>
            <a:ext cx="12203723" cy="1123362"/>
            <a:chOff x="-17585" y="5729324"/>
            <a:chExt cx="12203723" cy="1123362"/>
          </a:xfrm>
        </p:grpSpPr>
        <p:pic>
          <p:nvPicPr>
            <p:cNvPr id="5" name="图片 8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>
              <a:fillRect/>
            </a:stretch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6" name="图片 8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>
              <a:fillRect/>
            </a:stretch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32" name="PA_图片 11">
            <a:hlinkClick r:id="rId5" action="ppaction://hlinksldjump"/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screen"/>
          <a:stretch>
            <a:fillRect/>
          </a:stretch>
        </p:blipFill>
        <p:spPr>
          <a:xfrm>
            <a:off x="10328829" y="43542"/>
            <a:ext cx="1725804" cy="1725804"/>
          </a:xfrm>
          <a:prstGeom prst="rect">
            <a:avLst/>
          </a:prstGeom>
        </p:spPr>
      </p:pic>
      <p:grpSp>
        <p:nvGrpSpPr>
          <p:cNvPr id="8" name="PA_库_组合 5"/>
          <p:cNvGrpSpPr/>
          <p:nvPr>
            <p:custDataLst>
              <p:tags r:id="rId2"/>
            </p:custDataLst>
          </p:nvPr>
        </p:nvGrpSpPr>
        <p:grpSpPr>
          <a:xfrm>
            <a:off x="2217116" y="1185908"/>
            <a:ext cx="8271167" cy="2054596"/>
            <a:chOff x="1874329" y="2452708"/>
            <a:chExt cx="1534600" cy="699352"/>
          </a:xfrm>
        </p:grpSpPr>
        <p:sp>
          <p:nvSpPr>
            <p:cNvPr id="9" name="任意多边形 10"/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-1" fmla="*/ 231302 w 2136910"/>
                <a:gd name="connsiteY0-2" fmla="*/ 93920 h 850131"/>
                <a:gd name="connsiteX1-3" fmla="*/ 1801919 w 2136910"/>
                <a:gd name="connsiteY1-4" fmla="*/ 61647 h 850131"/>
                <a:gd name="connsiteX2-5" fmla="*/ 1995556 w 2136910"/>
                <a:gd name="connsiteY2-6" fmla="*/ 803924 h 850131"/>
                <a:gd name="connsiteX3-7" fmla="*/ 102211 w 2136910"/>
                <a:gd name="connsiteY3-8" fmla="*/ 760894 h 850131"/>
                <a:gd name="connsiteX4-9" fmla="*/ 69938 w 2136910"/>
                <a:gd name="connsiteY4-10" fmla="*/ 93920 h 850131"/>
                <a:gd name="connsiteX0-11" fmla="*/ 231302 w 2027630"/>
                <a:gd name="connsiteY0-12" fmla="*/ 93920 h 813269"/>
                <a:gd name="connsiteX1-13" fmla="*/ 1801919 w 2027630"/>
                <a:gd name="connsiteY1-14" fmla="*/ 61647 h 813269"/>
                <a:gd name="connsiteX2-15" fmla="*/ 1995556 w 2027630"/>
                <a:gd name="connsiteY2-16" fmla="*/ 803924 h 813269"/>
                <a:gd name="connsiteX3-17" fmla="*/ 102211 w 2027630"/>
                <a:gd name="connsiteY3-18" fmla="*/ 760894 h 813269"/>
                <a:gd name="connsiteX4-19" fmla="*/ 69938 w 2027630"/>
                <a:gd name="connsiteY4-20" fmla="*/ 93920 h 813269"/>
                <a:gd name="connsiteX0-21" fmla="*/ 316247 w 2059225"/>
                <a:gd name="connsiteY0-22" fmla="*/ 93133 h 831662"/>
                <a:gd name="connsiteX1-23" fmla="*/ 1886864 w 2059225"/>
                <a:gd name="connsiteY1-24" fmla="*/ 60860 h 831662"/>
                <a:gd name="connsiteX2-25" fmla="*/ 1994440 w 2059225"/>
                <a:gd name="connsiteY2-26" fmla="*/ 792379 h 831662"/>
                <a:gd name="connsiteX3-27" fmla="*/ 187156 w 2059225"/>
                <a:gd name="connsiteY3-28" fmla="*/ 760107 h 831662"/>
                <a:gd name="connsiteX4-29" fmla="*/ 154883 w 2059225"/>
                <a:gd name="connsiteY4-30" fmla="*/ 93133 h 831662"/>
                <a:gd name="connsiteX0-31" fmla="*/ 316247 w 2006487"/>
                <a:gd name="connsiteY0-32" fmla="*/ 60598 h 799127"/>
                <a:gd name="connsiteX1-33" fmla="*/ 1886864 w 2006487"/>
                <a:gd name="connsiteY1-34" fmla="*/ 28325 h 799127"/>
                <a:gd name="connsiteX2-35" fmla="*/ 1994440 w 2006487"/>
                <a:gd name="connsiteY2-36" fmla="*/ 759844 h 799127"/>
                <a:gd name="connsiteX3-37" fmla="*/ 187156 w 2006487"/>
                <a:gd name="connsiteY3-38" fmla="*/ 727572 h 799127"/>
                <a:gd name="connsiteX4-39" fmla="*/ 154883 w 2006487"/>
                <a:gd name="connsiteY4-40" fmla="*/ 60598 h 799127"/>
                <a:gd name="connsiteX0-41" fmla="*/ 235854 w 1926094"/>
                <a:gd name="connsiteY0-42" fmla="*/ 60598 h 786834"/>
                <a:gd name="connsiteX1-43" fmla="*/ 1806471 w 1926094"/>
                <a:gd name="connsiteY1-44" fmla="*/ 28325 h 786834"/>
                <a:gd name="connsiteX2-45" fmla="*/ 1914047 w 1926094"/>
                <a:gd name="connsiteY2-46" fmla="*/ 759844 h 786834"/>
                <a:gd name="connsiteX3-47" fmla="*/ 106763 w 1926094"/>
                <a:gd name="connsiteY3-48" fmla="*/ 727572 h 786834"/>
                <a:gd name="connsiteX4-49" fmla="*/ 74490 w 1926094"/>
                <a:gd name="connsiteY4-50" fmla="*/ 60598 h 786834"/>
                <a:gd name="connsiteX0-51" fmla="*/ 189613 w 1879853"/>
                <a:gd name="connsiteY0-52" fmla="*/ 60598 h 786834"/>
                <a:gd name="connsiteX1-53" fmla="*/ 1760230 w 1879853"/>
                <a:gd name="connsiteY1-54" fmla="*/ 28325 h 786834"/>
                <a:gd name="connsiteX2-55" fmla="*/ 1867806 w 1879853"/>
                <a:gd name="connsiteY2-56" fmla="*/ 759844 h 786834"/>
                <a:gd name="connsiteX3-57" fmla="*/ 60522 w 1879853"/>
                <a:gd name="connsiteY3-58" fmla="*/ 727572 h 786834"/>
                <a:gd name="connsiteX4-59" fmla="*/ 28249 w 1879853"/>
                <a:gd name="connsiteY4-60" fmla="*/ 60598 h 786834"/>
                <a:gd name="connsiteX0-61" fmla="*/ 920229 w 1891187"/>
                <a:gd name="connsiteY0-62" fmla="*/ 80158 h 828882"/>
                <a:gd name="connsiteX1-63" fmla="*/ 1760230 w 1891187"/>
                <a:gd name="connsiteY1-64" fmla="*/ 70373 h 828882"/>
                <a:gd name="connsiteX2-65" fmla="*/ 1867806 w 1891187"/>
                <a:gd name="connsiteY2-66" fmla="*/ 801892 h 828882"/>
                <a:gd name="connsiteX3-67" fmla="*/ 60522 w 1891187"/>
                <a:gd name="connsiteY3-68" fmla="*/ 769620 h 828882"/>
                <a:gd name="connsiteX4-69" fmla="*/ 28249 w 1891187"/>
                <a:gd name="connsiteY4-70" fmla="*/ 102646 h 828882"/>
                <a:gd name="connsiteX0-71" fmla="*/ 953754 w 2038657"/>
                <a:gd name="connsiteY0-72" fmla="*/ 80158 h 875087"/>
                <a:gd name="connsiteX1-73" fmla="*/ 1793755 w 2038657"/>
                <a:gd name="connsiteY1-74" fmla="*/ 70373 h 875087"/>
                <a:gd name="connsiteX2-75" fmla="*/ 1901331 w 2038657"/>
                <a:gd name="connsiteY2-76" fmla="*/ 801892 h 875087"/>
                <a:gd name="connsiteX3-77" fmla="*/ 37845 w 2038657"/>
                <a:gd name="connsiteY3-78" fmla="*/ 792108 h 875087"/>
                <a:gd name="connsiteX4-79" fmla="*/ 61774 w 2038657"/>
                <a:gd name="connsiteY4-80" fmla="*/ 102646 h 875087"/>
                <a:gd name="connsiteX0-81" fmla="*/ 984916 w 2069819"/>
                <a:gd name="connsiteY0-82" fmla="*/ 80158 h 887366"/>
                <a:gd name="connsiteX1-83" fmla="*/ 1824917 w 2069819"/>
                <a:gd name="connsiteY1-84" fmla="*/ 70373 h 887366"/>
                <a:gd name="connsiteX2-85" fmla="*/ 1932493 w 2069819"/>
                <a:gd name="connsiteY2-86" fmla="*/ 801892 h 887366"/>
                <a:gd name="connsiteX3-87" fmla="*/ 69007 w 2069819"/>
                <a:gd name="connsiteY3-88" fmla="*/ 792108 h 887366"/>
                <a:gd name="connsiteX4-89" fmla="*/ 389999 w 2069819"/>
                <a:gd name="connsiteY4-90" fmla="*/ 80159 h 887366"/>
                <a:gd name="connsiteX0-91" fmla="*/ 1007612 w 2092515"/>
                <a:gd name="connsiteY0-92" fmla="*/ 80158 h 887365"/>
                <a:gd name="connsiteX1-93" fmla="*/ 1847613 w 2092515"/>
                <a:gd name="connsiteY1-94" fmla="*/ 70373 h 887365"/>
                <a:gd name="connsiteX2-95" fmla="*/ 1955189 w 2092515"/>
                <a:gd name="connsiteY2-96" fmla="*/ 801892 h 887365"/>
                <a:gd name="connsiteX3-97" fmla="*/ 91703 w 2092515"/>
                <a:gd name="connsiteY3-98" fmla="*/ 792108 h 887365"/>
                <a:gd name="connsiteX4-99" fmla="*/ 412695 w 2092515"/>
                <a:gd name="connsiteY4-100" fmla="*/ 80159 h 887365"/>
                <a:gd name="connsiteX0-101" fmla="*/ 1087979 w 2172882"/>
                <a:gd name="connsiteY0-102" fmla="*/ 80158 h 865313"/>
                <a:gd name="connsiteX1-103" fmla="*/ 1927980 w 2172882"/>
                <a:gd name="connsiteY1-104" fmla="*/ 70373 h 865313"/>
                <a:gd name="connsiteX2-105" fmla="*/ 2035556 w 2172882"/>
                <a:gd name="connsiteY2-106" fmla="*/ 801892 h 865313"/>
                <a:gd name="connsiteX3-107" fmla="*/ 172070 w 2172882"/>
                <a:gd name="connsiteY3-108" fmla="*/ 792108 h 865313"/>
                <a:gd name="connsiteX4-109" fmla="*/ 244170 w 2172882"/>
                <a:gd name="connsiteY4-110" fmla="*/ 492446 h 865313"/>
                <a:gd name="connsiteX0-111" fmla="*/ 1043749 w 2128652"/>
                <a:gd name="connsiteY0-112" fmla="*/ 80158 h 865313"/>
                <a:gd name="connsiteX1-113" fmla="*/ 1883750 w 2128652"/>
                <a:gd name="connsiteY1-114" fmla="*/ 70373 h 865313"/>
                <a:gd name="connsiteX2-115" fmla="*/ 1991326 w 2128652"/>
                <a:gd name="connsiteY2-116" fmla="*/ 801892 h 865313"/>
                <a:gd name="connsiteX3-117" fmla="*/ 127840 w 2128652"/>
                <a:gd name="connsiteY3-118" fmla="*/ 792108 h 865313"/>
                <a:gd name="connsiteX4-119" fmla="*/ 199940 w 2128652"/>
                <a:gd name="connsiteY4-120" fmla="*/ 492446 h 865313"/>
                <a:gd name="connsiteX0-121" fmla="*/ 1078008 w 2162911"/>
                <a:gd name="connsiteY0-122" fmla="*/ 80158 h 865313"/>
                <a:gd name="connsiteX1-123" fmla="*/ 1918009 w 2162911"/>
                <a:gd name="connsiteY1-124" fmla="*/ 70373 h 865313"/>
                <a:gd name="connsiteX2-125" fmla="*/ 2025585 w 2162911"/>
                <a:gd name="connsiteY2-126" fmla="*/ 801892 h 865313"/>
                <a:gd name="connsiteX3-127" fmla="*/ 162099 w 2162911"/>
                <a:gd name="connsiteY3-128" fmla="*/ 792108 h 865313"/>
                <a:gd name="connsiteX4-129" fmla="*/ 137854 w 2162911"/>
                <a:gd name="connsiteY4-130" fmla="*/ 492446 h 865313"/>
                <a:gd name="connsiteX0-131" fmla="*/ 1042572 w 2127475"/>
                <a:gd name="connsiteY0-132" fmla="*/ 80158 h 865313"/>
                <a:gd name="connsiteX1-133" fmla="*/ 1882573 w 2127475"/>
                <a:gd name="connsiteY1-134" fmla="*/ 70373 h 865313"/>
                <a:gd name="connsiteX2-135" fmla="*/ 1990149 w 2127475"/>
                <a:gd name="connsiteY2-136" fmla="*/ 801892 h 865313"/>
                <a:gd name="connsiteX3-137" fmla="*/ 126663 w 2127475"/>
                <a:gd name="connsiteY3-138" fmla="*/ 792108 h 865313"/>
                <a:gd name="connsiteX4-139" fmla="*/ 102418 w 2127475"/>
                <a:gd name="connsiteY4-140" fmla="*/ 492446 h 865313"/>
                <a:gd name="connsiteX0-141" fmla="*/ 971813 w 2049582"/>
                <a:gd name="connsiteY0-142" fmla="*/ 80158 h 878885"/>
                <a:gd name="connsiteX1-143" fmla="*/ 1811814 w 2049582"/>
                <a:gd name="connsiteY1-144" fmla="*/ 70373 h 878885"/>
                <a:gd name="connsiteX2-145" fmla="*/ 1919390 w 2049582"/>
                <a:gd name="connsiteY2-146" fmla="*/ 801892 h 878885"/>
                <a:gd name="connsiteX3-147" fmla="*/ 152249 w 2049582"/>
                <a:gd name="connsiteY3-148" fmla="*/ 822093 h 878885"/>
                <a:gd name="connsiteX4-149" fmla="*/ 31659 w 2049582"/>
                <a:gd name="connsiteY4-150" fmla="*/ 492446 h 878885"/>
                <a:gd name="connsiteX0-151" fmla="*/ 1009140 w 2086909"/>
                <a:gd name="connsiteY0-152" fmla="*/ 80158 h 878885"/>
                <a:gd name="connsiteX1-153" fmla="*/ 1849141 w 2086909"/>
                <a:gd name="connsiteY1-154" fmla="*/ 70373 h 878885"/>
                <a:gd name="connsiteX2-155" fmla="*/ 1956717 w 2086909"/>
                <a:gd name="connsiteY2-156" fmla="*/ 801892 h 878885"/>
                <a:gd name="connsiteX3-157" fmla="*/ 189576 w 2086909"/>
                <a:gd name="connsiteY3-158" fmla="*/ 822093 h 878885"/>
                <a:gd name="connsiteX4-159" fmla="*/ 68986 w 2086909"/>
                <a:gd name="connsiteY4-160" fmla="*/ 492446 h 878885"/>
                <a:gd name="connsiteX0-161" fmla="*/ 1041174 w 2118943"/>
                <a:gd name="connsiteY0-162" fmla="*/ 80158 h 872392"/>
                <a:gd name="connsiteX1-163" fmla="*/ 1881175 w 2118943"/>
                <a:gd name="connsiteY1-164" fmla="*/ 70373 h 872392"/>
                <a:gd name="connsiteX2-165" fmla="*/ 1988751 w 2118943"/>
                <a:gd name="connsiteY2-166" fmla="*/ 801892 h 872392"/>
                <a:gd name="connsiteX3-167" fmla="*/ 221610 w 2118943"/>
                <a:gd name="connsiteY3-168" fmla="*/ 822093 h 872392"/>
                <a:gd name="connsiteX4-169" fmla="*/ 44818 w 2118943"/>
                <a:gd name="connsiteY4-170" fmla="*/ 612383 h 872392"/>
                <a:gd name="connsiteX0-171" fmla="*/ 1010281 w 2088050"/>
                <a:gd name="connsiteY0-172" fmla="*/ 80158 h 872392"/>
                <a:gd name="connsiteX1-173" fmla="*/ 1850282 w 2088050"/>
                <a:gd name="connsiteY1-174" fmla="*/ 70373 h 872392"/>
                <a:gd name="connsiteX2-175" fmla="*/ 1957858 w 2088050"/>
                <a:gd name="connsiteY2-176" fmla="*/ 801892 h 872392"/>
                <a:gd name="connsiteX3-177" fmla="*/ 190717 w 2088050"/>
                <a:gd name="connsiteY3-178" fmla="*/ 822093 h 872392"/>
                <a:gd name="connsiteX4-179" fmla="*/ 13925 w 2088050"/>
                <a:gd name="connsiteY4-180" fmla="*/ 612383 h 872392"/>
                <a:gd name="connsiteX0-181" fmla="*/ 1010281 w 2088050"/>
                <a:gd name="connsiteY0-182" fmla="*/ 80158 h 872392"/>
                <a:gd name="connsiteX1-183" fmla="*/ 1850282 w 2088050"/>
                <a:gd name="connsiteY1-184" fmla="*/ 70373 h 872392"/>
                <a:gd name="connsiteX2-185" fmla="*/ 1957858 w 2088050"/>
                <a:gd name="connsiteY2-186" fmla="*/ 801892 h 872392"/>
                <a:gd name="connsiteX3-187" fmla="*/ 190717 w 2088050"/>
                <a:gd name="connsiteY3-188" fmla="*/ 822093 h 872392"/>
                <a:gd name="connsiteX4-189" fmla="*/ 13925 w 2088050"/>
                <a:gd name="connsiteY4-190" fmla="*/ 612383 h 872392"/>
                <a:gd name="connsiteX0-191" fmla="*/ 996356 w 2074125"/>
                <a:gd name="connsiteY0-192" fmla="*/ 80158 h 861823"/>
                <a:gd name="connsiteX1-193" fmla="*/ 1836357 w 2074125"/>
                <a:gd name="connsiteY1-194" fmla="*/ 70373 h 861823"/>
                <a:gd name="connsiteX2-195" fmla="*/ 1943933 w 2074125"/>
                <a:gd name="connsiteY2-196" fmla="*/ 801892 h 861823"/>
                <a:gd name="connsiteX3-197" fmla="*/ 176792 w 2074125"/>
                <a:gd name="connsiteY3-198" fmla="*/ 822093 h 861823"/>
                <a:gd name="connsiteX4-199" fmla="*/ 0 w 2074125"/>
                <a:gd name="connsiteY4-200" fmla="*/ 612383 h 861823"/>
                <a:gd name="connsiteX0-201" fmla="*/ 996356 w 1970804"/>
                <a:gd name="connsiteY0-202" fmla="*/ 80158 h 823168"/>
                <a:gd name="connsiteX1-203" fmla="*/ 1836357 w 1970804"/>
                <a:gd name="connsiteY1-204" fmla="*/ 70373 h 823168"/>
                <a:gd name="connsiteX2-205" fmla="*/ 1943933 w 1970804"/>
                <a:gd name="connsiteY2-206" fmla="*/ 801892 h 823168"/>
                <a:gd name="connsiteX3-207" fmla="*/ 176792 w 1970804"/>
                <a:gd name="connsiteY3-208" fmla="*/ 822093 h 823168"/>
                <a:gd name="connsiteX4-209" fmla="*/ 0 w 1970804"/>
                <a:gd name="connsiteY4-210" fmla="*/ 612383 h 823168"/>
                <a:gd name="connsiteX0-211" fmla="*/ 1010802 w 1991303"/>
                <a:gd name="connsiteY0-212" fmla="*/ 81745 h 843471"/>
                <a:gd name="connsiteX1-213" fmla="*/ 1850803 w 1991303"/>
                <a:gd name="connsiteY1-214" fmla="*/ 71960 h 843471"/>
                <a:gd name="connsiteX2-215" fmla="*/ 1966407 w 1991303"/>
                <a:gd name="connsiteY2-216" fmla="*/ 825967 h 843471"/>
                <a:gd name="connsiteX3-217" fmla="*/ 191238 w 1991303"/>
                <a:gd name="connsiteY3-218" fmla="*/ 823680 h 843471"/>
                <a:gd name="connsiteX4-219" fmla="*/ 14446 w 1991303"/>
                <a:gd name="connsiteY4-220" fmla="*/ 613970 h 843471"/>
                <a:gd name="connsiteX0-221" fmla="*/ 1009760 w 1978344"/>
                <a:gd name="connsiteY0-222" fmla="*/ 81745 h 843471"/>
                <a:gd name="connsiteX1-223" fmla="*/ 1849761 w 1978344"/>
                <a:gd name="connsiteY1-224" fmla="*/ 71960 h 843471"/>
                <a:gd name="connsiteX2-225" fmla="*/ 1949307 w 1978344"/>
                <a:gd name="connsiteY2-226" fmla="*/ 825967 h 843471"/>
                <a:gd name="connsiteX3-227" fmla="*/ 190196 w 1978344"/>
                <a:gd name="connsiteY3-228" fmla="*/ 823680 h 843471"/>
                <a:gd name="connsiteX4-229" fmla="*/ 13404 w 1978344"/>
                <a:gd name="connsiteY4-230" fmla="*/ 613970 h 843471"/>
                <a:gd name="connsiteX0-231" fmla="*/ 996356 w 1964940"/>
                <a:gd name="connsiteY0-232" fmla="*/ 81745 h 840320"/>
                <a:gd name="connsiteX1-233" fmla="*/ 1836357 w 1964940"/>
                <a:gd name="connsiteY1-234" fmla="*/ 71960 h 840320"/>
                <a:gd name="connsiteX2-235" fmla="*/ 1935903 w 1964940"/>
                <a:gd name="connsiteY2-236" fmla="*/ 825967 h 840320"/>
                <a:gd name="connsiteX3-237" fmla="*/ 176792 w 1964940"/>
                <a:gd name="connsiteY3-238" fmla="*/ 823680 h 840320"/>
                <a:gd name="connsiteX4-239" fmla="*/ 0 w 1964940"/>
                <a:gd name="connsiteY4-240" fmla="*/ 613970 h 84032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chemeClr val="bg1"/>
              </a:bgClr>
            </a:patt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11"/>
            <p:cNvSpPr/>
            <p:nvPr/>
          </p:nvSpPr>
          <p:spPr>
            <a:xfrm>
              <a:off x="1874329" y="245270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-1" fmla="*/ 231302 w 2136910"/>
                <a:gd name="connsiteY0-2" fmla="*/ 93920 h 850131"/>
                <a:gd name="connsiteX1-3" fmla="*/ 1801919 w 2136910"/>
                <a:gd name="connsiteY1-4" fmla="*/ 61647 h 850131"/>
                <a:gd name="connsiteX2-5" fmla="*/ 1995556 w 2136910"/>
                <a:gd name="connsiteY2-6" fmla="*/ 803924 h 850131"/>
                <a:gd name="connsiteX3-7" fmla="*/ 102211 w 2136910"/>
                <a:gd name="connsiteY3-8" fmla="*/ 760894 h 850131"/>
                <a:gd name="connsiteX4-9" fmla="*/ 69938 w 2136910"/>
                <a:gd name="connsiteY4-10" fmla="*/ 93920 h 850131"/>
                <a:gd name="connsiteX0-11" fmla="*/ 231302 w 2027630"/>
                <a:gd name="connsiteY0-12" fmla="*/ 93920 h 813269"/>
                <a:gd name="connsiteX1-13" fmla="*/ 1801919 w 2027630"/>
                <a:gd name="connsiteY1-14" fmla="*/ 61647 h 813269"/>
                <a:gd name="connsiteX2-15" fmla="*/ 1995556 w 2027630"/>
                <a:gd name="connsiteY2-16" fmla="*/ 803924 h 813269"/>
                <a:gd name="connsiteX3-17" fmla="*/ 102211 w 2027630"/>
                <a:gd name="connsiteY3-18" fmla="*/ 760894 h 813269"/>
                <a:gd name="connsiteX4-19" fmla="*/ 69938 w 2027630"/>
                <a:gd name="connsiteY4-20" fmla="*/ 93920 h 813269"/>
                <a:gd name="connsiteX0-21" fmla="*/ 316247 w 2059225"/>
                <a:gd name="connsiteY0-22" fmla="*/ 93133 h 831662"/>
                <a:gd name="connsiteX1-23" fmla="*/ 1886864 w 2059225"/>
                <a:gd name="connsiteY1-24" fmla="*/ 60860 h 831662"/>
                <a:gd name="connsiteX2-25" fmla="*/ 1994440 w 2059225"/>
                <a:gd name="connsiteY2-26" fmla="*/ 792379 h 831662"/>
                <a:gd name="connsiteX3-27" fmla="*/ 187156 w 2059225"/>
                <a:gd name="connsiteY3-28" fmla="*/ 760107 h 831662"/>
                <a:gd name="connsiteX4-29" fmla="*/ 154883 w 2059225"/>
                <a:gd name="connsiteY4-30" fmla="*/ 93133 h 831662"/>
                <a:gd name="connsiteX0-31" fmla="*/ 316247 w 2006487"/>
                <a:gd name="connsiteY0-32" fmla="*/ 60598 h 799127"/>
                <a:gd name="connsiteX1-33" fmla="*/ 1886864 w 2006487"/>
                <a:gd name="connsiteY1-34" fmla="*/ 28325 h 799127"/>
                <a:gd name="connsiteX2-35" fmla="*/ 1994440 w 2006487"/>
                <a:gd name="connsiteY2-36" fmla="*/ 759844 h 799127"/>
                <a:gd name="connsiteX3-37" fmla="*/ 187156 w 2006487"/>
                <a:gd name="connsiteY3-38" fmla="*/ 727572 h 799127"/>
                <a:gd name="connsiteX4-39" fmla="*/ 154883 w 2006487"/>
                <a:gd name="connsiteY4-40" fmla="*/ 60598 h 799127"/>
                <a:gd name="connsiteX0-41" fmla="*/ 235854 w 1926094"/>
                <a:gd name="connsiteY0-42" fmla="*/ 60598 h 786834"/>
                <a:gd name="connsiteX1-43" fmla="*/ 1806471 w 1926094"/>
                <a:gd name="connsiteY1-44" fmla="*/ 28325 h 786834"/>
                <a:gd name="connsiteX2-45" fmla="*/ 1914047 w 1926094"/>
                <a:gd name="connsiteY2-46" fmla="*/ 759844 h 786834"/>
                <a:gd name="connsiteX3-47" fmla="*/ 106763 w 1926094"/>
                <a:gd name="connsiteY3-48" fmla="*/ 727572 h 786834"/>
                <a:gd name="connsiteX4-49" fmla="*/ 74490 w 1926094"/>
                <a:gd name="connsiteY4-50" fmla="*/ 60598 h 786834"/>
                <a:gd name="connsiteX0-51" fmla="*/ 189613 w 1879853"/>
                <a:gd name="connsiteY0-52" fmla="*/ 60598 h 786834"/>
                <a:gd name="connsiteX1-53" fmla="*/ 1760230 w 1879853"/>
                <a:gd name="connsiteY1-54" fmla="*/ 28325 h 786834"/>
                <a:gd name="connsiteX2-55" fmla="*/ 1867806 w 1879853"/>
                <a:gd name="connsiteY2-56" fmla="*/ 759844 h 786834"/>
                <a:gd name="connsiteX3-57" fmla="*/ 60522 w 1879853"/>
                <a:gd name="connsiteY3-58" fmla="*/ 727572 h 786834"/>
                <a:gd name="connsiteX4-59" fmla="*/ 28249 w 1879853"/>
                <a:gd name="connsiteY4-60" fmla="*/ 60598 h 78683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" name="文本框 12"/>
            <p:cNvSpPr txBox="1"/>
            <p:nvPr/>
          </p:nvSpPr>
          <p:spPr>
            <a:xfrm>
              <a:off x="1975937" y="2628848"/>
              <a:ext cx="1314030" cy="46176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altLang="zh-CN" sz="4400" b="1" dirty="0">
                  <a:solidFill>
                    <a:srgbClr val="FF7707"/>
                  </a:solidFill>
                  <a:latin typeface="UTM Avo" panose="02040603050506020204" charset="0"/>
                  <a:ea typeface="方正静蕾简体" panose="02000000000000000000" pitchFamily="2" charset="-122"/>
                </a:rPr>
                <a:t>Số tròn chục bé </a:t>
              </a:r>
              <a:r>
                <a:rPr lang="en-US" altLang="zh-CN" sz="4400" b="1">
                  <a:solidFill>
                    <a:srgbClr val="FF7707"/>
                  </a:solidFill>
                  <a:latin typeface="UTM Avo" panose="02040603050506020204" charset="0"/>
                  <a:ea typeface="方正静蕾简体" panose="02000000000000000000" pitchFamily="2" charset="-122"/>
                </a:rPr>
                <a:t>nhất là:</a:t>
              </a:r>
              <a:endParaRPr lang="en-US" altLang="zh-CN" sz="4400" b="1" dirty="0">
                <a:solidFill>
                  <a:srgbClr val="FF7707"/>
                </a:solidFill>
                <a:latin typeface="UTM Avo" panose="02040603050506020204" charset="0"/>
                <a:ea typeface="方正静蕾简体" panose="02000000000000000000" pitchFamily="2" charset="-122"/>
              </a:endParaRPr>
            </a:p>
          </p:txBody>
        </p:sp>
      </p:grpSp>
      <p:pic>
        <p:nvPicPr>
          <p:cNvPr id="29" name="图片 28"/>
          <p:cNvPicPr>
            <a:picLocks noGrp="1" noChangeAspect="1"/>
          </p:cNvPicPr>
          <p:nvPr>
            <p:ph idx="4294967295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8613"/>
            <a:ext cx="3865563" cy="3865562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835" y="3025775"/>
            <a:ext cx="3021330" cy="2438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83"/>
          <p:cNvGrpSpPr/>
          <p:nvPr/>
        </p:nvGrpSpPr>
        <p:grpSpPr>
          <a:xfrm>
            <a:off x="-11723" y="5734638"/>
            <a:ext cx="12203723" cy="1123362"/>
            <a:chOff x="-17585" y="5729324"/>
            <a:chExt cx="12203723" cy="1123362"/>
          </a:xfrm>
        </p:grpSpPr>
        <p:pic>
          <p:nvPicPr>
            <p:cNvPr id="5" name="图片 8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>
              <a:fillRect/>
            </a:stretch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6" name="图片 8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>
              <a:fillRect/>
            </a:stretch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32" name="PA_图片 11">
            <a:hlinkClick r:id="rId5" action="ppaction://hlinksldjump"/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screen"/>
          <a:stretch>
            <a:fillRect/>
          </a:stretch>
        </p:blipFill>
        <p:spPr>
          <a:xfrm>
            <a:off x="10328829" y="43542"/>
            <a:ext cx="1725804" cy="1725804"/>
          </a:xfrm>
          <a:prstGeom prst="rect">
            <a:avLst/>
          </a:prstGeom>
        </p:spPr>
      </p:pic>
      <p:grpSp>
        <p:nvGrpSpPr>
          <p:cNvPr id="8" name="PA_库_组合 5"/>
          <p:cNvGrpSpPr/>
          <p:nvPr>
            <p:custDataLst>
              <p:tags r:id="rId2"/>
            </p:custDataLst>
          </p:nvPr>
        </p:nvGrpSpPr>
        <p:grpSpPr>
          <a:xfrm>
            <a:off x="3314211" y="844814"/>
            <a:ext cx="6593059" cy="2567989"/>
            <a:chOff x="1874329" y="2452708"/>
            <a:chExt cx="1534600" cy="699352"/>
          </a:xfrm>
        </p:grpSpPr>
        <p:sp>
          <p:nvSpPr>
            <p:cNvPr id="9" name="任意多边形 10"/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-1" fmla="*/ 231302 w 2136910"/>
                <a:gd name="connsiteY0-2" fmla="*/ 93920 h 850131"/>
                <a:gd name="connsiteX1-3" fmla="*/ 1801919 w 2136910"/>
                <a:gd name="connsiteY1-4" fmla="*/ 61647 h 850131"/>
                <a:gd name="connsiteX2-5" fmla="*/ 1995556 w 2136910"/>
                <a:gd name="connsiteY2-6" fmla="*/ 803924 h 850131"/>
                <a:gd name="connsiteX3-7" fmla="*/ 102211 w 2136910"/>
                <a:gd name="connsiteY3-8" fmla="*/ 760894 h 850131"/>
                <a:gd name="connsiteX4-9" fmla="*/ 69938 w 2136910"/>
                <a:gd name="connsiteY4-10" fmla="*/ 93920 h 850131"/>
                <a:gd name="connsiteX0-11" fmla="*/ 231302 w 2027630"/>
                <a:gd name="connsiteY0-12" fmla="*/ 93920 h 813269"/>
                <a:gd name="connsiteX1-13" fmla="*/ 1801919 w 2027630"/>
                <a:gd name="connsiteY1-14" fmla="*/ 61647 h 813269"/>
                <a:gd name="connsiteX2-15" fmla="*/ 1995556 w 2027630"/>
                <a:gd name="connsiteY2-16" fmla="*/ 803924 h 813269"/>
                <a:gd name="connsiteX3-17" fmla="*/ 102211 w 2027630"/>
                <a:gd name="connsiteY3-18" fmla="*/ 760894 h 813269"/>
                <a:gd name="connsiteX4-19" fmla="*/ 69938 w 2027630"/>
                <a:gd name="connsiteY4-20" fmla="*/ 93920 h 813269"/>
                <a:gd name="connsiteX0-21" fmla="*/ 316247 w 2059225"/>
                <a:gd name="connsiteY0-22" fmla="*/ 93133 h 831662"/>
                <a:gd name="connsiteX1-23" fmla="*/ 1886864 w 2059225"/>
                <a:gd name="connsiteY1-24" fmla="*/ 60860 h 831662"/>
                <a:gd name="connsiteX2-25" fmla="*/ 1994440 w 2059225"/>
                <a:gd name="connsiteY2-26" fmla="*/ 792379 h 831662"/>
                <a:gd name="connsiteX3-27" fmla="*/ 187156 w 2059225"/>
                <a:gd name="connsiteY3-28" fmla="*/ 760107 h 831662"/>
                <a:gd name="connsiteX4-29" fmla="*/ 154883 w 2059225"/>
                <a:gd name="connsiteY4-30" fmla="*/ 93133 h 831662"/>
                <a:gd name="connsiteX0-31" fmla="*/ 316247 w 2006487"/>
                <a:gd name="connsiteY0-32" fmla="*/ 60598 h 799127"/>
                <a:gd name="connsiteX1-33" fmla="*/ 1886864 w 2006487"/>
                <a:gd name="connsiteY1-34" fmla="*/ 28325 h 799127"/>
                <a:gd name="connsiteX2-35" fmla="*/ 1994440 w 2006487"/>
                <a:gd name="connsiteY2-36" fmla="*/ 759844 h 799127"/>
                <a:gd name="connsiteX3-37" fmla="*/ 187156 w 2006487"/>
                <a:gd name="connsiteY3-38" fmla="*/ 727572 h 799127"/>
                <a:gd name="connsiteX4-39" fmla="*/ 154883 w 2006487"/>
                <a:gd name="connsiteY4-40" fmla="*/ 60598 h 799127"/>
                <a:gd name="connsiteX0-41" fmla="*/ 235854 w 1926094"/>
                <a:gd name="connsiteY0-42" fmla="*/ 60598 h 786834"/>
                <a:gd name="connsiteX1-43" fmla="*/ 1806471 w 1926094"/>
                <a:gd name="connsiteY1-44" fmla="*/ 28325 h 786834"/>
                <a:gd name="connsiteX2-45" fmla="*/ 1914047 w 1926094"/>
                <a:gd name="connsiteY2-46" fmla="*/ 759844 h 786834"/>
                <a:gd name="connsiteX3-47" fmla="*/ 106763 w 1926094"/>
                <a:gd name="connsiteY3-48" fmla="*/ 727572 h 786834"/>
                <a:gd name="connsiteX4-49" fmla="*/ 74490 w 1926094"/>
                <a:gd name="connsiteY4-50" fmla="*/ 60598 h 786834"/>
                <a:gd name="connsiteX0-51" fmla="*/ 189613 w 1879853"/>
                <a:gd name="connsiteY0-52" fmla="*/ 60598 h 786834"/>
                <a:gd name="connsiteX1-53" fmla="*/ 1760230 w 1879853"/>
                <a:gd name="connsiteY1-54" fmla="*/ 28325 h 786834"/>
                <a:gd name="connsiteX2-55" fmla="*/ 1867806 w 1879853"/>
                <a:gd name="connsiteY2-56" fmla="*/ 759844 h 786834"/>
                <a:gd name="connsiteX3-57" fmla="*/ 60522 w 1879853"/>
                <a:gd name="connsiteY3-58" fmla="*/ 727572 h 786834"/>
                <a:gd name="connsiteX4-59" fmla="*/ 28249 w 1879853"/>
                <a:gd name="connsiteY4-60" fmla="*/ 60598 h 786834"/>
                <a:gd name="connsiteX0-61" fmla="*/ 920229 w 1891187"/>
                <a:gd name="connsiteY0-62" fmla="*/ 80158 h 828882"/>
                <a:gd name="connsiteX1-63" fmla="*/ 1760230 w 1891187"/>
                <a:gd name="connsiteY1-64" fmla="*/ 70373 h 828882"/>
                <a:gd name="connsiteX2-65" fmla="*/ 1867806 w 1891187"/>
                <a:gd name="connsiteY2-66" fmla="*/ 801892 h 828882"/>
                <a:gd name="connsiteX3-67" fmla="*/ 60522 w 1891187"/>
                <a:gd name="connsiteY3-68" fmla="*/ 769620 h 828882"/>
                <a:gd name="connsiteX4-69" fmla="*/ 28249 w 1891187"/>
                <a:gd name="connsiteY4-70" fmla="*/ 102646 h 828882"/>
                <a:gd name="connsiteX0-71" fmla="*/ 953754 w 2038657"/>
                <a:gd name="connsiteY0-72" fmla="*/ 80158 h 875087"/>
                <a:gd name="connsiteX1-73" fmla="*/ 1793755 w 2038657"/>
                <a:gd name="connsiteY1-74" fmla="*/ 70373 h 875087"/>
                <a:gd name="connsiteX2-75" fmla="*/ 1901331 w 2038657"/>
                <a:gd name="connsiteY2-76" fmla="*/ 801892 h 875087"/>
                <a:gd name="connsiteX3-77" fmla="*/ 37845 w 2038657"/>
                <a:gd name="connsiteY3-78" fmla="*/ 792108 h 875087"/>
                <a:gd name="connsiteX4-79" fmla="*/ 61774 w 2038657"/>
                <a:gd name="connsiteY4-80" fmla="*/ 102646 h 875087"/>
                <a:gd name="connsiteX0-81" fmla="*/ 984916 w 2069819"/>
                <a:gd name="connsiteY0-82" fmla="*/ 80158 h 887366"/>
                <a:gd name="connsiteX1-83" fmla="*/ 1824917 w 2069819"/>
                <a:gd name="connsiteY1-84" fmla="*/ 70373 h 887366"/>
                <a:gd name="connsiteX2-85" fmla="*/ 1932493 w 2069819"/>
                <a:gd name="connsiteY2-86" fmla="*/ 801892 h 887366"/>
                <a:gd name="connsiteX3-87" fmla="*/ 69007 w 2069819"/>
                <a:gd name="connsiteY3-88" fmla="*/ 792108 h 887366"/>
                <a:gd name="connsiteX4-89" fmla="*/ 389999 w 2069819"/>
                <a:gd name="connsiteY4-90" fmla="*/ 80159 h 887366"/>
                <a:gd name="connsiteX0-91" fmla="*/ 1007612 w 2092515"/>
                <a:gd name="connsiteY0-92" fmla="*/ 80158 h 887365"/>
                <a:gd name="connsiteX1-93" fmla="*/ 1847613 w 2092515"/>
                <a:gd name="connsiteY1-94" fmla="*/ 70373 h 887365"/>
                <a:gd name="connsiteX2-95" fmla="*/ 1955189 w 2092515"/>
                <a:gd name="connsiteY2-96" fmla="*/ 801892 h 887365"/>
                <a:gd name="connsiteX3-97" fmla="*/ 91703 w 2092515"/>
                <a:gd name="connsiteY3-98" fmla="*/ 792108 h 887365"/>
                <a:gd name="connsiteX4-99" fmla="*/ 412695 w 2092515"/>
                <a:gd name="connsiteY4-100" fmla="*/ 80159 h 887365"/>
                <a:gd name="connsiteX0-101" fmla="*/ 1087979 w 2172882"/>
                <a:gd name="connsiteY0-102" fmla="*/ 80158 h 865313"/>
                <a:gd name="connsiteX1-103" fmla="*/ 1927980 w 2172882"/>
                <a:gd name="connsiteY1-104" fmla="*/ 70373 h 865313"/>
                <a:gd name="connsiteX2-105" fmla="*/ 2035556 w 2172882"/>
                <a:gd name="connsiteY2-106" fmla="*/ 801892 h 865313"/>
                <a:gd name="connsiteX3-107" fmla="*/ 172070 w 2172882"/>
                <a:gd name="connsiteY3-108" fmla="*/ 792108 h 865313"/>
                <a:gd name="connsiteX4-109" fmla="*/ 244170 w 2172882"/>
                <a:gd name="connsiteY4-110" fmla="*/ 492446 h 865313"/>
                <a:gd name="connsiteX0-111" fmla="*/ 1043749 w 2128652"/>
                <a:gd name="connsiteY0-112" fmla="*/ 80158 h 865313"/>
                <a:gd name="connsiteX1-113" fmla="*/ 1883750 w 2128652"/>
                <a:gd name="connsiteY1-114" fmla="*/ 70373 h 865313"/>
                <a:gd name="connsiteX2-115" fmla="*/ 1991326 w 2128652"/>
                <a:gd name="connsiteY2-116" fmla="*/ 801892 h 865313"/>
                <a:gd name="connsiteX3-117" fmla="*/ 127840 w 2128652"/>
                <a:gd name="connsiteY3-118" fmla="*/ 792108 h 865313"/>
                <a:gd name="connsiteX4-119" fmla="*/ 199940 w 2128652"/>
                <a:gd name="connsiteY4-120" fmla="*/ 492446 h 865313"/>
                <a:gd name="connsiteX0-121" fmla="*/ 1078008 w 2162911"/>
                <a:gd name="connsiteY0-122" fmla="*/ 80158 h 865313"/>
                <a:gd name="connsiteX1-123" fmla="*/ 1918009 w 2162911"/>
                <a:gd name="connsiteY1-124" fmla="*/ 70373 h 865313"/>
                <a:gd name="connsiteX2-125" fmla="*/ 2025585 w 2162911"/>
                <a:gd name="connsiteY2-126" fmla="*/ 801892 h 865313"/>
                <a:gd name="connsiteX3-127" fmla="*/ 162099 w 2162911"/>
                <a:gd name="connsiteY3-128" fmla="*/ 792108 h 865313"/>
                <a:gd name="connsiteX4-129" fmla="*/ 137854 w 2162911"/>
                <a:gd name="connsiteY4-130" fmla="*/ 492446 h 865313"/>
                <a:gd name="connsiteX0-131" fmla="*/ 1042572 w 2127475"/>
                <a:gd name="connsiteY0-132" fmla="*/ 80158 h 865313"/>
                <a:gd name="connsiteX1-133" fmla="*/ 1882573 w 2127475"/>
                <a:gd name="connsiteY1-134" fmla="*/ 70373 h 865313"/>
                <a:gd name="connsiteX2-135" fmla="*/ 1990149 w 2127475"/>
                <a:gd name="connsiteY2-136" fmla="*/ 801892 h 865313"/>
                <a:gd name="connsiteX3-137" fmla="*/ 126663 w 2127475"/>
                <a:gd name="connsiteY3-138" fmla="*/ 792108 h 865313"/>
                <a:gd name="connsiteX4-139" fmla="*/ 102418 w 2127475"/>
                <a:gd name="connsiteY4-140" fmla="*/ 492446 h 865313"/>
                <a:gd name="connsiteX0-141" fmla="*/ 971813 w 2049582"/>
                <a:gd name="connsiteY0-142" fmla="*/ 80158 h 878885"/>
                <a:gd name="connsiteX1-143" fmla="*/ 1811814 w 2049582"/>
                <a:gd name="connsiteY1-144" fmla="*/ 70373 h 878885"/>
                <a:gd name="connsiteX2-145" fmla="*/ 1919390 w 2049582"/>
                <a:gd name="connsiteY2-146" fmla="*/ 801892 h 878885"/>
                <a:gd name="connsiteX3-147" fmla="*/ 152249 w 2049582"/>
                <a:gd name="connsiteY3-148" fmla="*/ 822093 h 878885"/>
                <a:gd name="connsiteX4-149" fmla="*/ 31659 w 2049582"/>
                <a:gd name="connsiteY4-150" fmla="*/ 492446 h 878885"/>
                <a:gd name="connsiteX0-151" fmla="*/ 1009140 w 2086909"/>
                <a:gd name="connsiteY0-152" fmla="*/ 80158 h 878885"/>
                <a:gd name="connsiteX1-153" fmla="*/ 1849141 w 2086909"/>
                <a:gd name="connsiteY1-154" fmla="*/ 70373 h 878885"/>
                <a:gd name="connsiteX2-155" fmla="*/ 1956717 w 2086909"/>
                <a:gd name="connsiteY2-156" fmla="*/ 801892 h 878885"/>
                <a:gd name="connsiteX3-157" fmla="*/ 189576 w 2086909"/>
                <a:gd name="connsiteY3-158" fmla="*/ 822093 h 878885"/>
                <a:gd name="connsiteX4-159" fmla="*/ 68986 w 2086909"/>
                <a:gd name="connsiteY4-160" fmla="*/ 492446 h 878885"/>
                <a:gd name="connsiteX0-161" fmla="*/ 1041174 w 2118943"/>
                <a:gd name="connsiteY0-162" fmla="*/ 80158 h 872392"/>
                <a:gd name="connsiteX1-163" fmla="*/ 1881175 w 2118943"/>
                <a:gd name="connsiteY1-164" fmla="*/ 70373 h 872392"/>
                <a:gd name="connsiteX2-165" fmla="*/ 1988751 w 2118943"/>
                <a:gd name="connsiteY2-166" fmla="*/ 801892 h 872392"/>
                <a:gd name="connsiteX3-167" fmla="*/ 221610 w 2118943"/>
                <a:gd name="connsiteY3-168" fmla="*/ 822093 h 872392"/>
                <a:gd name="connsiteX4-169" fmla="*/ 44818 w 2118943"/>
                <a:gd name="connsiteY4-170" fmla="*/ 612383 h 872392"/>
                <a:gd name="connsiteX0-171" fmla="*/ 1010281 w 2088050"/>
                <a:gd name="connsiteY0-172" fmla="*/ 80158 h 872392"/>
                <a:gd name="connsiteX1-173" fmla="*/ 1850282 w 2088050"/>
                <a:gd name="connsiteY1-174" fmla="*/ 70373 h 872392"/>
                <a:gd name="connsiteX2-175" fmla="*/ 1957858 w 2088050"/>
                <a:gd name="connsiteY2-176" fmla="*/ 801892 h 872392"/>
                <a:gd name="connsiteX3-177" fmla="*/ 190717 w 2088050"/>
                <a:gd name="connsiteY3-178" fmla="*/ 822093 h 872392"/>
                <a:gd name="connsiteX4-179" fmla="*/ 13925 w 2088050"/>
                <a:gd name="connsiteY4-180" fmla="*/ 612383 h 872392"/>
                <a:gd name="connsiteX0-181" fmla="*/ 1010281 w 2088050"/>
                <a:gd name="connsiteY0-182" fmla="*/ 80158 h 872392"/>
                <a:gd name="connsiteX1-183" fmla="*/ 1850282 w 2088050"/>
                <a:gd name="connsiteY1-184" fmla="*/ 70373 h 872392"/>
                <a:gd name="connsiteX2-185" fmla="*/ 1957858 w 2088050"/>
                <a:gd name="connsiteY2-186" fmla="*/ 801892 h 872392"/>
                <a:gd name="connsiteX3-187" fmla="*/ 190717 w 2088050"/>
                <a:gd name="connsiteY3-188" fmla="*/ 822093 h 872392"/>
                <a:gd name="connsiteX4-189" fmla="*/ 13925 w 2088050"/>
                <a:gd name="connsiteY4-190" fmla="*/ 612383 h 872392"/>
                <a:gd name="connsiteX0-191" fmla="*/ 996356 w 2074125"/>
                <a:gd name="connsiteY0-192" fmla="*/ 80158 h 861823"/>
                <a:gd name="connsiteX1-193" fmla="*/ 1836357 w 2074125"/>
                <a:gd name="connsiteY1-194" fmla="*/ 70373 h 861823"/>
                <a:gd name="connsiteX2-195" fmla="*/ 1943933 w 2074125"/>
                <a:gd name="connsiteY2-196" fmla="*/ 801892 h 861823"/>
                <a:gd name="connsiteX3-197" fmla="*/ 176792 w 2074125"/>
                <a:gd name="connsiteY3-198" fmla="*/ 822093 h 861823"/>
                <a:gd name="connsiteX4-199" fmla="*/ 0 w 2074125"/>
                <a:gd name="connsiteY4-200" fmla="*/ 612383 h 861823"/>
                <a:gd name="connsiteX0-201" fmla="*/ 996356 w 1970804"/>
                <a:gd name="connsiteY0-202" fmla="*/ 80158 h 823168"/>
                <a:gd name="connsiteX1-203" fmla="*/ 1836357 w 1970804"/>
                <a:gd name="connsiteY1-204" fmla="*/ 70373 h 823168"/>
                <a:gd name="connsiteX2-205" fmla="*/ 1943933 w 1970804"/>
                <a:gd name="connsiteY2-206" fmla="*/ 801892 h 823168"/>
                <a:gd name="connsiteX3-207" fmla="*/ 176792 w 1970804"/>
                <a:gd name="connsiteY3-208" fmla="*/ 822093 h 823168"/>
                <a:gd name="connsiteX4-209" fmla="*/ 0 w 1970804"/>
                <a:gd name="connsiteY4-210" fmla="*/ 612383 h 823168"/>
                <a:gd name="connsiteX0-211" fmla="*/ 1010802 w 1991303"/>
                <a:gd name="connsiteY0-212" fmla="*/ 81745 h 843471"/>
                <a:gd name="connsiteX1-213" fmla="*/ 1850803 w 1991303"/>
                <a:gd name="connsiteY1-214" fmla="*/ 71960 h 843471"/>
                <a:gd name="connsiteX2-215" fmla="*/ 1966407 w 1991303"/>
                <a:gd name="connsiteY2-216" fmla="*/ 825967 h 843471"/>
                <a:gd name="connsiteX3-217" fmla="*/ 191238 w 1991303"/>
                <a:gd name="connsiteY3-218" fmla="*/ 823680 h 843471"/>
                <a:gd name="connsiteX4-219" fmla="*/ 14446 w 1991303"/>
                <a:gd name="connsiteY4-220" fmla="*/ 613970 h 843471"/>
                <a:gd name="connsiteX0-221" fmla="*/ 1009760 w 1978344"/>
                <a:gd name="connsiteY0-222" fmla="*/ 81745 h 843471"/>
                <a:gd name="connsiteX1-223" fmla="*/ 1849761 w 1978344"/>
                <a:gd name="connsiteY1-224" fmla="*/ 71960 h 843471"/>
                <a:gd name="connsiteX2-225" fmla="*/ 1949307 w 1978344"/>
                <a:gd name="connsiteY2-226" fmla="*/ 825967 h 843471"/>
                <a:gd name="connsiteX3-227" fmla="*/ 190196 w 1978344"/>
                <a:gd name="connsiteY3-228" fmla="*/ 823680 h 843471"/>
                <a:gd name="connsiteX4-229" fmla="*/ 13404 w 1978344"/>
                <a:gd name="connsiteY4-230" fmla="*/ 613970 h 843471"/>
                <a:gd name="connsiteX0-231" fmla="*/ 996356 w 1964940"/>
                <a:gd name="connsiteY0-232" fmla="*/ 81745 h 840320"/>
                <a:gd name="connsiteX1-233" fmla="*/ 1836357 w 1964940"/>
                <a:gd name="connsiteY1-234" fmla="*/ 71960 h 840320"/>
                <a:gd name="connsiteX2-235" fmla="*/ 1935903 w 1964940"/>
                <a:gd name="connsiteY2-236" fmla="*/ 825967 h 840320"/>
                <a:gd name="connsiteX3-237" fmla="*/ 176792 w 1964940"/>
                <a:gd name="connsiteY3-238" fmla="*/ 823680 h 840320"/>
                <a:gd name="connsiteX4-239" fmla="*/ 0 w 1964940"/>
                <a:gd name="connsiteY4-240" fmla="*/ 613970 h 84032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chemeClr val="bg1"/>
              </a:bgClr>
            </a:patt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11"/>
            <p:cNvSpPr/>
            <p:nvPr/>
          </p:nvSpPr>
          <p:spPr>
            <a:xfrm>
              <a:off x="1874329" y="245270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-1" fmla="*/ 231302 w 2136910"/>
                <a:gd name="connsiteY0-2" fmla="*/ 93920 h 850131"/>
                <a:gd name="connsiteX1-3" fmla="*/ 1801919 w 2136910"/>
                <a:gd name="connsiteY1-4" fmla="*/ 61647 h 850131"/>
                <a:gd name="connsiteX2-5" fmla="*/ 1995556 w 2136910"/>
                <a:gd name="connsiteY2-6" fmla="*/ 803924 h 850131"/>
                <a:gd name="connsiteX3-7" fmla="*/ 102211 w 2136910"/>
                <a:gd name="connsiteY3-8" fmla="*/ 760894 h 850131"/>
                <a:gd name="connsiteX4-9" fmla="*/ 69938 w 2136910"/>
                <a:gd name="connsiteY4-10" fmla="*/ 93920 h 850131"/>
                <a:gd name="connsiteX0-11" fmla="*/ 231302 w 2027630"/>
                <a:gd name="connsiteY0-12" fmla="*/ 93920 h 813269"/>
                <a:gd name="connsiteX1-13" fmla="*/ 1801919 w 2027630"/>
                <a:gd name="connsiteY1-14" fmla="*/ 61647 h 813269"/>
                <a:gd name="connsiteX2-15" fmla="*/ 1995556 w 2027630"/>
                <a:gd name="connsiteY2-16" fmla="*/ 803924 h 813269"/>
                <a:gd name="connsiteX3-17" fmla="*/ 102211 w 2027630"/>
                <a:gd name="connsiteY3-18" fmla="*/ 760894 h 813269"/>
                <a:gd name="connsiteX4-19" fmla="*/ 69938 w 2027630"/>
                <a:gd name="connsiteY4-20" fmla="*/ 93920 h 813269"/>
                <a:gd name="connsiteX0-21" fmla="*/ 316247 w 2059225"/>
                <a:gd name="connsiteY0-22" fmla="*/ 93133 h 831662"/>
                <a:gd name="connsiteX1-23" fmla="*/ 1886864 w 2059225"/>
                <a:gd name="connsiteY1-24" fmla="*/ 60860 h 831662"/>
                <a:gd name="connsiteX2-25" fmla="*/ 1994440 w 2059225"/>
                <a:gd name="connsiteY2-26" fmla="*/ 792379 h 831662"/>
                <a:gd name="connsiteX3-27" fmla="*/ 187156 w 2059225"/>
                <a:gd name="connsiteY3-28" fmla="*/ 760107 h 831662"/>
                <a:gd name="connsiteX4-29" fmla="*/ 154883 w 2059225"/>
                <a:gd name="connsiteY4-30" fmla="*/ 93133 h 831662"/>
                <a:gd name="connsiteX0-31" fmla="*/ 316247 w 2006487"/>
                <a:gd name="connsiteY0-32" fmla="*/ 60598 h 799127"/>
                <a:gd name="connsiteX1-33" fmla="*/ 1886864 w 2006487"/>
                <a:gd name="connsiteY1-34" fmla="*/ 28325 h 799127"/>
                <a:gd name="connsiteX2-35" fmla="*/ 1994440 w 2006487"/>
                <a:gd name="connsiteY2-36" fmla="*/ 759844 h 799127"/>
                <a:gd name="connsiteX3-37" fmla="*/ 187156 w 2006487"/>
                <a:gd name="connsiteY3-38" fmla="*/ 727572 h 799127"/>
                <a:gd name="connsiteX4-39" fmla="*/ 154883 w 2006487"/>
                <a:gd name="connsiteY4-40" fmla="*/ 60598 h 799127"/>
                <a:gd name="connsiteX0-41" fmla="*/ 235854 w 1926094"/>
                <a:gd name="connsiteY0-42" fmla="*/ 60598 h 786834"/>
                <a:gd name="connsiteX1-43" fmla="*/ 1806471 w 1926094"/>
                <a:gd name="connsiteY1-44" fmla="*/ 28325 h 786834"/>
                <a:gd name="connsiteX2-45" fmla="*/ 1914047 w 1926094"/>
                <a:gd name="connsiteY2-46" fmla="*/ 759844 h 786834"/>
                <a:gd name="connsiteX3-47" fmla="*/ 106763 w 1926094"/>
                <a:gd name="connsiteY3-48" fmla="*/ 727572 h 786834"/>
                <a:gd name="connsiteX4-49" fmla="*/ 74490 w 1926094"/>
                <a:gd name="connsiteY4-50" fmla="*/ 60598 h 786834"/>
                <a:gd name="connsiteX0-51" fmla="*/ 189613 w 1879853"/>
                <a:gd name="connsiteY0-52" fmla="*/ 60598 h 786834"/>
                <a:gd name="connsiteX1-53" fmla="*/ 1760230 w 1879853"/>
                <a:gd name="connsiteY1-54" fmla="*/ 28325 h 786834"/>
                <a:gd name="connsiteX2-55" fmla="*/ 1867806 w 1879853"/>
                <a:gd name="connsiteY2-56" fmla="*/ 759844 h 786834"/>
                <a:gd name="connsiteX3-57" fmla="*/ 60522 w 1879853"/>
                <a:gd name="connsiteY3-58" fmla="*/ 727572 h 786834"/>
                <a:gd name="connsiteX4-59" fmla="*/ 28249 w 1879853"/>
                <a:gd name="connsiteY4-60" fmla="*/ 60598 h 78683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" name="文本框 12"/>
            <p:cNvSpPr txBox="1"/>
            <p:nvPr/>
          </p:nvSpPr>
          <p:spPr>
            <a:xfrm>
              <a:off x="1990729" y="2545556"/>
              <a:ext cx="1314030" cy="46176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altLang="zh-CN" sz="4400" b="1" dirty="0">
                  <a:solidFill>
                    <a:srgbClr val="FF7707"/>
                  </a:solidFill>
                  <a:latin typeface="UTM Avo" panose="02040603050506020204" charset="0"/>
                  <a:ea typeface="方正静蕾简体" panose="02000000000000000000" pitchFamily="2" charset="-122"/>
                </a:rPr>
                <a:t>Số lớn nhất có 1 chữ </a:t>
              </a:r>
              <a:r>
                <a:rPr lang="en-US" altLang="zh-CN" sz="4400" b="1">
                  <a:solidFill>
                    <a:srgbClr val="FF7707"/>
                  </a:solidFill>
                  <a:latin typeface="UTM Avo" panose="02040603050506020204" charset="0"/>
                  <a:ea typeface="方正静蕾简体" panose="02000000000000000000" pitchFamily="2" charset="-122"/>
                </a:rPr>
                <a:t>số là:</a:t>
              </a:r>
              <a:endParaRPr lang="en-US" altLang="zh-CN" sz="4400" b="1" dirty="0">
                <a:solidFill>
                  <a:srgbClr val="FF7707"/>
                </a:solidFill>
                <a:latin typeface="UTM Avo" panose="02040603050506020204" charset="0"/>
                <a:ea typeface="方正静蕾简体" panose="02000000000000000000" pitchFamily="2" charset="-122"/>
              </a:endParaRPr>
            </a:p>
          </p:txBody>
        </p:sp>
      </p:grpSp>
      <p:pic>
        <p:nvPicPr>
          <p:cNvPr id="29" name="图片 28"/>
          <p:cNvPicPr>
            <a:picLocks noGrp="1" noChangeAspect="1"/>
          </p:cNvPicPr>
          <p:nvPr>
            <p:ph idx="4294967295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6550"/>
            <a:ext cx="3865563" cy="3865563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630" y="3033395"/>
            <a:ext cx="302133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83"/>
          <p:cNvGrpSpPr/>
          <p:nvPr/>
        </p:nvGrpSpPr>
        <p:grpSpPr>
          <a:xfrm>
            <a:off x="-11723" y="5346364"/>
            <a:ext cx="12203723" cy="1123362"/>
            <a:chOff x="-17585" y="5729324"/>
            <a:chExt cx="12203723" cy="1123362"/>
          </a:xfrm>
        </p:grpSpPr>
        <p:pic>
          <p:nvPicPr>
            <p:cNvPr id="5" name="图片 8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>
              <a:fillRect/>
            </a:stretch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6" name="图片 8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>
              <a:fillRect/>
            </a:stretch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32" name="PA_图片 11">
            <a:hlinkClick r:id="rId5" action="ppaction://hlinksldjump"/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screen"/>
          <a:stretch>
            <a:fillRect/>
          </a:stretch>
        </p:blipFill>
        <p:spPr>
          <a:xfrm>
            <a:off x="10328829" y="43542"/>
            <a:ext cx="1725804" cy="1725804"/>
          </a:xfrm>
          <a:prstGeom prst="rect">
            <a:avLst/>
          </a:prstGeom>
        </p:spPr>
      </p:pic>
      <p:grpSp>
        <p:nvGrpSpPr>
          <p:cNvPr id="8" name="PA_库_组合 5"/>
          <p:cNvGrpSpPr/>
          <p:nvPr>
            <p:custDataLst>
              <p:tags r:id="rId2"/>
            </p:custDataLst>
          </p:nvPr>
        </p:nvGrpSpPr>
        <p:grpSpPr>
          <a:xfrm>
            <a:off x="2937021" y="691116"/>
            <a:ext cx="7111138" cy="2567989"/>
            <a:chOff x="1874329" y="2452708"/>
            <a:chExt cx="1534600" cy="699352"/>
          </a:xfrm>
        </p:grpSpPr>
        <p:sp>
          <p:nvSpPr>
            <p:cNvPr id="9" name="任意多边形 10"/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-1" fmla="*/ 231302 w 2136910"/>
                <a:gd name="connsiteY0-2" fmla="*/ 93920 h 850131"/>
                <a:gd name="connsiteX1-3" fmla="*/ 1801919 w 2136910"/>
                <a:gd name="connsiteY1-4" fmla="*/ 61647 h 850131"/>
                <a:gd name="connsiteX2-5" fmla="*/ 1995556 w 2136910"/>
                <a:gd name="connsiteY2-6" fmla="*/ 803924 h 850131"/>
                <a:gd name="connsiteX3-7" fmla="*/ 102211 w 2136910"/>
                <a:gd name="connsiteY3-8" fmla="*/ 760894 h 850131"/>
                <a:gd name="connsiteX4-9" fmla="*/ 69938 w 2136910"/>
                <a:gd name="connsiteY4-10" fmla="*/ 93920 h 850131"/>
                <a:gd name="connsiteX0-11" fmla="*/ 231302 w 2027630"/>
                <a:gd name="connsiteY0-12" fmla="*/ 93920 h 813269"/>
                <a:gd name="connsiteX1-13" fmla="*/ 1801919 w 2027630"/>
                <a:gd name="connsiteY1-14" fmla="*/ 61647 h 813269"/>
                <a:gd name="connsiteX2-15" fmla="*/ 1995556 w 2027630"/>
                <a:gd name="connsiteY2-16" fmla="*/ 803924 h 813269"/>
                <a:gd name="connsiteX3-17" fmla="*/ 102211 w 2027630"/>
                <a:gd name="connsiteY3-18" fmla="*/ 760894 h 813269"/>
                <a:gd name="connsiteX4-19" fmla="*/ 69938 w 2027630"/>
                <a:gd name="connsiteY4-20" fmla="*/ 93920 h 813269"/>
                <a:gd name="connsiteX0-21" fmla="*/ 316247 w 2059225"/>
                <a:gd name="connsiteY0-22" fmla="*/ 93133 h 831662"/>
                <a:gd name="connsiteX1-23" fmla="*/ 1886864 w 2059225"/>
                <a:gd name="connsiteY1-24" fmla="*/ 60860 h 831662"/>
                <a:gd name="connsiteX2-25" fmla="*/ 1994440 w 2059225"/>
                <a:gd name="connsiteY2-26" fmla="*/ 792379 h 831662"/>
                <a:gd name="connsiteX3-27" fmla="*/ 187156 w 2059225"/>
                <a:gd name="connsiteY3-28" fmla="*/ 760107 h 831662"/>
                <a:gd name="connsiteX4-29" fmla="*/ 154883 w 2059225"/>
                <a:gd name="connsiteY4-30" fmla="*/ 93133 h 831662"/>
                <a:gd name="connsiteX0-31" fmla="*/ 316247 w 2006487"/>
                <a:gd name="connsiteY0-32" fmla="*/ 60598 h 799127"/>
                <a:gd name="connsiteX1-33" fmla="*/ 1886864 w 2006487"/>
                <a:gd name="connsiteY1-34" fmla="*/ 28325 h 799127"/>
                <a:gd name="connsiteX2-35" fmla="*/ 1994440 w 2006487"/>
                <a:gd name="connsiteY2-36" fmla="*/ 759844 h 799127"/>
                <a:gd name="connsiteX3-37" fmla="*/ 187156 w 2006487"/>
                <a:gd name="connsiteY3-38" fmla="*/ 727572 h 799127"/>
                <a:gd name="connsiteX4-39" fmla="*/ 154883 w 2006487"/>
                <a:gd name="connsiteY4-40" fmla="*/ 60598 h 799127"/>
                <a:gd name="connsiteX0-41" fmla="*/ 235854 w 1926094"/>
                <a:gd name="connsiteY0-42" fmla="*/ 60598 h 786834"/>
                <a:gd name="connsiteX1-43" fmla="*/ 1806471 w 1926094"/>
                <a:gd name="connsiteY1-44" fmla="*/ 28325 h 786834"/>
                <a:gd name="connsiteX2-45" fmla="*/ 1914047 w 1926094"/>
                <a:gd name="connsiteY2-46" fmla="*/ 759844 h 786834"/>
                <a:gd name="connsiteX3-47" fmla="*/ 106763 w 1926094"/>
                <a:gd name="connsiteY3-48" fmla="*/ 727572 h 786834"/>
                <a:gd name="connsiteX4-49" fmla="*/ 74490 w 1926094"/>
                <a:gd name="connsiteY4-50" fmla="*/ 60598 h 786834"/>
                <a:gd name="connsiteX0-51" fmla="*/ 189613 w 1879853"/>
                <a:gd name="connsiteY0-52" fmla="*/ 60598 h 786834"/>
                <a:gd name="connsiteX1-53" fmla="*/ 1760230 w 1879853"/>
                <a:gd name="connsiteY1-54" fmla="*/ 28325 h 786834"/>
                <a:gd name="connsiteX2-55" fmla="*/ 1867806 w 1879853"/>
                <a:gd name="connsiteY2-56" fmla="*/ 759844 h 786834"/>
                <a:gd name="connsiteX3-57" fmla="*/ 60522 w 1879853"/>
                <a:gd name="connsiteY3-58" fmla="*/ 727572 h 786834"/>
                <a:gd name="connsiteX4-59" fmla="*/ 28249 w 1879853"/>
                <a:gd name="connsiteY4-60" fmla="*/ 60598 h 786834"/>
                <a:gd name="connsiteX0-61" fmla="*/ 920229 w 1891187"/>
                <a:gd name="connsiteY0-62" fmla="*/ 80158 h 828882"/>
                <a:gd name="connsiteX1-63" fmla="*/ 1760230 w 1891187"/>
                <a:gd name="connsiteY1-64" fmla="*/ 70373 h 828882"/>
                <a:gd name="connsiteX2-65" fmla="*/ 1867806 w 1891187"/>
                <a:gd name="connsiteY2-66" fmla="*/ 801892 h 828882"/>
                <a:gd name="connsiteX3-67" fmla="*/ 60522 w 1891187"/>
                <a:gd name="connsiteY3-68" fmla="*/ 769620 h 828882"/>
                <a:gd name="connsiteX4-69" fmla="*/ 28249 w 1891187"/>
                <a:gd name="connsiteY4-70" fmla="*/ 102646 h 828882"/>
                <a:gd name="connsiteX0-71" fmla="*/ 953754 w 2038657"/>
                <a:gd name="connsiteY0-72" fmla="*/ 80158 h 875087"/>
                <a:gd name="connsiteX1-73" fmla="*/ 1793755 w 2038657"/>
                <a:gd name="connsiteY1-74" fmla="*/ 70373 h 875087"/>
                <a:gd name="connsiteX2-75" fmla="*/ 1901331 w 2038657"/>
                <a:gd name="connsiteY2-76" fmla="*/ 801892 h 875087"/>
                <a:gd name="connsiteX3-77" fmla="*/ 37845 w 2038657"/>
                <a:gd name="connsiteY3-78" fmla="*/ 792108 h 875087"/>
                <a:gd name="connsiteX4-79" fmla="*/ 61774 w 2038657"/>
                <a:gd name="connsiteY4-80" fmla="*/ 102646 h 875087"/>
                <a:gd name="connsiteX0-81" fmla="*/ 984916 w 2069819"/>
                <a:gd name="connsiteY0-82" fmla="*/ 80158 h 887366"/>
                <a:gd name="connsiteX1-83" fmla="*/ 1824917 w 2069819"/>
                <a:gd name="connsiteY1-84" fmla="*/ 70373 h 887366"/>
                <a:gd name="connsiteX2-85" fmla="*/ 1932493 w 2069819"/>
                <a:gd name="connsiteY2-86" fmla="*/ 801892 h 887366"/>
                <a:gd name="connsiteX3-87" fmla="*/ 69007 w 2069819"/>
                <a:gd name="connsiteY3-88" fmla="*/ 792108 h 887366"/>
                <a:gd name="connsiteX4-89" fmla="*/ 389999 w 2069819"/>
                <a:gd name="connsiteY4-90" fmla="*/ 80159 h 887366"/>
                <a:gd name="connsiteX0-91" fmla="*/ 1007612 w 2092515"/>
                <a:gd name="connsiteY0-92" fmla="*/ 80158 h 887365"/>
                <a:gd name="connsiteX1-93" fmla="*/ 1847613 w 2092515"/>
                <a:gd name="connsiteY1-94" fmla="*/ 70373 h 887365"/>
                <a:gd name="connsiteX2-95" fmla="*/ 1955189 w 2092515"/>
                <a:gd name="connsiteY2-96" fmla="*/ 801892 h 887365"/>
                <a:gd name="connsiteX3-97" fmla="*/ 91703 w 2092515"/>
                <a:gd name="connsiteY3-98" fmla="*/ 792108 h 887365"/>
                <a:gd name="connsiteX4-99" fmla="*/ 412695 w 2092515"/>
                <a:gd name="connsiteY4-100" fmla="*/ 80159 h 887365"/>
                <a:gd name="connsiteX0-101" fmla="*/ 1087979 w 2172882"/>
                <a:gd name="connsiteY0-102" fmla="*/ 80158 h 865313"/>
                <a:gd name="connsiteX1-103" fmla="*/ 1927980 w 2172882"/>
                <a:gd name="connsiteY1-104" fmla="*/ 70373 h 865313"/>
                <a:gd name="connsiteX2-105" fmla="*/ 2035556 w 2172882"/>
                <a:gd name="connsiteY2-106" fmla="*/ 801892 h 865313"/>
                <a:gd name="connsiteX3-107" fmla="*/ 172070 w 2172882"/>
                <a:gd name="connsiteY3-108" fmla="*/ 792108 h 865313"/>
                <a:gd name="connsiteX4-109" fmla="*/ 244170 w 2172882"/>
                <a:gd name="connsiteY4-110" fmla="*/ 492446 h 865313"/>
                <a:gd name="connsiteX0-111" fmla="*/ 1043749 w 2128652"/>
                <a:gd name="connsiteY0-112" fmla="*/ 80158 h 865313"/>
                <a:gd name="connsiteX1-113" fmla="*/ 1883750 w 2128652"/>
                <a:gd name="connsiteY1-114" fmla="*/ 70373 h 865313"/>
                <a:gd name="connsiteX2-115" fmla="*/ 1991326 w 2128652"/>
                <a:gd name="connsiteY2-116" fmla="*/ 801892 h 865313"/>
                <a:gd name="connsiteX3-117" fmla="*/ 127840 w 2128652"/>
                <a:gd name="connsiteY3-118" fmla="*/ 792108 h 865313"/>
                <a:gd name="connsiteX4-119" fmla="*/ 199940 w 2128652"/>
                <a:gd name="connsiteY4-120" fmla="*/ 492446 h 865313"/>
                <a:gd name="connsiteX0-121" fmla="*/ 1078008 w 2162911"/>
                <a:gd name="connsiteY0-122" fmla="*/ 80158 h 865313"/>
                <a:gd name="connsiteX1-123" fmla="*/ 1918009 w 2162911"/>
                <a:gd name="connsiteY1-124" fmla="*/ 70373 h 865313"/>
                <a:gd name="connsiteX2-125" fmla="*/ 2025585 w 2162911"/>
                <a:gd name="connsiteY2-126" fmla="*/ 801892 h 865313"/>
                <a:gd name="connsiteX3-127" fmla="*/ 162099 w 2162911"/>
                <a:gd name="connsiteY3-128" fmla="*/ 792108 h 865313"/>
                <a:gd name="connsiteX4-129" fmla="*/ 137854 w 2162911"/>
                <a:gd name="connsiteY4-130" fmla="*/ 492446 h 865313"/>
                <a:gd name="connsiteX0-131" fmla="*/ 1042572 w 2127475"/>
                <a:gd name="connsiteY0-132" fmla="*/ 80158 h 865313"/>
                <a:gd name="connsiteX1-133" fmla="*/ 1882573 w 2127475"/>
                <a:gd name="connsiteY1-134" fmla="*/ 70373 h 865313"/>
                <a:gd name="connsiteX2-135" fmla="*/ 1990149 w 2127475"/>
                <a:gd name="connsiteY2-136" fmla="*/ 801892 h 865313"/>
                <a:gd name="connsiteX3-137" fmla="*/ 126663 w 2127475"/>
                <a:gd name="connsiteY3-138" fmla="*/ 792108 h 865313"/>
                <a:gd name="connsiteX4-139" fmla="*/ 102418 w 2127475"/>
                <a:gd name="connsiteY4-140" fmla="*/ 492446 h 865313"/>
                <a:gd name="connsiteX0-141" fmla="*/ 971813 w 2049582"/>
                <a:gd name="connsiteY0-142" fmla="*/ 80158 h 878885"/>
                <a:gd name="connsiteX1-143" fmla="*/ 1811814 w 2049582"/>
                <a:gd name="connsiteY1-144" fmla="*/ 70373 h 878885"/>
                <a:gd name="connsiteX2-145" fmla="*/ 1919390 w 2049582"/>
                <a:gd name="connsiteY2-146" fmla="*/ 801892 h 878885"/>
                <a:gd name="connsiteX3-147" fmla="*/ 152249 w 2049582"/>
                <a:gd name="connsiteY3-148" fmla="*/ 822093 h 878885"/>
                <a:gd name="connsiteX4-149" fmla="*/ 31659 w 2049582"/>
                <a:gd name="connsiteY4-150" fmla="*/ 492446 h 878885"/>
                <a:gd name="connsiteX0-151" fmla="*/ 1009140 w 2086909"/>
                <a:gd name="connsiteY0-152" fmla="*/ 80158 h 878885"/>
                <a:gd name="connsiteX1-153" fmla="*/ 1849141 w 2086909"/>
                <a:gd name="connsiteY1-154" fmla="*/ 70373 h 878885"/>
                <a:gd name="connsiteX2-155" fmla="*/ 1956717 w 2086909"/>
                <a:gd name="connsiteY2-156" fmla="*/ 801892 h 878885"/>
                <a:gd name="connsiteX3-157" fmla="*/ 189576 w 2086909"/>
                <a:gd name="connsiteY3-158" fmla="*/ 822093 h 878885"/>
                <a:gd name="connsiteX4-159" fmla="*/ 68986 w 2086909"/>
                <a:gd name="connsiteY4-160" fmla="*/ 492446 h 878885"/>
                <a:gd name="connsiteX0-161" fmla="*/ 1041174 w 2118943"/>
                <a:gd name="connsiteY0-162" fmla="*/ 80158 h 872392"/>
                <a:gd name="connsiteX1-163" fmla="*/ 1881175 w 2118943"/>
                <a:gd name="connsiteY1-164" fmla="*/ 70373 h 872392"/>
                <a:gd name="connsiteX2-165" fmla="*/ 1988751 w 2118943"/>
                <a:gd name="connsiteY2-166" fmla="*/ 801892 h 872392"/>
                <a:gd name="connsiteX3-167" fmla="*/ 221610 w 2118943"/>
                <a:gd name="connsiteY3-168" fmla="*/ 822093 h 872392"/>
                <a:gd name="connsiteX4-169" fmla="*/ 44818 w 2118943"/>
                <a:gd name="connsiteY4-170" fmla="*/ 612383 h 872392"/>
                <a:gd name="connsiteX0-171" fmla="*/ 1010281 w 2088050"/>
                <a:gd name="connsiteY0-172" fmla="*/ 80158 h 872392"/>
                <a:gd name="connsiteX1-173" fmla="*/ 1850282 w 2088050"/>
                <a:gd name="connsiteY1-174" fmla="*/ 70373 h 872392"/>
                <a:gd name="connsiteX2-175" fmla="*/ 1957858 w 2088050"/>
                <a:gd name="connsiteY2-176" fmla="*/ 801892 h 872392"/>
                <a:gd name="connsiteX3-177" fmla="*/ 190717 w 2088050"/>
                <a:gd name="connsiteY3-178" fmla="*/ 822093 h 872392"/>
                <a:gd name="connsiteX4-179" fmla="*/ 13925 w 2088050"/>
                <a:gd name="connsiteY4-180" fmla="*/ 612383 h 872392"/>
                <a:gd name="connsiteX0-181" fmla="*/ 1010281 w 2088050"/>
                <a:gd name="connsiteY0-182" fmla="*/ 80158 h 872392"/>
                <a:gd name="connsiteX1-183" fmla="*/ 1850282 w 2088050"/>
                <a:gd name="connsiteY1-184" fmla="*/ 70373 h 872392"/>
                <a:gd name="connsiteX2-185" fmla="*/ 1957858 w 2088050"/>
                <a:gd name="connsiteY2-186" fmla="*/ 801892 h 872392"/>
                <a:gd name="connsiteX3-187" fmla="*/ 190717 w 2088050"/>
                <a:gd name="connsiteY3-188" fmla="*/ 822093 h 872392"/>
                <a:gd name="connsiteX4-189" fmla="*/ 13925 w 2088050"/>
                <a:gd name="connsiteY4-190" fmla="*/ 612383 h 872392"/>
                <a:gd name="connsiteX0-191" fmla="*/ 996356 w 2074125"/>
                <a:gd name="connsiteY0-192" fmla="*/ 80158 h 861823"/>
                <a:gd name="connsiteX1-193" fmla="*/ 1836357 w 2074125"/>
                <a:gd name="connsiteY1-194" fmla="*/ 70373 h 861823"/>
                <a:gd name="connsiteX2-195" fmla="*/ 1943933 w 2074125"/>
                <a:gd name="connsiteY2-196" fmla="*/ 801892 h 861823"/>
                <a:gd name="connsiteX3-197" fmla="*/ 176792 w 2074125"/>
                <a:gd name="connsiteY3-198" fmla="*/ 822093 h 861823"/>
                <a:gd name="connsiteX4-199" fmla="*/ 0 w 2074125"/>
                <a:gd name="connsiteY4-200" fmla="*/ 612383 h 861823"/>
                <a:gd name="connsiteX0-201" fmla="*/ 996356 w 1970804"/>
                <a:gd name="connsiteY0-202" fmla="*/ 80158 h 823168"/>
                <a:gd name="connsiteX1-203" fmla="*/ 1836357 w 1970804"/>
                <a:gd name="connsiteY1-204" fmla="*/ 70373 h 823168"/>
                <a:gd name="connsiteX2-205" fmla="*/ 1943933 w 1970804"/>
                <a:gd name="connsiteY2-206" fmla="*/ 801892 h 823168"/>
                <a:gd name="connsiteX3-207" fmla="*/ 176792 w 1970804"/>
                <a:gd name="connsiteY3-208" fmla="*/ 822093 h 823168"/>
                <a:gd name="connsiteX4-209" fmla="*/ 0 w 1970804"/>
                <a:gd name="connsiteY4-210" fmla="*/ 612383 h 823168"/>
                <a:gd name="connsiteX0-211" fmla="*/ 1010802 w 1991303"/>
                <a:gd name="connsiteY0-212" fmla="*/ 81745 h 843471"/>
                <a:gd name="connsiteX1-213" fmla="*/ 1850803 w 1991303"/>
                <a:gd name="connsiteY1-214" fmla="*/ 71960 h 843471"/>
                <a:gd name="connsiteX2-215" fmla="*/ 1966407 w 1991303"/>
                <a:gd name="connsiteY2-216" fmla="*/ 825967 h 843471"/>
                <a:gd name="connsiteX3-217" fmla="*/ 191238 w 1991303"/>
                <a:gd name="connsiteY3-218" fmla="*/ 823680 h 843471"/>
                <a:gd name="connsiteX4-219" fmla="*/ 14446 w 1991303"/>
                <a:gd name="connsiteY4-220" fmla="*/ 613970 h 843471"/>
                <a:gd name="connsiteX0-221" fmla="*/ 1009760 w 1978344"/>
                <a:gd name="connsiteY0-222" fmla="*/ 81745 h 843471"/>
                <a:gd name="connsiteX1-223" fmla="*/ 1849761 w 1978344"/>
                <a:gd name="connsiteY1-224" fmla="*/ 71960 h 843471"/>
                <a:gd name="connsiteX2-225" fmla="*/ 1949307 w 1978344"/>
                <a:gd name="connsiteY2-226" fmla="*/ 825967 h 843471"/>
                <a:gd name="connsiteX3-227" fmla="*/ 190196 w 1978344"/>
                <a:gd name="connsiteY3-228" fmla="*/ 823680 h 843471"/>
                <a:gd name="connsiteX4-229" fmla="*/ 13404 w 1978344"/>
                <a:gd name="connsiteY4-230" fmla="*/ 613970 h 843471"/>
                <a:gd name="connsiteX0-231" fmla="*/ 996356 w 1964940"/>
                <a:gd name="connsiteY0-232" fmla="*/ 81745 h 840320"/>
                <a:gd name="connsiteX1-233" fmla="*/ 1836357 w 1964940"/>
                <a:gd name="connsiteY1-234" fmla="*/ 71960 h 840320"/>
                <a:gd name="connsiteX2-235" fmla="*/ 1935903 w 1964940"/>
                <a:gd name="connsiteY2-236" fmla="*/ 825967 h 840320"/>
                <a:gd name="connsiteX3-237" fmla="*/ 176792 w 1964940"/>
                <a:gd name="connsiteY3-238" fmla="*/ 823680 h 840320"/>
                <a:gd name="connsiteX4-239" fmla="*/ 0 w 1964940"/>
                <a:gd name="connsiteY4-240" fmla="*/ 613970 h 84032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chemeClr val="bg1"/>
              </a:bgClr>
            </a:patt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11"/>
            <p:cNvSpPr/>
            <p:nvPr/>
          </p:nvSpPr>
          <p:spPr>
            <a:xfrm>
              <a:off x="1874329" y="245270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-1" fmla="*/ 231302 w 2136910"/>
                <a:gd name="connsiteY0-2" fmla="*/ 93920 h 850131"/>
                <a:gd name="connsiteX1-3" fmla="*/ 1801919 w 2136910"/>
                <a:gd name="connsiteY1-4" fmla="*/ 61647 h 850131"/>
                <a:gd name="connsiteX2-5" fmla="*/ 1995556 w 2136910"/>
                <a:gd name="connsiteY2-6" fmla="*/ 803924 h 850131"/>
                <a:gd name="connsiteX3-7" fmla="*/ 102211 w 2136910"/>
                <a:gd name="connsiteY3-8" fmla="*/ 760894 h 850131"/>
                <a:gd name="connsiteX4-9" fmla="*/ 69938 w 2136910"/>
                <a:gd name="connsiteY4-10" fmla="*/ 93920 h 850131"/>
                <a:gd name="connsiteX0-11" fmla="*/ 231302 w 2027630"/>
                <a:gd name="connsiteY0-12" fmla="*/ 93920 h 813269"/>
                <a:gd name="connsiteX1-13" fmla="*/ 1801919 w 2027630"/>
                <a:gd name="connsiteY1-14" fmla="*/ 61647 h 813269"/>
                <a:gd name="connsiteX2-15" fmla="*/ 1995556 w 2027630"/>
                <a:gd name="connsiteY2-16" fmla="*/ 803924 h 813269"/>
                <a:gd name="connsiteX3-17" fmla="*/ 102211 w 2027630"/>
                <a:gd name="connsiteY3-18" fmla="*/ 760894 h 813269"/>
                <a:gd name="connsiteX4-19" fmla="*/ 69938 w 2027630"/>
                <a:gd name="connsiteY4-20" fmla="*/ 93920 h 813269"/>
                <a:gd name="connsiteX0-21" fmla="*/ 316247 w 2059225"/>
                <a:gd name="connsiteY0-22" fmla="*/ 93133 h 831662"/>
                <a:gd name="connsiteX1-23" fmla="*/ 1886864 w 2059225"/>
                <a:gd name="connsiteY1-24" fmla="*/ 60860 h 831662"/>
                <a:gd name="connsiteX2-25" fmla="*/ 1994440 w 2059225"/>
                <a:gd name="connsiteY2-26" fmla="*/ 792379 h 831662"/>
                <a:gd name="connsiteX3-27" fmla="*/ 187156 w 2059225"/>
                <a:gd name="connsiteY3-28" fmla="*/ 760107 h 831662"/>
                <a:gd name="connsiteX4-29" fmla="*/ 154883 w 2059225"/>
                <a:gd name="connsiteY4-30" fmla="*/ 93133 h 831662"/>
                <a:gd name="connsiteX0-31" fmla="*/ 316247 w 2006487"/>
                <a:gd name="connsiteY0-32" fmla="*/ 60598 h 799127"/>
                <a:gd name="connsiteX1-33" fmla="*/ 1886864 w 2006487"/>
                <a:gd name="connsiteY1-34" fmla="*/ 28325 h 799127"/>
                <a:gd name="connsiteX2-35" fmla="*/ 1994440 w 2006487"/>
                <a:gd name="connsiteY2-36" fmla="*/ 759844 h 799127"/>
                <a:gd name="connsiteX3-37" fmla="*/ 187156 w 2006487"/>
                <a:gd name="connsiteY3-38" fmla="*/ 727572 h 799127"/>
                <a:gd name="connsiteX4-39" fmla="*/ 154883 w 2006487"/>
                <a:gd name="connsiteY4-40" fmla="*/ 60598 h 799127"/>
                <a:gd name="connsiteX0-41" fmla="*/ 235854 w 1926094"/>
                <a:gd name="connsiteY0-42" fmla="*/ 60598 h 786834"/>
                <a:gd name="connsiteX1-43" fmla="*/ 1806471 w 1926094"/>
                <a:gd name="connsiteY1-44" fmla="*/ 28325 h 786834"/>
                <a:gd name="connsiteX2-45" fmla="*/ 1914047 w 1926094"/>
                <a:gd name="connsiteY2-46" fmla="*/ 759844 h 786834"/>
                <a:gd name="connsiteX3-47" fmla="*/ 106763 w 1926094"/>
                <a:gd name="connsiteY3-48" fmla="*/ 727572 h 786834"/>
                <a:gd name="connsiteX4-49" fmla="*/ 74490 w 1926094"/>
                <a:gd name="connsiteY4-50" fmla="*/ 60598 h 786834"/>
                <a:gd name="connsiteX0-51" fmla="*/ 189613 w 1879853"/>
                <a:gd name="connsiteY0-52" fmla="*/ 60598 h 786834"/>
                <a:gd name="connsiteX1-53" fmla="*/ 1760230 w 1879853"/>
                <a:gd name="connsiteY1-54" fmla="*/ 28325 h 786834"/>
                <a:gd name="connsiteX2-55" fmla="*/ 1867806 w 1879853"/>
                <a:gd name="connsiteY2-56" fmla="*/ 759844 h 786834"/>
                <a:gd name="connsiteX3-57" fmla="*/ 60522 w 1879853"/>
                <a:gd name="connsiteY3-58" fmla="*/ 727572 h 786834"/>
                <a:gd name="connsiteX4-59" fmla="*/ 28249 w 1879853"/>
                <a:gd name="connsiteY4-60" fmla="*/ 60598 h 78683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" name="文本框 12"/>
            <p:cNvSpPr txBox="1"/>
            <p:nvPr/>
          </p:nvSpPr>
          <p:spPr>
            <a:xfrm>
              <a:off x="1984614" y="2561838"/>
              <a:ext cx="1314030" cy="46176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altLang="zh-CN" sz="4400" b="1" dirty="0">
                  <a:solidFill>
                    <a:srgbClr val="FF7707"/>
                  </a:solidFill>
                  <a:latin typeface="UTM Avo" panose="02040603050506020204" charset="0"/>
                  <a:ea typeface="方正静蕾简体" panose="02000000000000000000" pitchFamily="2" charset="-122"/>
                </a:rPr>
                <a:t>Số lớn nhất có 2 chữ </a:t>
              </a:r>
              <a:r>
                <a:rPr lang="en-US" altLang="zh-CN" sz="4400" b="1">
                  <a:solidFill>
                    <a:srgbClr val="FF7707"/>
                  </a:solidFill>
                  <a:latin typeface="UTM Avo" panose="02040603050506020204" charset="0"/>
                  <a:ea typeface="方正静蕾简体" panose="02000000000000000000" pitchFamily="2" charset="-122"/>
                </a:rPr>
                <a:t>số là:</a:t>
              </a:r>
              <a:endParaRPr lang="en-US" altLang="zh-CN" sz="4400" b="1" dirty="0">
                <a:solidFill>
                  <a:srgbClr val="FF7707"/>
                </a:solidFill>
                <a:latin typeface="UTM Avo" panose="02040603050506020204" charset="0"/>
                <a:ea typeface="方正静蕾简体" panose="02000000000000000000" pitchFamily="2" charset="-122"/>
              </a:endParaRPr>
            </a:p>
          </p:txBody>
        </p:sp>
      </p:grpSp>
      <p:pic>
        <p:nvPicPr>
          <p:cNvPr id="29" name="图片 28"/>
          <p:cNvPicPr>
            <a:picLocks noGrp="1" noChangeAspect="1"/>
          </p:cNvPicPr>
          <p:nvPr>
            <p:ph idx="4294967295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8475"/>
            <a:ext cx="3865563" cy="3865563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60" y="2907665"/>
            <a:ext cx="302133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83"/>
          <p:cNvGrpSpPr/>
          <p:nvPr/>
        </p:nvGrpSpPr>
        <p:grpSpPr>
          <a:xfrm>
            <a:off x="-11723" y="5734638"/>
            <a:ext cx="12203723" cy="1123362"/>
            <a:chOff x="-17585" y="5729324"/>
            <a:chExt cx="12203723" cy="1123362"/>
          </a:xfrm>
        </p:grpSpPr>
        <p:pic>
          <p:nvPicPr>
            <p:cNvPr id="5" name="图片 8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>
              <a:fillRect/>
            </a:stretch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6" name="图片 8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>
              <a:fillRect/>
            </a:stretch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32" name="PA_图片 11">
            <a:hlinkClick r:id="rId5" action="ppaction://hlinksldjump"/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screen"/>
          <a:stretch>
            <a:fillRect/>
          </a:stretch>
        </p:blipFill>
        <p:spPr>
          <a:xfrm>
            <a:off x="10328829" y="43542"/>
            <a:ext cx="1725804" cy="1725804"/>
          </a:xfrm>
          <a:prstGeom prst="rect">
            <a:avLst/>
          </a:prstGeom>
        </p:spPr>
      </p:pic>
      <p:grpSp>
        <p:nvGrpSpPr>
          <p:cNvPr id="8" name="PA_库_组合 5"/>
          <p:cNvGrpSpPr/>
          <p:nvPr>
            <p:custDataLst>
              <p:tags r:id="rId2"/>
            </p:custDataLst>
          </p:nvPr>
        </p:nvGrpSpPr>
        <p:grpSpPr>
          <a:xfrm>
            <a:off x="2753506" y="403461"/>
            <a:ext cx="7111138" cy="2567989"/>
            <a:chOff x="1874329" y="2452708"/>
            <a:chExt cx="1534600" cy="699352"/>
          </a:xfrm>
        </p:grpSpPr>
        <p:sp>
          <p:nvSpPr>
            <p:cNvPr id="9" name="任意多边形 10"/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-1" fmla="*/ 231302 w 2136910"/>
                <a:gd name="connsiteY0-2" fmla="*/ 93920 h 850131"/>
                <a:gd name="connsiteX1-3" fmla="*/ 1801919 w 2136910"/>
                <a:gd name="connsiteY1-4" fmla="*/ 61647 h 850131"/>
                <a:gd name="connsiteX2-5" fmla="*/ 1995556 w 2136910"/>
                <a:gd name="connsiteY2-6" fmla="*/ 803924 h 850131"/>
                <a:gd name="connsiteX3-7" fmla="*/ 102211 w 2136910"/>
                <a:gd name="connsiteY3-8" fmla="*/ 760894 h 850131"/>
                <a:gd name="connsiteX4-9" fmla="*/ 69938 w 2136910"/>
                <a:gd name="connsiteY4-10" fmla="*/ 93920 h 850131"/>
                <a:gd name="connsiteX0-11" fmla="*/ 231302 w 2027630"/>
                <a:gd name="connsiteY0-12" fmla="*/ 93920 h 813269"/>
                <a:gd name="connsiteX1-13" fmla="*/ 1801919 w 2027630"/>
                <a:gd name="connsiteY1-14" fmla="*/ 61647 h 813269"/>
                <a:gd name="connsiteX2-15" fmla="*/ 1995556 w 2027630"/>
                <a:gd name="connsiteY2-16" fmla="*/ 803924 h 813269"/>
                <a:gd name="connsiteX3-17" fmla="*/ 102211 w 2027630"/>
                <a:gd name="connsiteY3-18" fmla="*/ 760894 h 813269"/>
                <a:gd name="connsiteX4-19" fmla="*/ 69938 w 2027630"/>
                <a:gd name="connsiteY4-20" fmla="*/ 93920 h 813269"/>
                <a:gd name="connsiteX0-21" fmla="*/ 316247 w 2059225"/>
                <a:gd name="connsiteY0-22" fmla="*/ 93133 h 831662"/>
                <a:gd name="connsiteX1-23" fmla="*/ 1886864 w 2059225"/>
                <a:gd name="connsiteY1-24" fmla="*/ 60860 h 831662"/>
                <a:gd name="connsiteX2-25" fmla="*/ 1994440 w 2059225"/>
                <a:gd name="connsiteY2-26" fmla="*/ 792379 h 831662"/>
                <a:gd name="connsiteX3-27" fmla="*/ 187156 w 2059225"/>
                <a:gd name="connsiteY3-28" fmla="*/ 760107 h 831662"/>
                <a:gd name="connsiteX4-29" fmla="*/ 154883 w 2059225"/>
                <a:gd name="connsiteY4-30" fmla="*/ 93133 h 831662"/>
                <a:gd name="connsiteX0-31" fmla="*/ 316247 w 2006487"/>
                <a:gd name="connsiteY0-32" fmla="*/ 60598 h 799127"/>
                <a:gd name="connsiteX1-33" fmla="*/ 1886864 w 2006487"/>
                <a:gd name="connsiteY1-34" fmla="*/ 28325 h 799127"/>
                <a:gd name="connsiteX2-35" fmla="*/ 1994440 w 2006487"/>
                <a:gd name="connsiteY2-36" fmla="*/ 759844 h 799127"/>
                <a:gd name="connsiteX3-37" fmla="*/ 187156 w 2006487"/>
                <a:gd name="connsiteY3-38" fmla="*/ 727572 h 799127"/>
                <a:gd name="connsiteX4-39" fmla="*/ 154883 w 2006487"/>
                <a:gd name="connsiteY4-40" fmla="*/ 60598 h 799127"/>
                <a:gd name="connsiteX0-41" fmla="*/ 235854 w 1926094"/>
                <a:gd name="connsiteY0-42" fmla="*/ 60598 h 786834"/>
                <a:gd name="connsiteX1-43" fmla="*/ 1806471 w 1926094"/>
                <a:gd name="connsiteY1-44" fmla="*/ 28325 h 786834"/>
                <a:gd name="connsiteX2-45" fmla="*/ 1914047 w 1926094"/>
                <a:gd name="connsiteY2-46" fmla="*/ 759844 h 786834"/>
                <a:gd name="connsiteX3-47" fmla="*/ 106763 w 1926094"/>
                <a:gd name="connsiteY3-48" fmla="*/ 727572 h 786834"/>
                <a:gd name="connsiteX4-49" fmla="*/ 74490 w 1926094"/>
                <a:gd name="connsiteY4-50" fmla="*/ 60598 h 786834"/>
                <a:gd name="connsiteX0-51" fmla="*/ 189613 w 1879853"/>
                <a:gd name="connsiteY0-52" fmla="*/ 60598 h 786834"/>
                <a:gd name="connsiteX1-53" fmla="*/ 1760230 w 1879853"/>
                <a:gd name="connsiteY1-54" fmla="*/ 28325 h 786834"/>
                <a:gd name="connsiteX2-55" fmla="*/ 1867806 w 1879853"/>
                <a:gd name="connsiteY2-56" fmla="*/ 759844 h 786834"/>
                <a:gd name="connsiteX3-57" fmla="*/ 60522 w 1879853"/>
                <a:gd name="connsiteY3-58" fmla="*/ 727572 h 786834"/>
                <a:gd name="connsiteX4-59" fmla="*/ 28249 w 1879853"/>
                <a:gd name="connsiteY4-60" fmla="*/ 60598 h 786834"/>
                <a:gd name="connsiteX0-61" fmla="*/ 920229 w 1891187"/>
                <a:gd name="connsiteY0-62" fmla="*/ 80158 h 828882"/>
                <a:gd name="connsiteX1-63" fmla="*/ 1760230 w 1891187"/>
                <a:gd name="connsiteY1-64" fmla="*/ 70373 h 828882"/>
                <a:gd name="connsiteX2-65" fmla="*/ 1867806 w 1891187"/>
                <a:gd name="connsiteY2-66" fmla="*/ 801892 h 828882"/>
                <a:gd name="connsiteX3-67" fmla="*/ 60522 w 1891187"/>
                <a:gd name="connsiteY3-68" fmla="*/ 769620 h 828882"/>
                <a:gd name="connsiteX4-69" fmla="*/ 28249 w 1891187"/>
                <a:gd name="connsiteY4-70" fmla="*/ 102646 h 828882"/>
                <a:gd name="connsiteX0-71" fmla="*/ 953754 w 2038657"/>
                <a:gd name="connsiteY0-72" fmla="*/ 80158 h 875087"/>
                <a:gd name="connsiteX1-73" fmla="*/ 1793755 w 2038657"/>
                <a:gd name="connsiteY1-74" fmla="*/ 70373 h 875087"/>
                <a:gd name="connsiteX2-75" fmla="*/ 1901331 w 2038657"/>
                <a:gd name="connsiteY2-76" fmla="*/ 801892 h 875087"/>
                <a:gd name="connsiteX3-77" fmla="*/ 37845 w 2038657"/>
                <a:gd name="connsiteY3-78" fmla="*/ 792108 h 875087"/>
                <a:gd name="connsiteX4-79" fmla="*/ 61774 w 2038657"/>
                <a:gd name="connsiteY4-80" fmla="*/ 102646 h 875087"/>
                <a:gd name="connsiteX0-81" fmla="*/ 984916 w 2069819"/>
                <a:gd name="connsiteY0-82" fmla="*/ 80158 h 887366"/>
                <a:gd name="connsiteX1-83" fmla="*/ 1824917 w 2069819"/>
                <a:gd name="connsiteY1-84" fmla="*/ 70373 h 887366"/>
                <a:gd name="connsiteX2-85" fmla="*/ 1932493 w 2069819"/>
                <a:gd name="connsiteY2-86" fmla="*/ 801892 h 887366"/>
                <a:gd name="connsiteX3-87" fmla="*/ 69007 w 2069819"/>
                <a:gd name="connsiteY3-88" fmla="*/ 792108 h 887366"/>
                <a:gd name="connsiteX4-89" fmla="*/ 389999 w 2069819"/>
                <a:gd name="connsiteY4-90" fmla="*/ 80159 h 887366"/>
                <a:gd name="connsiteX0-91" fmla="*/ 1007612 w 2092515"/>
                <a:gd name="connsiteY0-92" fmla="*/ 80158 h 887365"/>
                <a:gd name="connsiteX1-93" fmla="*/ 1847613 w 2092515"/>
                <a:gd name="connsiteY1-94" fmla="*/ 70373 h 887365"/>
                <a:gd name="connsiteX2-95" fmla="*/ 1955189 w 2092515"/>
                <a:gd name="connsiteY2-96" fmla="*/ 801892 h 887365"/>
                <a:gd name="connsiteX3-97" fmla="*/ 91703 w 2092515"/>
                <a:gd name="connsiteY3-98" fmla="*/ 792108 h 887365"/>
                <a:gd name="connsiteX4-99" fmla="*/ 412695 w 2092515"/>
                <a:gd name="connsiteY4-100" fmla="*/ 80159 h 887365"/>
                <a:gd name="connsiteX0-101" fmla="*/ 1087979 w 2172882"/>
                <a:gd name="connsiteY0-102" fmla="*/ 80158 h 865313"/>
                <a:gd name="connsiteX1-103" fmla="*/ 1927980 w 2172882"/>
                <a:gd name="connsiteY1-104" fmla="*/ 70373 h 865313"/>
                <a:gd name="connsiteX2-105" fmla="*/ 2035556 w 2172882"/>
                <a:gd name="connsiteY2-106" fmla="*/ 801892 h 865313"/>
                <a:gd name="connsiteX3-107" fmla="*/ 172070 w 2172882"/>
                <a:gd name="connsiteY3-108" fmla="*/ 792108 h 865313"/>
                <a:gd name="connsiteX4-109" fmla="*/ 244170 w 2172882"/>
                <a:gd name="connsiteY4-110" fmla="*/ 492446 h 865313"/>
                <a:gd name="connsiteX0-111" fmla="*/ 1043749 w 2128652"/>
                <a:gd name="connsiteY0-112" fmla="*/ 80158 h 865313"/>
                <a:gd name="connsiteX1-113" fmla="*/ 1883750 w 2128652"/>
                <a:gd name="connsiteY1-114" fmla="*/ 70373 h 865313"/>
                <a:gd name="connsiteX2-115" fmla="*/ 1991326 w 2128652"/>
                <a:gd name="connsiteY2-116" fmla="*/ 801892 h 865313"/>
                <a:gd name="connsiteX3-117" fmla="*/ 127840 w 2128652"/>
                <a:gd name="connsiteY3-118" fmla="*/ 792108 h 865313"/>
                <a:gd name="connsiteX4-119" fmla="*/ 199940 w 2128652"/>
                <a:gd name="connsiteY4-120" fmla="*/ 492446 h 865313"/>
                <a:gd name="connsiteX0-121" fmla="*/ 1078008 w 2162911"/>
                <a:gd name="connsiteY0-122" fmla="*/ 80158 h 865313"/>
                <a:gd name="connsiteX1-123" fmla="*/ 1918009 w 2162911"/>
                <a:gd name="connsiteY1-124" fmla="*/ 70373 h 865313"/>
                <a:gd name="connsiteX2-125" fmla="*/ 2025585 w 2162911"/>
                <a:gd name="connsiteY2-126" fmla="*/ 801892 h 865313"/>
                <a:gd name="connsiteX3-127" fmla="*/ 162099 w 2162911"/>
                <a:gd name="connsiteY3-128" fmla="*/ 792108 h 865313"/>
                <a:gd name="connsiteX4-129" fmla="*/ 137854 w 2162911"/>
                <a:gd name="connsiteY4-130" fmla="*/ 492446 h 865313"/>
                <a:gd name="connsiteX0-131" fmla="*/ 1042572 w 2127475"/>
                <a:gd name="connsiteY0-132" fmla="*/ 80158 h 865313"/>
                <a:gd name="connsiteX1-133" fmla="*/ 1882573 w 2127475"/>
                <a:gd name="connsiteY1-134" fmla="*/ 70373 h 865313"/>
                <a:gd name="connsiteX2-135" fmla="*/ 1990149 w 2127475"/>
                <a:gd name="connsiteY2-136" fmla="*/ 801892 h 865313"/>
                <a:gd name="connsiteX3-137" fmla="*/ 126663 w 2127475"/>
                <a:gd name="connsiteY3-138" fmla="*/ 792108 h 865313"/>
                <a:gd name="connsiteX4-139" fmla="*/ 102418 w 2127475"/>
                <a:gd name="connsiteY4-140" fmla="*/ 492446 h 865313"/>
                <a:gd name="connsiteX0-141" fmla="*/ 971813 w 2049582"/>
                <a:gd name="connsiteY0-142" fmla="*/ 80158 h 878885"/>
                <a:gd name="connsiteX1-143" fmla="*/ 1811814 w 2049582"/>
                <a:gd name="connsiteY1-144" fmla="*/ 70373 h 878885"/>
                <a:gd name="connsiteX2-145" fmla="*/ 1919390 w 2049582"/>
                <a:gd name="connsiteY2-146" fmla="*/ 801892 h 878885"/>
                <a:gd name="connsiteX3-147" fmla="*/ 152249 w 2049582"/>
                <a:gd name="connsiteY3-148" fmla="*/ 822093 h 878885"/>
                <a:gd name="connsiteX4-149" fmla="*/ 31659 w 2049582"/>
                <a:gd name="connsiteY4-150" fmla="*/ 492446 h 878885"/>
                <a:gd name="connsiteX0-151" fmla="*/ 1009140 w 2086909"/>
                <a:gd name="connsiteY0-152" fmla="*/ 80158 h 878885"/>
                <a:gd name="connsiteX1-153" fmla="*/ 1849141 w 2086909"/>
                <a:gd name="connsiteY1-154" fmla="*/ 70373 h 878885"/>
                <a:gd name="connsiteX2-155" fmla="*/ 1956717 w 2086909"/>
                <a:gd name="connsiteY2-156" fmla="*/ 801892 h 878885"/>
                <a:gd name="connsiteX3-157" fmla="*/ 189576 w 2086909"/>
                <a:gd name="connsiteY3-158" fmla="*/ 822093 h 878885"/>
                <a:gd name="connsiteX4-159" fmla="*/ 68986 w 2086909"/>
                <a:gd name="connsiteY4-160" fmla="*/ 492446 h 878885"/>
                <a:gd name="connsiteX0-161" fmla="*/ 1041174 w 2118943"/>
                <a:gd name="connsiteY0-162" fmla="*/ 80158 h 872392"/>
                <a:gd name="connsiteX1-163" fmla="*/ 1881175 w 2118943"/>
                <a:gd name="connsiteY1-164" fmla="*/ 70373 h 872392"/>
                <a:gd name="connsiteX2-165" fmla="*/ 1988751 w 2118943"/>
                <a:gd name="connsiteY2-166" fmla="*/ 801892 h 872392"/>
                <a:gd name="connsiteX3-167" fmla="*/ 221610 w 2118943"/>
                <a:gd name="connsiteY3-168" fmla="*/ 822093 h 872392"/>
                <a:gd name="connsiteX4-169" fmla="*/ 44818 w 2118943"/>
                <a:gd name="connsiteY4-170" fmla="*/ 612383 h 872392"/>
                <a:gd name="connsiteX0-171" fmla="*/ 1010281 w 2088050"/>
                <a:gd name="connsiteY0-172" fmla="*/ 80158 h 872392"/>
                <a:gd name="connsiteX1-173" fmla="*/ 1850282 w 2088050"/>
                <a:gd name="connsiteY1-174" fmla="*/ 70373 h 872392"/>
                <a:gd name="connsiteX2-175" fmla="*/ 1957858 w 2088050"/>
                <a:gd name="connsiteY2-176" fmla="*/ 801892 h 872392"/>
                <a:gd name="connsiteX3-177" fmla="*/ 190717 w 2088050"/>
                <a:gd name="connsiteY3-178" fmla="*/ 822093 h 872392"/>
                <a:gd name="connsiteX4-179" fmla="*/ 13925 w 2088050"/>
                <a:gd name="connsiteY4-180" fmla="*/ 612383 h 872392"/>
                <a:gd name="connsiteX0-181" fmla="*/ 1010281 w 2088050"/>
                <a:gd name="connsiteY0-182" fmla="*/ 80158 h 872392"/>
                <a:gd name="connsiteX1-183" fmla="*/ 1850282 w 2088050"/>
                <a:gd name="connsiteY1-184" fmla="*/ 70373 h 872392"/>
                <a:gd name="connsiteX2-185" fmla="*/ 1957858 w 2088050"/>
                <a:gd name="connsiteY2-186" fmla="*/ 801892 h 872392"/>
                <a:gd name="connsiteX3-187" fmla="*/ 190717 w 2088050"/>
                <a:gd name="connsiteY3-188" fmla="*/ 822093 h 872392"/>
                <a:gd name="connsiteX4-189" fmla="*/ 13925 w 2088050"/>
                <a:gd name="connsiteY4-190" fmla="*/ 612383 h 872392"/>
                <a:gd name="connsiteX0-191" fmla="*/ 996356 w 2074125"/>
                <a:gd name="connsiteY0-192" fmla="*/ 80158 h 861823"/>
                <a:gd name="connsiteX1-193" fmla="*/ 1836357 w 2074125"/>
                <a:gd name="connsiteY1-194" fmla="*/ 70373 h 861823"/>
                <a:gd name="connsiteX2-195" fmla="*/ 1943933 w 2074125"/>
                <a:gd name="connsiteY2-196" fmla="*/ 801892 h 861823"/>
                <a:gd name="connsiteX3-197" fmla="*/ 176792 w 2074125"/>
                <a:gd name="connsiteY3-198" fmla="*/ 822093 h 861823"/>
                <a:gd name="connsiteX4-199" fmla="*/ 0 w 2074125"/>
                <a:gd name="connsiteY4-200" fmla="*/ 612383 h 861823"/>
                <a:gd name="connsiteX0-201" fmla="*/ 996356 w 1970804"/>
                <a:gd name="connsiteY0-202" fmla="*/ 80158 h 823168"/>
                <a:gd name="connsiteX1-203" fmla="*/ 1836357 w 1970804"/>
                <a:gd name="connsiteY1-204" fmla="*/ 70373 h 823168"/>
                <a:gd name="connsiteX2-205" fmla="*/ 1943933 w 1970804"/>
                <a:gd name="connsiteY2-206" fmla="*/ 801892 h 823168"/>
                <a:gd name="connsiteX3-207" fmla="*/ 176792 w 1970804"/>
                <a:gd name="connsiteY3-208" fmla="*/ 822093 h 823168"/>
                <a:gd name="connsiteX4-209" fmla="*/ 0 w 1970804"/>
                <a:gd name="connsiteY4-210" fmla="*/ 612383 h 823168"/>
                <a:gd name="connsiteX0-211" fmla="*/ 1010802 w 1991303"/>
                <a:gd name="connsiteY0-212" fmla="*/ 81745 h 843471"/>
                <a:gd name="connsiteX1-213" fmla="*/ 1850803 w 1991303"/>
                <a:gd name="connsiteY1-214" fmla="*/ 71960 h 843471"/>
                <a:gd name="connsiteX2-215" fmla="*/ 1966407 w 1991303"/>
                <a:gd name="connsiteY2-216" fmla="*/ 825967 h 843471"/>
                <a:gd name="connsiteX3-217" fmla="*/ 191238 w 1991303"/>
                <a:gd name="connsiteY3-218" fmla="*/ 823680 h 843471"/>
                <a:gd name="connsiteX4-219" fmla="*/ 14446 w 1991303"/>
                <a:gd name="connsiteY4-220" fmla="*/ 613970 h 843471"/>
                <a:gd name="connsiteX0-221" fmla="*/ 1009760 w 1978344"/>
                <a:gd name="connsiteY0-222" fmla="*/ 81745 h 843471"/>
                <a:gd name="connsiteX1-223" fmla="*/ 1849761 w 1978344"/>
                <a:gd name="connsiteY1-224" fmla="*/ 71960 h 843471"/>
                <a:gd name="connsiteX2-225" fmla="*/ 1949307 w 1978344"/>
                <a:gd name="connsiteY2-226" fmla="*/ 825967 h 843471"/>
                <a:gd name="connsiteX3-227" fmla="*/ 190196 w 1978344"/>
                <a:gd name="connsiteY3-228" fmla="*/ 823680 h 843471"/>
                <a:gd name="connsiteX4-229" fmla="*/ 13404 w 1978344"/>
                <a:gd name="connsiteY4-230" fmla="*/ 613970 h 843471"/>
                <a:gd name="connsiteX0-231" fmla="*/ 996356 w 1964940"/>
                <a:gd name="connsiteY0-232" fmla="*/ 81745 h 840320"/>
                <a:gd name="connsiteX1-233" fmla="*/ 1836357 w 1964940"/>
                <a:gd name="connsiteY1-234" fmla="*/ 71960 h 840320"/>
                <a:gd name="connsiteX2-235" fmla="*/ 1935903 w 1964940"/>
                <a:gd name="connsiteY2-236" fmla="*/ 825967 h 840320"/>
                <a:gd name="connsiteX3-237" fmla="*/ 176792 w 1964940"/>
                <a:gd name="connsiteY3-238" fmla="*/ 823680 h 840320"/>
                <a:gd name="connsiteX4-239" fmla="*/ 0 w 1964940"/>
                <a:gd name="connsiteY4-240" fmla="*/ 613970 h 84032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chemeClr val="bg1"/>
              </a:bgClr>
            </a:patt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11"/>
            <p:cNvSpPr/>
            <p:nvPr/>
          </p:nvSpPr>
          <p:spPr>
            <a:xfrm>
              <a:off x="1874329" y="245270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-1" fmla="*/ 231302 w 2136910"/>
                <a:gd name="connsiteY0-2" fmla="*/ 93920 h 850131"/>
                <a:gd name="connsiteX1-3" fmla="*/ 1801919 w 2136910"/>
                <a:gd name="connsiteY1-4" fmla="*/ 61647 h 850131"/>
                <a:gd name="connsiteX2-5" fmla="*/ 1995556 w 2136910"/>
                <a:gd name="connsiteY2-6" fmla="*/ 803924 h 850131"/>
                <a:gd name="connsiteX3-7" fmla="*/ 102211 w 2136910"/>
                <a:gd name="connsiteY3-8" fmla="*/ 760894 h 850131"/>
                <a:gd name="connsiteX4-9" fmla="*/ 69938 w 2136910"/>
                <a:gd name="connsiteY4-10" fmla="*/ 93920 h 850131"/>
                <a:gd name="connsiteX0-11" fmla="*/ 231302 w 2027630"/>
                <a:gd name="connsiteY0-12" fmla="*/ 93920 h 813269"/>
                <a:gd name="connsiteX1-13" fmla="*/ 1801919 w 2027630"/>
                <a:gd name="connsiteY1-14" fmla="*/ 61647 h 813269"/>
                <a:gd name="connsiteX2-15" fmla="*/ 1995556 w 2027630"/>
                <a:gd name="connsiteY2-16" fmla="*/ 803924 h 813269"/>
                <a:gd name="connsiteX3-17" fmla="*/ 102211 w 2027630"/>
                <a:gd name="connsiteY3-18" fmla="*/ 760894 h 813269"/>
                <a:gd name="connsiteX4-19" fmla="*/ 69938 w 2027630"/>
                <a:gd name="connsiteY4-20" fmla="*/ 93920 h 813269"/>
                <a:gd name="connsiteX0-21" fmla="*/ 316247 w 2059225"/>
                <a:gd name="connsiteY0-22" fmla="*/ 93133 h 831662"/>
                <a:gd name="connsiteX1-23" fmla="*/ 1886864 w 2059225"/>
                <a:gd name="connsiteY1-24" fmla="*/ 60860 h 831662"/>
                <a:gd name="connsiteX2-25" fmla="*/ 1994440 w 2059225"/>
                <a:gd name="connsiteY2-26" fmla="*/ 792379 h 831662"/>
                <a:gd name="connsiteX3-27" fmla="*/ 187156 w 2059225"/>
                <a:gd name="connsiteY3-28" fmla="*/ 760107 h 831662"/>
                <a:gd name="connsiteX4-29" fmla="*/ 154883 w 2059225"/>
                <a:gd name="connsiteY4-30" fmla="*/ 93133 h 831662"/>
                <a:gd name="connsiteX0-31" fmla="*/ 316247 w 2006487"/>
                <a:gd name="connsiteY0-32" fmla="*/ 60598 h 799127"/>
                <a:gd name="connsiteX1-33" fmla="*/ 1886864 w 2006487"/>
                <a:gd name="connsiteY1-34" fmla="*/ 28325 h 799127"/>
                <a:gd name="connsiteX2-35" fmla="*/ 1994440 w 2006487"/>
                <a:gd name="connsiteY2-36" fmla="*/ 759844 h 799127"/>
                <a:gd name="connsiteX3-37" fmla="*/ 187156 w 2006487"/>
                <a:gd name="connsiteY3-38" fmla="*/ 727572 h 799127"/>
                <a:gd name="connsiteX4-39" fmla="*/ 154883 w 2006487"/>
                <a:gd name="connsiteY4-40" fmla="*/ 60598 h 799127"/>
                <a:gd name="connsiteX0-41" fmla="*/ 235854 w 1926094"/>
                <a:gd name="connsiteY0-42" fmla="*/ 60598 h 786834"/>
                <a:gd name="connsiteX1-43" fmla="*/ 1806471 w 1926094"/>
                <a:gd name="connsiteY1-44" fmla="*/ 28325 h 786834"/>
                <a:gd name="connsiteX2-45" fmla="*/ 1914047 w 1926094"/>
                <a:gd name="connsiteY2-46" fmla="*/ 759844 h 786834"/>
                <a:gd name="connsiteX3-47" fmla="*/ 106763 w 1926094"/>
                <a:gd name="connsiteY3-48" fmla="*/ 727572 h 786834"/>
                <a:gd name="connsiteX4-49" fmla="*/ 74490 w 1926094"/>
                <a:gd name="connsiteY4-50" fmla="*/ 60598 h 786834"/>
                <a:gd name="connsiteX0-51" fmla="*/ 189613 w 1879853"/>
                <a:gd name="connsiteY0-52" fmla="*/ 60598 h 786834"/>
                <a:gd name="connsiteX1-53" fmla="*/ 1760230 w 1879853"/>
                <a:gd name="connsiteY1-54" fmla="*/ 28325 h 786834"/>
                <a:gd name="connsiteX2-55" fmla="*/ 1867806 w 1879853"/>
                <a:gd name="connsiteY2-56" fmla="*/ 759844 h 786834"/>
                <a:gd name="connsiteX3-57" fmla="*/ 60522 w 1879853"/>
                <a:gd name="connsiteY3-58" fmla="*/ 727572 h 786834"/>
                <a:gd name="connsiteX4-59" fmla="*/ 28249 w 1879853"/>
                <a:gd name="connsiteY4-60" fmla="*/ 60598 h 78683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" name="文本框 12"/>
            <p:cNvSpPr txBox="1"/>
            <p:nvPr/>
          </p:nvSpPr>
          <p:spPr>
            <a:xfrm>
              <a:off x="1984614" y="2561838"/>
              <a:ext cx="1314030" cy="46176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altLang="zh-CN" sz="4400" b="1" dirty="0">
                  <a:solidFill>
                    <a:srgbClr val="FF7707"/>
                  </a:solidFill>
                  <a:latin typeface="UTM Avo" panose="02040603050506020204" charset="0"/>
                  <a:ea typeface="方正静蕾简体" panose="02000000000000000000" pitchFamily="2" charset="-122"/>
                </a:rPr>
                <a:t>Số có 2 chữ số bé </a:t>
              </a:r>
              <a:r>
                <a:rPr lang="en-US" altLang="zh-CN" sz="4400" b="1">
                  <a:solidFill>
                    <a:srgbClr val="FF7707"/>
                  </a:solidFill>
                  <a:latin typeface="UTM Avo" panose="02040603050506020204" charset="0"/>
                  <a:ea typeface="方正静蕾简体" panose="02000000000000000000" pitchFamily="2" charset="-122"/>
                </a:rPr>
                <a:t>nhất là:</a:t>
              </a:r>
              <a:endParaRPr lang="en-US" altLang="zh-CN" sz="4400" b="1" dirty="0">
                <a:solidFill>
                  <a:srgbClr val="FF7707"/>
                </a:solidFill>
                <a:latin typeface="UTM Avo" panose="02040603050506020204" charset="0"/>
                <a:ea typeface="方正静蕾简体" panose="02000000000000000000" pitchFamily="2" charset="-122"/>
              </a:endParaRPr>
            </a:p>
          </p:txBody>
        </p:sp>
      </p:grpSp>
      <p:pic>
        <p:nvPicPr>
          <p:cNvPr id="29" name="图片 28"/>
          <p:cNvPicPr>
            <a:picLocks noGrp="1" noChangeAspect="1"/>
          </p:cNvPicPr>
          <p:nvPr>
            <p:ph idx="4294967295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2125"/>
            <a:ext cx="3865563" cy="386397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210" y="3020695"/>
            <a:ext cx="2881630" cy="23253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21" y="0"/>
            <a:ext cx="774590" cy="7745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12750"/>
            <a:ext cx="12192000" cy="6426199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" b="-1823"/>
          <a:stretch/>
        </p:blipFill>
        <p:spPr>
          <a:xfrm>
            <a:off x="1651000" y="774278"/>
            <a:ext cx="8636000" cy="57031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39" y="0"/>
            <a:ext cx="654424" cy="65442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7QO6ndTUNRmZvFauUhmtXp6fpoNHiSK">
            <a:hlinkClick r:id="" action="ppaction://media"/>
          </p:cNvPr>
          <p:cNvPicPr>
            <a:picLocks noGrp="1" noChangeAspect="1"/>
          </p:cNvPicPr>
          <p:nvPr>
            <p:ph sz="half" idx="4294967295"/>
            <a:videoFile r:link="rId1"/>
            <p:extLst>
              <p:ext uri="{DAA4B4D4-6D71-4841-9C94-3DE7FCFB9230}">
                <p14:media xmlns:p14="http://schemas.microsoft.com/office/powerpoint/2010/main" r:link="rId2">
                  <p14:trim st="49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393700"/>
            <a:ext cx="12192000" cy="64643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81D68A-4D83-4660-881D-AF6FE6D2F719}"/>
              </a:ext>
            </a:extLst>
          </p:cNvPr>
          <p:cNvSpPr txBox="1"/>
          <p:nvPr/>
        </p:nvSpPr>
        <p:spPr>
          <a:xfrm>
            <a:off x="4009136" y="24368"/>
            <a:ext cx="6665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UTM Avo" panose="02040603050506020204" pitchFamily="18" charset="0"/>
              </a:rPr>
              <a:t>Vui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lòng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tải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về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để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xem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đầy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đủ</a:t>
            </a:r>
            <a:r>
              <a:rPr lang="en-US" dirty="0">
                <a:latin typeface="UTM Avo" panose="02040603050506020204" pitchFamily="18" charset="0"/>
              </a:rPr>
              <a:t> video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39" y="0"/>
            <a:ext cx="654424" cy="654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5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Screenshot (106)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423863"/>
            <a:ext cx="12192000" cy="6434137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5" b="1285"/>
          <a:stretch/>
        </p:blipFill>
        <p:spPr>
          <a:xfrm>
            <a:off x="982662" y="588963"/>
            <a:ext cx="10226675" cy="52863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39" y="0"/>
            <a:ext cx="654424" cy="65442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Content Placeholder 99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 l="4064" t="12833" b="4577"/>
          <a:stretch>
            <a:fillRect/>
          </a:stretch>
        </p:blipFill>
        <p:spPr>
          <a:xfrm>
            <a:off x="0" y="508000"/>
            <a:ext cx="4457700" cy="25669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Content Placeholder 100"/>
          <p:cNvPicPr>
            <a:picLocks noGrp="1"/>
          </p:cNvPicPr>
          <p:nvPr>
            <p:ph sz="half" idx="4294967295"/>
          </p:nvPr>
        </p:nvPicPr>
        <p:blipFill>
          <a:blip r:embed="rId3"/>
          <a:srcRect l="3809" t="8051" r="2795" b="1949"/>
          <a:stretch>
            <a:fillRect/>
          </a:stretch>
        </p:blipFill>
        <p:spPr>
          <a:xfrm>
            <a:off x="8056563" y="508000"/>
            <a:ext cx="4135437" cy="2671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" name="Picture 101"/>
          <p:cNvPicPr/>
          <p:nvPr/>
        </p:nvPicPr>
        <p:blipFill>
          <a:blip r:embed="rId4"/>
          <a:stretch>
            <a:fillRect/>
          </a:stretch>
        </p:blipFill>
        <p:spPr>
          <a:xfrm>
            <a:off x="3489325" y="3268345"/>
            <a:ext cx="4762500" cy="2676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51765" y="4606607"/>
            <a:ext cx="12774295" cy="22517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39" y="0"/>
            <a:ext cx="654424" cy="65442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91148" y="4378325"/>
            <a:ext cx="12774295" cy="2479675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3" b="3541"/>
          <a:stretch/>
        </p:blipFill>
        <p:spPr>
          <a:xfrm>
            <a:off x="165100" y="427859"/>
            <a:ext cx="10655300" cy="58205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39" y="0"/>
            <a:ext cx="654424" cy="65442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2" b="1514"/>
          <a:stretch/>
        </p:blipFill>
        <p:spPr>
          <a:xfrm>
            <a:off x="114300" y="403860"/>
            <a:ext cx="11099800" cy="65430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39" y="0"/>
            <a:ext cx="654424" cy="65442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 descr="Screenshot (106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885"/>
            <a:ext cx="12192000" cy="63811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" name="Content Placeholder 102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 l="1392" t="1923" r="2798" b="2308"/>
          <a:stretch>
            <a:fillRect/>
          </a:stretch>
        </p:blipFill>
        <p:spPr>
          <a:xfrm>
            <a:off x="1866900" y="1280319"/>
            <a:ext cx="4106863" cy="4108450"/>
          </a:xfrm>
          <a:prstGeom prst="ellipse">
            <a:avLst/>
          </a:prstGeom>
          <a:noFill/>
          <a:ln w="9525">
            <a:noFill/>
          </a:ln>
        </p:spPr>
      </p:pic>
      <p:pic>
        <p:nvPicPr>
          <p:cNvPr id="104" name="Content Placeholder 103"/>
          <p:cNvPicPr>
            <a:picLocks noGrp="1"/>
          </p:cNvPicPr>
          <p:nvPr>
            <p:ph sz="half" idx="4294967295"/>
          </p:nvPr>
        </p:nvPicPr>
        <p:blipFill>
          <a:blip r:embed="rId4"/>
          <a:srcRect l="8407" t="50970" r="9356" b="32052"/>
          <a:stretch>
            <a:fillRect/>
          </a:stretch>
        </p:blipFill>
        <p:spPr>
          <a:xfrm>
            <a:off x="6415293" y="2870200"/>
            <a:ext cx="4646407" cy="1036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20" r="78499"/>
          <a:stretch>
            <a:fillRect/>
          </a:stretch>
        </p:blipFill>
        <p:spPr>
          <a:xfrm>
            <a:off x="0" y="253"/>
            <a:ext cx="2464595" cy="221716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22876" b="725"/>
          <a:stretch>
            <a:fillRect/>
          </a:stretch>
        </p:blipFill>
        <p:spPr>
          <a:xfrm>
            <a:off x="5804431" y="214129"/>
            <a:ext cx="6644624" cy="17895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39" y="0"/>
            <a:ext cx="654424" cy="65442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83"/>
          <p:cNvGrpSpPr/>
          <p:nvPr/>
        </p:nvGrpSpPr>
        <p:grpSpPr>
          <a:xfrm>
            <a:off x="-11723" y="5346364"/>
            <a:ext cx="12203723" cy="1123362"/>
            <a:chOff x="-17585" y="5729324"/>
            <a:chExt cx="12203723" cy="1123362"/>
          </a:xfrm>
        </p:grpSpPr>
        <p:pic>
          <p:nvPicPr>
            <p:cNvPr id="32" name="图片 8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>
              <a:fillRect/>
            </a:stretch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33" name="图片 8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>
              <a:fillRect/>
            </a:stretch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315" b="90278" l="9100" r="43300"/>
                    </a14:imgEffect>
                    <a14:imgEffect>
                      <a14:brightnessContrast contrast="-40000"/>
                    </a14:imgEffect>
                    <a14:imgEffect>
                      <a14:saturation sat="2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2" t="48182" r="56655" b="18805"/>
          <a:stretch>
            <a:fillRect/>
          </a:stretch>
        </p:blipFill>
        <p:spPr>
          <a:xfrm>
            <a:off x="1159331" y="3797769"/>
            <a:ext cx="1195268" cy="1122531"/>
          </a:xfrm>
          <a:prstGeom prst="rect">
            <a:avLst/>
          </a:prstGeom>
        </p:spPr>
      </p:pic>
      <p:sp>
        <p:nvSpPr>
          <p:cNvPr id="6" name="Rounded Rectangle 5">
            <a:hlinkClick r:id="rId6" action="ppaction://hlinksldjump"/>
          </p:cNvPr>
          <p:cNvSpPr/>
          <p:nvPr/>
        </p:nvSpPr>
        <p:spPr>
          <a:xfrm>
            <a:off x="1476591" y="5856063"/>
            <a:ext cx="662700" cy="478972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rPr>
              <a:t>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7778" l="9800" r="233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0" r="75200" b="82037"/>
          <a:stretch>
            <a:fillRect/>
          </a:stretch>
        </p:blipFill>
        <p:spPr>
          <a:xfrm>
            <a:off x="1179291" y="2871991"/>
            <a:ext cx="1472564" cy="2065679"/>
          </a:xfrm>
          <a:prstGeom prst="rect">
            <a:avLst/>
          </a:prstGeom>
        </p:spPr>
      </p:pic>
      <p:pic>
        <p:nvPicPr>
          <p:cNvPr id="8" name="Picture 7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6667" b="90278" l="24300" r="76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00" t="57777" r="30001" b="11483"/>
          <a:stretch>
            <a:fillRect/>
          </a:stretch>
        </p:blipFill>
        <p:spPr>
          <a:xfrm>
            <a:off x="1113366" y="4807788"/>
            <a:ext cx="1362754" cy="9932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315" b="90278" l="9100" r="43300"/>
                    </a14:imgEffect>
                    <a14:imgEffect>
                      <a14:brightnessContrast contrast="-40000"/>
                    </a14:imgEffect>
                    <a14:imgEffect>
                      <a14:saturation sat="2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2" t="48182" r="56655" b="18805"/>
          <a:stretch>
            <a:fillRect/>
          </a:stretch>
        </p:blipFill>
        <p:spPr>
          <a:xfrm>
            <a:off x="3326061" y="3780999"/>
            <a:ext cx="1195268" cy="1122531"/>
          </a:xfrm>
          <a:prstGeom prst="rect">
            <a:avLst/>
          </a:prstGeom>
        </p:spPr>
      </p:pic>
      <p:sp>
        <p:nvSpPr>
          <p:cNvPr id="10" name="Rounded Rectangle 9">
            <a:hlinkClick r:id="rId11" action="ppaction://hlinksldjump"/>
          </p:cNvPr>
          <p:cNvSpPr/>
          <p:nvPr/>
        </p:nvSpPr>
        <p:spPr>
          <a:xfrm>
            <a:off x="3592345" y="5834485"/>
            <a:ext cx="662700" cy="478972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rPr>
              <a:t>2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3340" b="40701" l="65000" r="82800">
                        <a14:foregroundMark x1="70200" y1="28627" x2="70200" y2="28627"/>
                        <a14:foregroundMark x1="75100" y1="20058" x2="75100" y2="20058"/>
                        <a14:foregroundMark x1="80100" y1="32230" x2="80100" y2="32230"/>
                        <a14:foregroundMark x1="74700" y1="29698" x2="74700" y2="29698"/>
                        <a14:foregroundMark x1="74900" y1="24927" x2="75100" y2="39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214" t="12698" r="16093" b="57672"/>
          <a:stretch>
            <a:fillRect/>
          </a:stretch>
        </p:blipFill>
        <p:spPr>
          <a:xfrm>
            <a:off x="3201191" y="2691583"/>
            <a:ext cx="1445007" cy="2352336"/>
          </a:xfrm>
          <a:prstGeom prst="rect">
            <a:avLst/>
          </a:prstGeom>
        </p:spPr>
      </p:pic>
      <p:pic>
        <p:nvPicPr>
          <p:cNvPr id="12" name="Picture 11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9444" b="88333" l="78700" r="9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200" t="80015" r="6800" b="11534"/>
          <a:stretch>
            <a:fillRect/>
          </a:stretch>
        </p:blipFill>
        <p:spPr>
          <a:xfrm>
            <a:off x="3058563" y="4825744"/>
            <a:ext cx="1730264" cy="9869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315" b="90278" l="9100" r="43300"/>
                    </a14:imgEffect>
                    <a14:imgEffect>
                      <a14:brightnessContrast contrast="-40000"/>
                    </a14:imgEffect>
                    <a14:imgEffect>
                      <a14:saturation sat="2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2" t="48182" r="56655" b="18805"/>
          <a:stretch>
            <a:fillRect/>
          </a:stretch>
        </p:blipFill>
        <p:spPr>
          <a:xfrm>
            <a:off x="7663635" y="3843551"/>
            <a:ext cx="1195268" cy="1122531"/>
          </a:xfrm>
          <a:prstGeom prst="rect">
            <a:avLst/>
          </a:prstGeom>
        </p:spPr>
      </p:pic>
      <p:sp>
        <p:nvSpPr>
          <p:cNvPr id="14" name="Rounded Rectangle 13">
            <a:hlinkClick r:id="rId15" action="ppaction://hlinksldjump"/>
          </p:cNvPr>
          <p:cNvSpPr/>
          <p:nvPr/>
        </p:nvSpPr>
        <p:spPr>
          <a:xfrm>
            <a:off x="7933163" y="5846803"/>
            <a:ext cx="662700" cy="478972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kern="0" dirty="0">
                <a:solidFill>
                  <a:prstClr val="black"/>
                </a:solidFill>
                <a:latin typeface="Coiny" panose="02000903060500060000" pitchFamily="2" charset="0"/>
              </a:rPr>
              <a:t>4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iny" panose="0200090306050006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21" t="12699" r="30473" b="27831"/>
          <a:stretch>
            <a:fillRect/>
          </a:stretch>
        </p:blipFill>
        <p:spPr>
          <a:xfrm>
            <a:off x="7599009" y="2695462"/>
            <a:ext cx="1350886" cy="2357757"/>
          </a:xfrm>
          <a:prstGeom prst="rect">
            <a:avLst/>
          </a:prstGeom>
        </p:spPr>
      </p:pic>
      <p:pic>
        <p:nvPicPr>
          <p:cNvPr id="16" name="Picture 15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574" b="27778" l="56900" r="70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00" t="18285" r="30812" b="72429"/>
          <a:stretch>
            <a:fillRect/>
          </a:stretch>
        </p:blipFill>
        <p:spPr>
          <a:xfrm>
            <a:off x="7568697" y="4848383"/>
            <a:ext cx="1328786" cy="9984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315" b="90278" l="9100" r="43300"/>
                    </a14:imgEffect>
                    <a14:imgEffect>
                      <a14:brightnessContrast contrast="-40000"/>
                    </a14:imgEffect>
                    <a14:imgEffect>
                      <a14:saturation sat="2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2" t="48182" r="56655" b="18805"/>
          <a:stretch>
            <a:fillRect/>
          </a:stretch>
        </p:blipFill>
        <p:spPr>
          <a:xfrm>
            <a:off x="5447119" y="3789681"/>
            <a:ext cx="1195268" cy="1122531"/>
          </a:xfrm>
          <a:prstGeom prst="rect">
            <a:avLst/>
          </a:prstGeom>
        </p:spPr>
      </p:pic>
      <p:sp>
        <p:nvSpPr>
          <p:cNvPr id="18" name="Rounded Rectangle 17">
            <a:hlinkClick r:id="rId19" action="ppaction://hlinksldjump"/>
          </p:cNvPr>
          <p:cNvSpPr/>
          <p:nvPr/>
        </p:nvSpPr>
        <p:spPr>
          <a:xfrm>
            <a:off x="5768349" y="5875267"/>
            <a:ext cx="662700" cy="478972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kern="0" dirty="0">
                <a:solidFill>
                  <a:prstClr val="black"/>
                </a:solidFill>
                <a:latin typeface="Coiny" panose="02000903060500060000" pitchFamily="2" charset="0"/>
              </a:rPr>
              <a:t>3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iny" panose="0200090306050006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0604" b="66504" l="30200" r="47200">
                        <a14:foregroundMark x1="35900" y1="44109" x2="35900" y2="44109"/>
                        <a14:foregroundMark x1="33600" y1="43817" x2="33600" y2="43817"/>
                        <a14:foregroundMark x1="35400" y1="45472" x2="35400" y2="45472"/>
                        <a14:foregroundMark x1="34400" y1="44206" x2="34400" y2="46835"/>
                        <a14:foregroundMark x1="32100" y1="47225" x2="32100" y2="47225"/>
                        <a14:foregroundMark x1="32000" y1="48101" x2="32000" y2="48101"/>
                        <a14:foregroundMark x1="34100" y1="48101" x2="34100" y2="48101"/>
                        <a14:foregroundMark x1="33700" y1="46154" x2="36300" y2="48004"/>
                        <a14:foregroundMark x1="38300" y1="44401" x2="38300" y2="44401"/>
                        <a14:foregroundMark x1="38200" y1="44791" x2="37500" y2="45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21" t="40635" r="52608" b="33697"/>
          <a:stretch>
            <a:fillRect/>
          </a:stretch>
        </p:blipFill>
        <p:spPr>
          <a:xfrm>
            <a:off x="5284797" y="2370793"/>
            <a:ext cx="1673944" cy="2569884"/>
          </a:xfrm>
          <a:prstGeom prst="rect">
            <a:avLst/>
          </a:prstGeom>
        </p:spPr>
      </p:pic>
      <p:pic>
        <p:nvPicPr>
          <p:cNvPr id="20" name="Picture 19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6389" b="87870" l="33500" r="46800"/>
                    </a14:imgEffect>
                    <a14:imgEffect>
                      <a14:saturation sat="4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942" t="76389" r="51501" b="12500"/>
          <a:stretch>
            <a:fillRect/>
          </a:stretch>
        </p:blipFill>
        <p:spPr>
          <a:xfrm>
            <a:off x="5371270" y="4738567"/>
            <a:ext cx="1454769" cy="105436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315" b="90278" l="9100" r="43300"/>
                    </a14:imgEffect>
                    <a14:imgEffect>
                      <a14:brightnessContrast contrast="-40000"/>
                    </a14:imgEffect>
                    <a14:imgEffect>
                      <a14:saturation sat="2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2" t="48182" r="56655" b="18805"/>
          <a:stretch>
            <a:fillRect/>
          </a:stretch>
        </p:blipFill>
        <p:spPr>
          <a:xfrm>
            <a:off x="9949642" y="3815139"/>
            <a:ext cx="1195268" cy="1122531"/>
          </a:xfrm>
          <a:prstGeom prst="rect">
            <a:avLst/>
          </a:prstGeom>
        </p:spPr>
      </p:pic>
      <p:sp>
        <p:nvSpPr>
          <p:cNvPr id="22" name="Rounded Rectangle 21">
            <a:hlinkClick r:id="rId22" action="ppaction://hlinksldjump"/>
          </p:cNvPr>
          <p:cNvSpPr/>
          <p:nvPr/>
        </p:nvSpPr>
        <p:spPr>
          <a:xfrm>
            <a:off x="10215926" y="5875267"/>
            <a:ext cx="662700" cy="478972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rPr>
              <a:t>5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3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1852" b="48426" l="9600" r="24600">
                        <a14:foregroundMark x1="15500" y1="32963" x2="15800" y2="40093"/>
                        <a14:foregroundMark x1="12200" y1="37222" x2="20100" y2="37037"/>
                        <a14:foregroundMark x1="20000" y1="43889" x2="20000" y2="46389"/>
                        <a14:foregroundMark x1="11400" y1="42685" x2="11800" y2="44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00" t="30741" r="76475" b="51666"/>
          <a:stretch>
            <a:fillRect/>
          </a:stretch>
        </p:blipFill>
        <p:spPr>
          <a:xfrm>
            <a:off x="9977874" y="3086096"/>
            <a:ext cx="1289185" cy="1880039"/>
          </a:xfrm>
          <a:prstGeom prst="rect">
            <a:avLst/>
          </a:prstGeom>
        </p:spPr>
      </p:pic>
      <p:pic>
        <p:nvPicPr>
          <p:cNvPr id="24" name="Picture 23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8889" b="88519" l="10200" r="25300">
                        <a14:foregroundMark x1="12700" y1="79722" x2="20100" y2="79722"/>
                        <a14:foregroundMark x1="12000" y1="80648" x2="13000" y2="81389"/>
                        <a14:foregroundMark x1="11900" y1="80185" x2="11700" y2="81019"/>
                        <a14:foregroundMark x1="13000" y1="81481" x2="13900" y2="81481"/>
                        <a14:foregroundMark x1="14500" y1="80556" x2="17200" y2="81759"/>
                        <a14:foregroundMark x1="17500" y1="80648" x2="20600" y2="81944"/>
                        <a14:foregroundMark x1="21200" y1="80463" x2="21600" y2="80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0" t="79239" r="76959" b="11481"/>
          <a:stretch>
            <a:fillRect/>
          </a:stretch>
        </p:blipFill>
        <p:spPr>
          <a:xfrm>
            <a:off x="9983703" y="4859883"/>
            <a:ext cx="1155378" cy="999810"/>
          </a:xfrm>
          <a:prstGeom prst="rect">
            <a:avLst/>
          </a:prstGeom>
        </p:spPr>
      </p:pic>
      <p:pic>
        <p:nvPicPr>
          <p:cNvPr id="36" name="图片 7">
            <a:hlinkClick r:id="rId25" action="ppaction://hlinksldjump"/>
          </p:cNvPr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5" t="6682" r="76638" b="-4891"/>
          <a:stretch>
            <a:fillRect/>
          </a:stretch>
        </p:blipFill>
        <p:spPr>
          <a:xfrm flipH="1">
            <a:off x="9540144" y="43542"/>
            <a:ext cx="2755549" cy="2166665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1158875" y="749935"/>
            <a:ext cx="770001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0070C0"/>
                </a:solidFill>
                <a:latin typeface="UTM Avo" panose="02040603050506020204" pitchFamily="18" charset="0"/>
              </a:rPr>
              <a:t>BÌNH HOA DIỆU KÌ 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39" y="0"/>
            <a:ext cx="654424" cy="654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Green Color">
  <a:themeElements>
    <a:clrScheme name="Green Color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9900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8AB900"/>
      </a:accent6>
      <a:hlink>
        <a:srgbClr val="CC3300"/>
      </a:hlink>
      <a:folHlink>
        <a:srgbClr val="996600"/>
      </a:folHlink>
    </a:clrScheme>
    <a:fontScheme name="Green Color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Green Colo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990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8AB9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128</Words>
  <Application>Microsoft Office PowerPoint</Application>
  <PresentationFormat>Widescreen</PresentationFormat>
  <Paragraphs>19</Paragraphs>
  <Slides>15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UTM Avo</vt:lpstr>
      <vt:lpstr>Calibri</vt:lpstr>
      <vt:lpstr>Cambria Math</vt:lpstr>
      <vt:lpstr>Arial</vt:lpstr>
      <vt:lpstr>Coiny</vt:lpstr>
      <vt:lpstr>SimSun</vt:lpstr>
      <vt:lpstr>方正静蕾简体</vt:lpstr>
      <vt:lpstr>Green Color</vt:lpstr>
      <vt:lpstr>Tuần 25 Bài 55: Em vui học Toán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DELL</cp:lastModifiedBy>
  <cp:revision>54</cp:revision>
  <dcterms:created xsi:type="dcterms:W3CDTF">2021-11-01T08:16:00Z</dcterms:created>
  <dcterms:modified xsi:type="dcterms:W3CDTF">2024-02-29T17:11:00Z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5060B6CFE2EF4D26A8049356813B4AE0</vt:lpwstr>
  </property>
  <property fmtid="{D5CDD505-2E9C-101B-9397-08002B2CF9AE}" pid="3" name="KSOProductBuildVer">
    <vt:lpwstr>1033-11.2.0.10443</vt:lpwstr>
  </property>
</Properties>
</file>