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399" r:id="rId3"/>
    <p:sldId id="398" r:id="rId4"/>
    <p:sldId id="400" r:id="rId5"/>
    <p:sldId id="406" r:id="rId6"/>
    <p:sldId id="407" r:id="rId7"/>
    <p:sldId id="408" r:id="rId8"/>
    <p:sldId id="409" r:id="rId9"/>
    <p:sldId id="401" r:id="rId10"/>
    <p:sldId id="402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270" r:id="rId20"/>
  </p:sldIdLst>
  <p:sldSz cx="12192000" cy="6858000"/>
  <p:notesSz cx="6858000" cy="9144000"/>
  <p:embeddedFontLst>
    <p:embeddedFont>
      <p:font typeface="Microsoft YaHei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rruba KT" panose="02040603050506020204" pitchFamily="18" charset="0"/>
      <p:regular r:id="rId28"/>
    </p:embeddedFont>
    <p:embeddedFont>
      <p:font typeface="Courgette" panose="020B0604020202020204" charset="0"/>
      <p:bold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Barlow Condensed Thin" panose="020B060402020202020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SimSun" panose="02010600030101010101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3F1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1" d="100"/>
          <a:sy n="71" d="100"/>
        </p:scale>
        <p:origin x="5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3</a:t>
            </a:fld>
            <a:endParaRPr lang="en-S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EFC53-2A26-474C-9D69-1F42F828B90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1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48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svg"/><Relationship Id="rId18" Type="http://schemas.openxmlformats.org/officeDocument/2006/relationships/image" Target="../media/image48.png"/><Relationship Id="rId26" Type="http://schemas.microsoft.com/office/2007/relationships/hdphoto" Target="../media/hdphoto2.wdp"/><Relationship Id="rId39" Type="http://schemas.openxmlformats.org/officeDocument/2006/relationships/slide" Target="slide19.xml"/><Relationship Id="rId21" Type="http://schemas.openxmlformats.org/officeDocument/2006/relationships/image" Target="../media/image50.png"/><Relationship Id="rId34" Type="http://schemas.openxmlformats.org/officeDocument/2006/relationships/image" Target="../media/image58.png"/><Relationship Id="rId42" Type="http://schemas.microsoft.com/office/2007/relationships/hdphoto" Target="../media/hdphoto5.wdp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20" Type="http://schemas.openxmlformats.org/officeDocument/2006/relationships/image" Target="../media/image52.svg"/><Relationship Id="rId29" Type="http://schemas.openxmlformats.org/officeDocument/2006/relationships/image" Target="../media/image55.png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microsoft.com/office/2007/relationships/hdphoto" Target="../media/hdphoto1.wdp"/><Relationship Id="rId32" Type="http://schemas.openxmlformats.org/officeDocument/2006/relationships/image" Target="../media/image56.GIF"/><Relationship Id="rId37" Type="http://schemas.openxmlformats.org/officeDocument/2006/relationships/slide" Target="slide16.xml"/><Relationship Id="rId40" Type="http://schemas.openxmlformats.org/officeDocument/2006/relationships/image" Target="../media/image60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28" Type="http://schemas.microsoft.com/office/2007/relationships/hdphoto" Target="../media/hdphoto3.wdp"/><Relationship Id="rId36" Type="http://schemas.openxmlformats.org/officeDocument/2006/relationships/slide" Target="slide15.xml"/><Relationship Id="rId10" Type="http://schemas.openxmlformats.org/officeDocument/2006/relationships/image" Target="../media/image42.png"/><Relationship Id="rId19" Type="http://schemas.openxmlformats.org/officeDocument/2006/relationships/image" Target="../media/image49.png"/><Relationship Id="rId31" Type="http://schemas.openxmlformats.org/officeDocument/2006/relationships/slide" Target="slide14.xml"/><Relationship Id="rId44" Type="http://schemas.openxmlformats.org/officeDocument/2006/relationships/slide" Target="slide18.xml"/><Relationship Id="rId4" Type="http://schemas.openxmlformats.org/officeDocument/2006/relationships/image" Target="../media/image37.jpeg"/><Relationship Id="rId9" Type="http://schemas.openxmlformats.org/officeDocument/2006/relationships/image" Target="../media/image41.GIF"/><Relationship Id="rId14" Type="http://schemas.openxmlformats.org/officeDocument/2006/relationships/image" Target="../media/image45.png"/><Relationship Id="rId22" Type="http://schemas.openxmlformats.org/officeDocument/2006/relationships/image" Target="../media/image51.png"/><Relationship Id="rId27" Type="http://schemas.openxmlformats.org/officeDocument/2006/relationships/image" Target="../media/image54.png"/><Relationship Id="rId30" Type="http://schemas.microsoft.com/office/2007/relationships/hdphoto" Target="../media/hdphoto4.wdp"/><Relationship Id="rId35" Type="http://schemas.openxmlformats.org/officeDocument/2006/relationships/image" Target="../media/image59.png"/><Relationship Id="rId43" Type="http://schemas.openxmlformats.org/officeDocument/2006/relationships/image" Target="../media/image62.png"/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3.png"/><Relationship Id="rId33" Type="http://schemas.openxmlformats.org/officeDocument/2006/relationships/image" Target="../media/image57.png"/><Relationship Id="rId38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65.png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75.png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0884" y="1635982"/>
            <a:ext cx="120102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54: Em ôn lại những gì đã học – Tiết 1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92849" y="218621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9" y="9593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64185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4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0" y="369888"/>
            <a:ext cx="5756275" cy="1808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95" y="1097915"/>
            <a:ext cx="466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1015" y="2264863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084" y="2256517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6565" y="3001010"/>
            <a:ext cx="8144510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5736" y="3767451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054" y="3794122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993" y="4556846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0924" y="4538480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5283" y="5336626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4414" y="5320655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4254" y="3011266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5" y="367665"/>
            <a:ext cx="3490595" cy="223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3"/>
          <p:cNvGrpSpPr/>
          <p:nvPr/>
        </p:nvGrpSpPr>
        <p:grpSpPr>
          <a:xfrm>
            <a:off x="-6985" y="4316096"/>
            <a:ext cx="12198985" cy="2686893"/>
            <a:chOff x="0" y="3838635"/>
            <a:chExt cx="12198968" cy="3086719"/>
          </a:xfrm>
        </p:grpSpPr>
        <p:pic>
          <p:nvPicPr>
            <p:cNvPr id="8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" y="5361851"/>
              <a:ext cx="1703070" cy="1446783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735716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838635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482312"/>
              <a:ext cx="12191983" cy="375688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93800" y="533400"/>
            <a:ext cx="9804400" cy="4996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Đập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Niêu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Rinh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Lì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Xì</a:t>
            </a:r>
            <a:endParaRPr lang="en-US" sz="15935" dirty="0">
              <a:solidFill>
                <a:srgbClr val="FFFF00"/>
              </a:solidFill>
              <a:latin typeface="UTM Arruba KT" panose="02040603050506020204" pitchFamily="18" charset="0"/>
            </a:endParaRPr>
          </a:p>
        </p:txBody>
      </p:sp>
      <p:pic>
        <p:nvPicPr>
          <p:cNvPr id="17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97115" y="0"/>
            <a:ext cx="2794885" cy="1986115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70400" y="5017935"/>
            <a:ext cx="3613265" cy="1516066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1285" y="2954317"/>
            <a:ext cx="1805031" cy="2078730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5879" y="-64479"/>
            <a:ext cx="1909659" cy="2139675"/>
          </a:xfrm>
          <a:prstGeom prst="rect">
            <a:avLst/>
          </a:prstGeom>
        </p:spPr>
      </p:pic>
      <p:pic>
        <p:nvPicPr>
          <p:cNvPr id="21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01529" y="2231839"/>
            <a:ext cx="1680358" cy="1761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3"/>
          <a:stretch>
            <a:fillRect/>
          </a:stretch>
        </p:blipFill>
        <p:spPr>
          <a:xfrm>
            <a:off x="6146165" y="533400"/>
            <a:ext cx="7721600" cy="695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7"/>
          <a:stretch>
            <a:fillRect/>
          </a:stretch>
        </p:blipFill>
        <p:spPr>
          <a:xfrm>
            <a:off x="-1270635" y="533400"/>
            <a:ext cx="7416800" cy="6959600"/>
          </a:xfrm>
          <a:prstGeom prst="rect">
            <a:avLst/>
          </a:prstGeom>
        </p:spPr>
      </p:pic>
      <p:pic>
        <p:nvPicPr>
          <p:cNvPr id="22" name="Chúc tết &amp;#8211; không lời-nhacchuongmp3.com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8200" y="-1188357"/>
            <a:ext cx="4064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-1304972" y="-21153"/>
            <a:ext cx="6139703" cy="2010368"/>
            <a:chOff x="-1168852" y="-64809"/>
            <a:chExt cx="9209554" cy="3015552"/>
          </a:xfrm>
        </p:grpSpPr>
        <p:pic>
          <p:nvPicPr>
            <p:cNvPr id="147" name="Picture 8" descr="Pastel Brick Wall Background Design, Brick Clipart, Pastel, Geometrical PNG  and Vector with Transparent Background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702" y="-33485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astel Brick Wall Background Design, Brick Clipart, Pastel, Geometrical PNG  and Vector with Transparent Background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852" y="-64809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31350">
            <a:off x="3870633" y="353376"/>
            <a:ext cx="1065770" cy="1630241"/>
          </a:xfrm>
          <a:prstGeom prst="rect">
            <a:avLst/>
          </a:prstGeom>
        </p:spPr>
      </p:pic>
      <p:pic>
        <p:nvPicPr>
          <p:cNvPr id="148" name="Picture 8" descr="Pastel Brick Wall Background Design, Brick Clipart, Pastel, Geometrical PNG  and Vector with Transparent Background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80" y="-54941"/>
            <a:ext cx="4298920" cy="19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14651" y="1372913"/>
            <a:ext cx="1118172" cy="1663740"/>
          </a:xfrm>
          <a:prstGeom prst="rect">
            <a:avLst/>
          </a:prstGeom>
        </p:spPr>
      </p:pic>
      <p:pic>
        <p:nvPicPr>
          <p:cNvPr id="194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01201" y="-435043"/>
            <a:ext cx="2102509" cy="3304532"/>
          </a:xfrm>
          <a:prstGeom prst="rect">
            <a:avLst/>
          </a:prstGeom>
        </p:spPr>
      </p:pic>
      <p:pic>
        <p:nvPicPr>
          <p:cNvPr id="145" name="Picture 10" descr="Chinese Lion Dance 从两张图片改成的舞狮gif 这个只改眼部！ | Chinese lion dance, Lion dance,  Cartoon desig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019" y="-404473"/>
            <a:ext cx="2353993" cy="31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1844" y="1759864"/>
            <a:ext cx="1074125" cy="1698221"/>
          </a:xfrm>
          <a:prstGeom prst="rect">
            <a:avLst/>
          </a:prstGeom>
        </p:spPr>
      </p:pic>
      <p:pic>
        <p:nvPicPr>
          <p:cNvPr id="93" name="boy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03" y="126763"/>
            <a:ext cx="1743607" cy="2629636"/>
          </a:xfrm>
          <a:prstGeom prst="rect">
            <a:avLst/>
          </a:prstGeom>
        </p:spPr>
      </p:pic>
      <p:pic>
        <p:nvPicPr>
          <p:cNvPr id="54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654668" y="503046"/>
            <a:ext cx="735327" cy="1397295"/>
          </a:xfrm>
          <a:prstGeom prst="rect">
            <a:avLst/>
          </a:prstGeom>
        </p:spPr>
      </p:pic>
      <p:pic>
        <p:nvPicPr>
          <p:cNvPr id="55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18257" y="463901"/>
            <a:ext cx="707889" cy="1388017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79687" y="349476"/>
            <a:ext cx="1569445" cy="1647712"/>
          </a:xfrm>
          <a:prstGeom prst="rect">
            <a:avLst/>
          </a:prstGeom>
        </p:spPr>
      </p:pic>
      <p:pic>
        <p:nvPicPr>
          <p:cNvPr id="59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0510" y="-22323"/>
            <a:ext cx="918173" cy="1953559"/>
          </a:xfrm>
          <a:prstGeom prst="rect">
            <a:avLst/>
          </a:prstGeom>
        </p:spPr>
      </p:pic>
      <p:pic>
        <p:nvPicPr>
          <p:cNvPr id="60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8837" y="688442"/>
            <a:ext cx="918173" cy="1259929"/>
          </a:xfrm>
          <a:prstGeom prst="rect">
            <a:avLst/>
          </a:prstGeom>
        </p:spPr>
      </p:pic>
      <p:pic>
        <p:nvPicPr>
          <p:cNvPr id="6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927557" y="910137"/>
            <a:ext cx="1149795" cy="148840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>
            <a:fillRect/>
          </a:stretch>
        </p:blipFill>
        <p:spPr>
          <a:xfrm>
            <a:off x="0" y="3590123"/>
            <a:ext cx="11219927" cy="897182"/>
          </a:xfrm>
          <a:prstGeom prst="rect">
            <a:avLst/>
          </a:prstGeom>
        </p:spPr>
      </p:pic>
      <p:pic>
        <p:nvPicPr>
          <p:cNvPr id="65" name="n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89" y="4128153"/>
            <a:ext cx="825397" cy="1731414"/>
          </a:xfrm>
          <a:prstGeom prst="rect">
            <a:avLst/>
          </a:prstGeom>
        </p:spPr>
      </p:pic>
      <p:sp>
        <p:nvSpPr>
          <p:cNvPr id="66" name="Freeform: Shape 65"/>
          <p:cNvSpPr/>
          <p:nvPr/>
        </p:nvSpPr>
        <p:spPr>
          <a:xfrm>
            <a:off x="882851" y="6320733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Freeform: Shape 66"/>
          <p:cNvSpPr/>
          <p:nvPr/>
        </p:nvSpPr>
        <p:spPr>
          <a:xfrm>
            <a:off x="569227" y="6162853"/>
            <a:ext cx="362797" cy="355947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-1" fmla="*/ 223 w 543853"/>
              <a:gd name="connsiteY0-2" fmla="*/ 323850 h 533933"/>
              <a:gd name="connsiteX1-3" fmla="*/ 28798 w 543853"/>
              <a:gd name="connsiteY1-4" fmla="*/ 428625 h 533933"/>
              <a:gd name="connsiteX2-5" fmla="*/ 57373 w 543853"/>
              <a:gd name="connsiteY2-6" fmla="*/ 428625 h 533933"/>
              <a:gd name="connsiteX3-7" fmla="*/ 76423 w 543853"/>
              <a:gd name="connsiteY3-8" fmla="*/ 466725 h 533933"/>
              <a:gd name="connsiteX4-9" fmla="*/ 104998 w 543853"/>
              <a:gd name="connsiteY4-10" fmla="*/ 495300 h 533933"/>
              <a:gd name="connsiteX5-11" fmla="*/ 114523 w 543853"/>
              <a:gd name="connsiteY5-12" fmla="*/ 504825 h 533933"/>
              <a:gd name="connsiteX6-13" fmla="*/ 162148 w 543853"/>
              <a:gd name="connsiteY6-14" fmla="*/ 504825 h 533933"/>
              <a:gd name="connsiteX7-15" fmla="*/ 228823 w 543853"/>
              <a:gd name="connsiteY7-16" fmla="*/ 504825 h 533933"/>
              <a:gd name="connsiteX8-17" fmla="*/ 276448 w 543853"/>
              <a:gd name="connsiteY8-18" fmla="*/ 533400 h 533933"/>
              <a:gd name="connsiteX9-19" fmla="*/ 352648 w 543853"/>
              <a:gd name="connsiteY9-20" fmla="*/ 476250 h 533933"/>
              <a:gd name="connsiteX10-21" fmla="*/ 390748 w 543853"/>
              <a:gd name="connsiteY10-22" fmla="*/ 447675 h 533933"/>
              <a:gd name="connsiteX11-23" fmla="*/ 447898 w 543853"/>
              <a:gd name="connsiteY11-24" fmla="*/ 400050 h 533933"/>
              <a:gd name="connsiteX12-25" fmla="*/ 485998 w 543853"/>
              <a:gd name="connsiteY12-26" fmla="*/ 352425 h 533933"/>
              <a:gd name="connsiteX13-27" fmla="*/ 514573 w 543853"/>
              <a:gd name="connsiteY13-28" fmla="*/ 295275 h 533933"/>
              <a:gd name="connsiteX14-29" fmla="*/ 533623 w 543853"/>
              <a:gd name="connsiteY14-30" fmla="*/ 219075 h 533933"/>
              <a:gd name="connsiteX15-31" fmla="*/ 533623 w 543853"/>
              <a:gd name="connsiteY15-32" fmla="*/ 142875 h 533933"/>
              <a:gd name="connsiteX16-33" fmla="*/ 543148 w 543853"/>
              <a:gd name="connsiteY16-34" fmla="*/ 85725 h 533933"/>
              <a:gd name="connsiteX17-35" fmla="*/ 543148 w 543853"/>
              <a:gd name="connsiteY17-36" fmla="*/ 19050 h 533933"/>
              <a:gd name="connsiteX18-37" fmla="*/ 524098 w 543853"/>
              <a:gd name="connsiteY18-38" fmla="*/ 0 h 533933"/>
              <a:gd name="connsiteX19-39" fmla="*/ 495523 w 543853"/>
              <a:gd name="connsiteY19-40" fmla="*/ 19050 h 533933"/>
              <a:gd name="connsiteX20-41" fmla="*/ 466948 w 543853"/>
              <a:gd name="connsiteY20-42" fmla="*/ 85725 h 533933"/>
              <a:gd name="connsiteX21-43" fmla="*/ 428848 w 543853"/>
              <a:gd name="connsiteY21-44" fmla="*/ 142875 h 533933"/>
              <a:gd name="connsiteX22-45" fmla="*/ 409798 w 543853"/>
              <a:gd name="connsiteY22-46" fmla="*/ 171450 h 533933"/>
              <a:gd name="connsiteX23-47" fmla="*/ 324073 w 543853"/>
              <a:gd name="connsiteY23-48" fmla="*/ 209550 h 533933"/>
              <a:gd name="connsiteX24-49" fmla="*/ 228823 w 543853"/>
              <a:gd name="connsiteY24-50" fmla="*/ 247650 h 533933"/>
              <a:gd name="connsiteX25-51" fmla="*/ 152623 w 543853"/>
              <a:gd name="connsiteY25-52" fmla="*/ 295275 h 533933"/>
              <a:gd name="connsiteX26-53" fmla="*/ 76423 w 543853"/>
              <a:gd name="connsiteY26-54" fmla="*/ 323850 h 533933"/>
              <a:gd name="connsiteX27-55" fmla="*/ 47848 w 543853"/>
              <a:gd name="connsiteY27-56" fmla="*/ 342900 h 533933"/>
              <a:gd name="connsiteX28-57" fmla="*/ 223 w 543853"/>
              <a:gd name="connsiteY28-58" fmla="*/ 323850 h 533933"/>
              <a:gd name="connsiteX0-59" fmla="*/ 223 w 543853"/>
              <a:gd name="connsiteY0-60" fmla="*/ 323850 h 533933"/>
              <a:gd name="connsiteX1-61" fmla="*/ 28798 w 543853"/>
              <a:gd name="connsiteY1-62" fmla="*/ 428625 h 533933"/>
              <a:gd name="connsiteX2-63" fmla="*/ 57373 w 543853"/>
              <a:gd name="connsiteY2-64" fmla="*/ 428625 h 533933"/>
              <a:gd name="connsiteX3-65" fmla="*/ 76423 w 543853"/>
              <a:gd name="connsiteY3-66" fmla="*/ 466725 h 533933"/>
              <a:gd name="connsiteX4-67" fmla="*/ 104998 w 543853"/>
              <a:gd name="connsiteY4-68" fmla="*/ 495300 h 533933"/>
              <a:gd name="connsiteX5-69" fmla="*/ 114523 w 543853"/>
              <a:gd name="connsiteY5-70" fmla="*/ 504825 h 533933"/>
              <a:gd name="connsiteX6-71" fmla="*/ 162148 w 543853"/>
              <a:gd name="connsiteY6-72" fmla="*/ 504825 h 533933"/>
              <a:gd name="connsiteX7-73" fmla="*/ 228823 w 543853"/>
              <a:gd name="connsiteY7-74" fmla="*/ 504825 h 533933"/>
              <a:gd name="connsiteX8-75" fmla="*/ 276448 w 543853"/>
              <a:gd name="connsiteY8-76" fmla="*/ 533400 h 533933"/>
              <a:gd name="connsiteX9-77" fmla="*/ 352648 w 543853"/>
              <a:gd name="connsiteY9-78" fmla="*/ 476250 h 533933"/>
              <a:gd name="connsiteX10-79" fmla="*/ 390748 w 543853"/>
              <a:gd name="connsiteY10-80" fmla="*/ 447675 h 533933"/>
              <a:gd name="connsiteX11-81" fmla="*/ 457423 w 543853"/>
              <a:gd name="connsiteY11-82" fmla="*/ 400050 h 533933"/>
              <a:gd name="connsiteX12-83" fmla="*/ 485998 w 543853"/>
              <a:gd name="connsiteY12-84" fmla="*/ 352425 h 533933"/>
              <a:gd name="connsiteX13-85" fmla="*/ 514573 w 543853"/>
              <a:gd name="connsiteY13-86" fmla="*/ 295275 h 533933"/>
              <a:gd name="connsiteX14-87" fmla="*/ 533623 w 543853"/>
              <a:gd name="connsiteY14-88" fmla="*/ 219075 h 533933"/>
              <a:gd name="connsiteX15-89" fmla="*/ 533623 w 543853"/>
              <a:gd name="connsiteY15-90" fmla="*/ 142875 h 533933"/>
              <a:gd name="connsiteX16-91" fmla="*/ 543148 w 543853"/>
              <a:gd name="connsiteY16-92" fmla="*/ 85725 h 533933"/>
              <a:gd name="connsiteX17-93" fmla="*/ 543148 w 543853"/>
              <a:gd name="connsiteY17-94" fmla="*/ 19050 h 533933"/>
              <a:gd name="connsiteX18-95" fmla="*/ 524098 w 543853"/>
              <a:gd name="connsiteY18-96" fmla="*/ 0 h 533933"/>
              <a:gd name="connsiteX19-97" fmla="*/ 495523 w 543853"/>
              <a:gd name="connsiteY19-98" fmla="*/ 19050 h 533933"/>
              <a:gd name="connsiteX20-99" fmla="*/ 466948 w 543853"/>
              <a:gd name="connsiteY20-100" fmla="*/ 85725 h 533933"/>
              <a:gd name="connsiteX21-101" fmla="*/ 428848 w 543853"/>
              <a:gd name="connsiteY21-102" fmla="*/ 142875 h 533933"/>
              <a:gd name="connsiteX22-103" fmla="*/ 409798 w 543853"/>
              <a:gd name="connsiteY22-104" fmla="*/ 171450 h 533933"/>
              <a:gd name="connsiteX23-105" fmla="*/ 324073 w 543853"/>
              <a:gd name="connsiteY23-106" fmla="*/ 209550 h 533933"/>
              <a:gd name="connsiteX24-107" fmla="*/ 228823 w 543853"/>
              <a:gd name="connsiteY24-108" fmla="*/ 247650 h 533933"/>
              <a:gd name="connsiteX25-109" fmla="*/ 152623 w 543853"/>
              <a:gd name="connsiteY25-110" fmla="*/ 295275 h 533933"/>
              <a:gd name="connsiteX26-111" fmla="*/ 76423 w 543853"/>
              <a:gd name="connsiteY26-112" fmla="*/ 323850 h 533933"/>
              <a:gd name="connsiteX27-113" fmla="*/ 47848 w 543853"/>
              <a:gd name="connsiteY27-114" fmla="*/ 342900 h 533933"/>
              <a:gd name="connsiteX28-115" fmla="*/ 223 w 543853"/>
              <a:gd name="connsiteY28-116" fmla="*/ 323850 h 533933"/>
              <a:gd name="connsiteX0-117" fmla="*/ 223 w 543853"/>
              <a:gd name="connsiteY0-118" fmla="*/ 323850 h 533933"/>
              <a:gd name="connsiteX1-119" fmla="*/ 28798 w 543853"/>
              <a:gd name="connsiteY1-120" fmla="*/ 428625 h 533933"/>
              <a:gd name="connsiteX2-121" fmla="*/ 57373 w 543853"/>
              <a:gd name="connsiteY2-122" fmla="*/ 428625 h 533933"/>
              <a:gd name="connsiteX3-123" fmla="*/ 76423 w 543853"/>
              <a:gd name="connsiteY3-124" fmla="*/ 466725 h 533933"/>
              <a:gd name="connsiteX4-125" fmla="*/ 104998 w 543853"/>
              <a:gd name="connsiteY4-126" fmla="*/ 495300 h 533933"/>
              <a:gd name="connsiteX5-127" fmla="*/ 114523 w 543853"/>
              <a:gd name="connsiteY5-128" fmla="*/ 504825 h 533933"/>
              <a:gd name="connsiteX6-129" fmla="*/ 162148 w 543853"/>
              <a:gd name="connsiteY6-130" fmla="*/ 504825 h 533933"/>
              <a:gd name="connsiteX7-131" fmla="*/ 228823 w 543853"/>
              <a:gd name="connsiteY7-132" fmla="*/ 504825 h 533933"/>
              <a:gd name="connsiteX8-133" fmla="*/ 276448 w 543853"/>
              <a:gd name="connsiteY8-134" fmla="*/ 533400 h 533933"/>
              <a:gd name="connsiteX9-135" fmla="*/ 352648 w 543853"/>
              <a:gd name="connsiteY9-136" fmla="*/ 476250 h 533933"/>
              <a:gd name="connsiteX10-137" fmla="*/ 390748 w 543853"/>
              <a:gd name="connsiteY10-138" fmla="*/ 466725 h 533933"/>
              <a:gd name="connsiteX11-139" fmla="*/ 457423 w 543853"/>
              <a:gd name="connsiteY11-140" fmla="*/ 400050 h 533933"/>
              <a:gd name="connsiteX12-141" fmla="*/ 485998 w 543853"/>
              <a:gd name="connsiteY12-142" fmla="*/ 352425 h 533933"/>
              <a:gd name="connsiteX13-143" fmla="*/ 514573 w 543853"/>
              <a:gd name="connsiteY13-144" fmla="*/ 295275 h 533933"/>
              <a:gd name="connsiteX14-145" fmla="*/ 533623 w 543853"/>
              <a:gd name="connsiteY14-146" fmla="*/ 219075 h 533933"/>
              <a:gd name="connsiteX15-147" fmla="*/ 533623 w 543853"/>
              <a:gd name="connsiteY15-148" fmla="*/ 142875 h 533933"/>
              <a:gd name="connsiteX16-149" fmla="*/ 543148 w 543853"/>
              <a:gd name="connsiteY16-150" fmla="*/ 85725 h 533933"/>
              <a:gd name="connsiteX17-151" fmla="*/ 543148 w 543853"/>
              <a:gd name="connsiteY17-152" fmla="*/ 19050 h 533933"/>
              <a:gd name="connsiteX18-153" fmla="*/ 524098 w 543853"/>
              <a:gd name="connsiteY18-154" fmla="*/ 0 h 533933"/>
              <a:gd name="connsiteX19-155" fmla="*/ 495523 w 543853"/>
              <a:gd name="connsiteY19-156" fmla="*/ 19050 h 533933"/>
              <a:gd name="connsiteX20-157" fmla="*/ 466948 w 543853"/>
              <a:gd name="connsiteY20-158" fmla="*/ 85725 h 533933"/>
              <a:gd name="connsiteX21-159" fmla="*/ 428848 w 543853"/>
              <a:gd name="connsiteY21-160" fmla="*/ 142875 h 533933"/>
              <a:gd name="connsiteX22-161" fmla="*/ 409798 w 543853"/>
              <a:gd name="connsiteY22-162" fmla="*/ 171450 h 533933"/>
              <a:gd name="connsiteX23-163" fmla="*/ 324073 w 543853"/>
              <a:gd name="connsiteY23-164" fmla="*/ 209550 h 533933"/>
              <a:gd name="connsiteX24-165" fmla="*/ 228823 w 543853"/>
              <a:gd name="connsiteY24-166" fmla="*/ 247650 h 533933"/>
              <a:gd name="connsiteX25-167" fmla="*/ 152623 w 543853"/>
              <a:gd name="connsiteY25-168" fmla="*/ 295275 h 533933"/>
              <a:gd name="connsiteX26-169" fmla="*/ 76423 w 543853"/>
              <a:gd name="connsiteY26-170" fmla="*/ 323850 h 533933"/>
              <a:gd name="connsiteX27-171" fmla="*/ 47848 w 543853"/>
              <a:gd name="connsiteY27-172" fmla="*/ 342900 h 533933"/>
              <a:gd name="connsiteX28-173" fmla="*/ 223 w 543853"/>
              <a:gd name="connsiteY28-174" fmla="*/ 323850 h 533933"/>
              <a:gd name="connsiteX0-175" fmla="*/ 223 w 543853"/>
              <a:gd name="connsiteY0-176" fmla="*/ 323850 h 533933"/>
              <a:gd name="connsiteX1-177" fmla="*/ 28798 w 543853"/>
              <a:gd name="connsiteY1-178" fmla="*/ 428625 h 533933"/>
              <a:gd name="connsiteX2-179" fmla="*/ 57373 w 543853"/>
              <a:gd name="connsiteY2-180" fmla="*/ 428625 h 533933"/>
              <a:gd name="connsiteX3-181" fmla="*/ 76423 w 543853"/>
              <a:gd name="connsiteY3-182" fmla="*/ 466725 h 533933"/>
              <a:gd name="connsiteX4-183" fmla="*/ 104998 w 543853"/>
              <a:gd name="connsiteY4-184" fmla="*/ 495300 h 533933"/>
              <a:gd name="connsiteX5-185" fmla="*/ 114523 w 543853"/>
              <a:gd name="connsiteY5-186" fmla="*/ 504825 h 533933"/>
              <a:gd name="connsiteX6-187" fmla="*/ 162148 w 543853"/>
              <a:gd name="connsiteY6-188" fmla="*/ 504825 h 533933"/>
              <a:gd name="connsiteX7-189" fmla="*/ 228823 w 543853"/>
              <a:gd name="connsiteY7-190" fmla="*/ 504825 h 533933"/>
              <a:gd name="connsiteX8-191" fmla="*/ 276448 w 543853"/>
              <a:gd name="connsiteY8-192" fmla="*/ 533400 h 533933"/>
              <a:gd name="connsiteX9-193" fmla="*/ 352648 w 543853"/>
              <a:gd name="connsiteY9-194" fmla="*/ 476250 h 533933"/>
              <a:gd name="connsiteX10-195" fmla="*/ 390748 w 543853"/>
              <a:gd name="connsiteY10-196" fmla="*/ 504825 h 533933"/>
              <a:gd name="connsiteX11-197" fmla="*/ 457423 w 543853"/>
              <a:gd name="connsiteY11-198" fmla="*/ 400050 h 533933"/>
              <a:gd name="connsiteX12-199" fmla="*/ 485998 w 543853"/>
              <a:gd name="connsiteY12-200" fmla="*/ 352425 h 533933"/>
              <a:gd name="connsiteX13-201" fmla="*/ 514573 w 543853"/>
              <a:gd name="connsiteY13-202" fmla="*/ 295275 h 533933"/>
              <a:gd name="connsiteX14-203" fmla="*/ 533623 w 543853"/>
              <a:gd name="connsiteY14-204" fmla="*/ 219075 h 533933"/>
              <a:gd name="connsiteX15-205" fmla="*/ 533623 w 543853"/>
              <a:gd name="connsiteY15-206" fmla="*/ 142875 h 533933"/>
              <a:gd name="connsiteX16-207" fmla="*/ 543148 w 543853"/>
              <a:gd name="connsiteY16-208" fmla="*/ 85725 h 533933"/>
              <a:gd name="connsiteX17-209" fmla="*/ 543148 w 543853"/>
              <a:gd name="connsiteY17-210" fmla="*/ 19050 h 533933"/>
              <a:gd name="connsiteX18-211" fmla="*/ 524098 w 543853"/>
              <a:gd name="connsiteY18-212" fmla="*/ 0 h 533933"/>
              <a:gd name="connsiteX19-213" fmla="*/ 495523 w 543853"/>
              <a:gd name="connsiteY19-214" fmla="*/ 19050 h 533933"/>
              <a:gd name="connsiteX20-215" fmla="*/ 466948 w 543853"/>
              <a:gd name="connsiteY20-216" fmla="*/ 85725 h 533933"/>
              <a:gd name="connsiteX21-217" fmla="*/ 428848 w 543853"/>
              <a:gd name="connsiteY21-218" fmla="*/ 142875 h 533933"/>
              <a:gd name="connsiteX22-219" fmla="*/ 409798 w 543853"/>
              <a:gd name="connsiteY22-220" fmla="*/ 171450 h 533933"/>
              <a:gd name="connsiteX23-221" fmla="*/ 324073 w 543853"/>
              <a:gd name="connsiteY23-222" fmla="*/ 209550 h 533933"/>
              <a:gd name="connsiteX24-223" fmla="*/ 228823 w 543853"/>
              <a:gd name="connsiteY24-224" fmla="*/ 247650 h 533933"/>
              <a:gd name="connsiteX25-225" fmla="*/ 152623 w 543853"/>
              <a:gd name="connsiteY25-226" fmla="*/ 295275 h 533933"/>
              <a:gd name="connsiteX26-227" fmla="*/ 76423 w 543853"/>
              <a:gd name="connsiteY26-228" fmla="*/ 323850 h 533933"/>
              <a:gd name="connsiteX27-229" fmla="*/ 47848 w 543853"/>
              <a:gd name="connsiteY27-230" fmla="*/ 342900 h 533933"/>
              <a:gd name="connsiteX28-231" fmla="*/ 223 w 543853"/>
              <a:gd name="connsiteY28-232" fmla="*/ 323850 h 533933"/>
              <a:gd name="connsiteX0-233" fmla="*/ 223 w 543853"/>
              <a:gd name="connsiteY0-234" fmla="*/ 323850 h 533403"/>
              <a:gd name="connsiteX1-235" fmla="*/ 28798 w 543853"/>
              <a:gd name="connsiteY1-236" fmla="*/ 428625 h 533403"/>
              <a:gd name="connsiteX2-237" fmla="*/ 57373 w 543853"/>
              <a:gd name="connsiteY2-238" fmla="*/ 428625 h 533403"/>
              <a:gd name="connsiteX3-239" fmla="*/ 76423 w 543853"/>
              <a:gd name="connsiteY3-240" fmla="*/ 466725 h 533403"/>
              <a:gd name="connsiteX4-241" fmla="*/ 104998 w 543853"/>
              <a:gd name="connsiteY4-242" fmla="*/ 495300 h 533403"/>
              <a:gd name="connsiteX5-243" fmla="*/ 114523 w 543853"/>
              <a:gd name="connsiteY5-244" fmla="*/ 504825 h 533403"/>
              <a:gd name="connsiteX6-245" fmla="*/ 162148 w 543853"/>
              <a:gd name="connsiteY6-246" fmla="*/ 504825 h 533403"/>
              <a:gd name="connsiteX7-247" fmla="*/ 228823 w 543853"/>
              <a:gd name="connsiteY7-248" fmla="*/ 504825 h 533403"/>
              <a:gd name="connsiteX8-249" fmla="*/ 276448 w 543853"/>
              <a:gd name="connsiteY8-250" fmla="*/ 533400 h 533403"/>
              <a:gd name="connsiteX9-251" fmla="*/ 349236 w 543853"/>
              <a:gd name="connsiteY9-252" fmla="*/ 506958 h 533403"/>
              <a:gd name="connsiteX10-253" fmla="*/ 390748 w 543853"/>
              <a:gd name="connsiteY10-254" fmla="*/ 504825 h 533403"/>
              <a:gd name="connsiteX11-255" fmla="*/ 457423 w 543853"/>
              <a:gd name="connsiteY11-256" fmla="*/ 400050 h 533403"/>
              <a:gd name="connsiteX12-257" fmla="*/ 485998 w 543853"/>
              <a:gd name="connsiteY12-258" fmla="*/ 352425 h 533403"/>
              <a:gd name="connsiteX13-259" fmla="*/ 514573 w 543853"/>
              <a:gd name="connsiteY13-260" fmla="*/ 295275 h 533403"/>
              <a:gd name="connsiteX14-261" fmla="*/ 533623 w 543853"/>
              <a:gd name="connsiteY14-262" fmla="*/ 219075 h 533403"/>
              <a:gd name="connsiteX15-263" fmla="*/ 533623 w 543853"/>
              <a:gd name="connsiteY15-264" fmla="*/ 142875 h 533403"/>
              <a:gd name="connsiteX16-265" fmla="*/ 543148 w 543853"/>
              <a:gd name="connsiteY16-266" fmla="*/ 85725 h 533403"/>
              <a:gd name="connsiteX17-267" fmla="*/ 543148 w 543853"/>
              <a:gd name="connsiteY17-268" fmla="*/ 19050 h 533403"/>
              <a:gd name="connsiteX18-269" fmla="*/ 524098 w 543853"/>
              <a:gd name="connsiteY18-270" fmla="*/ 0 h 533403"/>
              <a:gd name="connsiteX19-271" fmla="*/ 495523 w 543853"/>
              <a:gd name="connsiteY19-272" fmla="*/ 19050 h 533403"/>
              <a:gd name="connsiteX20-273" fmla="*/ 466948 w 543853"/>
              <a:gd name="connsiteY20-274" fmla="*/ 85725 h 533403"/>
              <a:gd name="connsiteX21-275" fmla="*/ 428848 w 543853"/>
              <a:gd name="connsiteY21-276" fmla="*/ 142875 h 533403"/>
              <a:gd name="connsiteX22-277" fmla="*/ 409798 w 543853"/>
              <a:gd name="connsiteY22-278" fmla="*/ 171450 h 533403"/>
              <a:gd name="connsiteX23-279" fmla="*/ 324073 w 543853"/>
              <a:gd name="connsiteY23-280" fmla="*/ 209550 h 533403"/>
              <a:gd name="connsiteX24-281" fmla="*/ 228823 w 543853"/>
              <a:gd name="connsiteY24-282" fmla="*/ 247650 h 533403"/>
              <a:gd name="connsiteX25-283" fmla="*/ 152623 w 543853"/>
              <a:gd name="connsiteY25-284" fmla="*/ 295275 h 533403"/>
              <a:gd name="connsiteX26-285" fmla="*/ 76423 w 543853"/>
              <a:gd name="connsiteY26-286" fmla="*/ 323850 h 533403"/>
              <a:gd name="connsiteX27-287" fmla="*/ 47848 w 543853"/>
              <a:gd name="connsiteY27-288" fmla="*/ 342900 h 533403"/>
              <a:gd name="connsiteX28-289" fmla="*/ 223 w 543853"/>
              <a:gd name="connsiteY28-290" fmla="*/ 323850 h 533403"/>
              <a:gd name="connsiteX0-291" fmla="*/ 223 w 543853"/>
              <a:gd name="connsiteY0-292" fmla="*/ 323850 h 533403"/>
              <a:gd name="connsiteX1-293" fmla="*/ 28798 w 543853"/>
              <a:gd name="connsiteY1-294" fmla="*/ 428625 h 533403"/>
              <a:gd name="connsiteX2-295" fmla="*/ 57373 w 543853"/>
              <a:gd name="connsiteY2-296" fmla="*/ 428625 h 533403"/>
              <a:gd name="connsiteX3-297" fmla="*/ 76423 w 543853"/>
              <a:gd name="connsiteY3-298" fmla="*/ 466725 h 533403"/>
              <a:gd name="connsiteX4-299" fmla="*/ 104998 w 543853"/>
              <a:gd name="connsiteY4-300" fmla="*/ 495300 h 533403"/>
              <a:gd name="connsiteX5-301" fmla="*/ 114523 w 543853"/>
              <a:gd name="connsiteY5-302" fmla="*/ 504825 h 533403"/>
              <a:gd name="connsiteX6-303" fmla="*/ 162148 w 543853"/>
              <a:gd name="connsiteY6-304" fmla="*/ 504825 h 533403"/>
              <a:gd name="connsiteX7-305" fmla="*/ 228823 w 543853"/>
              <a:gd name="connsiteY7-306" fmla="*/ 504825 h 533403"/>
              <a:gd name="connsiteX8-307" fmla="*/ 276448 w 543853"/>
              <a:gd name="connsiteY8-308" fmla="*/ 533400 h 533403"/>
              <a:gd name="connsiteX9-309" fmla="*/ 349236 w 543853"/>
              <a:gd name="connsiteY9-310" fmla="*/ 506958 h 533403"/>
              <a:gd name="connsiteX10-311" fmla="*/ 390748 w 543853"/>
              <a:gd name="connsiteY10-312" fmla="*/ 504825 h 533403"/>
              <a:gd name="connsiteX11-313" fmla="*/ 457423 w 543853"/>
              <a:gd name="connsiteY11-314" fmla="*/ 400050 h 533403"/>
              <a:gd name="connsiteX12-315" fmla="*/ 485998 w 543853"/>
              <a:gd name="connsiteY12-316" fmla="*/ 352425 h 533403"/>
              <a:gd name="connsiteX13-317" fmla="*/ 514573 w 543853"/>
              <a:gd name="connsiteY13-318" fmla="*/ 295275 h 533403"/>
              <a:gd name="connsiteX14-319" fmla="*/ 533623 w 543853"/>
              <a:gd name="connsiteY14-320" fmla="*/ 219075 h 533403"/>
              <a:gd name="connsiteX15-321" fmla="*/ 533623 w 543853"/>
              <a:gd name="connsiteY15-322" fmla="*/ 142875 h 533403"/>
              <a:gd name="connsiteX16-323" fmla="*/ 543148 w 543853"/>
              <a:gd name="connsiteY16-324" fmla="*/ 85725 h 533403"/>
              <a:gd name="connsiteX17-325" fmla="*/ 543148 w 543853"/>
              <a:gd name="connsiteY17-326" fmla="*/ 19050 h 533403"/>
              <a:gd name="connsiteX18-327" fmla="*/ 524098 w 543853"/>
              <a:gd name="connsiteY18-328" fmla="*/ 0 h 533403"/>
              <a:gd name="connsiteX19-329" fmla="*/ 495523 w 543853"/>
              <a:gd name="connsiteY19-330" fmla="*/ 19050 h 533403"/>
              <a:gd name="connsiteX20-331" fmla="*/ 466948 w 543853"/>
              <a:gd name="connsiteY20-332" fmla="*/ 85725 h 533403"/>
              <a:gd name="connsiteX21-333" fmla="*/ 428848 w 543853"/>
              <a:gd name="connsiteY21-334" fmla="*/ 142875 h 533403"/>
              <a:gd name="connsiteX22-335" fmla="*/ 409798 w 543853"/>
              <a:gd name="connsiteY22-336" fmla="*/ 171450 h 533403"/>
              <a:gd name="connsiteX23-337" fmla="*/ 324073 w 543853"/>
              <a:gd name="connsiteY23-338" fmla="*/ 209550 h 533403"/>
              <a:gd name="connsiteX24-339" fmla="*/ 228823 w 543853"/>
              <a:gd name="connsiteY24-340" fmla="*/ 247650 h 533403"/>
              <a:gd name="connsiteX25-341" fmla="*/ 152623 w 543853"/>
              <a:gd name="connsiteY25-342" fmla="*/ 295275 h 533403"/>
              <a:gd name="connsiteX26-343" fmla="*/ 76423 w 543853"/>
              <a:gd name="connsiteY26-344" fmla="*/ 323850 h 533403"/>
              <a:gd name="connsiteX27-345" fmla="*/ 47848 w 543853"/>
              <a:gd name="connsiteY27-346" fmla="*/ 342900 h 533403"/>
              <a:gd name="connsiteX28-347" fmla="*/ 223 w 543853"/>
              <a:gd name="connsiteY28-348" fmla="*/ 323850 h 533403"/>
              <a:gd name="connsiteX0-349" fmla="*/ 223 w 543853"/>
              <a:gd name="connsiteY0-350" fmla="*/ 323850 h 533920"/>
              <a:gd name="connsiteX1-351" fmla="*/ 28798 w 543853"/>
              <a:gd name="connsiteY1-352" fmla="*/ 428625 h 533920"/>
              <a:gd name="connsiteX2-353" fmla="*/ 57373 w 543853"/>
              <a:gd name="connsiteY2-354" fmla="*/ 428625 h 533920"/>
              <a:gd name="connsiteX3-355" fmla="*/ 76423 w 543853"/>
              <a:gd name="connsiteY3-356" fmla="*/ 466725 h 533920"/>
              <a:gd name="connsiteX4-357" fmla="*/ 104998 w 543853"/>
              <a:gd name="connsiteY4-358" fmla="*/ 495300 h 533920"/>
              <a:gd name="connsiteX5-359" fmla="*/ 114523 w 543853"/>
              <a:gd name="connsiteY5-360" fmla="*/ 504825 h 533920"/>
              <a:gd name="connsiteX6-361" fmla="*/ 162148 w 543853"/>
              <a:gd name="connsiteY6-362" fmla="*/ 504825 h 533920"/>
              <a:gd name="connsiteX7-363" fmla="*/ 228823 w 543853"/>
              <a:gd name="connsiteY7-364" fmla="*/ 504825 h 533920"/>
              <a:gd name="connsiteX8-365" fmla="*/ 276448 w 543853"/>
              <a:gd name="connsiteY8-366" fmla="*/ 533400 h 533920"/>
              <a:gd name="connsiteX9-367" fmla="*/ 349236 w 543853"/>
              <a:gd name="connsiteY9-368" fmla="*/ 524017 h 533920"/>
              <a:gd name="connsiteX10-369" fmla="*/ 390748 w 543853"/>
              <a:gd name="connsiteY10-370" fmla="*/ 504825 h 533920"/>
              <a:gd name="connsiteX11-371" fmla="*/ 457423 w 543853"/>
              <a:gd name="connsiteY11-372" fmla="*/ 400050 h 533920"/>
              <a:gd name="connsiteX12-373" fmla="*/ 485998 w 543853"/>
              <a:gd name="connsiteY12-374" fmla="*/ 352425 h 533920"/>
              <a:gd name="connsiteX13-375" fmla="*/ 514573 w 543853"/>
              <a:gd name="connsiteY13-376" fmla="*/ 295275 h 533920"/>
              <a:gd name="connsiteX14-377" fmla="*/ 533623 w 543853"/>
              <a:gd name="connsiteY14-378" fmla="*/ 219075 h 533920"/>
              <a:gd name="connsiteX15-379" fmla="*/ 533623 w 543853"/>
              <a:gd name="connsiteY15-380" fmla="*/ 142875 h 533920"/>
              <a:gd name="connsiteX16-381" fmla="*/ 543148 w 543853"/>
              <a:gd name="connsiteY16-382" fmla="*/ 85725 h 533920"/>
              <a:gd name="connsiteX17-383" fmla="*/ 543148 w 543853"/>
              <a:gd name="connsiteY17-384" fmla="*/ 19050 h 533920"/>
              <a:gd name="connsiteX18-385" fmla="*/ 524098 w 543853"/>
              <a:gd name="connsiteY18-386" fmla="*/ 0 h 533920"/>
              <a:gd name="connsiteX19-387" fmla="*/ 495523 w 543853"/>
              <a:gd name="connsiteY19-388" fmla="*/ 19050 h 533920"/>
              <a:gd name="connsiteX20-389" fmla="*/ 466948 w 543853"/>
              <a:gd name="connsiteY20-390" fmla="*/ 85725 h 533920"/>
              <a:gd name="connsiteX21-391" fmla="*/ 428848 w 543853"/>
              <a:gd name="connsiteY21-392" fmla="*/ 142875 h 533920"/>
              <a:gd name="connsiteX22-393" fmla="*/ 409798 w 543853"/>
              <a:gd name="connsiteY22-394" fmla="*/ 171450 h 533920"/>
              <a:gd name="connsiteX23-395" fmla="*/ 324073 w 543853"/>
              <a:gd name="connsiteY23-396" fmla="*/ 209550 h 533920"/>
              <a:gd name="connsiteX24-397" fmla="*/ 228823 w 543853"/>
              <a:gd name="connsiteY24-398" fmla="*/ 247650 h 533920"/>
              <a:gd name="connsiteX25-399" fmla="*/ 152623 w 543853"/>
              <a:gd name="connsiteY25-400" fmla="*/ 295275 h 533920"/>
              <a:gd name="connsiteX26-401" fmla="*/ 76423 w 543853"/>
              <a:gd name="connsiteY26-402" fmla="*/ 323850 h 533920"/>
              <a:gd name="connsiteX27-403" fmla="*/ 47848 w 543853"/>
              <a:gd name="connsiteY27-404" fmla="*/ 342900 h 533920"/>
              <a:gd name="connsiteX28-405" fmla="*/ 223 w 543853"/>
              <a:gd name="connsiteY28-406" fmla="*/ 323850 h 533920"/>
              <a:gd name="connsiteX0-407" fmla="*/ 223 w 543853"/>
              <a:gd name="connsiteY0-408" fmla="*/ 323850 h 533920"/>
              <a:gd name="connsiteX1-409" fmla="*/ 28798 w 543853"/>
              <a:gd name="connsiteY1-410" fmla="*/ 428625 h 533920"/>
              <a:gd name="connsiteX2-411" fmla="*/ 57373 w 543853"/>
              <a:gd name="connsiteY2-412" fmla="*/ 428625 h 533920"/>
              <a:gd name="connsiteX3-413" fmla="*/ 76423 w 543853"/>
              <a:gd name="connsiteY3-414" fmla="*/ 466725 h 533920"/>
              <a:gd name="connsiteX4-415" fmla="*/ 104998 w 543853"/>
              <a:gd name="connsiteY4-416" fmla="*/ 495300 h 533920"/>
              <a:gd name="connsiteX5-417" fmla="*/ 114523 w 543853"/>
              <a:gd name="connsiteY5-418" fmla="*/ 504825 h 533920"/>
              <a:gd name="connsiteX6-419" fmla="*/ 155324 w 543853"/>
              <a:gd name="connsiteY6-420" fmla="*/ 525296 h 533920"/>
              <a:gd name="connsiteX7-421" fmla="*/ 228823 w 543853"/>
              <a:gd name="connsiteY7-422" fmla="*/ 504825 h 533920"/>
              <a:gd name="connsiteX8-423" fmla="*/ 276448 w 543853"/>
              <a:gd name="connsiteY8-424" fmla="*/ 533400 h 533920"/>
              <a:gd name="connsiteX9-425" fmla="*/ 349236 w 543853"/>
              <a:gd name="connsiteY9-426" fmla="*/ 524017 h 533920"/>
              <a:gd name="connsiteX10-427" fmla="*/ 390748 w 543853"/>
              <a:gd name="connsiteY10-428" fmla="*/ 504825 h 533920"/>
              <a:gd name="connsiteX11-429" fmla="*/ 457423 w 543853"/>
              <a:gd name="connsiteY11-430" fmla="*/ 400050 h 533920"/>
              <a:gd name="connsiteX12-431" fmla="*/ 485998 w 543853"/>
              <a:gd name="connsiteY12-432" fmla="*/ 352425 h 533920"/>
              <a:gd name="connsiteX13-433" fmla="*/ 514573 w 543853"/>
              <a:gd name="connsiteY13-434" fmla="*/ 295275 h 533920"/>
              <a:gd name="connsiteX14-435" fmla="*/ 533623 w 543853"/>
              <a:gd name="connsiteY14-436" fmla="*/ 219075 h 533920"/>
              <a:gd name="connsiteX15-437" fmla="*/ 533623 w 543853"/>
              <a:gd name="connsiteY15-438" fmla="*/ 142875 h 533920"/>
              <a:gd name="connsiteX16-439" fmla="*/ 543148 w 543853"/>
              <a:gd name="connsiteY16-440" fmla="*/ 85725 h 533920"/>
              <a:gd name="connsiteX17-441" fmla="*/ 543148 w 543853"/>
              <a:gd name="connsiteY17-442" fmla="*/ 19050 h 533920"/>
              <a:gd name="connsiteX18-443" fmla="*/ 524098 w 543853"/>
              <a:gd name="connsiteY18-444" fmla="*/ 0 h 533920"/>
              <a:gd name="connsiteX19-445" fmla="*/ 495523 w 543853"/>
              <a:gd name="connsiteY19-446" fmla="*/ 19050 h 533920"/>
              <a:gd name="connsiteX20-447" fmla="*/ 466948 w 543853"/>
              <a:gd name="connsiteY20-448" fmla="*/ 85725 h 533920"/>
              <a:gd name="connsiteX21-449" fmla="*/ 428848 w 543853"/>
              <a:gd name="connsiteY21-450" fmla="*/ 142875 h 533920"/>
              <a:gd name="connsiteX22-451" fmla="*/ 409798 w 543853"/>
              <a:gd name="connsiteY22-452" fmla="*/ 171450 h 533920"/>
              <a:gd name="connsiteX23-453" fmla="*/ 324073 w 543853"/>
              <a:gd name="connsiteY23-454" fmla="*/ 209550 h 533920"/>
              <a:gd name="connsiteX24-455" fmla="*/ 228823 w 543853"/>
              <a:gd name="connsiteY24-456" fmla="*/ 247650 h 533920"/>
              <a:gd name="connsiteX25-457" fmla="*/ 152623 w 543853"/>
              <a:gd name="connsiteY25-458" fmla="*/ 295275 h 533920"/>
              <a:gd name="connsiteX26-459" fmla="*/ 76423 w 543853"/>
              <a:gd name="connsiteY26-460" fmla="*/ 323850 h 533920"/>
              <a:gd name="connsiteX27-461" fmla="*/ 47848 w 543853"/>
              <a:gd name="connsiteY27-462" fmla="*/ 342900 h 533920"/>
              <a:gd name="connsiteX28-463" fmla="*/ 223 w 543853"/>
              <a:gd name="connsiteY28-464" fmla="*/ 323850 h 533920"/>
              <a:gd name="connsiteX0-465" fmla="*/ 223 w 543853"/>
              <a:gd name="connsiteY0-466" fmla="*/ 323850 h 533920"/>
              <a:gd name="connsiteX1-467" fmla="*/ 28798 w 543853"/>
              <a:gd name="connsiteY1-468" fmla="*/ 428625 h 533920"/>
              <a:gd name="connsiteX2-469" fmla="*/ 57373 w 543853"/>
              <a:gd name="connsiteY2-470" fmla="*/ 428625 h 533920"/>
              <a:gd name="connsiteX3-471" fmla="*/ 76423 w 543853"/>
              <a:gd name="connsiteY3-472" fmla="*/ 466725 h 533920"/>
              <a:gd name="connsiteX4-473" fmla="*/ 104998 w 543853"/>
              <a:gd name="connsiteY4-474" fmla="*/ 495300 h 533920"/>
              <a:gd name="connsiteX5-475" fmla="*/ 114523 w 543853"/>
              <a:gd name="connsiteY5-476" fmla="*/ 504825 h 533920"/>
              <a:gd name="connsiteX6-477" fmla="*/ 155324 w 543853"/>
              <a:gd name="connsiteY6-478" fmla="*/ 525296 h 533920"/>
              <a:gd name="connsiteX7-479" fmla="*/ 228823 w 543853"/>
              <a:gd name="connsiteY7-480" fmla="*/ 504825 h 533920"/>
              <a:gd name="connsiteX8-481" fmla="*/ 276448 w 543853"/>
              <a:gd name="connsiteY8-482" fmla="*/ 533400 h 533920"/>
              <a:gd name="connsiteX9-483" fmla="*/ 349236 w 543853"/>
              <a:gd name="connsiteY9-484" fmla="*/ 524017 h 533920"/>
              <a:gd name="connsiteX10-485" fmla="*/ 390748 w 543853"/>
              <a:gd name="connsiteY10-486" fmla="*/ 504825 h 533920"/>
              <a:gd name="connsiteX11-487" fmla="*/ 464247 w 543853"/>
              <a:gd name="connsiteY11-488" fmla="*/ 410286 h 533920"/>
              <a:gd name="connsiteX12-489" fmla="*/ 485998 w 543853"/>
              <a:gd name="connsiteY12-490" fmla="*/ 352425 h 533920"/>
              <a:gd name="connsiteX13-491" fmla="*/ 514573 w 543853"/>
              <a:gd name="connsiteY13-492" fmla="*/ 295275 h 533920"/>
              <a:gd name="connsiteX14-493" fmla="*/ 533623 w 543853"/>
              <a:gd name="connsiteY14-494" fmla="*/ 219075 h 533920"/>
              <a:gd name="connsiteX15-495" fmla="*/ 533623 w 543853"/>
              <a:gd name="connsiteY15-496" fmla="*/ 142875 h 533920"/>
              <a:gd name="connsiteX16-497" fmla="*/ 543148 w 543853"/>
              <a:gd name="connsiteY16-498" fmla="*/ 85725 h 533920"/>
              <a:gd name="connsiteX17-499" fmla="*/ 543148 w 543853"/>
              <a:gd name="connsiteY17-500" fmla="*/ 19050 h 533920"/>
              <a:gd name="connsiteX18-501" fmla="*/ 524098 w 543853"/>
              <a:gd name="connsiteY18-502" fmla="*/ 0 h 533920"/>
              <a:gd name="connsiteX19-503" fmla="*/ 495523 w 543853"/>
              <a:gd name="connsiteY19-504" fmla="*/ 19050 h 533920"/>
              <a:gd name="connsiteX20-505" fmla="*/ 466948 w 543853"/>
              <a:gd name="connsiteY20-506" fmla="*/ 85725 h 533920"/>
              <a:gd name="connsiteX21-507" fmla="*/ 428848 w 543853"/>
              <a:gd name="connsiteY21-508" fmla="*/ 142875 h 533920"/>
              <a:gd name="connsiteX22-509" fmla="*/ 409798 w 543853"/>
              <a:gd name="connsiteY22-510" fmla="*/ 171450 h 533920"/>
              <a:gd name="connsiteX23-511" fmla="*/ 324073 w 543853"/>
              <a:gd name="connsiteY23-512" fmla="*/ 209550 h 533920"/>
              <a:gd name="connsiteX24-513" fmla="*/ 228823 w 543853"/>
              <a:gd name="connsiteY24-514" fmla="*/ 247650 h 533920"/>
              <a:gd name="connsiteX25-515" fmla="*/ 152623 w 543853"/>
              <a:gd name="connsiteY25-516" fmla="*/ 295275 h 533920"/>
              <a:gd name="connsiteX26-517" fmla="*/ 76423 w 543853"/>
              <a:gd name="connsiteY26-518" fmla="*/ 323850 h 533920"/>
              <a:gd name="connsiteX27-519" fmla="*/ 47848 w 543853"/>
              <a:gd name="connsiteY27-520" fmla="*/ 342900 h 533920"/>
              <a:gd name="connsiteX28-521" fmla="*/ 223 w 543853"/>
              <a:gd name="connsiteY28-522" fmla="*/ 323850 h 533920"/>
              <a:gd name="connsiteX0-523" fmla="*/ 223 w 543853"/>
              <a:gd name="connsiteY0-524" fmla="*/ 323850 h 533920"/>
              <a:gd name="connsiteX1-525" fmla="*/ 28798 w 543853"/>
              <a:gd name="connsiteY1-526" fmla="*/ 428625 h 533920"/>
              <a:gd name="connsiteX2-527" fmla="*/ 57373 w 543853"/>
              <a:gd name="connsiteY2-528" fmla="*/ 428625 h 533920"/>
              <a:gd name="connsiteX3-529" fmla="*/ 76423 w 543853"/>
              <a:gd name="connsiteY3-530" fmla="*/ 466725 h 533920"/>
              <a:gd name="connsiteX4-531" fmla="*/ 104998 w 543853"/>
              <a:gd name="connsiteY4-532" fmla="*/ 495300 h 533920"/>
              <a:gd name="connsiteX5-533" fmla="*/ 114523 w 543853"/>
              <a:gd name="connsiteY5-534" fmla="*/ 504825 h 533920"/>
              <a:gd name="connsiteX6-535" fmla="*/ 155324 w 543853"/>
              <a:gd name="connsiteY6-536" fmla="*/ 525296 h 533920"/>
              <a:gd name="connsiteX7-537" fmla="*/ 228823 w 543853"/>
              <a:gd name="connsiteY7-538" fmla="*/ 504825 h 533920"/>
              <a:gd name="connsiteX8-539" fmla="*/ 276448 w 543853"/>
              <a:gd name="connsiteY8-540" fmla="*/ 533400 h 533920"/>
              <a:gd name="connsiteX9-541" fmla="*/ 349236 w 543853"/>
              <a:gd name="connsiteY9-542" fmla="*/ 524017 h 533920"/>
              <a:gd name="connsiteX10-543" fmla="*/ 390748 w 543853"/>
              <a:gd name="connsiteY10-544" fmla="*/ 504825 h 533920"/>
              <a:gd name="connsiteX11-545" fmla="*/ 464247 w 543853"/>
              <a:gd name="connsiteY11-546" fmla="*/ 410286 h 533920"/>
              <a:gd name="connsiteX12-547" fmla="*/ 485998 w 543853"/>
              <a:gd name="connsiteY12-548" fmla="*/ 352425 h 533920"/>
              <a:gd name="connsiteX13-549" fmla="*/ 528220 w 543853"/>
              <a:gd name="connsiteY13-550" fmla="*/ 291863 h 533920"/>
              <a:gd name="connsiteX14-551" fmla="*/ 533623 w 543853"/>
              <a:gd name="connsiteY14-552" fmla="*/ 219075 h 533920"/>
              <a:gd name="connsiteX15-553" fmla="*/ 533623 w 543853"/>
              <a:gd name="connsiteY15-554" fmla="*/ 142875 h 533920"/>
              <a:gd name="connsiteX16-555" fmla="*/ 543148 w 543853"/>
              <a:gd name="connsiteY16-556" fmla="*/ 85725 h 533920"/>
              <a:gd name="connsiteX17-557" fmla="*/ 543148 w 543853"/>
              <a:gd name="connsiteY17-558" fmla="*/ 19050 h 533920"/>
              <a:gd name="connsiteX18-559" fmla="*/ 524098 w 543853"/>
              <a:gd name="connsiteY18-560" fmla="*/ 0 h 533920"/>
              <a:gd name="connsiteX19-561" fmla="*/ 495523 w 543853"/>
              <a:gd name="connsiteY19-562" fmla="*/ 19050 h 533920"/>
              <a:gd name="connsiteX20-563" fmla="*/ 466948 w 543853"/>
              <a:gd name="connsiteY20-564" fmla="*/ 85725 h 533920"/>
              <a:gd name="connsiteX21-565" fmla="*/ 428848 w 543853"/>
              <a:gd name="connsiteY21-566" fmla="*/ 142875 h 533920"/>
              <a:gd name="connsiteX22-567" fmla="*/ 409798 w 543853"/>
              <a:gd name="connsiteY22-568" fmla="*/ 171450 h 533920"/>
              <a:gd name="connsiteX23-569" fmla="*/ 324073 w 543853"/>
              <a:gd name="connsiteY23-570" fmla="*/ 209550 h 533920"/>
              <a:gd name="connsiteX24-571" fmla="*/ 228823 w 543853"/>
              <a:gd name="connsiteY24-572" fmla="*/ 247650 h 533920"/>
              <a:gd name="connsiteX25-573" fmla="*/ 152623 w 543853"/>
              <a:gd name="connsiteY25-574" fmla="*/ 295275 h 533920"/>
              <a:gd name="connsiteX26-575" fmla="*/ 76423 w 543853"/>
              <a:gd name="connsiteY26-576" fmla="*/ 323850 h 533920"/>
              <a:gd name="connsiteX27-577" fmla="*/ 47848 w 543853"/>
              <a:gd name="connsiteY27-578" fmla="*/ 342900 h 533920"/>
              <a:gd name="connsiteX28-579" fmla="*/ 223 w 543853"/>
              <a:gd name="connsiteY28-580" fmla="*/ 323850 h 533920"/>
              <a:gd name="connsiteX0-581" fmla="*/ 223 w 543853"/>
              <a:gd name="connsiteY0-582" fmla="*/ 323850 h 533920"/>
              <a:gd name="connsiteX1-583" fmla="*/ 28798 w 543853"/>
              <a:gd name="connsiteY1-584" fmla="*/ 428625 h 533920"/>
              <a:gd name="connsiteX2-585" fmla="*/ 57373 w 543853"/>
              <a:gd name="connsiteY2-586" fmla="*/ 428625 h 533920"/>
              <a:gd name="connsiteX3-587" fmla="*/ 76423 w 543853"/>
              <a:gd name="connsiteY3-588" fmla="*/ 466725 h 533920"/>
              <a:gd name="connsiteX4-589" fmla="*/ 104998 w 543853"/>
              <a:gd name="connsiteY4-590" fmla="*/ 495300 h 533920"/>
              <a:gd name="connsiteX5-591" fmla="*/ 114523 w 543853"/>
              <a:gd name="connsiteY5-592" fmla="*/ 504825 h 533920"/>
              <a:gd name="connsiteX6-593" fmla="*/ 155324 w 543853"/>
              <a:gd name="connsiteY6-594" fmla="*/ 525296 h 533920"/>
              <a:gd name="connsiteX7-595" fmla="*/ 228823 w 543853"/>
              <a:gd name="connsiteY7-596" fmla="*/ 504825 h 533920"/>
              <a:gd name="connsiteX8-597" fmla="*/ 276448 w 543853"/>
              <a:gd name="connsiteY8-598" fmla="*/ 533400 h 533920"/>
              <a:gd name="connsiteX9-599" fmla="*/ 349236 w 543853"/>
              <a:gd name="connsiteY9-600" fmla="*/ 524017 h 533920"/>
              <a:gd name="connsiteX10-601" fmla="*/ 390748 w 543853"/>
              <a:gd name="connsiteY10-602" fmla="*/ 504825 h 533920"/>
              <a:gd name="connsiteX11-603" fmla="*/ 464247 w 543853"/>
              <a:gd name="connsiteY11-604" fmla="*/ 410286 h 533920"/>
              <a:gd name="connsiteX12-605" fmla="*/ 485998 w 543853"/>
              <a:gd name="connsiteY12-606" fmla="*/ 352425 h 533920"/>
              <a:gd name="connsiteX13-607" fmla="*/ 528220 w 543853"/>
              <a:gd name="connsiteY13-608" fmla="*/ 291863 h 533920"/>
              <a:gd name="connsiteX14-609" fmla="*/ 537035 w 543853"/>
              <a:gd name="connsiteY14-610" fmla="*/ 215663 h 533920"/>
              <a:gd name="connsiteX15-611" fmla="*/ 533623 w 543853"/>
              <a:gd name="connsiteY15-612" fmla="*/ 142875 h 533920"/>
              <a:gd name="connsiteX16-613" fmla="*/ 543148 w 543853"/>
              <a:gd name="connsiteY16-614" fmla="*/ 85725 h 533920"/>
              <a:gd name="connsiteX17-615" fmla="*/ 543148 w 543853"/>
              <a:gd name="connsiteY17-616" fmla="*/ 19050 h 533920"/>
              <a:gd name="connsiteX18-617" fmla="*/ 524098 w 543853"/>
              <a:gd name="connsiteY18-618" fmla="*/ 0 h 533920"/>
              <a:gd name="connsiteX19-619" fmla="*/ 495523 w 543853"/>
              <a:gd name="connsiteY19-620" fmla="*/ 19050 h 533920"/>
              <a:gd name="connsiteX20-621" fmla="*/ 466948 w 543853"/>
              <a:gd name="connsiteY20-622" fmla="*/ 85725 h 533920"/>
              <a:gd name="connsiteX21-623" fmla="*/ 428848 w 543853"/>
              <a:gd name="connsiteY21-624" fmla="*/ 142875 h 533920"/>
              <a:gd name="connsiteX22-625" fmla="*/ 409798 w 543853"/>
              <a:gd name="connsiteY22-626" fmla="*/ 171450 h 533920"/>
              <a:gd name="connsiteX23-627" fmla="*/ 324073 w 543853"/>
              <a:gd name="connsiteY23-628" fmla="*/ 209550 h 533920"/>
              <a:gd name="connsiteX24-629" fmla="*/ 228823 w 543853"/>
              <a:gd name="connsiteY24-630" fmla="*/ 247650 h 533920"/>
              <a:gd name="connsiteX25-631" fmla="*/ 152623 w 543853"/>
              <a:gd name="connsiteY25-632" fmla="*/ 295275 h 533920"/>
              <a:gd name="connsiteX26-633" fmla="*/ 76423 w 543853"/>
              <a:gd name="connsiteY26-634" fmla="*/ 323850 h 533920"/>
              <a:gd name="connsiteX27-635" fmla="*/ 47848 w 543853"/>
              <a:gd name="connsiteY27-636" fmla="*/ 342900 h 533920"/>
              <a:gd name="connsiteX28-637" fmla="*/ 223 w 543853"/>
              <a:gd name="connsiteY28-638" fmla="*/ 323850 h 533920"/>
              <a:gd name="connsiteX0-639" fmla="*/ 223 w 544195"/>
              <a:gd name="connsiteY0-640" fmla="*/ 323850 h 533920"/>
              <a:gd name="connsiteX1-641" fmla="*/ 28798 w 544195"/>
              <a:gd name="connsiteY1-642" fmla="*/ 428625 h 533920"/>
              <a:gd name="connsiteX2-643" fmla="*/ 57373 w 544195"/>
              <a:gd name="connsiteY2-644" fmla="*/ 428625 h 533920"/>
              <a:gd name="connsiteX3-645" fmla="*/ 76423 w 544195"/>
              <a:gd name="connsiteY3-646" fmla="*/ 466725 h 533920"/>
              <a:gd name="connsiteX4-647" fmla="*/ 104998 w 544195"/>
              <a:gd name="connsiteY4-648" fmla="*/ 495300 h 533920"/>
              <a:gd name="connsiteX5-649" fmla="*/ 114523 w 544195"/>
              <a:gd name="connsiteY5-650" fmla="*/ 504825 h 533920"/>
              <a:gd name="connsiteX6-651" fmla="*/ 155324 w 544195"/>
              <a:gd name="connsiteY6-652" fmla="*/ 525296 h 533920"/>
              <a:gd name="connsiteX7-653" fmla="*/ 228823 w 544195"/>
              <a:gd name="connsiteY7-654" fmla="*/ 504825 h 533920"/>
              <a:gd name="connsiteX8-655" fmla="*/ 276448 w 544195"/>
              <a:gd name="connsiteY8-656" fmla="*/ 533400 h 533920"/>
              <a:gd name="connsiteX9-657" fmla="*/ 349236 w 544195"/>
              <a:gd name="connsiteY9-658" fmla="*/ 524017 h 533920"/>
              <a:gd name="connsiteX10-659" fmla="*/ 390748 w 544195"/>
              <a:gd name="connsiteY10-660" fmla="*/ 504825 h 533920"/>
              <a:gd name="connsiteX11-661" fmla="*/ 464247 w 544195"/>
              <a:gd name="connsiteY11-662" fmla="*/ 410286 h 533920"/>
              <a:gd name="connsiteX12-663" fmla="*/ 485998 w 544195"/>
              <a:gd name="connsiteY12-664" fmla="*/ 352425 h 533920"/>
              <a:gd name="connsiteX13-665" fmla="*/ 528220 w 544195"/>
              <a:gd name="connsiteY13-666" fmla="*/ 291863 h 533920"/>
              <a:gd name="connsiteX14-667" fmla="*/ 537035 w 544195"/>
              <a:gd name="connsiteY14-668" fmla="*/ 215663 h 533920"/>
              <a:gd name="connsiteX15-669" fmla="*/ 543859 w 544195"/>
              <a:gd name="connsiteY15-670" fmla="*/ 139463 h 533920"/>
              <a:gd name="connsiteX16-671" fmla="*/ 543148 w 544195"/>
              <a:gd name="connsiteY16-672" fmla="*/ 85725 h 533920"/>
              <a:gd name="connsiteX17-673" fmla="*/ 543148 w 544195"/>
              <a:gd name="connsiteY17-674" fmla="*/ 19050 h 533920"/>
              <a:gd name="connsiteX18-675" fmla="*/ 524098 w 544195"/>
              <a:gd name="connsiteY18-676" fmla="*/ 0 h 533920"/>
              <a:gd name="connsiteX19-677" fmla="*/ 495523 w 544195"/>
              <a:gd name="connsiteY19-678" fmla="*/ 19050 h 533920"/>
              <a:gd name="connsiteX20-679" fmla="*/ 466948 w 544195"/>
              <a:gd name="connsiteY20-680" fmla="*/ 85725 h 533920"/>
              <a:gd name="connsiteX21-681" fmla="*/ 428848 w 544195"/>
              <a:gd name="connsiteY21-682" fmla="*/ 142875 h 533920"/>
              <a:gd name="connsiteX22-683" fmla="*/ 409798 w 544195"/>
              <a:gd name="connsiteY22-684" fmla="*/ 171450 h 533920"/>
              <a:gd name="connsiteX23-685" fmla="*/ 324073 w 544195"/>
              <a:gd name="connsiteY23-686" fmla="*/ 209550 h 533920"/>
              <a:gd name="connsiteX24-687" fmla="*/ 228823 w 544195"/>
              <a:gd name="connsiteY24-688" fmla="*/ 247650 h 533920"/>
              <a:gd name="connsiteX25-689" fmla="*/ 152623 w 544195"/>
              <a:gd name="connsiteY25-690" fmla="*/ 295275 h 533920"/>
              <a:gd name="connsiteX26-691" fmla="*/ 76423 w 544195"/>
              <a:gd name="connsiteY26-692" fmla="*/ 323850 h 533920"/>
              <a:gd name="connsiteX27-693" fmla="*/ 47848 w 544195"/>
              <a:gd name="connsiteY27-694" fmla="*/ 342900 h 533920"/>
              <a:gd name="connsiteX28-695" fmla="*/ 223 w 544195"/>
              <a:gd name="connsiteY28-696" fmla="*/ 323850 h 533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Freeform: Shape 67"/>
          <p:cNvSpPr/>
          <p:nvPr/>
        </p:nvSpPr>
        <p:spPr>
          <a:xfrm>
            <a:off x="237191" y="6358120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Freeform: Shape 68"/>
          <p:cNvSpPr/>
          <p:nvPr/>
        </p:nvSpPr>
        <p:spPr>
          <a:xfrm>
            <a:off x="470951" y="5861010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0" name="n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9571" y="4117851"/>
            <a:ext cx="725993" cy="1522897"/>
          </a:xfrm>
          <a:prstGeom prst="rect">
            <a:avLst/>
          </a:prstGeom>
        </p:spPr>
      </p:pic>
      <p:pic>
        <p:nvPicPr>
          <p:cNvPr id="71" name="n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6907" y="4096896"/>
            <a:ext cx="869945" cy="1824862"/>
          </a:xfrm>
          <a:prstGeom prst="rect">
            <a:avLst/>
          </a:prstGeom>
        </p:spPr>
      </p:pic>
      <p:pic>
        <p:nvPicPr>
          <p:cNvPr id="72" name="n4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653" y="4231754"/>
            <a:ext cx="825397" cy="1731414"/>
          </a:xfrm>
          <a:prstGeom prst="rect">
            <a:avLst/>
          </a:prstGeom>
        </p:spPr>
      </p:pic>
      <p:pic>
        <p:nvPicPr>
          <p:cNvPr id="73" name="n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5844" y="4057526"/>
            <a:ext cx="825397" cy="1731414"/>
          </a:xfrm>
          <a:prstGeom prst="rect">
            <a:avLst/>
          </a:prstGeom>
        </p:spPr>
      </p:pic>
      <p:pic>
        <p:nvPicPr>
          <p:cNvPr id="80" name="Picture 12" descr="Explosion Animated Gif - ClipArt Best">
            <a:hlinkClick r:id="rId31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814431" y="4870135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0377054" y="3321933"/>
            <a:ext cx="2043735" cy="3743626"/>
            <a:chOff x="15565581" y="4982899"/>
            <a:chExt cx="3065602" cy="5615439"/>
          </a:xfrm>
        </p:grpSpPr>
        <p:pic>
          <p:nvPicPr>
            <p:cNvPr id="79" name="Picture 6" descr="Free Clipart: Colored Wooden Stick | qubodup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30669">
              <a:off x="13517227" y="7272366"/>
              <a:ext cx="5584647" cy="1005714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5"/>
            <p:cNvPicPr>
              <a:picLocks noChangeAspect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>
            <a:xfrm>
              <a:off x="15565581" y="5243574"/>
              <a:ext cx="3065602" cy="5354764"/>
            </a:xfrm>
            <a:prstGeom prst="rect">
              <a:avLst/>
            </a:prstGeom>
          </p:spPr>
        </p:pic>
      </p:grp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899">
            <a:off x="11043968" y="4652985"/>
            <a:ext cx="918983" cy="9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/>
          <p:cNvSpPr/>
          <p:nvPr/>
        </p:nvSpPr>
        <p:spPr>
          <a:xfrm>
            <a:off x="1839363" y="6320733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Freeform: Shape 88"/>
          <p:cNvSpPr/>
          <p:nvPr/>
        </p:nvSpPr>
        <p:spPr>
          <a:xfrm>
            <a:off x="1525739" y="6162853"/>
            <a:ext cx="362797" cy="355947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-1" fmla="*/ 223 w 543853"/>
              <a:gd name="connsiteY0-2" fmla="*/ 323850 h 533933"/>
              <a:gd name="connsiteX1-3" fmla="*/ 28798 w 543853"/>
              <a:gd name="connsiteY1-4" fmla="*/ 428625 h 533933"/>
              <a:gd name="connsiteX2-5" fmla="*/ 57373 w 543853"/>
              <a:gd name="connsiteY2-6" fmla="*/ 428625 h 533933"/>
              <a:gd name="connsiteX3-7" fmla="*/ 76423 w 543853"/>
              <a:gd name="connsiteY3-8" fmla="*/ 466725 h 533933"/>
              <a:gd name="connsiteX4-9" fmla="*/ 104998 w 543853"/>
              <a:gd name="connsiteY4-10" fmla="*/ 495300 h 533933"/>
              <a:gd name="connsiteX5-11" fmla="*/ 114523 w 543853"/>
              <a:gd name="connsiteY5-12" fmla="*/ 504825 h 533933"/>
              <a:gd name="connsiteX6-13" fmla="*/ 162148 w 543853"/>
              <a:gd name="connsiteY6-14" fmla="*/ 504825 h 533933"/>
              <a:gd name="connsiteX7-15" fmla="*/ 228823 w 543853"/>
              <a:gd name="connsiteY7-16" fmla="*/ 504825 h 533933"/>
              <a:gd name="connsiteX8-17" fmla="*/ 276448 w 543853"/>
              <a:gd name="connsiteY8-18" fmla="*/ 533400 h 533933"/>
              <a:gd name="connsiteX9-19" fmla="*/ 352648 w 543853"/>
              <a:gd name="connsiteY9-20" fmla="*/ 476250 h 533933"/>
              <a:gd name="connsiteX10-21" fmla="*/ 390748 w 543853"/>
              <a:gd name="connsiteY10-22" fmla="*/ 447675 h 533933"/>
              <a:gd name="connsiteX11-23" fmla="*/ 447898 w 543853"/>
              <a:gd name="connsiteY11-24" fmla="*/ 400050 h 533933"/>
              <a:gd name="connsiteX12-25" fmla="*/ 485998 w 543853"/>
              <a:gd name="connsiteY12-26" fmla="*/ 352425 h 533933"/>
              <a:gd name="connsiteX13-27" fmla="*/ 514573 w 543853"/>
              <a:gd name="connsiteY13-28" fmla="*/ 295275 h 533933"/>
              <a:gd name="connsiteX14-29" fmla="*/ 533623 w 543853"/>
              <a:gd name="connsiteY14-30" fmla="*/ 219075 h 533933"/>
              <a:gd name="connsiteX15-31" fmla="*/ 533623 w 543853"/>
              <a:gd name="connsiteY15-32" fmla="*/ 142875 h 533933"/>
              <a:gd name="connsiteX16-33" fmla="*/ 543148 w 543853"/>
              <a:gd name="connsiteY16-34" fmla="*/ 85725 h 533933"/>
              <a:gd name="connsiteX17-35" fmla="*/ 543148 w 543853"/>
              <a:gd name="connsiteY17-36" fmla="*/ 19050 h 533933"/>
              <a:gd name="connsiteX18-37" fmla="*/ 524098 w 543853"/>
              <a:gd name="connsiteY18-38" fmla="*/ 0 h 533933"/>
              <a:gd name="connsiteX19-39" fmla="*/ 495523 w 543853"/>
              <a:gd name="connsiteY19-40" fmla="*/ 19050 h 533933"/>
              <a:gd name="connsiteX20-41" fmla="*/ 466948 w 543853"/>
              <a:gd name="connsiteY20-42" fmla="*/ 85725 h 533933"/>
              <a:gd name="connsiteX21-43" fmla="*/ 428848 w 543853"/>
              <a:gd name="connsiteY21-44" fmla="*/ 142875 h 533933"/>
              <a:gd name="connsiteX22-45" fmla="*/ 409798 w 543853"/>
              <a:gd name="connsiteY22-46" fmla="*/ 171450 h 533933"/>
              <a:gd name="connsiteX23-47" fmla="*/ 324073 w 543853"/>
              <a:gd name="connsiteY23-48" fmla="*/ 209550 h 533933"/>
              <a:gd name="connsiteX24-49" fmla="*/ 228823 w 543853"/>
              <a:gd name="connsiteY24-50" fmla="*/ 247650 h 533933"/>
              <a:gd name="connsiteX25-51" fmla="*/ 152623 w 543853"/>
              <a:gd name="connsiteY25-52" fmla="*/ 295275 h 533933"/>
              <a:gd name="connsiteX26-53" fmla="*/ 76423 w 543853"/>
              <a:gd name="connsiteY26-54" fmla="*/ 323850 h 533933"/>
              <a:gd name="connsiteX27-55" fmla="*/ 47848 w 543853"/>
              <a:gd name="connsiteY27-56" fmla="*/ 342900 h 533933"/>
              <a:gd name="connsiteX28-57" fmla="*/ 223 w 543853"/>
              <a:gd name="connsiteY28-58" fmla="*/ 323850 h 533933"/>
              <a:gd name="connsiteX0-59" fmla="*/ 223 w 543853"/>
              <a:gd name="connsiteY0-60" fmla="*/ 323850 h 533933"/>
              <a:gd name="connsiteX1-61" fmla="*/ 28798 w 543853"/>
              <a:gd name="connsiteY1-62" fmla="*/ 428625 h 533933"/>
              <a:gd name="connsiteX2-63" fmla="*/ 57373 w 543853"/>
              <a:gd name="connsiteY2-64" fmla="*/ 428625 h 533933"/>
              <a:gd name="connsiteX3-65" fmla="*/ 76423 w 543853"/>
              <a:gd name="connsiteY3-66" fmla="*/ 466725 h 533933"/>
              <a:gd name="connsiteX4-67" fmla="*/ 104998 w 543853"/>
              <a:gd name="connsiteY4-68" fmla="*/ 495300 h 533933"/>
              <a:gd name="connsiteX5-69" fmla="*/ 114523 w 543853"/>
              <a:gd name="connsiteY5-70" fmla="*/ 504825 h 533933"/>
              <a:gd name="connsiteX6-71" fmla="*/ 162148 w 543853"/>
              <a:gd name="connsiteY6-72" fmla="*/ 504825 h 533933"/>
              <a:gd name="connsiteX7-73" fmla="*/ 228823 w 543853"/>
              <a:gd name="connsiteY7-74" fmla="*/ 504825 h 533933"/>
              <a:gd name="connsiteX8-75" fmla="*/ 276448 w 543853"/>
              <a:gd name="connsiteY8-76" fmla="*/ 533400 h 533933"/>
              <a:gd name="connsiteX9-77" fmla="*/ 352648 w 543853"/>
              <a:gd name="connsiteY9-78" fmla="*/ 476250 h 533933"/>
              <a:gd name="connsiteX10-79" fmla="*/ 390748 w 543853"/>
              <a:gd name="connsiteY10-80" fmla="*/ 447675 h 533933"/>
              <a:gd name="connsiteX11-81" fmla="*/ 457423 w 543853"/>
              <a:gd name="connsiteY11-82" fmla="*/ 400050 h 533933"/>
              <a:gd name="connsiteX12-83" fmla="*/ 485998 w 543853"/>
              <a:gd name="connsiteY12-84" fmla="*/ 352425 h 533933"/>
              <a:gd name="connsiteX13-85" fmla="*/ 514573 w 543853"/>
              <a:gd name="connsiteY13-86" fmla="*/ 295275 h 533933"/>
              <a:gd name="connsiteX14-87" fmla="*/ 533623 w 543853"/>
              <a:gd name="connsiteY14-88" fmla="*/ 219075 h 533933"/>
              <a:gd name="connsiteX15-89" fmla="*/ 533623 w 543853"/>
              <a:gd name="connsiteY15-90" fmla="*/ 142875 h 533933"/>
              <a:gd name="connsiteX16-91" fmla="*/ 543148 w 543853"/>
              <a:gd name="connsiteY16-92" fmla="*/ 85725 h 533933"/>
              <a:gd name="connsiteX17-93" fmla="*/ 543148 w 543853"/>
              <a:gd name="connsiteY17-94" fmla="*/ 19050 h 533933"/>
              <a:gd name="connsiteX18-95" fmla="*/ 524098 w 543853"/>
              <a:gd name="connsiteY18-96" fmla="*/ 0 h 533933"/>
              <a:gd name="connsiteX19-97" fmla="*/ 495523 w 543853"/>
              <a:gd name="connsiteY19-98" fmla="*/ 19050 h 533933"/>
              <a:gd name="connsiteX20-99" fmla="*/ 466948 w 543853"/>
              <a:gd name="connsiteY20-100" fmla="*/ 85725 h 533933"/>
              <a:gd name="connsiteX21-101" fmla="*/ 428848 w 543853"/>
              <a:gd name="connsiteY21-102" fmla="*/ 142875 h 533933"/>
              <a:gd name="connsiteX22-103" fmla="*/ 409798 w 543853"/>
              <a:gd name="connsiteY22-104" fmla="*/ 171450 h 533933"/>
              <a:gd name="connsiteX23-105" fmla="*/ 324073 w 543853"/>
              <a:gd name="connsiteY23-106" fmla="*/ 209550 h 533933"/>
              <a:gd name="connsiteX24-107" fmla="*/ 228823 w 543853"/>
              <a:gd name="connsiteY24-108" fmla="*/ 247650 h 533933"/>
              <a:gd name="connsiteX25-109" fmla="*/ 152623 w 543853"/>
              <a:gd name="connsiteY25-110" fmla="*/ 295275 h 533933"/>
              <a:gd name="connsiteX26-111" fmla="*/ 76423 w 543853"/>
              <a:gd name="connsiteY26-112" fmla="*/ 323850 h 533933"/>
              <a:gd name="connsiteX27-113" fmla="*/ 47848 w 543853"/>
              <a:gd name="connsiteY27-114" fmla="*/ 342900 h 533933"/>
              <a:gd name="connsiteX28-115" fmla="*/ 223 w 543853"/>
              <a:gd name="connsiteY28-116" fmla="*/ 323850 h 533933"/>
              <a:gd name="connsiteX0-117" fmla="*/ 223 w 543853"/>
              <a:gd name="connsiteY0-118" fmla="*/ 323850 h 533933"/>
              <a:gd name="connsiteX1-119" fmla="*/ 28798 w 543853"/>
              <a:gd name="connsiteY1-120" fmla="*/ 428625 h 533933"/>
              <a:gd name="connsiteX2-121" fmla="*/ 57373 w 543853"/>
              <a:gd name="connsiteY2-122" fmla="*/ 428625 h 533933"/>
              <a:gd name="connsiteX3-123" fmla="*/ 76423 w 543853"/>
              <a:gd name="connsiteY3-124" fmla="*/ 466725 h 533933"/>
              <a:gd name="connsiteX4-125" fmla="*/ 104998 w 543853"/>
              <a:gd name="connsiteY4-126" fmla="*/ 495300 h 533933"/>
              <a:gd name="connsiteX5-127" fmla="*/ 114523 w 543853"/>
              <a:gd name="connsiteY5-128" fmla="*/ 504825 h 533933"/>
              <a:gd name="connsiteX6-129" fmla="*/ 162148 w 543853"/>
              <a:gd name="connsiteY6-130" fmla="*/ 504825 h 533933"/>
              <a:gd name="connsiteX7-131" fmla="*/ 228823 w 543853"/>
              <a:gd name="connsiteY7-132" fmla="*/ 504825 h 533933"/>
              <a:gd name="connsiteX8-133" fmla="*/ 276448 w 543853"/>
              <a:gd name="connsiteY8-134" fmla="*/ 533400 h 533933"/>
              <a:gd name="connsiteX9-135" fmla="*/ 352648 w 543853"/>
              <a:gd name="connsiteY9-136" fmla="*/ 476250 h 533933"/>
              <a:gd name="connsiteX10-137" fmla="*/ 390748 w 543853"/>
              <a:gd name="connsiteY10-138" fmla="*/ 466725 h 533933"/>
              <a:gd name="connsiteX11-139" fmla="*/ 457423 w 543853"/>
              <a:gd name="connsiteY11-140" fmla="*/ 400050 h 533933"/>
              <a:gd name="connsiteX12-141" fmla="*/ 485998 w 543853"/>
              <a:gd name="connsiteY12-142" fmla="*/ 352425 h 533933"/>
              <a:gd name="connsiteX13-143" fmla="*/ 514573 w 543853"/>
              <a:gd name="connsiteY13-144" fmla="*/ 295275 h 533933"/>
              <a:gd name="connsiteX14-145" fmla="*/ 533623 w 543853"/>
              <a:gd name="connsiteY14-146" fmla="*/ 219075 h 533933"/>
              <a:gd name="connsiteX15-147" fmla="*/ 533623 w 543853"/>
              <a:gd name="connsiteY15-148" fmla="*/ 142875 h 533933"/>
              <a:gd name="connsiteX16-149" fmla="*/ 543148 w 543853"/>
              <a:gd name="connsiteY16-150" fmla="*/ 85725 h 533933"/>
              <a:gd name="connsiteX17-151" fmla="*/ 543148 w 543853"/>
              <a:gd name="connsiteY17-152" fmla="*/ 19050 h 533933"/>
              <a:gd name="connsiteX18-153" fmla="*/ 524098 w 543853"/>
              <a:gd name="connsiteY18-154" fmla="*/ 0 h 533933"/>
              <a:gd name="connsiteX19-155" fmla="*/ 495523 w 543853"/>
              <a:gd name="connsiteY19-156" fmla="*/ 19050 h 533933"/>
              <a:gd name="connsiteX20-157" fmla="*/ 466948 w 543853"/>
              <a:gd name="connsiteY20-158" fmla="*/ 85725 h 533933"/>
              <a:gd name="connsiteX21-159" fmla="*/ 428848 w 543853"/>
              <a:gd name="connsiteY21-160" fmla="*/ 142875 h 533933"/>
              <a:gd name="connsiteX22-161" fmla="*/ 409798 w 543853"/>
              <a:gd name="connsiteY22-162" fmla="*/ 171450 h 533933"/>
              <a:gd name="connsiteX23-163" fmla="*/ 324073 w 543853"/>
              <a:gd name="connsiteY23-164" fmla="*/ 209550 h 533933"/>
              <a:gd name="connsiteX24-165" fmla="*/ 228823 w 543853"/>
              <a:gd name="connsiteY24-166" fmla="*/ 247650 h 533933"/>
              <a:gd name="connsiteX25-167" fmla="*/ 152623 w 543853"/>
              <a:gd name="connsiteY25-168" fmla="*/ 295275 h 533933"/>
              <a:gd name="connsiteX26-169" fmla="*/ 76423 w 543853"/>
              <a:gd name="connsiteY26-170" fmla="*/ 323850 h 533933"/>
              <a:gd name="connsiteX27-171" fmla="*/ 47848 w 543853"/>
              <a:gd name="connsiteY27-172" fmla="*/ 342900 h 533933"/>
              <a:gd name="connsiteX28-173" fmla="*/ 223 w 543853"/>
              <a:gd name="connsiteY28-174" fmla="*/ 323850 h 533933"/>
              <a:gd name="connsiteX0-175" fmla="*/ 223 w 543853"/>
              <a:gd name="connsiteY0-176" fmla="*/ 323850 h 533933"/>
              <a:gd name="connsiteX1-177" fmla="*/ 28798 w 543853"/>
              <a:gd name="connsiteY1-178" fmla="*/ 428625 h 533933"/>
              <a:gd name="connsiteX2-179" fmla="*/ 57373 w 543853"/>
              <a:gd name="connsiteY2-180" fmla="*/ 428625 h 533933"/>
              <a:gd name="connsiteX3-181" fmla="*/ 76423 w 543853"/>
              <a:gd name="connsiteY3-182" fmla="*/ 466725 h 533933"/>
              <a:gd name="connsiteX4-183" fmla="*/ 104998 w 543853"/>
              <a:gd name="connsiteY4-184" fmla="*/ 495300 h 533933"/>
              <a:gd name="connsiteX5-185" fmla="*/ 114523 w 543853"/>
              <a:gd name="connsiteY5-186" fmla="*/ 504825 h 533933"/>
              <a:gd name="connsiteX6-187" fmla="*/ 162148 w 543853"/>
              <a:gd name="connsiteY6-188" fmla="*/ 504825 h 533933"/>
              <a:gd name="connsiteX7-189" fmla="*/ 228823 w 543853"/>
              <a:gd name="connsiteY7-190" fmla="*/ 504825 h 533933"/>
              <a:gd name="connsiteX8-191" fmla="*/ 276448 w 543853"/>
              <a:gd name="connsiteY8-192" fmla="*/ 533400 h 533933"/>
              <a:gd name="connsiteX9-193" fmla="*/ 352648 w 543853"/>
              <a:gd name="connsiteY9-194" fmla="*/ 476250 h 533933"/>
              <a:gd name="connsiteX10-195" fmla="*/ 390748 w 543853"/>
              <a:gd name="connsiteY10-196" fmla="*/ 504825 h 533933"/>
              <a:gd name="connsiteX11-197" fmla="*/ 457423 w 543853"/>
              <a:gd name="connsiteY11-198" fmla="*/ 400050 h 533933"/>
              <a:gd name="connsiteX12-199" fmla="*/ 485998 w 543853"/>
              <a:gd name="connsiteY12-200" fmla="*/ 352425 h 533933"/>
              <a:gd name="connsiteX13-201" fmla="*/ 514573 w 543853"/>
              <a:gd name="connsiteY13-202" fmla="*/ 295275 h 533933"/>
              <a:gd name="connsiteX14-203" fmla="*/ 533623 w 543853"/>
              <a:gd name="connsiteY14-204" fmla="*/ 219075 h 533933"/>
              <a:gd name="connsiteX15-205" fmla="*/ 533623 w 543853"/>
              <a:gd name="connsiteY15-206" fmla="*/ 142875 h 533933"/>
              <a:gd name="connsiteX16-207" fmla="*/ 543148 w 543853"/>
              <a:gd name="connsiteY16-208" fmla="*/ 85725 h 533933"/>
              <a:gd name="connsiteX17-209" fmla="*/ 543148 w 543853"/>
              <a:gd name="connsiteY17-210" fmla="*/ 19050 h 533933"/>
              <a:gd name="connsiteX18-211" fmla="*/ 524098 w 543853"/>
              <a:gd name="connsiteY18-212" fmla="*/ 0 h 533933"/>
              <a:gd name="connsiteX19-213" fmla="*/ 495523 w 543853"/>
              <a:gd name="connsiteY19-214" fmla="*/ 19050 h 533933"/>
              <a:gd name="connsiteX20-215" fmla="*/ 466948 w 543853"/>
              <a:gd name="connsiteY20-216" fmla="*/ 85725 h 533933"/>
              <a:gd name="connsiteX21-217" fmla="*/ 428848 w 543853"/>
              <a:gd name="connsiteY21-218" fmla="*/ 142875 h 533933"/>
              <a:gd name="connsiteX22-219" fmla="*/ 409798 w 543853"/>
              <a:gd name="connsiteY22-220" fmla="*/ 171450 h 533933"/>
              <a:gd name="connsiteX23-221" fmla="*/ 324073 w 543853"/>
              <a:gd name="connsiteY23-222" fmla="*/ 209550 h 533933"/>
              <a:gd name="connsiteX24-223" fmla="*/ 228823 w 543853"/>
              <a:gd name="connsiteY24-224" fmla="*/ 247650 h 533933"/>
              <a:gd name="connsiteX25-225" fmla="*/ 152623 w 543853"/>
              <a:gd name="connsiteY25-226" fmla="*/ 295275 h 533933"/>
              <a:gd name="connsiteX26-227" fmla="*/ 76423 w 543853"/>
              <a:gd name="connsiteY26-228" fmla="*/ 323850 h 533933"/>
              <a:gd name="connsiteX27-229" fmla="*/ 47848 w 543853"/>
              <a:gd name="connsiteY27-230" fmla="*/ 342900 h 533933"/>
              <a:gd name="connsiteX28-231" fmla="*/ 223 w 543853"/>
              <a:gd name="connsiteY28-232" fmla="*/ 323850 h 533933"/>
              <a:gd name="connsiteX0-233" fmla="*/ 223 w 543853"/>
              <a:gd name="connsiteY0-234" fmla="*/ 323850 h 533403"/>
              <a:gd name="connsiteX1-235" fmla="*/ 28798 w 543853"/>
              <a:gd name="connsiteY1-236" fmla="*/ 428625 h 533403"/>
              <a:gd name="connsiteX2-237" fmla="*/ 57373 w 543853"/>
              <a:gd name="connsiteY2-238" fmla="*/ 428625 h 533403"/>
              <a:gd name="connsiteX3-239" fmla="*/ 76423 w 543853"/>
              <a:gd name="connsiteY3-240" fmla="*/ 466725 h 533403"/>
              <a:gd name="connsiteX4-241" fmla="*/ 104998 w 543853"/>
              <a:gd name="connsiteY4-242" fmla="*/ 495300 h 533403"/>
              <a:gd name="connsiteX5-243" fmla="*/ 114523 w 543853"/>
              <a:gd name="connsiteY5-244" fmla="*/ 504825 h 533403"/>
              <a:gd name="connsiteX6-245" fmla="*/ 162148 w 543853"/>
              <a:gd name="connsiteY6-246" fmla="*/ 504825 h 533403"/>
              <a:gd name="connsiteX7-247" fmla="*/ 228823 w 543853"/>
              <a:gd name="connsiteY7-248" fmla="*/ 504825 h 533403"/>
              <a:gd name="connsiteX8-249" fmla="*/ 276448 w 543853"/>
              <a:gd name="connsiteY8-250" fmla="*/ 533400 h 533403"/>
              <a:gd name="connsiteX9-251" fmla="*/ 349236 w 543853"/>
              <a:gd name="connsiteY9-252" fmla="*/ 506958 h 533403"/>
              <a:gd name="connsiteX10-253" fmla="*/ 390748 w 543853"/>
              <a:gd name="connsiteY10-254" fmla="*/ 504825 h 533403"/>
              <a:gd name="connsiteX11-255" fmla="*/ 457423 w 543853"/>
              <a:gd name="connsiteY11-256" fmla="*/ 400050 h 533403"/>
              <a:gd name="connsiteX12-257" fmla="*/ 485998 w 543853"/>
              <a:gd name="connsiteY12-258" fmla="*/ 352425 h 533403"/>
              <a:gd name="connsiteX13-259" fmla="*/ 514573 w 543853"/>
              <a:gd name="connsiteY13-260" fmla="*/ 295275 h 533403"/>
              <a:gd name="connsiteX14-261" fmla="*/ 533623 w 543853"/>
              <a:gd name="connsiteY14-262" fmla="*/ 219075 h 533403"/>
              <a:gd name="connsiteX15-263" fmla="*/ 533623 w 543853"/>
              <a:gd name="connsiteY15-264" fmla="*/ 142875 h 533403"/>
              <a:gd name="connsiteX16-265" fmla="*/ 543148 w 543853"/>
              <a:gd name="connsiteY16-266" fmla="*/ 85725 h 533403"/>
              <a:gd name="connsiteX17-267" fmla="*/ 543148 w 543853"/>
              <a:gd name="connsiteY17-268" fmla="*/ 19050 h 533403"/>
              <a:gd name="connsiteX18-269" fmla="*/ 524098 w 543853"/>
              <a:gd name="connsiteY18-270" fmla="*/ 0 h 533403"/>
              <a:gd name="connsiteX19-271" fmla="*/ 495523 w 543853"/>
              <a:gd name="connsiteY19-272" fmla="*/ 19050 h 533403"/>
              <a:gd name="connsiteX20-273" fmla="*/ 466948 w 543853"/>
              <a:gd name="connsiteY20-274" fmla="*/ 85725 h 533403"/>
              <a:gd name="connsiteX21-275" fmla="*/ 428848 w 543853"/>
              <a:gd name="connsiteY21-276" fmla="*/ 142875 h 533403"/>
              <a:gd name="connsiteX22-277" fmla="*/ 409798 w 543853"/>
              <a:gd name="connsiteY22-278" fmla="*/ 171450 h 533403"/>
              <a:gd name="connsiteX23-279" fmla="*/ 324073 w 543853"/>
              <a:gd name="connsiteY23-280" fmla="*/ 209550 h 533403"/>
              <a:gd name="connsiteX24-281" fmla="*/ 228823 w 543853"/>
              <a:gd name="connsiteY24-282" fmla="*/ 247650 h 533403"/>
              <a:gd name="connsiteX25-283" fmla="*/ 152623 w 543853"/>
              <a:gd name="connsiteY25-284" fmla="*/ 295275 h 533403"/>
              <a:gd name="connsiteX26-285" fmla="*/ 76423 w 543853"/>
              <a:gd name="connsiteY26-286" fmla="*/ 323850 h 533403"/>
              <a:gd name="connsiteX27-287" fmla="*/ 47848 w 543853"/>
              <a:gd name="connsiteY27-288" fmla="*/ 342900 h 533403"/>
              <a:gd name="connsiteX28-289" fmla="*/ 223 w 543853"/>
              <a:gd name="connsiteY28-290" fmla="*/ 323850 h 533403"/>
              <a:gd name="connsiteX0-291" fmla="*/ 223 w 543853"/>
              <a:gd name="connsiteY0-292" fmla="*/ 323850 h 533403"/>
              <a:gd name="connsiteX1-293" fmla="*/ 28798 w 543853"/>
              <a:gd name="connsiteY1-294" fmla="*/ 428625 h 533403"/>
              <a:gd name="connsiteX2-295" fmla="*/ 57373 w 543853"/>
              <a:gd name="connsiteY2-296" fmla="*/ 428625 h 533403"/>
              <a:gd name="connsiteX3-297" fmla="*/ 76423 w 543853"/>
              <a:gd name="connsiteY3-298" fmla="*/ 466725 h 533403"/>
              <a:gd name="connsiteX4-299" fmla="*/ 104998 w 543853"/>
              <a:gd name="connsiteY4-300" fmla="*/ 495300 h 533403"/>
              <a:gd name="connsiteX5-301" fmla="*/ 114523 w 543853"/>
              <a:gd name="connsiteY5-302" fmla="*/ 504825 h 533403"/>
              <a:gd name="connsiteX6-303" fmla="*/ 162148 w 543853"/>
              <a:gd name="connsiteY6-304" fmla="*/ 504825 h 533403"/>
              <a:gd name="connsiteX7-305" fmla="*/ 228823 w 543853"/>
              <a:gd name="connsiteY7-306" fmla="*/ 504825 h 533403"/>
              <a:gd name="connsiteX8-307" fmla="*/ 276448 w 543853"/>
              <a:gd name="connsiteY8-308" fmla="*/ 533400 h 533403"/>
              <a:gd name="connsiteX9-309" fmla="*/ 349236 w 543853"/>
              <a:gd name="connsiteY9-310" fmla="*/ 506958 h 533403"/>
              <a:gd name="connsiteX10-311" fmla="*/ 390748 w 543853"/>
              <a:gd name="connsiteY10-312" fmla="*/ 504825 h 533403"/>
              <a:gd name="connsiteX11-313" fmla="*/ 457423 w 543853"/>
              <a:gd name="connsiteY11-314" fmla="*/ 400050 h 533403"/>
              <a:gd name="connsiteX12-315" fmla="*/ 485998 w 543853"/>
              <a:gd name="connsiteY12-316" fmla="*/ 352425 h 533403"/>
              <a:gd name="connsiteX13-317" fmla="*/ 514573 w 543853"/>
              <a:gd name="connsiteY13-318" fmla="*/ 295275 h 533403"/>
              <a:gd name="connsiteX14-319" fmla="*/ 533623 w 543853"/>
              <a:gd name="connsiteY14-320" fmla="*/ 219075 h 533403"/>
              <a:gd name="connsiteX15-321" fmla="*/ 533623 w 543853"/>
              <a:gd name="connsiteY15-322" fmla="*/ 142875 h 533403"/>
              <a:gd name="connsiteX16-323" fmla="*/ 543148 w 543853"/>
              <a:gd name="connsiteY16-324" fmla="*/ 85725 h 533403"/>
              <a:gd name="connsiteX17-325" fmla="*/ 543148 w 543853"/>
              <a:gd name="connsiteY17-326" fmla="*/ 19050 h 533403"/>
              <a:gd name="connsiteX18-327" fmla="*/ 524098 w 543853"/>
              <a:gd name="connsiteY18-328" fmla="*/ 0 h 533403"/>
              <a:gd name="connsiteX19-329" fmla="*/ 495523 w 543853"/>
              <a:gd name="connsiteY19-330" fmla="*/ 19050 h 533403"/>
              <a:gd name="connsiteX20-331" fmla="*/ 466948 w 543853"/>
              <a:gd name="connsiteY20-332" fmla="*/ 85725 h 533403"/>
              <a:gd name="connsiteX21-333" fmla="*/ 428848 w 543853"/>
              <a:gd name="connsiteY21-334" fmla="*/ 142875 h 533403"/>
              <a:gd name="connsiteX22-335" fmla="*/ 409798 w 543853"/>
              <a:gd name="connsiteY22-336" fmla="*/ 171450 h 533403"/>
              <a:gd name="connsiteX23-337" fmla="*/ 324073 w 543853"/>
              <a:gd name="connsiteY23-338" fmla="*/ 209550 h 533403"/>
              <a:gd name="connsiteX24-339" fmla="*/ 228823 w 543853"/>
              <a:gd name="connsiteY24-340" fmla="*/ 247650 h 533403"/>
              <a:gd name="connsiteX25-341" fmla="*/ 152623 w 543853"/>
              <a:gd name="connsiteY25-342" fmla="*/ 295275 h 533403"/>
              <a:gd name="connsiteX26-343" fmla="*/ 76423 w 543853"/>
              <a:gd name="connsiteY26-344" fmla="*/ 323850 h 533403"/>
              <a:gd name="connsiteX27-345" fmla="*/ 47848 w 543853"/>
              <a:gd name="connsiteY27-346" fmla="*/ 342900 h 533403"/>
              <a:gd name="connsiteX28-347" fmla="*/ 223 w 543853"/>
              <a:gd name="connsiteY28-348" fmla="*/ 323850 h 533403"/>
              <a:gd name="connsiteX0-349" fmla="*/ 223 w 543853"/>
              <a:gd name="connsiteY0-350" fmla="*/ 323850 h 533920"/>
              <a:gd name="connsiteX1-351" fmla="*/ 28798 w 543853"/>
              <a:gd name="connsiteY1-352" fmla="*/ 428625 h 533920"/>
              <a:gd name="connsiteX2-353" fmla="*/ 57373 w 543853"/>
              <a:gd name="connsiteY2-354" fmla="*/ 428625 h 533920"/>
              <a:gd name="connsiteX3-355" fmla="*/ 76423 w 543853"/>
              <a:gd name="connsiteY3-356" fmla="*/ 466725 h 533920"/>
              <a:gd name="connsiteX4-357" fmla="*/ 104998 w 543853"/>
              <a:gd name="connsiteY4-358" fmla="*/ 495300 h 533920"/>
              <a:gd name="connsiteX5-359" fmla="*/ 114523 w 543853"/>
              <a:gd name="connsiteY5-360" fmla="*/ 504825 h 533920"/>
              <a:gd name="connsiteX6-361" fmla="*/ 162148 w 543853"/>
              <a:gd name="connsiteY6-362" fmla="*/ 504825 h 533920"/>
              <a:gd name="connsiteX7-363" fmla="*/ 228823 w 543853"/>
              <a:gd name="connsiteY7-364" fmla="*/ 504825 h 533920"/>
              <a:gd name="connsiteX8-365" fmla="*/ 276448 w 543853"/>
              <a:gd name="connsiteY8-366" fmla="*/ 533400 h 533920"/>
              <a:gd name="connsiteX9-367" fmla="*/ 349236 w 543853"/>
              <a:gd name="connsiteY9-368" fmla="*/ 524017 h 533920"/>
              <a:gd name="connsiteX10-369" fmla="*/ 390748 w 543853"/>
              <a:gd name="connsiteY10-370" fmla="*/ 504825 h 533920"/>
              <a:gd name="connsiteX11-371" fmla="*/ 457423 w 543853"/>
              <a:gd name="connsiteY11-372" fmla="*/ 400050 h 533920"/>
              <a:gd name="connsiteX12-373" fmla="*/ 485998 w 543853"/>
              <a:gd name="connsiteY12-374" fmla="*/ 352425 h 533920"/>
              <a:gd name="connsiteX13-375" fmla="*/ 514573 w 543853"/>
              <a:gd name="connsiteY13-376" fmla="*/ 295275 h 533920"/>
              <a:gd name="connsiteX14-377" fmla="*/ 533623 w 543853"/>
              <a:gd name="connsiteY14-378" fmla="*/ 219075 h 533920"/>
              <a:gd name="connsiteX15-379" fmla="*/ 533623 w 543853"/>
              <a:gd name="connsiteY15-380" fmla="*/ 142875 h 533920"/>
              <a:gd name="connsiteX16-381" fmla="*/ 543148 w 543853"/>
              <a:gd name="connsiteY16-382" fmla="*/ 85725 h 533920"/>
              <a:gd name="connsiteX17-383" fmla="*/ 543148 w 543853"/>
              <a:gd name="connsiteY17-384" fmla="*/ 19050 h 533920"/>
              <a:gd name="connsiteX18-385" fmla="*/ 524098 w 543853"/>
              <a:gd name="connsiteY18-386" fmla="*/ 0 h 533920"/>
              <a:gd name="connsiteX19-387" fmla="*/ 495523 w 543853"/>
              <a:gd name="connsiteY19-388" fmla="*/ 19050 h 533920"/>
              <a:gd name="connsiteX20-389" fmla="*/ 466948 w 543853"/>
              <a:gd name="connsiteY20-390" fmla="*/ 85725 h 533920"/>
              <a:gd name="connsiteX21-391" fmla="*/ 428848 w 543853"/>
              <a:gd name="connsiteY21-392" fmla="*/ 142875 h 533920"/>
              <a:gd name="connsiteX22-393" fmla="*/ 409798 w 543853"/>
              <a:gd name="connsiteY22-394" fmla="*/ 171450 h 533920"/>
              <a:gd name="connsiteX23-395" fmla="*/ 324073 w 543853"/>
              <a:gd name="connsiteY23-396" fmla="*/ 209550 h 533920"/>
              <a:gd name="connsiteX24-397" fmla="*/ 228823 w 543853"/>
              <a:gd name="connsiteY24-398" fmla="*/ 247650 h 533920"/>
              <a:gd name="connsiteX25-399" fmla="*/ 152623 w 543853"/>
              <a:gd name="connsiteY25-400" fmla="*/ 295275 h 533920"/>
              <a:gd name="connsiteX26-401" fmla="*/ 76423 w 543853"/>
              <a:gd name="connsiteY26-402" fmla="*/ 323850 h 533920"/>
              <a:gd name="connsiteX27-403" fmla="*/ 47848 w 543853"/>
              <a:gd name="connsiteY27-404" fmla="*/ 342900 h 533920"/>
              <a:gd name="connsiteX28-405" fmla="*/ 223 w 543853"/>
              <a:gd name="connsiteY28-406" fmla="*/ 323850 h 533920"/>
              <a:gd name="connsiteX0-407" fmla="*/ 223 w 543853"/>
              <a:gd name="connsiteY0-408" fmla="*/ 323850 h 533920"/>
              <a:gd name="connsiteX1-409" fmla="*/ 28798 w 543853"/>
              <a:gd name="connsiteY1-410" fmla="*/ 428625 h 533920"/>
              <a:gd name="connsiteX2-411" fmla="*/ 57373 w 543853"/>
              <a:gd name="connsiteY2-412" fmla="*/ 428625 h 533920"/>
              <a:gd name="connsiteX3-413" fmla="*/ 76423 w 543853"/>
              <a:gd name="connsiteY3-414" fmla="*/ 466725 h 533920"/>
              <a:gd name="connsiteX4-415" fmla="*/ 104998 w 543853"/>
              <a:gd name="connsiteY4-416" fmla="*/ 495300 h 533920"/>
              <a:gd name="connsiteX5-417" fmla="*/ 114523 w 543853"/>
              <a:gd name="connsiteY5-418" fmla="*/ 504825 h 533920"/>
              <a:gd name="connsiteX6-419" fmla="*/ 155324 w 543853"/>
              <a:gd name="connsiteY6-420" fmla="*/ 525296 h 533920"/>
              <a:gd name="connsiteX7-421" fmla="*/ 228823 w 543853"/>
              <a:gd name="connsiteY7-422" fmla="*/ 504825 h 533920"/>
              <a:gd name="connsiteX8-423" fmla="*/ 276448 w 543853"/>
              <a:gd name="connsiteY8-424" fmla="*/ 533400 h 533920"/>
              <a:gd name="connsiteX9-425" fmla="*/ 349236 w 543853"/>
              <a:gd name="connsiteY9-426" fmla="*/ 524017 h 533920"/>
              <a:gd name="connsiteX10-427" fmla="*/ 390748 w 543853"/>
              <a:gd name="connsiteY10-428" fmla="*/ 504825 h 533920"/>
              <a:gd name="connsiteX11-429" fmla="*/ 457423 w 543853"/>
              <a:gd name="connsiteY11-430" fmla="*/ 400050 h 533920"/>
              <a:gd name="connsiteX12-431" fmla="*/ 485998 w 543853"/>
              <a:gd name="connsiteY12-432" fmla="*/ 352425 h 533920"/>
              <a:gd name="connsiteX13-433" fmla="*/ 514573 w 543853"/>
              <a:gd name="connsiteY13-434" fmla="*/ 295275 h 533920"/>
              <a:gd name="connsiteX14-435" fmla="*/ 533623 w 543853"/>
              <a:gd name="connsiteY14-436" fmla="*/ 219075 h 533920"/>
              <a:gd name="connsiteX15-437" fmla="*/ 533623 w 543853"/>
              <a:gd name="connsiteY15-438" fmla="*/ 142875 h 533920"/>
              <a:gd name="connsiteX16-439" fmla="*/ 543148 w 543853"/>
              <a:gd name="connsiteY16-440" fmla="*/ 85725 h 533920"/>
              <a:gd name="connsiteX17-441" fmla="*/ 543148 w 543853"/>
              <a:gd name="connsiteY17-442" fmla="*/ 19050 h 533920"/>
              <a:gd name="connsiteX18-443" fmla="*/ 524098 w 543853"/>
              <a:gd name="connsiteY18-444" fmla="*/ 0 h 533920"/>
              <a:gd name="connsiteX19-445" fmla="*/ 495523 w 543853"/>
              <a:gd name="connsiteY19-446" fmla="*/ 19050 h 533920"/>
              <a:gd name="connsiteX20-447" fmla="*/ 466948 w 543853"/>
              <a:gd name="connsiteY20-448" fmla="*/ 85725 h 533920"/>
              <a:gd name="connsiteX21-449" fmla="*/ 428848 w 543853"/>
              <a:gd name="connsiteY21-450" fmla="*/ 142875 h 533920"/>
              <a:gd name="connsiteX22-451" fmla="*/ 409798 w 543853"/>
              <a:gd name="connsiteY22-452" fmla="*/ 171450 h 533920"/>
              <a:gd name="connsiteX23-453" fmla="*/ 324073 w 543853"/>
              <a:gd name="connsiteY23-454" fmla="*/ 209550 h 533920"/>
              <a:gd name="connsiteX24-455" fmla="*/ 228823 w 543853"/>
              <a:gd name="connsiteY24-456" fmla="*/ 247650 h 533920"/>
              <a:gd name="connsiteX25-457" fmla="*/ 152623 w 543853"/>
              <a:gd name="connsiteY25-458" fmla="*/ 295275 h 533920"/>
              <a:gd name="connsiteX26-459" fmla="*/ 76423 w 543853"/>
              <a:gd name="connsiteY26-460" fmla="*/ 323850 h 533920"/>
              <a:gd name="connsiteX27-461" fmla="*/ 47848 w 543853"/>
              <a:gd name="connsiteY27-462" fmla="*/ 342900 h 533920"/>
              <a:gd name="connsiteX28-463" fmla="*/ 223 w 543853"/>
              <a:gd name="connsiteY28-464" fmla="*/ 323850 h 533920"/>
              <a:gd name="connsiteX0-465" fmla="*/ 223 w 543853"/>
              <a:gd name="connsiteY0-466" fmla="*/ 323850 h 533920"/>
              <a:gd name="connsiteX1-467" fmla="*/ 28798 w 543853"/>
              <a:gd name="connsiteY1-468" fmla="*/ 428625 h 533920"/>
              <a:gd name="connsiteX2-469" fmla="*/ 57373 w 543853"/>
              <a:gd name="connsiteY2-470" fmla="*/ 428625 h 533920"/>
              <a:gd name="connsiteX3-471" fmla="*/ 76423 w 543853"/>
              <a:gd name="connsiteY3-472" fmla="*/ 466725 h 533920"/>
              <a:gd name="connsiteX4-473" fmla="*/ 104998 w 543853"/>
              <a:gd name="connsiteY4-474" fmla="*/ 495300 h 533920"/>
              <a:gd name="connsiteX5-475" fmla="*/ 114523 w 543853"/>
              <a:gd name="connsiteY5-476" fmla="*/ 504825 h 533920"/>
              <a:gd name="connsiteX6-477" fmla="*/ 155324 w 543853"/>
              <a:gd name="connsiteY6-478" fmla="*/ 525296 h 533920"/>
              <a:gd name="connsiteX7-479" fmla="*/ 228823 w 543853"/>
              <a:gd name="connsiteY7-480" fmla="*/ 504825 h 533920"/>
              <a:gd name="connsiteX8-481" fmla="*/ 276448 w 543853"/>
              <a:gd name="connsiteY8-482" fmla="*/ 533400 h 533920"/>
              <a:gd name="connsiteX9-483" fmla="*/ 349236 w 543853"/>
              <a:gd name="connsiteY9-484" fmla="*/ 524017 h 533920"/>
              <a:gd name="connsiteX10-485" fmla="*/ 390748 w 543853"/>
              <a:gd name="connsiteY10-486" fmla="*/ 504825 h 533920"/>
              <a:gd name="connsiteX11-487" fmla="*/ 464247 w 543853"/>
              <a:gd name="connsiteY11-488" fmla="*/ 410286 h 533920"/>
              <a:gd name="connsiteX12-489" fmla="*/ 485998 w 543853"/>
              <a:gd name="connsiteY12-490" fmla="*/ 352425 h 533920"/>
              <a:gd name="connsiteX13-491" fmla="*/ 514573 w 543853"/>
              <a:gd name="connsiteY13-492" fmla="*/ 295275 h 533920"/>
              <a:gd name="connsiteX14-493" fmla="*/ 533623 w 543853"/>
              <a:gd name="connsiteY14-494" fmla="*/ 219075 h 533920"/>
              <a:gd name="connsiteX15-495" fmla="*/ 533623 w 543853"/>
              <a:gd name="connsiteY15-496" fmla="*/ 142875 h 533920"/>
              <a:gd name="connsiteX16-497" fmla="*/ 543148 w 543853"/>
              <a:gd name="connsiteY16-498" fmla="*/ 85725 h 533920"/>
              <a:gd name="connsiteX17-499" fmla="*/ 543148 w 543853"/>
              <a:gd name="connsiteY17-500" fmla="*/ 19050 h 533920"/>
              <a:gd name="connsiteX18-501" fmla="*/ 524098 w 543853"/>
              <a:gd name="connsiteY18-502" fmla="*/ 0 h 533920"/>
              <a:gd name="connsiteX19-503" fmla="*/ 495523 w 543853"/>
              <a:gd name="connsiteY19-504" fmla="*/ 19050 h 533920"/>
              <a:gd name="connsiteX20-505" fmla="*/ 466948 w 543853"/>
              <a:gd name="connsiteY20-506" fmla="*/ 85725 h 533920"/>
              <a:gd name="connsiteX21-507" fmla="*/ 428848 w 543853"/>
              <a:gd name="connsiteY21-508" fmla="*/ 142875 h 533920"/>
              <a:gd name="connsiteX22-509" fmla="*/ 409798 w 543853"/>
              <a:gd name="connsiteY22-510" fmla="*/ 171450 h 533920"/>
              <a:gd name="connsiteX23-511" fmla="*/ 324073 w 543853"/>
              <a:gd name="connsiteY23-512" fmla="*/ 209550 h 533920"/>
              <a:gd name="connsiteX24-513" fmla="*/ 228823 w 543853"/>
              <a:gd name="connsiteY24-514" fmla="*/ 247650 h 533920"/>
              <a:gd name="connsiteX25-515" fmla="*/ 152623 w 543853"/>
              <a:gd name="connsiteY25-516" fmla="*/ 295275 h 533920"/>
              <a:gd name="connsiteX26-517" fmla="*/ 76423 w 543853"/>
              <a:gd name="connsiteY26-518" fmla="*/ 323850 h 533920"/>
              <a:gd name="connsiteX27-519" fmla="*/ 47848 w 543853"/>
              <a:gd name="connsiteY27-520" fmla="*/ 342900 h 533920"/>
              <a:gd name="connsiteX28-521" fmla="*/ 223 w 543853"/>
              <a:gd name="connsiteY28-522" fmla="*/ 323850 h 533920"/>
              <a:gd name="connsiteX0-523" fmla="*/ 223 w 543853"/>
              <a:gd name="connsiteY0-524" fmla="*/ 323850 h 533920"/>
              <a:gd name="connsiteX1-525" fmla="*/ 28798 w 543853"/>
              <a:gd name="connsiteY1-526" fmla="*/ 428625 h 533920"/>
              <a:gd name="connsiteX2-527" fmla="*/ 57373 w 543853"/>
              <a:gd name="connsiteY2-528" fmla="*/ 428625 h 533920"/>
              <a:gd name="connsiteX3-529" fmla="*/ 76423 w 543853"/>
              <a:gd name="connsiteY3-530" fmla="*/ 466725 h 533920"/>
              <a:gd name="connsiteX4-531" fmla="*/ 104998 w 543853"/>
              <a:gd name="connsiteY4-532" fmla="*/ 495300 h 533920"/>
              <a:gd name="connsiteX5-533" fmla="*/ 114523 w 543853"/>
              <a:gd name="connsiteY5-534" fmla="*/ 504825 h 533920"/>
              <a:gd name="connsiteX6-535" fmla="*/ 155324 w 543853"/>
              <a:gd name="connsiteY6-536" fmla="*/ 525296 h 533920"/>
              <a:gd name="connsiteX7-537" fmla="*/ 228823 w 543853"/>
              <a:gd name="connsiteY7-538" fmla="*/ 504825 h 533920"/>
              <a:gd name="connsiteX8-539" fmla="*/ 276448 w 543853"/>
              <a:gd name="connsiteY8-540" fmla="*/ 533400 h 533920"/>
              <a:gd name="connsiteX9-541" fmla="*/ 349236 w 543853"/>
              <a:gd name="connsiteY9-542" fmla="*/ 524017 h 533920"/>
              <a:gd name="connsiteX10-543" fmla="*/ 390748 w 543853"/>
              <a:gd name="connsiteY10-544" fmla="*/ 504825 h 533920"/>
              <a:gd name="connsiteX11-545" fmla="*/ 464247 w 543853"/>
              <a:gd name="connsiteY11-546" fmla="*/ 410286 h 533920"/>
              <a:gd name="connsiteX12-547" fmla="*/ 485998 w 543853"/>
              <a:gd name="connsiteY12-548" fmla="*/ 352425 h 533920"/>
              <a:gd name="connsiteX13-549" fmla="*/ 528220 w 543853"/>
              <a:gd name="connsiteY13-550" fmla="*/ 291863 h 533920"/>
              <a:gd name="connsiteX14-551" fmla="*/ 533623 w 543853"/>
              <a:gd name="connsiteY14-552" fmla="*/ 219075 h 533920"/>
              <a:gd name="connsiteX15-553" fmla="*/ 533623 w 543853"/>
              <a:gd name="connsiteY15-554" fmla="*/ 142875 h 533920"/>
              <a:gd name="connsiteX16-555" fmla="*/ 543148 w 543853"/>
              <a:gd name="connsiteY16-556" fmla="*/ 85725 h 533920"/>
              <a:gd name="connsiteX17-557" fmla="*/ 543148 w 543853"/>
              <a:gd name="connsiteY17-558" fmla="*/ 19050 h 533920"/>
              <a:gd name="connsiteX18-559" fmla="*/ 524098 w 543853"/>
              <a:gd name="connsiteY18-560" fmla="*/ 0 h 533920"/>
              <a:gd name="connsiteX19-561" fmla="*/ 495523 w 543853"/>
              <a:gd name="connsiteY19-562" fmla="*/ 19050 h 533920"/>
              <a:gd name="connsiteX20-563" fmla="*/ 466948 w 543853"/>
              <a:gd name="connsiteY20-564" fmla="*/ 85725 h 533920"/>
              <a:gd name="connsiteX21-565" fmla="*/ 428848 w 543853"/>
              <a:gd name="connsiteY21-566" fmla="*/ 142875 h 533920"/>
              <a:gd name="connsiteX22-567" fmla="*/ 409798 w 543853"/>
              <a:gd name="connsiteY22-568" fmla="*/ 171450 h 533920"/>
              <a:gd name="connsiteX23-569" fmla="*/ 324073 w 543853"/>
              <a:gd name="connsiteY23-570" fmla="*/ 209550 h 533920"/>
              <a:gd name="connsiteX24-571" fmla="*/ 228823 w 543853"/>
              <a:gd name="connsiteY24-572" fmla="*/ 247650 h 533920"/>
              <a:gd name="connsiteX25-573" fmla="*/ 152623 w 543853"/>
              <a:gd name="connsiteY25-574" fmla="*/ 295275 h 533920"/>
              <a:gd name="connsiteX26-575" fmla="*/ 76423 w 543853"/>
              <a:gd name="connsiteY26-576" fmla="*/ 323850 h 533920"/>
              <a:gd name="connsiteX27-577" fmla="*/ 47848 w 543853"/>
              <a:gd name="connsiteY27-578" fmla="*/ 342900 h 533920"/>
              <a:gd name="connsiteX28-579" fmla="*/ 223 w 543853"/>
              <a:gd name="connsiteY28-580" fmla="*/ 323850 h 533920"/>
              <a:gd name="connsiteX0-581" fmla="*/ 223 w 543853"/>
              <a:gd name="connsiteY0-582" fmla="*/ 323850 h 533920"/>
              <a:gd name="connsiteX1-583" fmla="*/ 28798 w 543853"/>
              <a:gd name="connsiteY1-584" fmla="*/ 428625 h 533920"/>
              <a:gd name="connsiteX2-585" fmla="*/ 57373 w 543853"/>
              <a:gd name="connsiteY2-586" fmla="*/ 428625 h 533920"/>
              <a:gd name="connsiteX3-587" fmla="*/ 76423 w 543853"/>
              <a:gd name="connsiteY3-588" fmla="*/ 466725 h 533920"/>
              <a:gd name="connsiteX4-589" fmla="*/ 104998 w 543853"/>
              <a:gd name="connsiteY4-590" fmla="*/ 495300 h 533920"/>
              <a:gd name="connsiteX5-591" fmla="*/ 114523 w 543853"/>
              <a:gd name="connsiteY5-592" fmla="*/ 504825 h 533920"/>
              <a:gd name="connsiteX6-593" fmla="*/ 155324 w 543853"/>
              <a:gd name="connsiteY6-594" fmla="*/ 525296 h 533920"/>
              <a:gd name="connsiteX7-595" fmla="*/ 228823 w 543853"/>
              <a:gd name="connsiteY7-596" fmla="*/ 504825 h 533920"/>
              <a:gd name="connsiteX8-597" fmla="*/ 276448 w 543853"/>
              <a:gd name="connsiteY8-598" fmla="*/ 533400 h 533920"/>
              <a:gd name="connsiteX9-599" fmla="*/ 349236 w 543853"/>
              <a:gd name="connsiteY9-600" fmla="*/ 524017 h 533920"/>
              <a:gd name="connsiteX10-601" fmla="*/ 390748 w 543853"/>
              <a:gd name="connsiteY10-602" fmla="*/ 504825 h 533920"/>
              <a:gd name="connsiteX11-603" fmla="*/ 464247 w 543853"/>
              <a:gd name="connsiteY11-604" fmla="*/ 410286 h 533920"/>
              <a:gd name="connsiteX12-605" fmla="*/ 485998 w 543853"/>
              <a:gd name="connsiteY12-606" fmla="*/ 352425 h 533920"/>
              <a:gd name="connsiteX13-607" fmla="*/ 528220 w 543853"/>
              <a:gd name="connsiteY13-608" fmla="*/ 291863 h 533920"/>
              <a:gd name="connsiteX14-609" fmla="*/ 537035 w 543853"/>
              <a:gd name="connsiteY14-610" fmla="*/ 215663 h 533920"/>
              <a:gd name="connsiteX15-611" fmla="*/ 533623 w 543853"/>
              <a:gd name="connsiteY15-612" fmla="*/ 142875 h 533920"/>
              <a:gd name="connsiteX16-613" fmla="*/ 543148 w 543853"/>
              <a:gd name="connsiteY16-614" fmla="*/ 85725 h 533920"/>
              <a:gd name="connsiteX17-615" fmla="*/ 543148 w 543853"/>
              <a:gd name="connsiteY17-616" fmla="*/ 19050 h 533920"/>
              <a:gd name="connsiteX18-617" fmla="*/ 524098 w 543853"/>
              <a:gd name="connsiteY18-618" fmla="*/ 0 h 533920"/>
              <a:gd name="connsiteX19-619" fmla="*/ 495523 w 543853"/>
              <a:gd name="connsiteY19-620" fmla="*/ 19050 h 533920"/>
              <a:gd name="connsiteX20-621" fmla="*/ 466948 w 543853"/>
              <a:gd name="connsiteY20-622" fmla="*/ 85725 h 533920"/>
              <a:gd name="connsiteX21-623" fmla="*/ 428848 w 543853"/>
              <a:gd name="connsiteY21-624" fmla="*/ 142875 h 533920"/>
              <a:gd name="connsiteX22-625" fmla="*/ 409798 w 543853"/>
              <a:gd name="connsiteY22-626" fmla="*/ 171450 h 533920"/>
              <a:gd name="connsiteX23-627" fmla="*/ 324073 w 543853"/>
              <a:gd name="connsiteY23-628" fmla="*/ 209550 h 533920"/>
              <a:gd name="connsiteX24-629" fmla="*/ 228823 w 543853"/>
              <a:gd name="connsiteY24-630" fmla="*/ 247650 h 533920"/>
              <a:gd name="connsiteX25-631" fmla="*/ 152623 w 543853"/>
              <a:gd name="connsiteY25-632" fmla="*/ 295275 h 533920"/>
              <a:gd name="connsiteX26-633" fmla="*/ 76423 w 543853"/>
              <a:gd name="connsiteY26-634" fmla="*/ 323850 h 533920"/>
              <a:gd name="connsiteX27-635" fmla="*/ 47848 w 543853"/>
              <a:gd name="connsiteY27-636" fmla="*/ 342900 h 533920"/>
              <a:gd name="connsiteX28-637" fmla="*/ 223 w 543853"/>
              <a:gd name="connsiteY28-638" fmla="*/ 323850 h 533920"/>
              <a:gd name="connsiteX0-639" fmla="*/ 223 w 544195"/>
              <a:gd name="connsiteY0-640" fmla="*/ 323850 h 533920"/>
              <a:gd name="connsiteX1-641" fmla="*/ 28798 w 544195"/>
              <a:gd name="connsiteY1-642" fmla="*/ 428625 h 533920"/>
              <a:gd name="connsiteX2-643" fmla="*/ 57373 w 544195"/>
              <a:gd name="connsiteY2-644" fmla="*/ 428625 h 533920"/>
              <a:gd name="connsiteX3-645" fmla="*/ 76423 w 544195"/>
              <a:gd name="connsiteY3-646" fmla="*/ 466725 h 533920"/>
              <a:gd name="connsiteX4-647" fmla="*/ 104998 w 544195"/>
              <a:gd name="connsiteY4-648" fmla="*/ 495300 h 533920"/>
              <a:gd name="connsiteX5-649" fmla="*/ 114523 w 544195"/>
              <a:gd name="connsiteY5-650" fmla="*/ 504825 h 533920"/>
              <a:gd name="connsiteX6-651" fmla="*/ 155324 w 544195"/>
              <a:gd name="connsiteY6-652" fmla="*/ 525296 h 533920"/>
              <a:gd name="connsiteX7-653" fmla="*/ 228823 w 544195"/>
              <a:gd name="connsiteY7-654" fmla="*/ 504825 h 533920"/>
              <a:gd name="connsiteX8-655" fmla="*/ 276448 w 544195"/>
              <a:gd name="connsiteY8-656" fmla="*/ 533400 h 533920"/>
              <a:gd name="connsiteX9-657" fmla="*/ 349236 w 544195"/>
              <a:gd name="connsiteY9-658" fmla="*/ 524017 h 533920"/>
              <a:gd name="connsiteX10-659" fmla="*/ 390748 w 544195"/>
              <a:gd name="connsiteY10-660" fmla="*/ 504825 h 533920"/>
              <a:gd name="connsiteX11-661" fmla="*/ 464247 w 544195"/>
              <a:gd name="connsiteY11-662" fmla="*/ 410286 h 533920"/>
              <a:gd name="connsiteX12-663" fmla="*/ 485998 w 544195"/>
              <a:gd name="connsiteY12-664" fmla="*/ 352425 h 533920"/>
              <a:gd name="connsiteX13-665" fmla="*/ 528220 w 544195"/>
              <a:gd name="connsiteY13-666" fmla="*/ 291863 h 533920"/>
              <a:gd name="connsiteX14-667" fmla="*/ 537035 w 544195"/>
              <a:gd name="connsiteY14-668" fmla="*/ 215663 h 533920"/>
              <a:gd name="connsiteX15-669" fmla="*/ 543859 w 544195"/>
              <a:gd name="connsiteY15-670" fmla="*/ 139463 h 533920"/>
              <a:gd name="connsiteX16-671" fmla="*/ 543148 w 544195"/>
              <a:gd name="connsiteY16-672" fmla="*/ 85725 h 533920"/>
              <a:gd name="connsiteX17-673" fmla="*/ 543148 w 544195"/>
              <a:gd name="connsiteY17-674" fmla="*/ 19050 h 533920"/>
              <a:gd name="connsiteX18-675" fmla="*/ 524098 w 544195"/>
              <a:gd name="connsiteY18-676" fmla="*/ 0 h 533920"/>
              <a:gd name="connsiteX19-677" fmla="*/ 495523 w 544195"/>
              <a:gd name="connsiteY19-678" fmla="*/ 19050 h 533920"/>
              <a:gd name="connsiteX20-679" fmla="*/ 466948 w 544195"/>
              <a:gd name="connsiteY20-680" fmla="*/ 85725 h 533920"/>
              <a:gd name="connsiteX21-681" fmla="*/ 428848 w 544195"/>
              <a:gd name="connsiteY21-682" fmla="*/ 142875 h 533920"/>
              <a:gd name="connsiteX22-683" fmla="*/ 409798 w 544195"/>
              <a:gd name="connsiteY22-684" fmla="*/ 171450 h 533920"/>
              <a:gd name="connsiteX23-685" fmla="*/ 324073 w 544195"/>
              <a:gd name="connsiteY23-686" fmla="*/ 209550 h 533920"/>
              <a:gd name="connsiteX24-687" fmla="*/ 228823 w 544195"/>
              <a:gd name="connsiteY24-688" fmla="*/ 247650 h 533920"/>
              <a:gd name="connsiteX25-689" fmla="*/ 152623 w 544195"/>
              <a:gd name="connsiteY25-690" fmla="*/ 295275 h 533920"/>
              <a:gd name="connsiteX26-691" fmla="*/ 76423 w 544195"/>
              <a:gd name="connsiteY26-692" fmla="*/ 323850 h 533920"/>
              <a:gd name="connsiteX27-693" fmla="*/ 47848 w 544195"/>
              <a:gd name="connsiteY27-694" fmla="*/ 342900 h 533920"/>
              <a:gd name="connsiteX28-695" fmla="*/ 223 w 544195"/>
              <a:gd name="connsiteY28-696" fmla="*/ 323850 h 533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0" name="Freeform: Shape 89"/>
          <p:cNvSpPr/>
          <p:nvPr/>
        </p:nvSpPr>
        <p:spPr>
          <a:xfrm>
            <a:off x="1193703" y="6358120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1" name="Freeform: Shape 90"/>
          <p:cNvSpPr/>
          <p:nvPr/>
        </p:nvSpPr>
        <p:spPr>
          <a:xfrm>
            <a:off x="1427463" y="5861010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2" name="Picture 12" descr="Explosion Animated Gif - ClipArt Best">
            <a:hlinkClick r:id="rId36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868241" y="4750228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287219" y="4089911"/>
            <a:ext cx="44895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urgette" panose="020B0704020202020204" pitchFamily="2" charset="0"/>
              </a:rPr>
              <a:t>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1197385" y="4108067"/>
            <a:ext cx="8109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292221" y="4090636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5</a:t>
            </a:r>
          </a:p>
        </p:txBody>
      </p:sp>
      <p:sp>
        <p:nvSpPr>
          <p:cNvPr id="97" name="Freeform: Shape 96"/>
          <p:cNvSpPr/>
          <p:nvPr/>
        </p:nvSpPr>
        <p:spPr>
          <a:xfrm>
            <a:off x="2818662" y="6365941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8" name="Freeform: Shape 97"/>
          <p:cNvSpPr/>
          <p:nvPr/>
        </p:nvSpPr>
        <p:spPr>
          <a:xfrm>
            <a:off x="2173001" y="6403328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Freeform: Shape 98"/>
          <p:cNvSpPr/>
          <p:nvPr/>
        </p:nvSpPr>
        <p:spPr>
          <a:xfrm>
            <a:off x="2406761" y="5906218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0" name="Picture 12" descr="Explosion Animated Gif - ClipArt Best">
            <a:hlinkClick r:id="rId37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919423" y="4870190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1193909" y="4096794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10</a:t>
            </a:r>
          </a:p>
        </p:txBody>
      </p:sp>
      <p:sp>
        <p:nvSpPr>
          <p:cNvPr id="109" name="Freeform: Shape 108"/>
          <p:cNvSpPr/>
          <p:nvPr/>
        </p:nvSpPr>
        <p:spPr>
          <a:xfrm>
            <a:off x="3861928" y="6337600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0" name="Freeform: Shape 109"/>
          <p:cNvSpPr/>
          <p:nvPr/>
        </p:nvSpPr>
        <p:spPr>
          <a:xfrm>
            <a:off x="3216267" y="6374987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1" name="Freeform: Shape 110"/>
          <p:cNvSpPr/>
          <p:nvPr/>
        </p:nvSpPr>
        <p:spPr>
          <a:xfrm>
            <a:off x="3450027" y="5877877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2" name="Picture 12" descr="Explosion Animated Gif - ClipArt Best">
            <a:hlinkClick r:id="rId37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881615" y="4920516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11360089" y="4036406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</a:t>
            </a:r>
          </a:p>
        </p:txBody>
      </p:sp>
      <p:sp>
        <p:nvSpPr>
          <p:cNvPr id="114" name="Freeform: Shape 113"/>
          <p:cNvSpPr/>
          <p:nvPr/>
        </p:nvSpPr>
        <p:spPr>
          <a:xfrm>
            <a:off x="4973373" y="6350285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5" name="Freeform: Shape 114"/>
          <p:cNvSpPr/>
          <p:nvPr/>
        </p:nvSpPr>
        <p:spPr>
          <a:xfrm>
            <a:off x="4327713" y="6387671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6" name="Freeform: Shape 115"/>
          <p:cNvSpPr/>
          <p:nvPr/>
        </p:nvSpPr>
        <p:spPr>
          <a:xfrm>
            <a:off x="4561473" y="5890561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7" name="Picture 12" descr="Explosion Animated Gif - ClipArt Best">
            <a:hlinkClick r:id="rId38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190582" y="4727306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11353491" y="4111923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6</a:t>
            </a:r>
          </a:p>
        </p:txBody>
      </p:sp>
      <p:sp>
        <p:nvSpPr>
          <p:cNvPr id="119" name="Freeform: Shape 118"/>
          <p:cNvSpPr/>
          <p:nvPr/>
        </p:nvSpPr>
        <p:spPr>
          <a:xfrm>
            <a:off x="6083729" y="6350285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0" name="Freeform: Shape 119"/>
          <p:cNvSpPr/>
          <p:nvPr/>
        </p:nvSpPr>
        <p:spPr>
          <a:xfrm>
            <a:off x="5438069" y="6387671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1" name="Freeform: Shape 120"/>
          <p:cNvSpPr/>
          <p:nvPr/>
        </p:nvSpPr>
        <p:spPr>
          <a:xfrm>
            <a:off x="5671829" y="5890561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3" name="TextBox 122"/>
          <p:cNvSpPr txBox="1"/>
          <p:nvPr/>
        </p:nvSpPr>
        <p:spPr>
          <a:xfrm>
            <a:off x="11198911" y="4086780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20</a:t>
            </a:r>
          </a:p>
        </p:txBody>
      </p:sp>
      <p:sp>
        <p:nvSpPr>
          <p:cNvPr id="124" name="Freeform: Shape 123"/>
          <p:cNvSpPr/>
          <p:nvPr/>
        </p:nvSpPr>
        <p:spPr>
          <a:xfrm>
            <a:off x="7105725" y="6325931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5" name="Freeform: Shape 124"/>
          <p:cNvSpPr/>
          <p:nvPr/>
        </p:nvSpPr>
        <p:spPr>
          <a:xfrm>
            <a:off x="6460064" y="6363317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6" name="Freeform: Shape 125"/>
          <p:cNvSpPr/>
          <p:nvPr/>
        </p:nvSpPr>
        <p:spPr>
          <a:xfrm>
            <a:off x="6693824" y="5866207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8" name="TextBox 127"/>
          <p:cNvSpPr txBox="1"/>
          <p:nvPr/>
        </p:nvSpPr>
        <p:spPr>
          <a:xfrm>
            <a:off x="11282841" y="4086337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4</a:t>
            </a:r>
          </a:p>
        </p:txBody>
      </p:sp>
      <p:sp>
        <p:nvSpPr>
          <p:cNvPr id="129" name="Freeform: Shape 128"/>
          <p:cNvSpPr/>
          <p:nvPr/>
        </p:nvSpPr>
        <p:spPr>
          <a:xfrm>
            <a:off x="8063661" y="6364856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0" name="Freeform: Shape 129"/>
          <p:cNvSpPr/>
          <p:nvPr/>
        </p:nvSpPr>
        <p:spPr>
          <a:xfrm>
            <a:off x="7418000" y="6402243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" name="Freeform: Shape 130"/>
          <p:cNvSpPr/>
          <p:nvPr/>
        </p:nvSpPr>
        <p:spPr>
          <a:xfrm>
            <a:off x="7651760" y="5905133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3" name="TextBox 132"/>
          <p:cNvSpPr txBox="1"/>
          <p:nvPr/>
        </p:nvSpPr>
        <p:spPr>
          <a:xfrm>
            <a:off x="11425225" y="4079454"/>
            <a:ext cx="4694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8</a:t>
            </a:r>
          </a:p>
        </p:txBody>
      </p:sp>
      <p:sp>
        <p:nvSpPr>
          <p:cNvPr id="134" name="Freeform: Shape 133"/>
          <p:cNvSpPr/>
          <p:nvPr/>
        </p:nvSpPr>
        <p:spPr>
          <a:xfrm>
            <a:off x="8977921" y="6330777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5" name="Freeform: Shape 134"/>
          <p:cNvSpPr/>
          <p:nvPr/>
        </p:nvSpPr>
        <p:spPr>
          <a:xfrm>
            <a:off x="8332260" y="6368163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6" name="Freeform: Shape 135"/>
          <p:cNvSpPr/>
          <p:nvPr/>
        </p:nvSpPr>
        <p:spPr>
          <a:xfrm>
            <a:off x="8566020" y="5871053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8" name="TextBox 137"/>
          <p:cNvSpPr txBox="1"/>
          <p:nvPr/>
        </p:nvSpPr>
        <p:spPr>
          <a:xfrm>
            <a:off x="11359921" y="4131757"/>
            <a:ext cx="6305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3</a:t>
            </a:r>
          </a:p>
        </p:txBody>
      </p:sp>
      <p:sp>
        <p:nvSpPr>
          <p:cNvPr id="139" name="Freeform: Shape 138"/>
          <p:cNvSpPr/>
          <p:nvPr/>
        </p:nvSpPr>
        <p:spPr>
          <a:xfrm>
            <a:off x="10109822" y="6415798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0" name="Freeform: Shape 139"/>
          <p:cNvSpPr/>
          <p:nvPr/>
        </p:nvSpPr>
        <p:spPr>
          <a:xfrm>
            <a:off x="9464161" y="6453185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1" name="Freeform: Shape 140"/>
          <p:cNvSpPr/>
          <p:nvPr/>
        </p:nvSpPr>
        <p:spPr>
          <a:xfrm>
            <a:off x="9697921" y="5956075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00" name="Group 199"/>
          <p:cNvGrpSpPr/>
          <p:nvPr/>
        </p:nvGrpSpPr>
        <p:grpSpPr>
          <a:xfrm rot="21411584">
            <a:off x="10601281" y="2070511"/>
            <a:ext cx="988715" cy="1119473"/>
            <a:chOff x="7758691" y="4532542"/>
            <a:chExt cx="1483073" cy="1679210"/>
          </a:xfrm>
        </p:grpSpPr>
        <p:sp>
          <p:nvSpPr>
            <p:cNvPr id="201" name="Trapezoid 200"/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02" name="GREEN FRAME Rectangle 281"/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03" name="1 Rectangle 285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04" name="2 Rectangle 286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05" name="3 Rectangle 287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06" name="4 Rectangle 288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07" name="5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08" name="6 Rectangle 288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09" name="7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10" name="8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11" name="9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12" name="0 Rectangle 284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13" name="Group 212"/>
          <p:cNvGrpSpPr/>
          <p:nvPr/>
        </p:nvGrpSpPr>
        <p:grpSpPr>
          <a:xfrm rot="21411584">
            <a:off x="11307427" y="2266956"/>
            <a:ext cx="988715" cy="1119473"/>
            <a:chOff x="7758691" y="4532542"/>
            <a:chExt cx="1483073" cy="1679210"/>
          </a:xfrm>
        </p:grpSpPr>
        <p:sp>
          <p:nvSpPr>
            <p:cNvPr id="214" name="Trapezoid 213"/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15" name="GREEN FRAME Rectangle 281"/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16" name="1 Rectangle 285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17" name="2 Rectangle 286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18" name="3 Rectangle 287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19" name="4 Rectangle 288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20" name="5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21" name="6 Rectangle 288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22" name="7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23" name="8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24" name="9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25" name="0 Rectangle 284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26" name="Group 225"/>
          <p:cNvGrpSpPr/>
          <p:nvPr/>
        </p:nvGrpSpPr>
        <p:grpSpPr>
          <a:xfrm>
            <a:off x="624546" y="1971127"/>
            <a:ext cx="1001383" cy="1119473"/>
            <a:chOff x="-3859" y="4470709"/>
            <a:chExt cx="1502075" cy="1679210"/>
          </a:xfrm>
          <a:effectLst/>
        </p:grpSpPr>
        <p:sp>
          <p:nvSpPr>
            <p:cNvPr id="227" name="Trapezoid 226"/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28" name="PURPLE FRAMERectangle 280"/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29" name="1 Rectangle 285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30" name="2 Rectangle 286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31" name="3 Rectangle 287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32" name="4 Rectangle 288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33" name="5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34" name="6 Rectangle 288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35" name="7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36" name="8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37" name="9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38" name="0 Rectangle 284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39" name="Group 238"/>
          <p:cNvGrpSpPr/>
          <p:nvPr/>
        </p:nvGrpSpPr>
        <p:grpSpPr>
          <a:xfrm>
            <a:off x="-49062" y="2250591"/>
            <a:ext cx="1001383" cy="1119473"/>
            <a:chOff x="-3859" y="4470709"/>
            <a:chExt cx="1502075" cy="1679210"/>
          </a:xfrm>
          <a:effectLst/>
        </p:grpSpPr>
        <p:sp>
          <p:nvSpPr>
            <p:cNvPr id="240" name="Trapezoid 239"/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41" name="PURPLE FRAMERectangle 280"/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42" name="1 Rectangle 285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43" name="2 Rectangle 286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44" name="3 Rectangle 287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45" name="4 Rectangle 288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46" name="5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47" name="6 Rectangle 288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48" name="7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49" name="8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50" name="9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51" name="0 Rectangle 284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1029" name="Picture 1028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05" y="296035"/>
            <a:ext cx="1625711" cy="1308771"/>
          </a:xfrm>
          <a:prstGeom prst="rect">
            <a:avLst/>
          </a:prstGeom>
        </p:spPr>
      </p:pic>
      <p:pic>
        <p:nvPicPr>
          <p:cNvPr id="257" name="n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05" y="-2910131"/>
            <a:ext cx="873836" cy="1731414"/>
          </a:xfrm>
          <a:prstGeom prst="rect">
            <a:avLst/>
          </a:prstGeom>
        </p:spPr>
      </p:pic>
      <p:sp>
        <p:nvSpPr>
          <p:cNvPr id="1031" name="Oval 1030"/>
          <p:cNvSpPr/>
          <p:nvPr/>
        </p:nvSpPr>
        <p:spPr>
          <a:xfrm>
            <a:off x="1267155" y="-2994060"/>
            <a:ext cx="539317" cy="4030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5" b="1" dirty="0">
                <a:solidFill>
                  <a:srgbClr val="00B0F0"/>
                </a:solidFill>
                <a:latin typeface="Apple Boy BTN" panose="020C0904040107040205"/>
              </a:rPr>
              <a:t>10</a:t>
            </a:r>
          </a:p>
        </p:txBody>
      </p:sp>
      <p:pic>
        <p:nvPicPr>
          <p:cNvPr id="58" name="Picture 18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2623095" y="1246848"/>
            <a:ext cx="789408" cy="1406518"/>
          </a:xfrm>
          <a:prstGeom prst="rect">
            <a:avLst/>
          </a:prstGeom>
        </p:spPr>
      </p:pic>
      <p:sp>
        <p:nvSpPr>
          <p:cNvPr id="2" name="Cloud 1">
            <a:hlinkClick r:id="rId31" action="ppaction://hlinksldjump"/>
          </p:cNvPr>
          <p:cNvSpPr/>
          <p:nvPr/>
        </p:nvSpPr>
        <p:spPr>
          <a:xfrm>
            <a:off x="1202055" y="400304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3" name="Cloud 2">
            <a:hlinkClick r:id="rId36" action="ppaction://hlinksldjump"/>
          </p:cNvPr>
          <p:cNvSpPr/>
          <p:nvPr/>
        </p:nvSpPr>
        <p:spPr>
          <a:xfrm>
            <a:off x="4112895" y="390525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4" name="Cloud 3">
            <a:hlinkClick r:id="rId37" action="ppaction://hlinksldjump"/>
          </p:cNvPr>
          <p:cNvSpPr/>
          <p:nvPr/>
        </p:nvSpPr>
        <p:spPr>
          <a:xfrm>
            <a:off x="5180330" y="400304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5" name="Cloud 4">
            <a:hlinkClick r:id="rId38" action="ppaction://hlinksldjump"/>
          </p:cNvPr>
          <p:cNvSpPr/>
          <p:nvPr/>
        </p:nvSpPr>
        <p:spPr>
          <a:xfrm>
            <a:off x="7171055" y="4131945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6" name="Cloud 5">
            <a:hlinkClick r:id="rId44" action="ppaction://hlinksldjump"/>
          </p:cNvPr>
          <p:cNvSpPr/>
          <p:nvPr/>
        </p:nvSpPr>
        <p:spPr>
          <a:xfrm>
            <a:off x="9547860" y="390525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3758 0.5140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6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7474 0.18982 L 2.5E-6 2.96296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929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4314 0.52052 " pathEditMode="relative" rAng="0" ptsTypes="AA">
                                      <p:cBhvr>
                                        <p:cTn id="87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601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45929 0.18982 L 3.47222E-6 2.46914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918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1033 0.50108 " pathEditMode="relative" rAng="0" ptsTypes="AA">
                                      <p:cBhvr>
                                        <p:cTn id="12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2" y="250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0087 0.18982 L 4.16667E-6 3.20988E-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9969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8993 0.48734 " pathEditMode="relative" rAng="0" ptsTypes="AA">
                                      <p:cBhvr>
                                        <p:cTn id="16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24367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2587 0.18982 L 1.94444E-6 3.08642E-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5" y="-963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35225 0.46913 " pathEditMode="relative" rAng="0" ptsTypes="AA">
                                      <p:cBhvr>
                                        <p:cTn id="19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3" y="23457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16 0.20494 L 2.91667E-6 3.08642E-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9" y="-10386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1302 0.477315 " pathEditMode="relative" rAng="0" ptsTypes="">
                                      <p:cBhvr>
                                        <p:cTn id="23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9184 0.18164 L -1.66667E-6 3.08642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9228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7708 0.541759 " pathEditMode="relative" rAng="0" ptsTypes="">
                                      <p:cBhvr>
                                        <p:cTn id="28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1085 0.17608 L 3.88889E-6 3.7037E-6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30" y="-876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16667 0.519722 " pathEditMode="relative" rAng="0" ptsTypes="">
                                      <p:cBhvr>
                                        <p:cTn id="335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72109 0.18164 L -1.66667E-6 3.08642E-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9228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7135 0.453704 " pathEditMode="relative" rAng="0" ptsTypes="">
                                      <p:cBhvr>
                                        <p:cTn id="38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64609 0.17608 L -1.66667E-6 1.7284E-6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-8966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8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75 -0.00157407 L 0.359323 0.504074 " pathEditMode="relative" rAng="0" ptsTypes="">
                                      <p:cBhvr>
                                        <p:cTn id="427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54514 0.18812 L 1.94444E-6 2.46914E-6 " pathEditMode="relative" rAng="0" ptsTypes="AA">
                                      <p:cBhvr>
                                        <p:cTn id="45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-9105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8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616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7" fill="hold">
                      <p:stCondLst>
                        <p:cond delay="0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14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5" fill="hold">
                      <p:stCondLst>
                        <p:cond delay="0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35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6" fill="hold">
                      <p:stCondLst>
                        <p:cond delay="0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66" grpId="0" bldLvl="0" animBg="1"/>
      <p:bldP spid="67" grpId="0" bldLvl="0" animBg="1"/>
      <p:bldP spid="68" grpId="0" bldLvl="0" animBg="1"/>
      <p:bldP spid="69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83" grpId="0"/>
      <p:bldP spid="83" grpId="1"/>
      <p:bldP spid="84" grpId="0"/>
      <p:bldP spid="84" grpId="1"/>
      <p:bldP spid="96" grpId="0"/>
      <p:bldP spid="96" grpId="1"/>
      <p:bldP spid="97" grpId="0" bldLvl="0" animBg="1"/>
      <p:bldP spid="98" grpId="0" bldLvl="0" animBg="1"/>
      <p:bldP spid="99" grpId="0" bldLvl="0" animBg="1"/>
      <p:bldP spid="101" grpId="0"/>
      <p:bldP spid="101" grpId="1"/>
      <p:bldP spid="109" grpId="0" bldLvl="0" animBg="1"/>
      <p:bldP spid="110" grpId="0" bldLvl="0" animBg="1"/>
      <p:bldP spid="111" grpId="0" bldLvl="0" animBg="1"/>
      <p:bldP spid="113" grpId="0"/>
      <p:bldP spid="113" grpId="1"/>
      <p:bldP spid="114" grpId="0" bldLvl="0" animBg="1"/>
      <p:bldP spid="115" grpId="0" bldLvl="0" animBg="1"/>
      <p:bldP spid="116" grpId="0" bldLvl="0" animBg="1"/>
      <p:bldP spid="118" grpId="0"/>
      <p:bldP spid="118" grpId="1"/>
      <p:bldP spid="119" grpId="0" bldLvl="0" animBg="1"/>
      <p:bldP spid="120" grpId="0" bldLvl="0" animBg="1"/>
      <p:bldP spid="121" grpId="0" bldLvl="0" animBg="1"/>
      <p:bldP spid="123" grpId="0"/>
      <p:bldP spid="123" grpId="1"/>
      <p:bldP spid="124" grpId="0" bldLvl="0" animBg="1"/>
      <p:bldP spid="125" grpId="0" bldLvl="0" animBg="1"/>
      <p:bldP spid="126" grpId="0" bldLvl="0" animBg="1"/>
      <p:bldP spid="128" grpId="0"/>
      <p:bldP spid="128" grpId="1"/>
      <p:bldP spid="129" grpId="0" bldLvl="0" animBg="1"/>
      <p:bldP spid="130" grpId="0" bldLvl="0" animBg="1"/>
      <p:bldP spid="131" grpId="0" bldLvl="0" animBg="1"/>
      <p:bldP spid="133" grpId="0"/>
      <p:bldP spid="133" grpId="1"/>
      <p:bldP spid="134" grpId="0" bldLvl="0" animBg="1"/>
      <p:bldP spid="135" grpId="0" bldLvl="0" animBg="1"/>
      <p:bldP spid="136" grpId="0" bldLvl="0" animBg="1"/>
      <p:bldP spid="138" grpId="0"/>
      <p:bldP spid="138" grpId="1"/>
      <p:bldP spid="139" grpId="0" bldLvl="0" animBg="1"/>
      <p:bldP spid="140" grpId="0" bldLvl="0" animBg="1"/>
      <p:bldP spid="141" grpId="0" bldLvl="0" animBg="1"/>
      <p:bldP spid="203" grpId="0" bldLvl="0" animBg="1"/>
      <p:bldP spid="203" grpId="1" bldLvl="0" animBg="1"/>
      <p:bldP spid="204" grpId="0" bldLvl="0" animBg="1"/>
      <p:bldP spid="204" grpId="1" bldLvl="0" animBg="1"/>
      <p:bldP spid="205" grpId="0" bldLvl="0" animBg="1"/>
      <p:bldP spid="205" grpId="1" bldLvl="0" animBg="1"/>
      <p:bldP spid="206" grpId="0" bldLvl="0" animBg="1"/>
      <p:bldP spid="206" grpId="1" bldLvl="0" animBg="1"/>
      <p:bldP spid="207" grpId="0" bldLvl="0" animBg="1"/>
      <p:bldP spid="207" grpId="1" bldLvl="0" animBg="1"/>
      <p:bldP spid="208" grpId="0" bldLvl="0" animBg="1"/>
      <p:bldP spid="208" grpId="1" bldLvl="0" animBg="1"/>
      <p:bldP spid="209" grpId="0" bldLvl="0" animBg="1"/>
      <p:bldP spid="209" grpId="1" bldLvl="0" animBg="1"/>
      <p:bldP spid="210" grpId="0" bldLvl="0" animBg="1"/>
      <p:bldP spid="210" grpId="1" bldLvl="0" animBg="1"/>
      <p:bldP spid="211" grpId="0" bldLvl="0" animBg="1"/>
      <p:bldP spid="211" grpId="1" bldLvl="0" animBg="1"/>
      <p:bldP spid="212" grpId="0" bldLvl="0" animBg="1"/>
      <p:bldP spid="212" grpId="1" bldLvl="0" animBg="1"/>
      <p:bldP spid="216" grpId="0" bldLvl="0" animBg="1"/>
      <p:bldP spid="216" grpId="1" bldLvl="0" animBg="1"/>
      <p:bldP spid="217" grpId="0" bldLvl="0" animBg="1"/>
      <p:bldP spid="217" grpId="1" bldLvl="0" animBg="1"/>
      <p:bldP spid="218" grpId="0" bldLvl="0" animBg="1"/>
      <p:bldP spid="218" grpId="1" bldLvl="0" animBg="1"/>
      <p:bldP spid="219" grpId="0" bldLvl="0" animBg="1"/>
      <p:bldP spid="219" grpId="1" bldLvl="0" animBg="1"/>
      <p:bldP spid="220" grpId="0" bldLvl="0" animBg="1"/>
      <p:bldP spid="220" grpId="1" bldLvl="0" animBg="1"/>
      <p:bldP spid="221" grpId="0" bldLvl="0" animBg="1"/>
      <p:bldP spid="221" grpId="1" bldLvl="0" animBg="1"/>
      <p:bldP spid="222" grpId="0" bldLvl="0" animBg="1"/>
      <p:bldP spid="222" grpId="1" bldLvl="0" animBg="1"/>
      <p:bldP spid="223" grpId="0" bldLvl="0" animBg="1"/>
      <p:bldP spid="223" grpId="1" bldLvl="0" animBg="1"/>
      <p:bldP spid="224" grpId="0" bldLvl="0" animBg="1"/>
      <p:bldP spid="224" grpId="1" bldLvl="0" animBg="1"/>
      <p:bldP spid="225" grpId="0" bldLvl="0" animBg="1"/>
      <p:bldP spid="225" grpId="1" bldLvl="0" animBg="1"/>
      <p:bldP spid="229" grpId="0" bldLvl="0" animBg="1"/>
      <p:bldP spid="229" grpId="1" bldLvl="0" animBg="1"/>
      <p:bldP spid="230" grpId="0" bldLvl="0" animBg="1"/>
      <p:bldP spid="230" grpId="1" bldLvl="0" animBg="1"/>
      <p:bldP spid="231" grpId="0" bldLvl="0" animBg="1"/>
      <p:bldP spid="231" grpId="1" bldLvl="0" animBg="1"/>
      <p:bldP spid="232" grpId="0" bldLvl="0" animBg="1"/>
      <p:bldP spid="232" grpId="1" bldLvl="0" animBg="1"/>
      <p:bldP spid="233" grpId="0" bldLvl="0" animBg="1"/>
      <p:bldP spid="233" grpId="1" bldLvl="0" animBg="1"/>
      <p:bldP spid="234" grpId="0" bldLvl="0" animBg="1"/>
      <p:bldP spid="234" grpId="1" bldLvl="0" animBg="1"/>
      <p:bldP spid="235" grpId="0" bldLvl="0" animBg="1"/>
      <p:bldP spid="235" grpId="1" bldLvl="0" animBg="1"/>
      <p:bldP spid="236" grpId="0" bldLvl="0" animBg="1"/>
      <p:bldP spid="236" grpId="1" bldLvl="0" animBg="1"/>
      <p:bldP spid="237" grpId="0" bldLvl="0" animBg="1"/>
      <p:bldP spid="237" grpId="1" bldLvl="0" animBg="1"/>
      <p:bldP spid="238" grpId="0" bldLvl="0" animBg="1"/>
      <p:bldP spid="238" grpId="1" bldLvl="0" animBg="1"/>
      <p:bldP spid="242" grpId="0" bldLvl="0" animBg="1"/>
      <p:bldP spid="242" grpId="1" bldLvl="0" animBg="1"/>
      <p:bldP spid="243" grpId="0" bldLvl="0" animBg="1"/>
      <p:bldP spid="243" grpId="1" bldLvl="0" animBg="1"/>
      <p:bldP spid="244" grpId="0" bldLvl="0" animBg="1"/>
      <p:bldP spid="244" grpId="1" bldLvl="0" animBg="1"/>
      <p:bldP spid="245" grpId="0" bldLvl="0" animBg="1"/>
      <p:bldP spid="245" grpId="1" bldLvl="0" animBg="1"/>
      <p:bldP spid="246" grpId="0" bldLvl="0" animBg="1"/>
      <p:bldP spid="246" grpId="1" bldLvl="0" animBg="1"/>
      <p:bldP spid="247" grpId="0" bldLvl="0" animBg="1"/>
      <p:bldP spid="247" grpId="1" bldLvl="0" animBg="1"/>
      <p:bldP spid="248" grpId="0" bldLvl="0" animBg="1"/>
      <p:bldP spid="248" grpId="1" bldLvl="0" animBg="1"/>
      <p:bldP spid="249" grpId="0" bldLvl="0" animBg="1"/>
      <p:bldP spid="249" grpId="1" bldLvl="0" animBg="1"/>
      <p:bldP spid="250" grpId="0" bldLvl="0" animBg="1"/>
      <p:bldP spid="250" grpId="1" bldLvl="0" animBg="1"/>
      <p:bldP spid="251" grpId="0" bldLvl="0" animBg="1"/>
      <p:bldP spid="251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435" r="211" b="117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79599" y="447371"/>
            <a:ext cx="1302252" cy="1302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98379" y="5118294"/>
            <a:ext cx="1302252" cy="1302252"/>
          </a:xfrm>
          <a:prstGeom prst="rect">
            <a:avLst/>
          </a:prstGeom>
        </p:spPr>
      </p:pic>
      <p:sp>
        <p:nvSpPr>
          <p:cNvPr id="6" name="Explosion: 8 Points 5">
            <a:hlinkClick r:id="" action="ppaction://noaction"/>
          </p:cNvPr>
          <p:cNvSpPr/>
          <p:nvPr/>
        </p:nvSpPr>
        <p:spPr>
          <a:xfrm>
            <a:off x="5715000" y="77554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7" name="Explosion: 8 Points 6">
            <a:hlinkClick r:id="" action="ppaction://noaction"/>
          </p:cNvPr>
          <p:cNvSpPr/>
          <p:nvPr/>
        </p:nvSpPr>
        <p:spPr>
          <a:xfrm>
            <a:off x="4567425" y="1873647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" name="Explosion: 8 Points 7">
            <a:hlinkClick r:id="" action="ppaction://noaction"/>
          </p:cNvPr>
          <p:cNvSpPr/>
          <p:nvPr/>
        </p:nvSpPr>
        <p:spPr>
          <a:xfrm>
            <a:off x="5715000" y="183187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Explosion: 8 Points 8">
            <a:hlinkClick r:id="" action="ppaction://noaction"/>
          </p:cNvPr>
          <p:cNvSpPr/>
          <p:nvPr/>
        </p:nvSpPr>
        <p:spPr>
          <a:xfrm>
            <a:off x="3762987" y="2784418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0" name="Explosion: 8 Points 9">
            <a:hlinkClick r:id="" action="ppaction://noaction"/>
          </p:cNvPr>
          <p:cNvSpPr/>
          <p:nvPr/>
        </p:nvSpPr>
        <p:spPr>
          <a:xfrm>
            <a:off x="6990365" y="1873647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1" name="Explosion: 8 Points 10">
            <a:hlinkClick r:id="" action="ppaction://noaction"/>
          </p:cNvPr>
          <p:cNvSpPr/>
          <p:nvPr/>
        </p:nvSpPr>
        <p:spPr>
          <a:xfrm>
            <a:off x="7875579" y="275948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Explosion: 8 Points 11">
            <a:hlinkClick r:id="" action="ppaction://noaction"/>
          </p:cNvPr>
          <p:cNvSpPr/>
          <p:nvPr/>
        </p:nvSpPr>
        <p:spPr>
          <a:xfrm>
            <a:off x="4567425" y="376031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3" name="Explosion: 8 Points 12">
            <a:hlinkClick r:id="" action="ppaction://noaction"/>
          </p:cNvPr>
          <p:cNvSpPr/>
          <p:nvPr/>
        </p:nvSpPr>
        <p:spPr>
          <a:xfrm>
            <a:off x="5763278" y="3806926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4" name="Explosion: 8 Points 13">
            <a:hlinkClick r:id="" action="ppaction://noaction"/>
          </p:cNvPr>
          <p:cNvSpPr/>
          <p:nvPr/>
        </p:nvSpPr>
        <p:spPr>
          <a:xfrm>
            <a:off x="6988159" y="376031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5" name="Explosion: 8 Points 14">
            <a:hlinkClick r:id="" action="ppaction://noaction"/>
          </p:cNvPr>
          <p:cNvSpPr/>
          <p:nvPr/>
        </p:nvSpPr>
        <p:spPr>
          <a:xfrm>
            <a:off x="5715000" y="4901711"/>
            <a:ext cx="11049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4724399" y="2784418"/>
            <a:ext cx="2942614" cy="9341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Happy New Year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2022</a:t>
            </a:r>
          </a:p>
        </p:txBody>
      </p:sp>
      <p:pic>
        <p:nvPicPr>
          <p:cNvPr id="21" name="Picture 20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16891"/>
            <a:ext cx="2121592" cy="1902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-26565"/>
            <a:ext cx="732443" cy="73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nip Diagonal Corner Rectangle 3"/>
          <p:cNvSpPr/>
          <p:nvPr/>
        </p:nvSpPr>
        <p:spPr>
          <a:xfrm>
            <a:off x="304107" y="101020"/>
            <a:ext cx="10932985" cy="2444910"/>
          </a:xfrm>
          <a:prstGeom prst="snip2DiagRect">
            <a:avLst/>
          </a:prstGeom>
          <a:solidFill>
            <a:schemeClr val="accent2">
              <a:alpha val="68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Điền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chỗ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47 ... 53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14588" y="2861295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14588" y="4077060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&lt;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4588" y="5260975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&gt;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05" y="2793086"/>
            <a:ext cx="1227671" cy="1078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02" y="4057811"/>
            <a:ext cx="1226177" cy="9809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63" y="5178625"/>
            <a:ext cx="1226179" cy="1077549"/>
          </a:xfrm>
          <a:prstGeom prst="rect">
            <a:avLst/>
          </a:prstGeom>
        </p:spPr>
      </p:pic>
      <p:pic>
        <p:nvPicPr>
          <p:cNvPr id="22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123149" y="5648502"/>
            <a:ext cx="1002809" cy="1090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Số 37 gồm mấy chục, mấy đơn vị</a:t>
            </a:r>
          </a:p>
        </p:txBody>
      </p:sp>
      <p:sp>
        <p:nvSpPr>
          <p:cNvPr id="4" name="Rectangle 3"/>
          <p:cNvSpPr/>
          <p:nvPr/>
        </p:nvSpPr>
        <p:spPr>
          <a:xfrm>
            <a:off x="3695065" y="4255956"/>
            <a:ext cx="725170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7 chục, 3 đơn vị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135" y="2921821"/>
            <a:ext cx="732663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3 chục, 7 đơn vị</a:t>
            </a:r>
          </a:p>
        </p:txBody>
      </p:sp>
      <p:sp>
        <p:nvSpPr>
          <p:cNvPr id="6" name="Rectangle 5"/>
          <p:cNvSpPr/>
          <p:nvPr/>
        </p:nvSpPr>
        <p:spPr>
          <a:xfrm>
            <a:off x="3695065" y="5626921"/>
            <a:ext cx="718185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7 chục, 7 đơn vị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57" y="4139745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71" y="2789128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11" y="5526239"/>
            <a:ext cx="1226179" cy="1077549"/>
          </a:xfrm>
          <a:prstGeom prst="rect">
            <a:avLst/>
          </a:prstGeom>
        </p:spPr>
      </p:pic>
      <p:pic>
        <p:nvPicPr>
          <p:cNvPr id="18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B5102E-572F-46DF-BC63-E30F4A5031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Số 17 gồm mấy chục, mấy đơn vị?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9792" y="2957830"/>
            <a:ext cx="709358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7 chục, 1 đơn vị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50427" y="5521960"/>
            <a:ext cx="709739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1 chục, 7 đơn vị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0427" y="4250690"/>
            <a:ext cx="709739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1 chục, 1 đơn vị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77" y="2935973"/>
            <a:ext cx="1227671" cy="1078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61" y="5483359"/>
            <a:ext cx="1226177" cy="980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71" y="4244428"/>
            <a:ext cx="1226179" cy="1077549"/>
          </a:xfrm>
          <a:prstGeom prst="rect">
            <a:avLst/>
          </a:prstGeom>
        </p:spPr>
      </p:pic>
      <p:pic>
        <p:nvPicPr>
          <p:cNvPr id="20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Số nào lớn hơn  44</a:t>
            </a: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 hay </a:t>
            </a: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4876" y="3127204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. 44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4700" y="4679836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chemeClr val="bg1"/>
                </a:solidFill>
                <a:latin typeface="UTM Avo" panose="02040603050506020204" pitchFamily="18" charset="0"/>
              </a:rPr>
              <a:t>B. 55</a:t>
            </a:r>
            <a:endParaRPr kumimoji="0" lang="vi-VN" sz="533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59" y="3075160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48" y="4641471"/>
            <a:ext cx="1226177" cy="980941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304107" y="101020"/>
            <a:ext cx="10932985" cy="2444910"/>
          </a:xfrm>
          <a:prstGeom prst="snip2DiagRect">
            <a:avLst/>
          </a:prstGeom>
          <a:solidFill>
            <a:schemeClr val="accent2">
              <a:alpha val="68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Điền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dấu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chỗ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chấm</a:t>
            </a:r>
            <a:endParaRPr lang="en-US" sz="4800" dirty="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20 ...30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6597" y="2957778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6597" y="4173543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6597" y="5357458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=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95" y="2905515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11" y="4154294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87" y="5285903"/>
            <a:ext cx="1226179" cy="1077549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" y="0"/>
            <a:ext cx="797859" cy="7978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" y="442595"/>
            <a:ext cx="11345545" cy="5454015"/>
          </a:xfrm>
          <a:prstGeom prst="rect">
            <a:avLst/>
          </a:prstGeom>
        </p:spPr>
      </p:pic>
      <p:sp>
        <p:nvSpPr>
          <p:cNvPr id="741" name="TextBox 740"/>
          <p:cNvSpPr txBox="1"/>
          <p:nvPr/>
        </p:nvSpPr>
        <p:spPr>
          <a:xfrm>
            <a:off x="1409700" y="2705725"/>
            <a:ext cx="968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100: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5748565"/>
            <a:ext cx="12192000" cy="1123950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6254139"/>
            <a:ext cx="3888419" cy="6183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19" y="6254139"/>
            <a:ext cx="3888419" cy="61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54139"/>
            <a:ext cx="3888419" cy="618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" y="0"/>
            <a:ext cx="941272" cy="941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"/>
            <a:ext cx="12192000" cy="61810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34655"/>
              </p:ext>
            </p:extLst>
          </p:nvPr>
        </p:nvGraphicFramePr>
        <p:xfrm>
          <a:off x="2637610" y="504643"/>
          <a:ext cx="7257141" cy="52686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72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4653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50" name="TextBox 549"/>
          <p:cNvSpPr txBox="1"/>
          <p:nvPr/>
        </p:nvSpPr>
        <p:spPr>
          <a:xfrm>
            <a:off x="3334294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2" name="TextBox 731"/>
          <p:cNvSpPr txBox="1"/>
          <p:nvPr/>
        </p:nvSpPr>
        <p:spPr>
          <a:xfrm>
            <a:off x="3900351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3" name="TextBox 732"/>
          <p:cNvSpPr txBox="1"/>
          <p:nvPr/>
        </p:nvSpPr>
        <p:spPr>
          <a:xfrm>
            <a:off x="4778466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4" name="TextBox 733"/>
          <p:cNvSpPr txBox="1"/>
          <p:nvPr/>
        </p:nvSpPr>
        <p:spPr>
          <a:xfrm>
            <a:off x="5605780" y="51705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5" name="TextBox 734"/>
          <p:cNvSpPr txBox="1"/>
          <p:nvPr/>
        </p:nvSpPr>
        <p:spPr>
          <a:xfrm>
            <a:off x="6287951" y="5170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6" name="TextBox 735"/>
          <p:cNvSpPr txBox="1"/>
          <p:nvPr/>
        </p:nvSpPr>
        <p:spPr>
          <a:xfrm>
            <a:off x="6999151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7" name="TextBox 736"/>
          <p:cNvSpPr txBox="1"/>
          <p:nvPr/>
        </p:nvSpPr>
        <p:spPr>
          <a:xfrm>
            <a:off x="7710351" y="507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8" name="TextBox 737"/>
          <p:cNvSpPr txBox="1"/>
          <p:nvPr/>
        </p:nvSpPr>
        <p:spPr>
          <a:xfrm>
            <a:off x="8421551" y="48381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9" name="TextBox 738"/>
          <p:cNvSpPr txBox="1"/>
          <p:nvPr/>
        </p:nvSpPr>
        <p:spPr>
          <a:xfrm>
            <a:off x="2615837" y="48171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740" name="TextBox 739"/>
          <p:cNvSpPr txBox="1"/>
          <p:nvPr/>
        </p:nvSpPr>
        <p:spPr>
          <a:xfrm>
            <a:off x="3334294" y="5222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742" name="TextBox 741"/>
          <p:cNvSpPr txBox="1"/>
          <p:nvPr/>
        </p:nvSpPr>
        <p:spPr>
          <a:xfrm>
            <a:off x="4110809" y="5004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743" name="TextBox 742"/>
          <p:cNvSpPr txBox="1"/>
          <p:nvPr/>
        </p:nvSpPr>
        <p:spPr>
          <a:xfrm>
            <a:off x="4778466" y="5222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5547722" y="50769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</a:t>
            </a:r>
          </a:p>
        </p:txBody>
      </p:sp>
      <p:sp>
        <p:nvSpPr>
          <p:cNvPr id="745" name="TextBox 744"/>
          <p:cNvSpPr txBox="1"/>
          <p:nvPr/>
        </p:nvSpPr>
        <p:spPr>
          <a:xfrm>
            <a:off x="6186351" y="48171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746" name="TextBox 745"/>
          <p:cNvSpPr txBox="1"/>
          <p:nvPr/>
        </p:nvSpPr>
        <p:spPr>
          <a:xfrm>
            <a:off x="6999151" y="48381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747" name="TextBox 746"/>
          <p:cNvSpPr txBox="1"/>
          <p:nvPr/>
        </p:nvSpPr>
        <p:spPr>
          <a:xfrm>
            <a:off x="7710351" y="4723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748" name="TextBox 747"/>
          <p:cNvSpPr txBox="1"/>
          <p:nvPr/>
        </p:nvSpPr>
        <p:spPr>
          <a:xfrm>
            <a:off x="8479607" y="46299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</a:t>
            </a:r>
          </a:p>
        </p:txBody>
      </p:sp>
      <p:sp>
        <p:nvSpPr>
          <p:cNvPr id="749" name="TextBox 748"/>
          <p:cNvSpPr txBox="1"/>
          <p:nvPr/>
        </p:nvSpPr>
        <p:spPr>
          <a:xfrm>
            <a:off x="9065531" y="49159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10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2615837" y="104777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1" name="TextBox 750"/>
          <p:cNvSpPr txBox="1"/>
          <p:nvPr/>
        </p:nvSpPr>
        <p:spPr>
          <a:xfrm>
            <a:off x="3283495" y="10384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12</a:t>
            </a:r>
          </a:p>
        </p:txBody>
      </p:sp>
      <p:sp>
        <p:nvSpPr>
          <p:cNvPr id="752" name="TextBox 751"/>
          <p:cNvSpPr txBox="1"/>
          <p:nvPr/>
        </p:nvSpPr>
        <p:spPr>
          <a:xfrm>
            <a:off x="4016465" y="96184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4800237" y="101053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5605780" y="9815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309722" y="99540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6" name="TextBox 755"/>
          <p:cNvSpPr txBox="1"/>
          <p:nvPr/>
        </p:nvSpPr>
        <p:spPr>
          <a:xfrm>
            <a:off x="698463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7695836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421551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19</a:t>
            </a:r>
          </a:p>
        </p:txBody>
      </p:sp>
      <p:sp>
        <p:nvSpPr>
          <p:cNvPr id="759" name="TextBox 758"/>
          <p:cNvSpPr txBox="1"/>
          <p:nvPr/>
        </p:nvSpPr>
        <p:spPr>
          <a:xfrm>
            <a:off x="9183551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60" name="TextBox 759"/>
          <p:cNvSpPr txBox="1"/>
          <p:nvPr/>
        </p:nvSpPr>
        <p:spPr>
          <a:xfrm>
            <a:off x="2608579" y="9954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11</a:t>
            </a:r>
          </a:p>
        </p:txBody>
      </p:sp>
      <p:sp>
        <p:nvSpPr>
          <p:cNvPr id="761" name="TextBox 760"/>
          <p:cNvSpPr txBox="1"/>
          <p:nvPr/>
        </p:nvSpPr>
        <p:spPr>
          <a:xfrm>
            <a:off x="4016465" y="9815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13</a:t>
            </a:r>
          </a:p>
        </p:txBody>
      </p:sp>
      <p:sp>
        <p:nvSpPr>
          <p:cNvPr id="762" name="TextBox 761"/>
          <p:cNvSpPr txBox="1"/>
          <p:nvPr/>
        </p:nvSpPr>
        <p:spPr>
          <a:xfrm>
            <a:off x="477846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14</a:t>
            </a:r>
          </a:p>
        </p:txBody>
      </p:sp>
      <p:sp>
        <p:nvSpPr>
          <p:cNvPr id="763" name="TextBox 762"/>
          <p:cNvSpPr txBox="1"/>
          <p:nvPr/>
        </p:nvSpPr>
        <p:spPr>
          <a:xfrm>
            <a:off x="5547722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15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6324236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16</a:t>
            </a:r>
          </a:p>
        </p:txBody>
      </p:sp>
      <p:sp>
        <p:nvSpPr>
          <p:cNvPr id="765" name="TextBox 764"/>
          <p:cNvSpPr txBox="1"/>
          <p:nvPr/>
        </p:nvSpPr>
        <p:spPr>
          <a:xfrm>
            <a:off x="6984636" y="98604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17</a:t>
            </a:r>
          </a:p>
        </p:txBody>
      </p:sp>
      <p:sp>
        <p:nvSpPr>
          <p:cNvPr id="766" name="TextBox 765"/>
          <p:cNvSpPr txBox="1"/>
          <p:nvPr/>
        </p:nvSpPr>
        <p:spPr>
          <a:xfrm>
            <a:off x="7724865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767" name="TextBox 766"/>
          <p:cNvSpPr txBox="1"/>
          <p:nvPr/>
        </p:nvSpPr>
        <p:spPr>
          <a:xfrm>
            <a:off x="916903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20</a:t>
            </a:r>
          </a:p>
        </p:txBody>
      </p:sp>
      <p:sp>
        <p:nvSpPr>
          <p:cNvPr id="768" name="TextBox 767"/>
          <p:cNvSpPr txBox="1"/>
          <p:nvPr/>
        </p:nvSpPr>
        <p:spPr>
          <a:xfrm>
            <a:off x="2659380" y="154661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69" name="TextBox 768"/>
          <p:cNvSpPr txBox="1"/>
          <p:nvPr/>
        </p:nvSpPr>
        <p:spPr>
          <a:xfrm>
            <a:off x="3283495" y="155692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0" name="TextBox 769"/>
          <p:cNvSpPr txBox="1"/>
          <p:nvPr/>
        </p:nvSpPr>
        <p:spPr>
          <a:xfrm>
            <a:off x="4067266" y="14836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23</a:t>
            </a:r>
          </a:p>
        </p:txBody>
      </p:sp>
      <p:sp>
        <p:nvSpPr>
          <p:cNvPr id="771" name="TextBox 770"/>
          <p:cNvSpPr txBox="1"/>
          <p:nvPr/>
        </p:nvSpPr>
        <p:spPr>
          <a:xfrm>
            <a:off x="4843779" y="14878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2" name="TextBox 771"/>
          <p:cNvSpPr txBox="1"/>
          <p:nvPr/>
        </p:nvSpPr>
        <p:spPr>
          <a:xfrm>
            <a:off x="5533207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3" name="TextBox 772"/>
          <p:cNvSpPr txBox="1"/>
          <p:nvPr/>
        </p:nvSpPr>
        <p:spPr>
          <a:xfrm>
            <a:off x="6324236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4" name="TextBox 773"/>
          <p:cNvSpPr txBox="1"/>
          <p:nvPr/>
        </p:nvSpPr>
        <p:spPr>
          <a:xfrm>
            <a:off x="7020920" y="15283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5" name="TextBox 774"/>
          <p:cNvSpPr txBox="1"/>
          <p:nvPr/>
        </p:nvSpPr>
        <p:spPr>
          <a:xfrm>
            <a:off x="7710351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28</a:t>
            </a:r>
          </a:p>
        </p:txBody>
      </p:sp>
      <p:sp>
        <p:nvSpPr>
          <p:cNvPr id="776" name="TextBox 775"/>
          <p:cNvSpPr txBox="1"/>
          <p:nvPr/>
        </p:nvSpPr>
        <p:spPr>
          <a:xfrm>
            <a:off x="8465092" y="14836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7" name="TextBox 776"/>
          <p:cNvSpPr txBox="1"/>
          <p:nvPr/>
        </p:nvSpPr>
        <p:spPr>
          <a:xfrm>
            <a:off x="9161780" y="150330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8" name="TextBox 777"/>
          <p:cNvSpPr txBox="1"/>
          <p:nvPr/>
        </p:nvSpPr>
        <p:spPr>
          <a:xfrm>
            <a:off x="2615837" y="207262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9" name="TextBox 778"/>
          <p:cNvSpPr txBox="1"/>
          <p:nvPr/>
        </p:nvSpPr>
        <p:spPr>
          <a:xfrm>
            <a:off x="3348808" y="20684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0" name="TextBox 779"/>
          <p:cNvSpPr txBox="1"/>
          <p:nvPr/>
        </p:nvSpPr>
        <p:spPr>
          <a:xfrm>
            <a:off x="4110809" y="20590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1" name="TextBox 780"/>
          <p:cNvSpPr txBox="1"/>
          <p:nvPr/>
        </p:nvSpPr>
        <p:spPr>
          <a:xfrm>
            <a:off x="4800237" y="208807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34</a:t>
            </a:r>
          </a:p>
        </p:txBody>
      </p:sp>
      <p:sp>
        <p:nvSpPr>
          <p:cNvPr id="782" name="TextBox 781"/>
          <p:cNvSpPr txBox="1"/>
          <p:nvPr/>
        </p:nvSpPr>
        <p:spPr>
          <a:xfrm>
            <a:off x="5605779" y="203517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6425836" y="203517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4" name="TextBox 783"/>
          <p:cNvSpPr txBox="1"/>
          <p:nvPr/>
        </p:nvSpPr>
        <p:spPr>
          <a:xfrm>
            <a:off x="6999151" y="202581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37</a:t>
            </a:r>
          </a:p>
        </p:txBody>
      </p:sp>
      <p:sp>
        <p:nvSpPr>
          <p:cNvPr id="785" name="TextBox 784"/>
          <p:cNvSpPr txBox="1"/>
          <p:nvPr/>
        </p:nvSpPr>
        <p:spPr>
          <a:xfrm>
            <a:off x="7724865" y="20258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6" name="TextBox 785"/>
          <p:cNvSpPr txBox="1"/>
          <p:nvPr/>
        </p:nvSpPr>
        <p:spPr>
          <a:xfrm>
            <a:off x="8465092" y="20351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9161779" y="20590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2615837" y="261058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3348808" y="26105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4110809" y="26105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1" name="TextBox 790"/>
          <p:cNvSpPr txBox="1"/>
          <p:nvPr/>
        </p:nvSpPr>
        <p:spPr>
          <a:xfrm>
            <a:off x="4785724" y="261058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2" name="TextBox 791"/>
          <p:cNvSpPr txBox="1"/>
          <p:nvPr/>
        </p:nvSpPr>
        <p:spPr>
          <a:xfrm>
            <a:off x="5598522" y="25867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45</a:t>
            </a:r>
          </a:p>
        </p:txBody>
      </p:sp>
      <p:sp>
        <p:nvSpPr>
          <p:cNvPr id="793" name="TextBox 792"/>
          <p:cNvSpPr txBox="1"/>
          <p:nvPr/>
        </p:nvSpPr>
        <p:spPr>
          <a:xfrm>
            <a:off x="6171837" y="258292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46</a:t>
            </a:r>
          </a:p>
        </p:txBody>
      </p:sp>
      <p:sp>
        <p:nvSpPr>
          <p:cNvPr id="794" name="TextBox 793"/>
          <p:cNvSpPr txBox="1"/>
          <p:nvPr/>
        </p:nvSpPr>
        <p:spPr>
          <a:xfrm>
            <a:off x="7020920" y="26251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5" name="TextBox 794"/>
          <p:cNvSpPr txBox="1"/>
          <p:nvPr/>
        </p:nvSpPr>
        <p:spPr>
          <a:xfrm>
            <a:off x="7724865" y="25867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537665" y="2586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7" name="TextBox 796"/>
          <p:cNvSpPr txBox="1"/>
          <p:nvPr/>
        </p:nvSpPr>
        <p:spPr>
          <a:xfrm>
            <a:off x="9140008" y="26251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8" name="TextBox 797"/>
          <p:cNvSpPr txBox="1"/>
          <p:nvPr/>
        </p:nvSpPr>
        <p:spPr>
          <a:xfrm>
            <a:off x="2608579" y="149394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21</a:t>
            </a:r>
          </a:p>
        </p:txBody>
      </p:sp>
      <p:sp>
        <p:nvSpPr>
          <p:cNvPr id="799" name="TextBox 798"/>
          <p:cNvSpPr txBox="1"/>
          <p:nvPr/>
        </p:nvSpPr>
        <p:spPr>
          <a:xfrm>
            <a:off x="3334293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22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4800235" y="155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24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5591265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309721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26</a:t>
            </a:r>
          </a:p>
        </p:txBody>
      </p:sp>
      <p:sp>
        <p:nvSpPr>
          <p:cNvPr id="803" name="TextBox 802"/>
          <p:cNvSpPr txBox="1"/>
          <p:nvPr/>
        </p:nvSpPr>
        <p:spPr>
          <a:xfrm>
            <a:off x="6984635" y="15084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27</a:t>
            </a:r>
          </a:p>
        </p:txBody>
      </p:sp>
      <p:sp>
        <p:nvSpPr>
          <p:cNvPr id="804" name="TextBox 803"/>
          <p:cNvSpPr txBox="1"/>
          <p:nvPr/>
        </p:nvSpPr>
        <p:spPr>
          <a:xfrm>
            <a:off x="8479607" y="155692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805" name="TextBox 804"/>
          <p:cNvSpPr txBox="1"/>
          <p:nvPr/>
        </p:nvSpPr>
        <p:spPr>
          <a:xfrm>
            <a:off x="9161780" y="15283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2615837" y="204968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807" name="TextBox 806"/>
          <p:cNvSpPr txBox="1"/>
          <p:nvPr/>
        </p:nvSpPr>
        <p:spPr>
          <a:xfrm>
            <a:off x="3283495" y="204968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08" name="TextBox 807"/>
          <p:cNvSpPr txBox="1"/>
          <p:nvPr/>
        </p:nvSpPr>
        <p:spPr>
          <a:xfrm>
            <a:off x="4016465" y="20216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33</a:t>
            </a:r>
          </a:p>
        </p:txBody>
      </p:sp>
      <p:sp>
        <p:nvSpPr>
          <p:cNvPr id="809" name="TextBox 808"/>
          <p:cNvSpPr txBox="1"/>
          <p:nvPr/>
        </p:nvSpPr>
        <p:spPr>
          <a:xfrm>
            <a:off x="5525950" y="20216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35</a:t>
            </a:r>
          </a:p>
        </p:txBody>
      </p:sp>
      <p:sp>
        <p:nvSpPr>
          <p:cNvPr id="810" name="TextBox 809"/>
          <p:cNvSpPr txBox="1"/>
          <p:nvPr/>
        </p:nvSpPr>
        <p:spPr>
          <a:xfrm>
            <a:off x="6353264" y="205999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36</a:t>
            </a:r>
          </a:p>
        </p:txBody>
      </p:sp>
      <p:sp>
        <p:nvSpPr>
          <p:cNvPr id="812" name="TextBox 811"/>
          <p:cNvSpPr txBox="1"/>
          <p:nvPr/>
        </p:nvSpPr>
        <p:spPr>
          <a:xfrm>
            <a:off x="7695835" y="20496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38</a:t>
            </a:r>
          </a:p>
        </p:txBody>
      </p:sp>
      <p:sp>
        <p:nvSpPr>
          <p:cNvPr id="813" name="TextBox 812"/>
          <p:cNvSpPr txBox="1"/>
          <p:nvPr/>
        </p:nvSpPr>
        <p:spPr>
          <a:xfrm>
            <a:off x="8399780" y="20651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39</a:t>
            </a:r>
          </a:p>
        </p:txBody>
      </p:sp>
      <p:sp>
        <p:nvSpPr>
          <p:cNvPr id="814" name="TextBox 813"/>
          <p:cNvSpPr txBox="1"/>
          <p:nvPr/>
        </p:nvSpPr>
        <p:spPr>
          <a:xfrm>
            <a:off x="9118237" y="202160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40</a:t>
            </a:r>
          </a:p>
        </p:txBody>
      </p:sp>
      <p:sp>
        <p:nvSpPr>
          <p:cNvPr id="815" name="TextBox 814"/>
          <p:cNvSpPr txBox="1"/>
          <p:nvPr/>
        </p:nvSpPr>
        <p:spPr>
          <a:xfrm>
            <a:off x="2615837" y="258670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41</a:t>
            </a:r>
          </a:p>
        </p:txBody>
      </p:sp>
      <p:sp>
        <p:nvSpPr>
          <p:cNvPr id="816" name="TextBox 815"/>
          <p:cNvSpPr txBox="1"/>
          <p:nvPr/>
        </p:nvSpPr>
        <p:spPr>
          <a:xfrm>
            <a:off x="3341551" y="258670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42</a:t>
            </a:r>
          </a:p>
        </p:txBody>
      </p:sp>
      <p:sp>
        <p:nvSpPr>
          <p:cNvPr id="817" name="TextBox 816"/>
          <p:cNvSpPr txBox="1"/>
          <p:nvPr/>
        </p:nvSpPr>
        <p:spPr>
          <a:xfrm>
            <a:off x="4110809" y="25867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43</a:t>
            </a:r>
          </a:p>
        </p:txBody>
      </p:sp>
      <p:sp>
        <p:nvSpPr>
          <p:cNvPr id="818" name="TextBox 817"/>
          <p:cNvSpPr txBox="1"/>
          <p:nvPr/>
        </p:nvSpPr>
        <p:spPr>
          <a:xfrm>
            <a:off x="4814748" y="258670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44</a:t>
            </a:r>
          </a:p>
        </p:txBody>
      </p:sp>
      <p:sp>
        <p:nvSpPr>
          <p:cNvPr id="819" name="TextBox 818"/>
          <p:cNvSpPr txBox="1"/>
          <p:nvPr/>
        </p:nvSpPr>
        <p:spPr>
          <a:xfrm>
            <a:off x="7013665" y="258292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47</a:t>
            </a:r>
          </a:p>
        </p:txBody>
      </p:sp>
      <p:sp>
        <p:nvSpPr>
          <p:cNvPr id="820" name="TextBox 819"/>
          <p:cNvSpPr txBox="1"/>
          <p:nvPr/>
        </p:nvSpPr>
        <p:spPr>
          <a:xfrm>
            <a:off x="7695834" y="25735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48</a:t>
            </a:r>
          </a:p>
        </p:txBody>
      </p:sp>
      <p:sp>
        <p:nvSpPr>
          <p:cNvPr id="821" name="TextBox 820"/>
          <p:cNvSpPr txBox="1"/>
          <p:nvPr/>
        </p:nvSpPr>
        <p:spPr>
          <a:xfrm>
            <a:off x="8479607" y="257356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49</a:t>
            </a:r>
          </a:p>
        </p:txBody>
      </p:sp>
      <p:sp>
        <p:nvSpPr>
          <p:cNvPr id="822" name="TextBox 821"/>
          <p:cNvSpPr txBox="1"/>
          <p:nvPr/>
        </p:nvSpPr>
        <p:spPr>
          <a:xfrm>
            <a:off x="9110980" y="257355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50</a:t>
            </a:r>
          </a:p>
        </p:txBody>
      </p:sp>
      <p:sp>
        <p:nvSpPr>
          <p:cNvPr id="823" name="TextBox 822"/>
          <p:cNvSpPr txBox="1"/>
          <p:nvPr/>
        </p:nvSpPr>
        <p:spPr>
          <a:xfrm>
            <a:off x="2659380" y="31583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4" name="TextBox 823"/>
          <p:cNvSpPr txBox="1"/>
          <p:nvPr/>
        </p:nvSpPr>
        <p:spPr>
          <a:xfrm>
            <a:off x="3348808" y="31583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5" name="TextBox 824"/>
          <p:cNvSpPr txBox="1"/>
          <p:nvPr/>
        </p:nvSpPr>
        <p:spPr>
          <a:xfrm>
            <a:off x="4045495" y="31583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6" name="TextBox 825"/>
          <p:cNvSpPr txBox="1"/>
          <p:nvPr/>
        </p:nvSpPr>
        <p:spPr>
          <a:xfrm>
            <a:off x="4814747" y="315833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7" name="TextBox 826"/>
          <p:cNvSpPr txBox="1"/>
          <p:nvPr/>
        </p:nvSpPr>
        <p:spPr>
          <a:xfrm>
            <a:off x="5482407" y="304138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55</a:t>
            </a:r>
          </a:p>
        </p:txBody>
      </p:sp>
      <p:sp>
        <p:nvSpPr>
          <p:cNvPr id="828" name="TextBox 827"/>
          <p:cNvSpPr txBox="1"/>
          <p:nvPr/>
        </p:nvSpPr>
        <p:spPr>
          <a:xfrm>
            <a:off x="6251665" y="307231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56</a:t>
            </a:r>
          </a:p>
        </p:txBody>
      </p:sp>
      <p:sp>
        <p:nvSpPr>
          <p:cNvPr id="829" name="TextBox 828"/>
          <p:cNvSpPr txBox="1"/>
          <p:nvPr/>
        </p:nvSpPr>
        <p:spPr>
          <a:xfrm>
            <a:off x="7035433" y="315832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0" name="TextBox 829"/>
          <p:cNvSpPr txBox="1"/>
          <p:nvPr/>
        </p:nvSpPr>
        <p:spPr>
          <a:xfrm>
            <a:off x="7724865" y="315832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1" name="TextBox 830"/>
          <p:cNvSpPr txBox="1"/>
          <p:nvPr/>
        </p:nvSpPr>
        <p:spPr>
          <a:xfrm>
            <a:off x="8479607" y="31344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2" name="TextBox 831"/>
          <p:cNvSpPr txBox="1"/>
          <p:nvPr/>
        </p:nvSpPr>
        <p:spPr>
          <a:xfrm>
            <a:off x="9227094" y="31344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3" name="TextBox 832"/>
          <p:cNvSpPr txBox="1"/>
          <p:nvPr/>
        </p:nvSpPr>
        <p:spPr>
          <a:xfrm>
            <a:off x="2608579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4" name="TextBox 833"/>
          <p:cNvSpPr txBox="1"/>
          <p:nvPr/>
        </p:nvSpPr>
        <p:spPr>
          <a:xfrm>
            <a:off x="3348808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4154351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6" name="TextBox 835"/>
          <p:cNvSpPr txBox="1"/>
          <p:nvPr/>
        </p:nvSpPr>
        <p:spPr>
          <a:xfrm>
            <a:off x="4836522" y="364067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64</a:t>
            </a:r>
          </a:p>
        </p:txBody>
      </p:sp>
      <p:sp>
        <p:nvSpPr>
          <p:cNvPr id="837" name="TextBox 836"/>
          <p:cNvSpPr txBox="1"/>
          <p:nvPr/>
        </p:nvSpPr>
        <p:spPr>
          <a:xfrm>
            <a:off x="5591265" y="364067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8" name="TextBox 837"/>
          <p:cNvSpPr txBox="1"/>
          <p:nvPr/>
        </p:nvSpPr>
        <p:spPr>
          <a:xfrm>
            <a:off x="6396808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9" name="TextBox 838"/>
          <p:cNvSpPr txBox="1"/>
          <p:nvPr/>
        </p:nvSpPr>
        <p:spPr>
          <a:xfrm>
            <a:off x="7020920" y="355969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67</a:t>
            </a:r>
          </a:p>
        </p:txBody>
      </p:sp>
      <p:sp>
        <p:nvSpPr>
          <p:cNvPr id="840" name="TextBox 839"/>
          <p:cNvSpPr txBox="1"/>
          <p:nvPr/>
        </p:nvSpPr>
        <p:spPr>
          <a:xfrm>
            <a:off x="7826465" y="36458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1" name="TextBox 840"/>
          <p:cNvSpPr txBox="1"/>
          <p:nvPr/>
        </p:nvSpPr>
        <p:spPr>
          <a:xfrm>
            <a:off x="8450577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2" name="TextBox 841"/>
          <p:cNvSpPr txBox="1"/>
          <p:nvPr/>
        </p:nvSpPr>
        <p:spPr>
          <a:xfrm>
            <a:off x="9161779" y="36261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3" name="TextBox 842"/>
          <p:cNvSpPr txBox="1"/>
          <p:nvPr/>
        </p:nvSpPr>
        <p:spPr>
          <a:xfrm>
            <a:off x="2543265" y="413836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4" name="TextBox 843"/>
          <p:cNvSpPr txBox="1"/>
          <p:nvPr/>
        </p:nvSpPr>
        <p:spPr>
          <a:xfrm>
            <a:off x="3305266" y="413415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5" name="TextBox 844"/>
          <p:cNvSpPr txBox="1"/>
          <p:nvPr/>
        </p:nvSpPr>
        <p:spPr>
          <a:xfrm>
            <a:off x="4132580" y="414351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73</a:t>
            </a:r>
          </a:p>
        </p:txBody>
      </p:sp>
      <p:sp>
        <p:nvSpPr>
          <p:cNvPr id="846" name="TextBox 845"/>
          <p:cNvSpPr txBox="1"/>
          <p:nvPr/>
        </p:nvSpPr>
        <p:spPr>
          <a:xfrm>
            <a:off x="4880066" y="41383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7" name="TextBox 846"/>
          <p:cNvSpPr txBox="1"/>
          <p:nvPr/>
        </p:nvSpPr>
        <p:spPr>
          <a:xfrm>
            <a:off x="5627549" y="41912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8" name="TextBox 847"/>
          <p:cNvSpPr txBox="1"/>
          <p:nvPr/>
        </p:nvSpPr>
        <p:spPr>
          <a:xfrm>
            <a:off x="6324236" y="411448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9" name="TextBox 848"/>
          <p:cNvSpPr txBox="1"/>
          <p:nvPr/>
        </p:nvSpPr>
        <p:spPr>
          <a:xfrm>
            <a:off x="7028176" y="418706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0" name="TextBox 849"/>
          <p:cNvSpPr txBox="1"/>
          <p:nvPr/>
        </p:nvSpPr>
        <p:spPr>
          <a:xfrm>
            <a:off x="7724865" y="41196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78</a:t>
            </a:r>
          </a:p>
        </p:txBody>
      </p:sp>
      <p:sp>
        <p:nvSpPr>
          <p:cNvPr id="851" name="TextBox 850"/>
          <p:cNvSpPr txBox="1"/>
          <p:nvPr/>
        </p:nvSpPr>
        <p:spPr>
          <a:xfrm>
            <a:off x="8356237" y="409997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2" name="TextBox 851"/>
          <p:cNvSpPr txBox="1"/>
          <p:nvPr/>
        </p:nvSpPr>
        <p:spPr>
          <a:xfrm>
            <a:off x="9183551" y="417043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3" name="TextBox 852"/>
          <p:cNvSpPr txBox="1"/>
          <p:nvPr/>
        </p:nvSpPr>
        <p:spPr>
          <a:xfrm>
            <a:off x="2579551" y="30610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51</a:t>
            </a:r>
          </a:p>
        </p:txBody>
      </p:sp>
      <p:sp>
        <p:nvSpPr>
          <p:cNvPr id="854" name="TextBox 853"/>
          <p:cNvSpPr txBox="1"/>
          <p:nvPr/>
        </p:nvSpPr>
        <p:spPr>
          <a:xfrm>
            <a:off x="3341551" y="303108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52</a:t>
            </a:r>
          </a:p>
        </p:txBody>
      </p:sp>
      <p:sp>
        <p:nvSpPr>
          <p:cNvPr id="855" name="TextBox 854"/>
          <p:cNvSpPr txBox="1"/>
          <p:nvPr/>
        </p:nvSpPr>
        <p:spPr>
          <a:xfrm>
            <a:off x="4089037" y="30610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53</a:t>
            </a:r>
          </a:p>
        </p:txBody>
      </p:sp>
      <p:sp>
        <p:nvSpPr>
          <p:cNvPr id="856" name="TextBox 855"/>
          <p:cNvSpPr txBox="1"/>
          <p:nvPr/>
        </p:nvSpPr>
        <p:spPr>
          <a:xfrm>
            <a:off x="4814747" y="30662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54</a:t>
            </a:r>
          </a:p>
        </p:txBody>
      </p:sp>
      <p:sp>
        <p:nvSpPr>
          <p:cNvPr id="857" name="TextBox 856"/>
          <p:cNvSpPr txBox="1"/>
          <p:nvPr/>
        </p:nvSpPr>
        <p:spPr>
          <a:xfrm>
            <a:off x="7049946" y="30662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858" name="TextBox 857"/>
          <p:cNvSpPr txBox="1"/>
          <p:nvPr/>
        </p:nvSpPr>
        <p:spPr>
          <a:xfrm>
            <a:off x="7695836" y="30310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58</a:t>
            </a:r>
          </a:p>
        </p:txBody>
      </p:sp>
      <p:sp>
        <p:nvSpPr>
          <p:cNvPr id="859" name="TextBox 858"/>
          <p:cNvSpPr txBox="1"/>
          <p:nvPr/>
        </p:nvSpPr>
        <p:spPr>
          <a:xfrm>
            <a:off x="8407038" y="304654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860" name="TextBox 859"/>
          <p:cNvSpPr txBox="1"/>
          <p:nvPr/>
        </p:nvSpPr>
        <p:spPr>
          <a:xfrm>
            <a:off x="9161780" y="305169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60</a:t>
            </a:r>
          </a:p>
        </p:txBody>
      </p:sp>
      <p:sp>
        <p:nvSpPr>
          <p:cNvPr id="861" name="TextBox 860"/>
          <p:cNvSpPr txBox="1"/>
          <p:nvPr/>
        </p:nvSpPr>
        <p:spPr>
          <a:xfrm>
            <a:off x="2586809" y="35856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61</a:t>
            </a:r>
          </a:p>
        </p:txBody>
      </p:sp>
      <p:sp>
        <p:nvSpPr>
          <p:cNvPr id="862" name="TextBox 861"/>
          <p:cNvSpPr txBox="1"/>
          <p:nvPr/>
        </p:nvSpPr>
        <p:spPr>
          <a:xfrm>
            <a:off x="3348808" y="35856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62</a:t>
            </a:r>
          </a:p>
        </p:txBody>
      </p:sp>
      <p:sp>
        <p:nvSpPr>
          <p:cNvPr id="863" name="TextBox 862"/>
          <p:cNvSpPr txBox="1"/>
          <p:nvPr/>
        </p:nvSpPr>
        <p:spPr>
          <a:xfrm>
            <a:off x="4038238" y="35877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63</a:t>
            </a:r>
          </a:p>
        </p:txBody>
      </p:sp>
      <p:sp>
        <p:nvSpPr>
          <p:cNvPr id="864" name="TextBox 863"/>
          <p:cNvSpPr txBox="1"/>
          <p:nvPr/>
        </p:nvSpPr>
        <p:spPr>
          <a:xfrm>
            <a:off x="5591265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65</a:t>
            </a:r>
          </a:p>
        </p:txBody>
      </p:sp>
      <p:sp>
        <p:nvSpPr>
          <p:cNvPr id="865" name="TextBox 864"/>
          <p:cNvSpPr txBox="1"/>
          <p:nvPr/>
        </p:nvSpPr>
        <p:spPr>
          <a:xfrm>
            <a:off x="6280694" y="358777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66</a:t>
            </a:r>
          </a:p>
        </p:txBody>
      </p:sp>
      <p:sp>
        <p:nvSpPr>
          <p:cNvPr id="866" name="TextBox 865"/>
          <p:cNvSpPr txBox="1"/>
          <p:nvPr/>
        </p:nvSpPr>
        <p:spPr>
          <a:xfrm>
            <a:off x="7710351" y="35877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68</a:t>
            </a:r>
          </a:p>
        </p:txBody>
      </p:sp>
      <p:sp>
        <p:nvSpPr>
          <p:cNvPr id="867" name="TextBox 866"/>
          <p:cNvSpPr txBox="1"/>
          <p:nvPr/>
        </p:nvSpPr>
        <p:spPr>
          <a:xfrm>
            <a:off x="8450577" y="36022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69</a:t>
            </a:r>
          </a:p>
        </p:txBody>
      </p:sp>
      <p:sp>
        <p:nvSpPr>
          <p:cNvPr id="868" name="TextBox 867"/>
          <p:cNvSpPr txBox="1"/>
          <p:nvPr/>
        </p:nvSpPr>
        <p:spPr>
          <a:xfrm>
            <a:off x="9132751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70</a:t>
            </a:r>
          </a:p>
        </p:txBody>
      </p:sp>
      <p:sp>
        <p:nvSpPr>
          <p:cNvPr id="869" name="TextBox 868"/>
          <p:cNvSpPr txBox="1"/>
          <p:nvPr/>
        </p:nvSpPr>
        <p:spPr>
          <a:xfrm>
            <a:off x="2572294" y="41341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71</a:t>
            </a:r>
          </a:p>
        </p:txBody>
      </p:sp>
      <p:sp>
        <p:nvSpPr>
          <p:cNvPr id="870" name="TextBox 869"/>
          <p:cNvSpPr txBox="1"/>
          <p:nvPr/>
        </p:nvSpPr>
        <p:spPr>
          <a:xfrm>
            <a:off x="3327037" y="409997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72</a:t>
            </a:r>
          </a:p>
        </p:txBody>
      </p:sp>
      <p:sp>
        <p:nvSpPr>
          <p:cNvPr id="871" name="TextBox 870"/>
          <p:cNvSpPr txBox="1"/>
          <p:nvPr/>
        </p:nvSpPr>
        <p:spPr>
          <a:xfrm>
            <a:off x="4792982" y="411448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74</a:t>
            </a:r>
          </a:p>
        </p:txBody>
      </p:sp>
      <p:sp>
        <p:nvSpPr>
          <p:cNvPr id="872" name="TextBox 871"/>
          <p:cNvSpPr txBox="1"/>
          <p:nvPr/>
        </p:nvSpPr>
        <p:spPr>
          <a:xfrm>
            <a:off x="5547722" y="409997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873" name="TextBox 872"/>
          <p:cNvSpPr txBox="1"/>
          <p:nvPr/>
        </p:nvSpPr>
        <p:spPr>
          <a:xfrm>
            <a:off x="6258923" y="417043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76</a:t>
            </a:r>
          </a:p>
        </p:txBody>
      </p:sp>
      <p:sp>
        <p:nvSpPr>
          <p:cNvPr id="874" name="TextBox 873"/>
          <p:cNvSpPr txBox="1"/>
          <p:nvPr/>
        </p:nvSpPr>
        <p:spPr>
          <a:xfrm>
            <a:off x="6984635" y="41196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77</a:t>
            </a:r>
          </a:p>
        </p:txBody>
      </p:sp>
      <p:sp>
        <p:nvSpPr>
          <p:cNvPr id="875" name="TextBox 874"/>
          <p:cNvSpPr txBox="1"/>
          <p:nvPr/>
        </p:nvSpPr>
        <p:spPr>
          <a:xfrm>
            <a:off x="8465092" y="40999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79</a:t>
            </a:r>
          </a:p>
        </p:txBody>
      </p:sp>
      <p:sp>
        <p:nvSpPr>
          <p:cNvPr id="876" name="TextBox 875"/>
          <p:cNvSpPr txBox="1"/>
          <p:nvPr/>
        </p:nvSpPr>
        <p:spPr>
          <a:xfrm>
            <a:off x="9161780" y="415382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80</a:t>
            </a:r>
          </a:p>
        </p:txBody>
      </p:sp>
      <p:sp>
        <p:nvSpPr>
          <p:cNvPr id="877" name="TextBox 876"/>
          <p:cNvSpPr txBox="1"/>
          <p:nvPr/>
        </p:nvSpPr>
        <p:spPr>
          <a:xfrm>
            <a:off x="2572294" y="46847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78" name="TextBox 877"/>
          <p:cNvSpPr txBox="1"/>
          <p:nvPr/>
        </p:nvSpPr>
        <p:spPr>
          <a:xfrm>
            <a:off x="2550522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91</a:t>
            </a:r>
          </a:p>
        </p:txBody>
      </p:sp>
      <p:sp>
        <p:nvSpPr>
          <p:cNvPr id="879" name="TextBox 878"/>
          <p:cNvSpPr txBox="1"/>
          <p:nvPr/>
        </p:nvSpPr>
        <p:spPr>
          <a:xfrm>
            <a:off x="3305266" y="468474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82</a:t>
            </a:r>
          </a:p>
        </p:txBody>
      </p:sp>
      <p:sp>
        <p:nvSpPr>
          <p:cNvPr id="880" name="TextBox 879"/>
          <p:cNvSpPr txBox="1"/>
          <p:nvPr/>
        </p:nvSpPr>
        <p:spPr>
          <a:xfrm>
            <a:off x="4089037" y="45892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1" name="TextBox 880"/>
          <p:cNvSpPr txBox="1"/>
          <p:nvPr/>
        </p:nvSpPr>
        <p:spPr>
          <a:xfrm>
            <a:off x="4814748" y="46753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2" name="TextBox 881"/>
          <p:cNvSpPr txBox="1"/>
          <p:nvPr/>
        </p:nvSpPr>
        <p:spPr>
          <a:xfrm>
            <a:off x="5620294" y="46089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3" name="TextBox 882"/>
          <p:cNvSpPr txBox="1"/>
          <p:nvPr/>
        </p:nvSpPr>
        <p:spPr>
          <a:xfrm>
            <a:off x="6309721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4" name="TextBox 883"/>
          <p:cNvSpPr txBox="1"/>
          <p:nvPr/>
        </p:nvSpPr>
        <p:spPr>
          <a:xfrm>
            <a:off x="6999151" y="46753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5" name="TextBox 884"/>
          <p:cNvSpPr txBox="1"/>
          <p:nvPr/>
        </p:nvSpPr>
        <p:spPr>
          <a:xfrm>
            <a:off x="7695836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6" name="TextBox 885"/>
          <p:cNvSpPr txBox="1"/>
          <p:nvPr/>
        </p:nvSpPr>
        <p:spPr>
          <a:xfrm>
            <a:off x="8443320" y="467538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89</a:t>
            </a:r>
          </a:p>
        </p:txBody>
      </p:sp>
      <p:sp>
        <p:nvSpPr>
          <p:cNvPr id="887" name="TextBox 886"/>
          <p:cNvSpPr txBox="1"/>
          <p:nvPr/>
        </p:nvSpPr>
        <p:spPr>
          <a:xfrm>
            <a:off x="9132751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8" name="TextBox 887"/>
          <p:cNvSpPr txBox="1"/>
          <p:nvPr/>
        </p:nvSpPr>
        <p:spPr>
          <a:xfrm>
            <a:off x="3327037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9" name="TextBox 888"/>
          <p:cNvSpPr txBox="1"/>
          <p:nvPr/>
        </p:nvSpPr>
        <p:spPr>
          <a:xfrm>
            <a:off x="4089036" y="51843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0" name="TextBox 889"/>
          <p:cNvSpPr txBox="1"/>
          <p:nvPr/>
        </p:nvSpPr>
        <p:spPr>
          <a:xfrm>
            <a:off x="4814748" y="515436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1" name="TextBox 890"/>
          <p:cNvSpPr txBox="1"/>
          <p:nvPr/>
        </p:nvSpPr>
        <p:spPr>
          <a:xfrm>
            <a:off x="5569494" y="525079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2" name="TextBox 891"/>
          <p:cNvSpPr txBox="1"/>
          <p:nvPr/>
        </p:nvSpPr>
        <p:spPr>
          <a:xfrm>
            <a:off x="6331492" y="522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3" name="TextBox 892"/>
          <p:cNvSpPr txBox="1"/>
          <p:nvPr/>
        </p:nvSpPr>
        <p:spPr>
          <a:xfrm>
            <a:off x="6999151" y="51843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4" name="TextBox 893"/>
          <p:cNvSpPr txBox="1"/>
          <p:nvPr/>
        </p:nvSpPr>
        <p:spPr>
          <a:xfrm>
            <a:off x="7724865" y="5193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5" name="TextBox 894"/>
          <p:cNvSpPr txBox="1"/>
          <p:nvPr/>
        </p:nvSpPr>
        <p:spPr>
          <a:xfrm>
            <a:off x="8443320" y="51698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6" name="TextBox 895"/>
          <p:cNvSpPr txBox="1"/>
          <p:nvPr/>
        </p:nvSpPr>
        <p:spPr>
          <a:xfrm>
            <a:off x="8922292" y="5154369"/>
            <a:ext cx="100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100</a:t>
            </a:r>
          </a:p>
        </p:txBody>
      </p:sp>
      <p:sp>
        <p:nvSpPr>
          <p:cNvPr id="897" name="TextBox 896"/>
          <p:cNvSpPr txBox="1"/>
          <p:nvPr/>
        </p:nvSpPr>
        <p:spPr>
          <a:xfrm>
            <a:off x="2601322" y="46473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898" name="TextBox 897"/>
          <p:cNvSpPr txBox="1"/>
          <p:nvPr/>
        </p:nvSpPr>
        <p:spPr>
          <a:xfrm>
            <a:off x="4052752" y="46566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899" name="TextBox 898"/>
          <p:cNvSpPr txBox="1"/>
          <p:nvPr/>
        </p:nvSpPr>
        <p:spPr>
          <a:xfrm>
            <a:off x="4843779" y="46182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84</a:t>
            </a:r>
          </a:p>
        </p:txBody>
      </p:sp>
      <p:sp>
        <p:nvSpPr>
          <p:cNvPr id="900" name="TextBox 899"/>
          <p:cNvSpPr txBox="1"/>
          <p:nvPr/>
        </p:nvSpPr>
        <p:spPr>
          <a:xfrm>
            <a:off x="5591265" y="46337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901" name="TextBox 900"/>
          <p:cNvSpPr txBox="1"/>
          <p:nvPr/>
        </p:nvSpPr>
        <p:spPr>
          <a:xfrm>
            <a:off x="6331492" y="46337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86</a:t>
            </a:r>
          </a:p>
        </p:txBody>
      </p:sp>
      <p:sp>
        <p:nvSpPr>
          <p:cNvPr id="902" name="TextBox 901"/>
          <p:cNvSpPr txBox="1"/>
          <p:nvPr/>
        </p:nvSpPr>
        <p:spPr>
          <a:xfrm>
            <a:off x="7013665" y="466181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87</a:t>
            </a:r>
          </a:p>
        </p:txBody>
      </p:sp>
      <p:sp>
        <p:nvSpPr>
          <p:cNvPr id="903" name="TextBox 902"/>
          <p:cNvSpPr txBox="1"/>
          <p:nvPr/>
        </p:nvSpPr>
        <p:spPr>
          <a:xfrm>
            <a:off x="7695836" y="463375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88</a:t>
            </a:r>
          </a:p>
        </p:txBody>
      </p:sp>
      <p:sp>
        <p:nvSpPr>
          <p:cNvPr id="904" name="TextBox 903"/>
          <p:cNvSpPr txBox="1"/>
          <p:nvPr/>
        </p:nvSpPr>
        <p:spPr>
          <a:xfrm>
            <a:off x="9161780" y="466181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90</a:t>
            </a:r>
          </a:p>
        </p:txBody>
      </p:sp>
      <p:sp>
        <p:nvSpPr>
          <p:cNvPr id="905" name="TextBox 904"/>
          <p:cNvSpPr txBox="1"/>
          <p:nvPr/>
        </p:nvSpPr>
        <p:spPr>
          <a:xfrm>
            <a:off x="3341551" y="515436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906" name="TextBox 905"/>
          <p:cNvSpPr txBox="1"/>
          <p:nvPr/>
        </p:nvSpPr>
        <p:spPr>
          <a:xfrm>
            <a:off x="4052752" y="518434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93</a:t>
            </a:r>
          </a:p>
        </p:txBody>
      </p:sp>
      <p:sp>
        <p:nvSpPr>
          <p:cNvPr id="907" name="TextBox 906"/>
          <p:cNvSpPr txBox="1"/>
          <p:nvPr/>
        </p:nvSpPr>
        <p:spPr>
          <a:xfrm>
            <a:off x="4763951" y="5193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94</a:t>
            </a:r>
          </a:p>
        </p:txBody>
      </p:sp>
      <p:sp>
        <p:nvSpPr>
          <p:cNvPr id="908" name="TextBox 907"/>
          <p:cNvSpPr txBox="1"/>
          <p:nvPr/>
        </p:nvSpPr>
        <p:spPr>
          <a:xfrm>
            <a:off x="5576750" y="51698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95</a:t>
            </a:r>
          </a:p>
        </p:txBody>
      </p:sp>
      <p:sp>
        <p:nvSpPr>
          <p:cNvPr id="909" name="TextBox 908"/>
          <p:cNvSpPr txBox="1"/>
          <p:nvPr/>
        </p:nvSpPr>
        <p:spPr>
          <a:xfrm>
            <a:off x="6302465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96</a:t>
            </a:r>
          </a:p>
        </p:txBody>
      </p:sp>
      <p:sp>
        <p:nvSpPr>
          <p:cNvPr id="910" name="TextBox 909"/>
          <p:cNvSpPr txBox="1"/>
          <p:nvPr/>
        </p:nvSpPr>
        <p:spPr>
          <a:xfrm>
            <a:off x="6984636" y="516983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97</a:t>
            </a:r>
          </a:p>
        </p:txBody>
      </p:sp>
      <p:sp>
        <p:nvSpPr>
          <p:cNvPr id="911" name="TextBox 910"/>
          <p:cNvSpPr txBox="1"/>
          <p:nvPr/>
        </p:nvSpPr>
        <p:spPr>
          <a:xfrm>
            <a:off x="7768405" y="516983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98</a:t>
            </a:r>
          </a:p>
        </p:txBody>
      </p:sp>
      <p:sp>
        <p:nvSpPr>
          <p:cNvPr id="912" name="TextBox 911"/>
          <p:cNvSpPr txBox="1"/>
          <p:nvPr/>
        </p:nvSpPr>
        <p:spPr>
          <a:xfrm>
            <a:off x="8392523" y="522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99</a:t>
            </a:r>
          </a:p>
        </p:txBody>
      </p:sp>
      <p:pic>
        <p:nvPicPr>
          <p:cNvPr id="34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3413"/>
            <a:ext cx="1816100" cy="1657350"/>
          </a:xfrm>
          <a:prstGeom prst="rect">
            <a:avLst/>
          </a:prstGeom>
        </p:spPr>
      </p:pic>
      <p:pic>
        <p:nvPicPr>
          <p:cNvPr id="4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13" y="631825"/>
            <a:ext cx="1208087" cy="1509713"/>
          </a:xfrm>
          <a:prstGeom prst="rect">
            <a:avLst/>
          </a:prstGeom>
        </p:spPr>
      </p:pic>
      <p:grpSp>
        <p:nvGrpSpPr>
          <p:cNvPr id="6" name="组合 4"/>
          <p:cNvGrpSpPr/>
          <p:nvPr/>
        </p:nvGrpSpPr>
        <p:grpSpPr>
          <a:xfrm>
            <a:off x="-60325" y="5732690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6238264"/>
            <a:ext cx="3888419" cy="618374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4"/>
            <a:ext cx="3888419" cy="618374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99224"/>
            <a:ext cx="3888419" cy="618374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690" y="4229735"/>
            <a:ext cx="2456815" cy="2009775"/>
          </a:xfrm>
          <a:prstGeom prst="rect">
            <a:avLst/>
          </a:prstGeom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" y="1010285"/>
            <a:ext cx="1208405" cy="1510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2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6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6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2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6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6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2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6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2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6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2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6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2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6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6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2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6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2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6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2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6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2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6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2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6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2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6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2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2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6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2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6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2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6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2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6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2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6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6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2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6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2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2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6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6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2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2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6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2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6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2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6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2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6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2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6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2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6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6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8" fill="hold">
                      <p:stCondLst>
                        <p:cond delay="indefinite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6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6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2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6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8" fill="hold">
                      <p:stCondLst>
                        <p:cond delay="indefinite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2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>
                      <p:stCondLst>
                        <p:cond delay="indefinite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6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2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2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6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2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6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8" fill="hold">
                      <p:stCondLst>
                        <p:cond delay="indefinite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>
                      <p:stCondLst>
                        <p:cond delay="indefinite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6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6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2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732" grpId="0"/>
      <p:bldP spid="733" grpId="0"/>
      <p:bldP spid="734" grpId="0"/>
      <p:bldP spid="735" grpId="0"/>
      <p:bldP spid="736" grpId="0"/>
      <p:bldP spid="737" grpId="0"/>
      <p:bldP spid="738" grpId="0"/>
      <p:bldP spid="740" grpId="0"/>
      <p:bldP spid="742" grpId="0"/>
      <p:bldP spid="743" grpId="0"/>
      <p:bldP spid="744" grpId="0"/>
      <p:bldP spid="745" grpId="0"/>
      <p:bldP spid="746" grpId="0"/>
      <p:bldP spid="747" grpId="0"/>
      <p:bldP spid="748" grpId="0"/>
      <p:bldP spid="750" grpId="0"/>
      <p:bldP spid="752" grpId="0"/>
      <p:bldP spid="753" grpId="0"/>
      <p:bldP spid="754" grpId="0"/>
      <p:bldP spid="755" grpId="0"/>
      <p:bldP spid="756" grpId="0"/>
      <p:bldP spid="757" grpId="0"/>
      <p:bldP spid="759" grpId="0"/>
      <p:bldP spid="760" grpId="0"/>
      <p:bldP spid="761" grpId="0"/>
      <p:bldP spid="762" grpId="0"/>
      <p:bldP spid="763" grpId="0"/>
      <p:bldP spid="764" grpId="0"/>
      <p:bldP spid="765" grpId="0"/>
      <p:bldP spid="766" grpId="0"/>
      <p:bldP spid="767" grpId="0"/>
      <p:bldP spid="768" grpId="0"/>
      <p:bldP spid="769" grpId="0"/>
      <p:bldP spid="771" grpId="0"/>
      <p:bldP spid="772" grpId="0"/>
      <p:bldP spid="773" grpId="0"/>
      <p:bldP spid="774" grpId="0"/>
      <p:bldP spid="776" grpId="0"/>
      <p:bldP spid="777" grpId="0"/>
      <p:bldP spid="778" grpId="0"/>
      <p:bldP spid="779" grpId="0"/>
      <p:bldP spid="780" grpId="0"/>
      <p:bldP spid="782" grpId="0"/>
      <p:bldP spid="783" grpId="0"/>
      <p:bldP spid="785" grpId="0"/>
      <p:bldP spid="786" grpId="0"/>
      <p:bldP spid="787" grpId="0"/>
      <p:bldP spid="788" grpId="0"/>
      <p:bldP spid="789" grpId="0"/>
      <p:bldP spid="790" grpId="0"/>
      <p:bldP spid="791" grpId="0"/>
      <p:bldP spid="794" grpId="0"/>
      <p:bldP spid="795" grpId="0"/>
      <p:bldP spid="796" grpId="0"/>
      <p:bldP spid="797" grpId="0"/>
      <p:bldP spid="798" grpId="0"/>
      <p:bldP spid="799" grpId="0"/>
      <p:bldP spid="800" grpId="0"/>
      <p:bldP spid="801" grpId="0"/>
      <p:bldP spid="802" grpId="0"/>
      <p:bldP spid="803" grpId="0"/>
      <p:bldP spid="804" grpId="0"/>
      <p:bldP spid="805" grpId="0"/>
      <p:bldP spid="806" grpId="0"/>
      <p:bldP spid="807" grpId="0"/>
      <p:bldP spid="808" grpId="0"/>
      <p:bldP spid="809" grpId="0"/>
      <p:bldP spid="810" grpId="0"/>
      <p:bldP spid="812" grpId="0"/>
      <p:bldP spid="813" grpId="0"/>
      <p:bldP spid="814" grpId="0"/>
      <p:bldP spid="815" grpId="0"/>
      <p:bldP spid="816" grpId="0"/>
      <p:bldP spid="817" grpId="0"/>
      <p:bldP spid="818" grpId="0"/>
      <p:bldP spid="819" grpId="0"/>
      <p:bldP spid="820" grpId="0"/>
      <p:bldP spid="821" grpId="0"/>
      <p:bldP spid="822" grpId="0"/>
      <p:bldP spid="823" grpId="0"/>
      <p:bldP spid="824" grpId="0"/>
      <p:bldP spid="825" grpId="0"/>
      <p:bldP spid="826" grpId="0"/>
      <p:bldP spid="829" grpId="0"/>
      <p:bldP spid="830" grpId="0"/>
      <p:bldP spid="831" grpId="0"/>
      <p:bldP spid="832" grpId="0"/>
      <p:bldP spid="833" grpId="0"/>
      <p:bldP spid="834" grpId="0"/>
      <p:bldP spid="835" grpId="0"/>
      <p:bldP spid="837" grpId="0"/>
      <p:bldP spid="838" grpId="0"/>
      <p:bldP spid="840" grpId="0"/>
      <p:bldP spid="841" grpId="0"/>
      <p:bldP spid="842" grpId="0"/>
      <p:bldP spid="843" grpId="0"/>
      <p:bldP spid="844" grpId="0"/>
      <p:bldP spid="846" grpId="0"/>
      <p:bldP spid="847" grpId="0"/>
      <p:bldP spid="848" grpId="0"/>
      <p:bldP spid="849" grpId="0"/>
      <p:bldP spid="851" grpId="0"/>
      <p:bldP spid="852" grpId="0"/>
      <p:bldP spid="853" grpId="0"/>
      <p:bldP spid="854" grpId="0"/>
      <p:bldP spid="855" grpId="0"/>
      <p:bldP spid="856" grpId="0"/>
      <p:bldP spid="857" grpId="0"/>
      <p:bldP spid="858" grpId="0"/>
      <p:bldP spid="859" grpId="0"/>
      <p:bldP spid="860" grpId="0"/>
      <p:bldP spid="861" grpId="0"/>
      <p:bldP spid="862" grpId="0"/>
      <p:bldP spid="863" grpId="0"/>
      <p:bldP spid="864" grpId="0"/>
      <p:bldP spid="865" grpId="0"/>
      <p:bldP spid="866" grpId="0"/>
      <p:bldP spid="867" grpId="0"/>
      <p:bldP spid="868" grpId="0"/>
      <p:bldP spid="869" grpId="0"/>
      <p:bldP spid="870" grpId="0"/>
      <p:bldP spid="871" grpId="0"/>
      <p:bldP spid="872" grpId="0"/>
      <p:bldP spid="873" grpId="0"/>
      <p:bldP spid="874" grpId="0"/>
      <p:bldP spid="875" grpId="0"/>
      <p:bldP spid="876" grpId="0"/>
      <p:bldP spid="877" grpId="0"/>
      <p:bldP spid="880" grpId="0"/>
      <p:bldP spid="881" grpId="0"/>
      <p:bldP spid="882" grpId="0"/>
      <p:bldP spid="883" grpId="0"/>
      <p:bldP spid="884" grpId="0"/>
      <p:bldP spid="885" grpId="0"/>
      <p:bldP spid="887" grpId="0"/>
      <p:bldP spid="888" grpId="0"/>
      <p:bldP spid="889" grpId="0"/>
      <p:bldP spid="890" grpId="0"/>
      <p:bldP spid="891" grpId="0"/>
      <p:bldP spid="892" grpId="0"/>
      <p:bldP spid="893" grpId="0"/>
      <p:bldP spid="894" grpId="0"/>
      <p:bldP spid="895" grpId="0"/>
      <p:bldP spid="897" grpId="0"/>
      <p:bldP spid="898" grpId="0"/>
      <p:bldP spid="899" grpId="0"/>
      <p:bldP spid="900" grpId="0"/>
      <p:bldP spid="901" grpId="0"/>
      <p:bldP spid="902" grpId="0"/>
      <p:bldP spid="903" grpId="0"/>
      <p:bldP spid="904" grpId="0"/>
      <p:bldP spid="905" grpId="0"/>
      <p:bldP spid="906" grpId="0"/>
      <p:bldP spid="907" grpId="0"/>
      <p:bldP spid="908" grpId="0"/>
      <p:bldP spid="909" grpId="0"/>
      <p:bldP spid="910" grpId="0"/>
      <p:bldP spid="911" grpId="0"/>
      <p:bldP spid="9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1027" name="Picture 3" descr="C:\Users\PC\Pictures\PhotoDirector\5.0\PC\Backup\58d04361-af2a-4afe-a371-e3729d0a6a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17" y="2512377"/>
            <a:ext cx="8429625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 l="12323" t="9478" r="10476" b="11722"/>
          <a:stretch>
            <a:fillRect/>
          </a:stretch>
        </p:blipFill>
        <p:spPr>
          <a:xfrm>
            <a:off x="182245" y="421005"/>
            <a:ext cx="5899785" cy="190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990" y="747395"/>
            <a:ext cx="413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a)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775"/>
            <a:ext cx="5384800" cy="3028950"/>
          </a:xfrm>
          <a:prstGeom prst="rect">
            <a:avLst/>
          </a:prstGeom>
        </p:spPr>
      </p:pic>
      <p:pic>
        <p:nvPicPr>
          <p:cNvPr id="25" name="图片 2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0" y="5040313"/>
            <a:ext cx="3270250" cy="194468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96875"/>
            <a:ext cx="12191365" cy="6588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337835" y="878579"/>
            <a:ext cx="5591741" cy="4012769"/>
            <a:chOff x="753179" y="75616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753179" y="75616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529296" y="2531831"/>
              <a:ext cx="156721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47</a:t>
              </a:r>
              <a:endParaRPr lang="vi-VN" altLang="zh-CN" sz="6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endParaRPr>
            </a:p>
          </p:txBody>
        </p:sp>
      </p:grpSp>
      <p:grpSp>
        <p:nvGrpSpPr>
          <p:cNvPr id="7" name="组合 21"/>
          <p:cNvGrpSpPr/>
          <p:nvPr/>
        </p:nvGrpSpPr>
        <p:grpSpPr>
          <a:xfrm>
            <a:off x="6155705" y="878579"/>
            <a:ext cx="5591741" cy="4012769"/>
            <a:chOff x="504259" y="1262896"/>
            <a:chExt cx="5591741" cy="4012769"/>
          </a:xfrm>
        </p:grpSpPr>
        <p:pic>
          <p:nvPicPr>
            <p:cNvPr id="8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9" name="文本框 23"/>
            <p:cNvSpPr txBox="1"/>
            <p:nvPr/>
          </p:nvSpPr>
          <p:spPr>
            <a:xfrm>
              <a:off x="3378166" y="2865841"/>
              <a:ext cx="156721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5</a:t>
              </a:r>
              <a:r>
                <a:rPr lang="en-US" altLang="zh-CN" sz="6000" b="1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9</a:t>
              </a:r>
              <a:r>
                <a:rPr lang="vi-VN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 </a:t>
              </a:r>
              <a:endParaRPr lang="vi-VN" altLang="zh-CN" sz="6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4247553F-795C-4755-BCB8-2435D2243C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1128" y="1172845"/>
            <a:ext cx="4444365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23"/>
          <p:cNvSpPr txBox="1"/>
          <p:nvPr/>
        </p:nvSpPr>
        <p:spPr>
          <a:xfrm>
            <a:off x="2990762" y="2921635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FF000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35</a:t>
            </a:r>
            <a:r>
              <a:rPr lang="vi-VN" altLang="zh-CN" sz="6000" b="1" spc="600"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FF000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2240" y="1172845"/>
            <a:ext cx="4444365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3"/>
          <p:cNvSpPr txBox="1"/>
          <p:nvPr/>
        </p:nvSpPr>
        <p:spPr>
          <a:xfrm>
            <a:off x="8177442" y="2921635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FF000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55</a:t>
            </a:r>
            <a:r>
              <a:rPr lang="vi-VN" altLang="zh-CN" sz="6000" b="1" spc="600"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FF000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64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" y="1475105"/>
            <a:ext cx="5314315" cy="474916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2520227" y="246056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70C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27</a:t>
            </a:r>
            <a:endParaRPr lang="vi-VN" altLang="zh-CN" sz="6000" b="1" spc="600" dirty="0">
              <a:solidFill>
                <a:srgbClr val="0070C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5" y="1475105"/>
            <a:ext cx="5314315" cy="4749165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>
          <a:xfrm>
            <a:off x="8425092" y="246056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70C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13</a:t>
            </a:r>
            <a:endParaRPr lang="vi-VN" altLang="zh-CN" sz="6000" b="1" spc="600" dirty="0">
              <a:solidFill>
                <a:srgbClr val="0070C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64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" y="1454150"/>
            <a:ext cx="5495290" cy="438150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20" y="1691005"/>
            <a:ext cx="5409565" cy="414464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2584362" y="298888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B05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33</a:t>
            </a:r>
            <a:endParaRPr lang="vi-VN" altLang="zh-CN" sz="6000" b="1" spc="600" dirty="0">
              <a:solidFill>
                <a:srgbClr val="00B05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sp>
        <p:nvSpPr>
          <p:cNvPr id="11" name="文本框 23"/>
          <p:cNvSpPr txBox="1"/>
          <p:nvPr/>
        </p:nvSpPr>
        <p:spPr>
          <a:xfrm>
            <a:off x="8576222" y="2988889"/>
            <a:ext cx="156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B05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44</a:t>
            </a:r>
            <a:r>
              <a:rPr lang="vi-VN" altLang="zh-CN" sz="6000" b="1" spc="600">
                <a:solidFill>
                  <a:srgbClr val="00B05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00B05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91" y="569051"/>
            <a:ext cx="663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9314" y="698803"/>
            <a:ext cx="508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3210" y="698500"/>
            <a:ext cx="580390" cy="1569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971" y="1110127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1745" y="2569210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2285" y="4042229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1015" y="2569210"/>
            <a:ext cx="88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7110" y="2576195"/>
            <a:ext cx="1010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7486" y="25762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0985" y="2576195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7930" y="4042410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2285" y="2547258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3395" y="4042410"/>
            <a:ext cx="10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4415" y="4034790"/>
            <a:ext cx="96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97486" y="4034972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80985" y="4049395"/>
            <a:ext cx="82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6971" y="25762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75714" y="2587488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19713" y="40494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5085" y="3957153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2" name="组合 4"/>
          <p:cNvGrpSpPr/>
          <p:nvPr/>
        </p:nvGrpSpPr>
        <p:grpSpPr>
          <a:xfrm>
            <a:off x="-60325" y="5732690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3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6238264"/>
            <a:ext cx="3888419" cy="618374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4"/>
            <a:ext cx="3888419" cy="618374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99224"/>
            <a:ext cx="3888419" cy="618374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5" y="763270"/>
            <a:ext cx="1325880" cy="1824355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35" y="3714115"/>
            <a:ext cx="2105025" cy="25253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" y="-10993"/>
            <a:ext cx="732443" cy="73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30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775</Words>
  <Application>Microsoft Office PowerPoint</Application>
  <PresentationFormat>Widescreen</PresentationFormat>
  <Paragraphs>322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Microsoft YaHei</vt:lpstr>
      <vt:lpstr>Calibri</vt:lpstr>
      <vt:lpstr>UTM Arruba KT</vt:lpstr>
      <vt:lpstr>Courgette</vt:lpstr>
      <vt:lpstr>UTM Avo</vt:lpstr>
      <vt:lpstr>Barlow Condensed Thin</vt:lpstr>
      <vt:lpstr>Cambria Math</vt:lpstr>
      <vt:lpstr>Arial</vt:lpstr>
      <vt:lpstr>站酷快乐体2016修订版</vt:lpstr>
      <vt:lpstr>Times New Roman</vt:lpstr>
      <vt:lpstr>Apple Boy BTN</vt:lpstr>
      <vt:lpstr>SimSun</vt:lpstr>
      <vt:lpstr>Green Color</vt:lpstr>
      <vt:lpstr>Tuần 25 Bài 54: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64</cp:revision>
  <dcterms:created xsi:type="dcterms:W3CDTF">2021-11-01T08:16:00Z</dcterms:created>
  <dcterms:modified xsi:type="dcterms:W3CDTF">2024-02-29T17:13:52Z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A579B26ACEA04CC192A2C209ACA799F7</vt:lpwstr>
  </property>
  <property fmtid="{D5CDD505-2E9C-101B-9397-08002B2CF9AE}" pid="3" name="KSOProductBuildVer">
    <vt:lpwstr>1033-11.2.0.10443</vt:lpwstr>
  </property>
</Properties>
</file>