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80" r:id="rId2"/>
    <p:sldId id="256" r:id="rId3"/>
    <p:sldId id="381" r:id="rId4"/>
    <p:sldId id="382" r:id="rId5"/>
    <p:sldId id="390" r:id="rId6"/>
    <p:sldId id="391" r:id="rId7"/>
    <p:sldId id="392" r:id="rId8"/>
    <p:sldId id="393" r:id="rId9"/>
    <p:sldId id="394" r:id="rId10"/>
    <p:sldId id="395" r:id="rId11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1D3"/>
    <a:srgbClr val="57C07F"/>
    <a:srgbClr val="49834D"/>
    <a:srgbClr val="00CC00"/>
    <a:srgbClr val="B9F5D3"/>
    <a:srgbClr val="FFAEFF"/>
    <a:srgbClr val="006600"/>
    <a:srgbClr val="0000CC"/>
    <a:srgbClr val="00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8" autoAdjust="0"/>
    <p:restoredTop sz="94660" autoAdjust="0"/>
  </p:normalViewPr>
  <p:slideViewPr>
    <p:cSldViewPr snapToGrid="0">
      <p:cViewPr varScale="1">
        <p:scale>
          <a:sx n="84" d="100"/>
          <a:sy n="84" d="100"/>
        </p:scale>
        <p:origin x="640" y="6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04648-48F7-4124-8AB9-3E445AF72B9A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1EB1-EC3C-48DA-A6E5-0B20D59D4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51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3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10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25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09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41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90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7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media1.mp3"/><Relationship Id="rId7" Type="http://schemas.openxmlformats.org/officeDocument/2006/relationships/image" Target="../media/image2.wm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wmf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321053" y="1802233"/>
            <a:ext cx="67818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sp>
        <p:nvSpPr>
          <p:cNvPr id="101" name="Text Box 99"/>
          <p:cNvSpPr txBox="1">
            <a:spLocks noChangeArrowheads="1"/>
          </p:cNvSpPr>
          <p:nvPr/>
        </p:nvSpPr>
        <p:spPr bwMode="auto">
          <a:xfrm>
            <a:off x="2012950" y="231725"/>
            <a:ext cx="5454650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</a:rPr>
              <a:t>TRƯỜNG </a:t>
            </a:r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TIỂU HỌC ÁI MỘ B</a:t>
            </a: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7" y="100060"/>
            <a:ext cx="747696" cy="747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75722981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D4DBB5-0933-48C2-AF08-527C7A881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47" y="976050"/>
            <a:ext cx="7744906" cy="3762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EED906-8FD4-4EF3-B8BC-72C66DDDB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351" y="251460"/>
            <a:ext cx="6200025" cy="5219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74211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26BB0A-4BB7-4A9C-8CA4-647734D23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3874"/>
            <a:ext cx="9144000" cy="1447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964586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C2CFD0-FFC0-4CEF-86F0-C8BC1F5C8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014" y="0"/>
            <a:ext cx="6273205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010581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5E1312-1D80-4B69-92F6-3E9B67C56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69837"/>
            <a:ext cx="9144000" cy="19753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897871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E8AC14-4132-4970-9E56-BC18C493B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32" y="0"/>
            <a:ext cx="8812936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164806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AC520D-468C-4F38-B746-4BEB04D17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0"/>
            <a:ext cx="8572500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442179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D9BF67-55DD-49CE-83A8-58E3C4284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04" y="1790551"/>
            <a:ext cx="8716591" cy="2133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0091689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09CACD9-CB0C-4146-B432-466F1EFA3068}"/>
  <p:tag name="ISPRING_RESOURCE_FOLDER" val="G:\Mau bai giang 2020_AQ\TNXH 1\Bai 10_ Tet nguyen dan_2 tiet\Bai 10_ Tet nguyen dan_2 tiet\"/>
  <p:tag name="ISPRING_PRESENTATION_PATH" val="G:\Mau bai giang 2020_AQ\TNXH 1\Bai 10_ Tet nguyen dan_2 tiet\Bai 10_ Tet nguyen dan_2 tiet.pptx"/>
  <p:tag name="ISPRING_PROJECT_VERSION" val="9.3"/>
  <p:tag name="ISPRING_PROJECT_FOLDER_UPDATED" val="1"/>
  <p:tag name="ISPRING_SCREEN_RECS_UPDATED" val="G:\Mau bai giang 2020_AQ\TNXH 1\Bai 10_ Tet nguyen dan_2 tiet\Bai 10_ Tet nguyen dan_2 tiet\"/>
  <p:tag name="FLASHSPRING_ZOOM_TAG" val="50"/>
  <p:tag name="ISPRING_PRESENTATION_INFO_2" val="&lt;?xml version=&quot;1.0&quot; encoding=&quot;UTF-8&quot; standalone=&quot;no&quot; ?&gt;&#10;&lt;presentation2&gt;&#10;&#10;  &lt;slides&gt;&#10;    &lt;slide id=&quot;{0A2A5761-A3DB-49C9-BB58-37DF2B7D18AC}&quot; pptId=&quot;280&quot;/&gt;&#10;    &lt;slide id=&quot;{934C773A-5FD6-46C2-9C67-1259FD9E98F6}&quot; pptId=&quot;309&quot;/&gt;&#10;    &lt;slide id=&quot;{029D7649-A639-47C4-B122-EB3D728C603D}&quot; pptId=&quot;284&quot;/&gt;&#10;    &lt;slide id=&quot;{C050DAE5-77E4-428D-992C-4F3D4245027C}&quot; pptId=&quot;256&quot;/&gt;&#10;    &lt;slide id=&quot;{795AFBEF-1090-43A0-9805-7F52495862A4}&quot; pptId=&quot;285&quot;/&gt;&#10;    &lt;slide id=&quot;{C4D911B9-7A41-40EE-97F4-475515B7734E}&quot; pptId=&quot;339&quot;/&gt;&#10;    &lt;slide id=&quot;{F3804E3C-6529-49E4-9E8D-7F324416D254}&quot; pptId=&quot;353&quot;/&gt;&#10;    &lt;slide id=&quot;{531A1724-C5FB-4114-BB45-F85610D8A098}&quot; pptId=&quot;354&quot;/&gt;&#10;    &lt;slide id=&quot;{ADEAA7B0-5785-4DC4-8ECB-6A260CFE8C97}&quot; pptId=&quot;344&quot;/&gt;&#10;    &lt;slide id=&quot;{E7611930-05B5-41BF-873F-7DC93BD59C2A}&quot; pptId=&quot;356&quot;/&gt;&#10;    &lt;slide id=&quot;{A2C9E2C4-2C81-4A56-A1C7-C4274F2C3AA1}&quot; pptId=&quot;357&quot;/&gt;&#10;    &lt;slide id=&quot;{B670A34C-137C-400A-B927-BA505ABB7559}&quot; pptId=&quot;346&quot;/&gt;&#10;    &lt;slide id=&quot;{7F5484BE-6B7E-4895-B4CE-A1D1F45D1D7A}&quot; pptId=&quot;358&quot;/&gt;&#10;    &lt;slide id=&quot;{E657FE64-08E3-484B-A4D0-F68AD1360995}&quot; pptId=&quot;359&quot;/&gt;&#10;    &lt;slide id=&quot;{8B0C6D70-F890-4392-A0B0-CCBD29E416F2}&quot; pptId=&quot;299&quot;/&gt;&#10;    &lt;slide id=&quot;{9BBC8C25-47A3-4622-89E7-FAD146504203}&quot; pptId=&quot;347&quot;/&gt;&#10;    &lt;slide id=&quot;{11F4E37C-D07C-443C-B44D-2D1537301CEE}&quot; pptId=&quot;348&quot;/&gt;&#10;    &lt;slide id=&quot;{FF479696-B7FC-4C04-A0E8-BEE43DF9EBDD}&quot; pptId=&quot;349&quot;/&gt;&#10;    &lt;slide id=&quot;{986F5F11-48B5-497B-9679-255EDF7997F4}&quot; pptId=&quot;350&quot;/&gt;&#10;    &lt;slide id=&quot;{8AD0BFE6-BD20-432A-BD64-04F5F5218C7D}&quot; pptId=&quot;351&quot;/&gt;&#10;    &lt;slide id=&quot;{FFC599AD-12F9-4CFD-97A2-E4BD6ABFCB22}&quot; pptId=&quot;352&quot;/&gt;&#10;    &lt;slide id=&quot;{42920ACE-5882-484F-8FB6-0E37B8FDA7B1}&quot; pptId=&quot;360&quot;/&gt;&#10;    &lt;slide id=&quot;{4C12FF8F-D1C1-4910-97B4-96733EFFB32E}&quot; pptId=&quot;308&quot;/&gt;&#10;  &lt;/slides&gt;&#10;&#10;  &lt;narration&gt;&#10;    &lt;audioTracks/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A2A5761-A3DB-49C9-BB58-37DF2B7D18A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4945</TotalTime>
  <Words>21</Words>
  <Application>Microsoft Office PowerPoint</Application>
  <PresentationFormat>On-screen Show (16:10)</PresentationFormat>
  <Paragraphs>12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DELL</cp:lastModifiedBy>
  <cp:revision>180</cp:revision>
  <dcterms:created xsi:type="dcterms:W3CDTF">2020-02-10T09:35:50Z</dcterms:created>
  <dcterms:modified xsi:type="dcterms:W3CDTF">2024-02-29T17:19:54Z</dcterms:modified>
</cp:coreProperties>
</file>