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90" r:id="rId2"/>
    <p:sldId id="365" r:id="rId3"/>
    <p:sldId id="366" r:id="rId4"/>
    <p:sldId id="359" r:id="rId5"/>
    <p:sldId id="361" r:id="rId6"/>
    <p:sldId id="360" r:id="rId7"/>
    <p:sldId id="362" r:id="rId8"/>
    <p:sldId id="363" r:id="rId9"/>
    <p:sldId id="364" r:id="rId10"/>
    <p:sldId id="275" r:id="rId11"/>
    <p:sldId id="358" r:id="rId12"/>
    <p:sldId id="357" r:id="rId13"/>
    <p:sldId id="327" r:id="rId14"/>
    <p:sldId id="328" r:id="rId15"/>
    <p:sldId id="329" r:id="rId16"/>
    <p:sldId id="342" r:id="rId17"/>
    <p:sldId id="277" r:id="rId18"/>
    <p:sldId id="353" r:id="rId19"/>
    <p:sldId id="279" r:id="rId20"/>
    <p:sldId id="354" r:id="rId21"/>
    <p:sldId id="343" r:id="rId22"/>
    <p:sldId id="350" r:id="rId23"/>
    <p:sldId id="351" r:id="rId24"/>
    <p:sldId id="278" r:id="rId25"/>
    <p:sldId id="345" r:id="rId26"/>
    <p:sldId id="336" r:id="rId27"/>
    <p:sldId id="338" r:id="rId28"/>
    <p:sldId id="346" r:id="rId29"/>
    <p:sldId id="339" r:id="rId30"/>
    <p:sldId id="270" r:id="rId31"/>
  </p:sldIdLst>
  <p:sldSz cx="12192000" cy="6858000"/>
  <p:notesSz cx="6858000" cy="9144000"/>
  <p:embeddedFontLst>
    <p:embeddedFont>
      <p:font typeface="Cambria" panose="02040503050406030204" pitchFamily="18" charset="0"/>
      <p:regular r:id="rId33"/>
      <p:bold r:id="rId34"/>
      <p:italic r:id="rId35"/>
      <p:boldItalic r:id="rId36"/>
    </p:embeddedFont>
    <p:embeddedFont>
      <p:font typeface="HP001 4 hàng" panose="020B0603050302020204" pitchFamily="34" charset="0"/>
      <p:regular r:id="rId37"/>
      <p:bold r:id="rId38"/>
    </p:embeddedFont>
    <p:embeddedFont>
      <p:font typeface="UTM Avo" panose="02040603050506020204" pitchFamily="18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7F6"/>
    <a:srgbClr val="FFFBF7"/>
    <a:srgbClr val="FFF0E1"/>
    <a:srgbClr val="FFFF99"/>
    <a:srgbClr val="F5A1DD"/>
    <a:srgbClr val="FFAF6C"/>
    <a:srgbClr val="EB43BB"/>
    <a:srgbClr val="404040"/>
    <a:srgbClr val="FF7707"/>
    <a:srgbClr val="FF81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107" autoAdjust="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477382-E37B-4869-AD0E-87347F74C603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4DCC8B-8BC4-4201-96F1-504A576CF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528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39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90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066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78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57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29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3/3/2024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49" r:id="rId6"/>
    <p:sldLayoutId id="2147483650" r:id="rId7"/>
    <p:sldLayoutId id="2147483685" r:id="rId8"/>
    <p:sldLayoutId id="214748369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jf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4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47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3.xml"/><Relationship Id="rId7" Type="http://schemas.openxmlformats.org/officeDocument/2006/relationships/slide" Target="slide5.xml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slide" Target="slide7.xml"/><Relationship Id="rId5" Type="http://schemas.openxmlformats.org/officeDocument/2006/relationships/slide" Target="slide4.xml"/><Relationship Id="rId10" Type="http://schemas.openxmlformats.org/officeDocument/2006/relationships/image" Target="../media/image15.png"/><Relationship Id="rId4" Type="http://schemas.openxmlformats.org/officeDocument/2006/relationships/image" Target="../media/image12.jpg"/><Relationship Id="rId9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slide" Target="slide10.xml"/><Relationship Id="rId3" Type="http://schemas.openxmlformats.org/officeDocument/2006/relationships/image" Target="../media/image18.jpg"/><Relationship Id="rId7" Type="http://schemas.openxmlformats.org/officeDocument/2006/relationships/slide" Target="slide7.xml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slide" Target="slide9.xml"/><Relationship Id="rId5" Type="http://schemas.openxmlformats.org/officeDocument/2006/relationships/slide" Target="slide6.xml"/><Relationship Id="rId10" Type="http://schemas.openxmlformats.org/officeDocument/2006/relationships/image" Target="../media/image15.png"/><Relationship Id="rId4" Type="http://schemas.openxmlformats.org/officeDocument/2006/relationships/image" Target="../media/image19.gif"/><Relationship Id="rId9" Type="http://schemas.openxmlformats.org/officeDocument/2006/relationships/slide" Target="slide8.xml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jpg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slide" Target="slide5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jpg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slide" Target="slide5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jpg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slide" Target="slide5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8.jpg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slide" Target="slide5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399340" y="1648606"/>
            <a:ext cx="7393371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25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133: uynh – uych 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D6CA1B48-F832-0729-281F-8A93C2A26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2545" y="133151"/>
            <a:ext cx="5966952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n>
                  <a:solidFill>
                    <a:srgbClr val="33CC33"/>
                  </a:solidFill>
                </a:ln>
              </a:rPr>
              <a:t>TRƯỜNG TIỂU HỌC ÁI MỘ 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47A361-7D85-BC34-955B-D642872268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6" y="-50963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7FA8D7C-C949-48D9-8B9A-ED8A8E5989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16" r="5232" b="4928"/>
          <a:stretch/>
        </p:blipFill>
        <p:spPr>
          <a:xfrm>
            <a:off x="516835" y="788382"/>
            <a:ext cx="11463130" cy="5545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3260035" y="1603514"/>
            <a:ext cx="7365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5400" dirty="0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133: </a:t>
            </a:r>
            <a:r>
              <a:rPr lang="en-US" altLang="zh-CN" sz="5400" b="1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uynh</a:t>
            </a:r>
            <a:r>
              <a:rPr lang="en-US" altLang="zh-CN" sz="5400" b="1" dirty="0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- </a:t>
            </a:r>
            <a:r>
              <a:rPr lang="en-US" altLang="zh-CN" sz="5400" b="1" dirty="0" err="1">
                <a:solidFill>
                  <a:srgbClr val="FF0000"/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uych</a:t>
            </a:r>
            <a:endParaRPr lang="zh-CN" altLang="en-US" sz="5400" b="1" dirty="0">
              <a:solidFill>
                <a:srgbClr val="FF0000"/>
              </a:solidFill>
              <a:latin typeface="+mj-lt"/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62073A-F55F-48F2-B6E5-25178B08D7B4}"/>
              </a:ext>
            </a:extLst>
          </p:cNvPr>
          <p:cNvSpPr/>
          <p:nvPr/>
        </p:nvSpPr>
        <p:spPr>
          <a:xfrm>
            <a:off x="3703455" y="3706716"/>
            <a:ext cx="3239393" cy="208370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uynh</a:t>
            </a:r>
            <a:endParaRPr lang="en-US" sz="5400" i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097422-5FFB-41C0-9157-D7EF9C936974}"/>
              </a:ext>
            </a:extLst>
          </p:cNvPr>
          <p:cNvSpPr/>
          <p:nvPr/>
        </p:nvSpPr>
        <p:spPr>
          <a:xfrm>
            <a:off x="7147730" y="3706716"/>
            <a:ext cx="3239393" cy="2114103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uych</a:t>
            </a:r>
            <a:endParaRPr lang="en-US" sz="5400" i="1" dirty="0">
              <a:solidFill>
                <a:srgbClr val="FF0000"/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AE3EA0-4897-1781-AA6E-ED48D9A0899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35" y="81052"/>
            <a:ext cx="891445" cy="89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4BB292-8B62-4FBE-8507-C5074CB67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7503"/>
            <a:ext cx="12192001" cy="65101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0174DE-C262-4C9E-A8C6-E2ABCF4D2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398" y="663004"/>
            <a:ext cx="10403976" cy="57874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5E31A1-C0E5-24D7-1BE7-7A6AF1BA50B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2" y="0"/>
            <a:ext cx="768626" cy="76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77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EC64B5-EE13-4967-8FAC-4744B785CC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0800"/>
            <a:ext cx="12192001" cy="6442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Shape 233">
            <a:extLst>
              <a:ext uri="{FF2B5EF4-FFF2-40B4-BE49-F238E27FC236}">
                <a16:creationId xmlns:a16="http://schemas.microsoft.com/office/drawing/2014/main" id="{E5A950DE-A8D0-4F94-9E8D-A24B3ADD4E96}"/>
              </a:ext>
            </a:extLst>
          </p:cNvPr>
          <p:cNvSpPr/>
          <p:nvPr/>
        </p:nvSpPr>
        <p:spPr>
          <a:xfrm>
            <a:off x="5818895" y="3305533"/>
            <a:ext cx="5883578" cy="106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1.KHÁM PHÁ</a:t>
            </a:r>
            <a:endParaRPr sz="6600" b="1" kern="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8EC8CE-3C56-0818-EE52-817BDAE83B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2" y="0"/>
            <a:ext cx="768626" cy="76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0CB9D8E-AE2D-442D-81C8-1EAE7CB6470B}"/>
              </a:ext>
            </a:extLst>
          </p:cNvPr>
          <p:cNvGrpSpPr/>
          <p:nvPr/>
        </p:nvGrpSpPr>
        <p:grpSpPr>
          <a:xfrm>
            <a:off x="3469990" y="3208"/>
            <a:ext cx="5612713" cy="1214650"/>
            <a:chOff x="3469990" y="3208"/>
            <a:chExt cx="5612713" cy="12146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B2E26CE-8E4C-4B36-95AF-302E1E4B9D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" b="70945"/>
            <a:stretch/>
          </p:blipFill>
          <p:spPr>
            <a:xfrm>
              <a:off x="3469990" y="3208"/>
              <a:ext cx="5612713" cy="1214650"/>
            </a:xfrm>
            <a:prstGeom prst="rect">
              <a:avLst/>
            </a:prstGeom>
          </p:spPr>
        </p:pic>
        <p:sp>
          <p:nvSpPr>
            <p:cNvPr id="12" name="Shape 233">
              <a:extLst>
                <a:ext uri="{FF2B5EF4-FFF2-40B4-BE49-F238E27FC236}">
                  <a16:creationId xmlns:a16="http://schemas.microsoft.com/office/drawing/2014/main" id="{2F0A74BB-BC9D-41A0-A5FF-465F3BC27162}"/>
                </a:ext>
              </a:extLst>
            </p:cNvPr>
            <p:cNvSpPr/>
            <p:nvPr/>
          </p:nvSpPr>
          <p:spPr>
            <a:xfrm>
              <a:off x="4496866" y="539322"/>
              <a:ext cx="4087179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algn="ctr" defTabSz="412750" hangingPunct="0"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3200" b="1" kern="0" dirty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+mj-lt"/>
                  <a:ea typeface="Cambria" panose="02040503050406030204" pitchFamily="18" charset="0"/>
                  <a:cs typeface="Lato Regular"/>
                  <a:sym typeface="Lato Regular"/>
                </a:rPr>
                <a:t>LÀM QUEN</a:t>
              </a:r>
              <a:endParaRPr sz="3200" b="1" kern="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EAED775-3B1A-4500-8CFA-9E340B211325}"/>
              </a:ext>
            </a:extLst>
          </p:cNvPr>
          <p:cNvSpPr txBox="1"/>
          <p:nvPr/>
        </p:nvSpPr>
        <p:spPr>
          <a:xfrm>
            <a:off x="532937" y="5142361"/>
            <a:ext cx="62947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họp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phụ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huynh</a:t>
            </a:r>
            <a:endParaRPr lang="en-US" sz="54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F63BF5-649D-4595-9ED3-A103AC757CBB}"/>
              </a:ext>
            </a:extLst>
          </p:cNvPr>
          <p:cNvSpPr txBox="1"/>
          <p:nvPr/>
        </p:nvSpPr>
        <p:spPr>
          <a:xfrm>
            <a:off x="3972338" y="5138556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uynh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BE43F7-6B21-4456-ABFC-A5862D66DEA0}"/>
              </a:ext>
            </a:extLst>
          </p:cNvPr>
          <p:cNvSpPr txBox="1"/>
          <p:nvPr/>
        </p:nvSpPr>
        <p:spPr>
          <a:xfrm>
            <a:off x="3972338" y="5142361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uynh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A4084D-68AA-4B5B-B211-56C5778FE4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37" t="18403" r="30287" b="19108"/>
          <a:stretch/>
        </p:blipFill>
        <p:spPr>
          <a:xfrm>
            <a:off x="245659" y="933331"/>
            <a:ext cx="5234131" cy="39329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C0E640-3D59-69B6-6160-B183B18EFE0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2" y="0"/>
            <a:ext cx="768626" cy="76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7037E-7 L 0.32682 -0.51065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41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14" grpId="2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C918F38-72FA-42C8-B799-CA336B1F7877}"/>
              </a:ext>
            </a:extLst>
          </p:cNvPr>
          <p:cNvGrpSpPr/>
          <p:nvPr/>
        </p:nvGrpSpPr>
        <p:grpSpPr>
          <a:xfrm>
            <a:off x="3469990" y="3208"/>
            <a:ext cx="5612713" cy="1214650"/>
            <a:chOff x="3469990" y="3208"/>
            <a:chExt cx="5612713" cy="12146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893D250-9DE0-46FA-B4CF-D27CFE687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" b="70945"/>
            <a:stretch/>
          </p:blipFill>
          <p:spPr>
            <a:xfrm>
              <a:off x="3469990" y="3208"/>
              <a:ext cx="5612713" cy="1214650"/>
            </a:xfrm>
            <a:prstGeom prst="rect">
              <a:avLst/>
            </a:prstGeom>
          </p:spPr>
        </p:pic>
        <p:sp>
          <p:nvSpPr>
            <p:cNvPr id="12" name="Shape 233">
              <a:extLst>
                <a:ext uri="{FF2B5EF4-FFF2-40B4-BE49-F238E27FC236}">
                  <a16:creationId xmlns:a16="http://schemas.microsoft.com/office/drawing/2014/main" id="{13ED94C6-E13A-431B-855B-583384D8DADE}"/>
                </a:ext>
              </a:extLst>
            </p:cNvPr>
            <p:cNvSpPr/>
            <p:nvPr/>
          </p:nvSpPr>
          <p:spPr>
            <a:xfrm>
              <a:off x="4496866" y="539322"/>
              <a:ext cx="4087179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algn="ctr" defTabSz="412750" hangingPunct="0"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3200" b="1" kern="0" dirty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+mj-lt"/>
                  <a:ea typeface="Cambria" panose="02040503050406030204" pitchFamily="18" charset="0"/>
                  <a:cs typeface="Lato Regular"/>
                  <a:sym typeface="Lato Regular"/>
                </a:rPr>
                <a:t>LÀM QUEN</a:t>
              </a:r>
              <a:endParaRPr sz="3200" b="1" kern="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0162BEC-FDFB-4CCC-BE71-1F10A8EC6FA9}"/>
              </a:ext>
            </a:extLst>
          </p:cNvPr>
          <p:cNvSpPr txBox="1"/>
          <p:nvPr/>
        </p:nvSpPr>
        <p:spPr>
          <a:xfrm>
            <a:off x="185530" y="5142360"/>
            <a:ext cx="7633253" cy="93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chạy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huỳnh</a:t>
            </a:r>
            <a:r>
              <a:rPr lang="en-US" sz="5400" dirty="0"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5400" dirty="0" err="1">
                <a:ea typeface="Cambria" panose="02040503050406030204" pitchFamily="18" charset="0"/>
                <a:cs typeface="Calibri" panose="020F0502020204030204" pitchFamily="34" charset="0"/>
              </a:rPr>
              <a:t>huỵch</a:t>
            </a:r>
            <a:endParaRPr lang="en-US" sz="5400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726BFD-0614-431B-96CF-F22827466E09}"/>
              </a:ext>
            </a:extLst>
          </p:cNvPr>
          <p:cNvSpPr txBox="1"/>
          <p:nvPr/>
        </p:nvSpPr>
        <p:spPr>
          <a:xfrm>
            <a:off x="4722343" y="5134750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uych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16FD89-4835-43B1-8C32-35A5FEC317E3}"/>
              </a:ext>
            </a:extLst>
          </p:cNvPr>
          <p:cNvSpPr txBox="1"/>
          <p:nvPr/>
        </p:nvSpPr>
        <p:spPr>
          <a:xfrm>
            <a:off x="2475634" y="5129916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uynh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6648849-BDA4-47B7-A691-4AB7B38E6374}"/>
              </a:ext>
            </a:extLst>
          </p:cNvPr>
          <p:cNvSpPr txBox="1"/>
          <p:nvPr/>
        </p:nvSpPr>
        <p:spPr>
          <a:xfrm>
            <a:off x="4716183" y="5129496"/>
            <a:ext cx="26927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uych</a:t>
            </a:r>
            <a:endParaRPr lang="en-US" sz="5400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070A61-9895-49DB-BB3D-66527A8C63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50" r="32321" b="22196"/>
          <a:stretch/>
        </p:blipFill>
        <p:spPr>
          <a:xfrm>
            <a:off x="811232" y="1166882"/>
            <a:ext cx="4343864" cy="385832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8F8BB4-C664-2942-B01F-6164B29E5FA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2" y="0"/>
            <a:ext cx="768626" cy="76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231 L 0.24961 -0.4969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2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4" grpId="1"/>
      <p:bldP spid="14" grpId="2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392D76-2A8B-4802-8329-1CA315578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39" y="1334684"/>
            <a:ext cx="4482596" cy="49356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843D71-B191-4F3D-B08A-24FD79A2C266}"/>
              </a:ext>
            </a:extLst>
          </p:cNvPr>
          <p:cNvSpPr txBox="1"/>
          <p:nvPr/>
        </p:nvSpPr>
        <p:spPr>
          <a:xfrm>
            <a:off x="5567718" y="2432196"/>
            <a:ext cx="4676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phụ</a:t>
            </a:r>
            <a:r>
              <a:rPr lang="en-US" sz="4800" dirty="0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huynh</a:t>
            </a:r>
            <a:endParaRPr lang="en-US" sz="4800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84198-90FA-4DA9-B6D7-6F858C3C3A18}"/>
              </a:ext>
            </a:extLst>
          </p:cNvPr>
          <p:cNvSpPr txBox="1"/>
          <p:nvPr/>
        </p:nvSpPr>
        <p:spPr>
          <a:xfrm>
            <a:off x="6554913" y="1368218"/>
            <a:ext cx="2557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uynh</a:t>
            </a:r>
            <a:endParaRPr lang="en-US" sz="480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E5653B-D24B-4E88-B65D-359FE7BDCCC6}"/>
              </a:ext>
            </a:extLst>
          </p:cNvPr>
          <p:cNvSpPr txBox="1"/>
          <p:nvPr/>
        </p:nvSpPr>
        <p:spPr>
          <a:xfrm>
            <a:off x="5567717" y="4658785"/>
            <a:ext cx="5325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huỳnh</a:t>
            </a:r>
            <a:r>
              <a:rPr lang="en-US" sz="4800" dirty="0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huỵch</a:t>
            </a:r>
            <a:endParaRPr lang="en-US" sz="4800" dirty="0"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E39D54-AA1E-4223-8605-8E9CF7179B0C}"/>
              </a:ext>
            </a:extLst>
          </p:cNvPr>
          <p:cNvSpPr txBox="1"/>
          <p:nvPr/>
        </p:nvSpPr>
        <p:spPr>
          <a:xfrm>
            <a:off x="6554913" y="3496174"/>
            <a:ext cx="22730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Calibri" panose="020F0502020204030204" pitchFamily="34" charset="0"/>
              </a:rPr>
              <a:t>uych</a:t>
            </a:r>
            <a:endParaRPr lang="en-US" sz="480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C71381-6A02-4D46-A1B4-8BE52D6FF404}"/>
              </a:ext>
            </a:extLst>
          </p:cNvPr>
          <p:cNvGrpSpPr/>
          <p:nvPr/>
        </p:nvGrpSpPr>
        <p:grpSpPr>
          <a:xfrm>
            <a:off x="3469990" y="3208"/>
            <a:ext cx="5612713" cy="1214650"/>
            <a:chOff x="3469990" y="3208"/>
            <a:chExt cx="5612713" cy="12146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837BE93-B259-4333-9293-1B2739D8C3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" b="70945"/>
            <a:stretch/>
          </p:blipFill>
          <p:spPr>
            <a:xfrm>
              <a:off x="3469990" y="3208"/>
              <a:ext cx="5612713" cy="1214650"/>
            </a:xfrm>
            <a:prstGeom prst="rect">
              <a:avLst/>
            </a:prstGeom>
          </p:spPr>
        </p:pic>
        <p:sp>
          <p:nvSpPr>
            <p:cNvPr id="12" name="Shape 233">
              <a:extLst>
                <a:ext uri="{FF2B5EF4-FFF2-40B4-BE49-F238E27FC236}">
                  <a16:creationId xmlns:a16="http://schemas.microsoft.com/office/drawing/2014/main" id="{AD5E9F36-A762-49C3-82E1-B0473DE4FD96}"/>
                </a:ext>
              </a:extLst>
            </p:cNvPr>
            <p:cNvSpPr/>
            <p:nvPr/>
          </p:nvSpPr>
          <p:spPr>
            <a:xfrm>
              <a:off x="4511323" y="410824"/>
              <a:ext cx="4087179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algn="ctr" defTabSz="412750" hangingPunct="0"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3200" kern="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ea typeface="Cambria" panose="02040503050406030204" pitchFamily="18" charset="0"/>
                  <a:cs typeface="Lato Regular"/>
                  <a:sym typeface="Lato Regular"/>
                </a:rPr>
                <a:t>Bảng</a:t>
              </a:r>
              <a:r>
                <a:rPr lang="en-US" sz="3200" kern="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ea typeface="Cambria" panose="02040503050406030204" pitchFamily="18" charset="0"/>
                  <a:cs typeface="Lato Regular"/>
                  <a:sym typeface="Lato Regular"/>
                </a:rPr>
                <a:t> </a:t>
              </a:r>
              <a:r>
                <a:rPr lang="en-US" sz="3200" kern="0" dirty="0" err="1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+mj-lt"/>
                  <a:ea typeface="Cambria" panose="02040503050406030204" pitchFamily="18" charset="0"/>
                  <a:cs typeface="Lato Regular"/>
                  <a:sym typeface="Lato Regular"/>
                </a:rPr>
                <a:t>gài</a:t>
              </a:r>
              <a:endParaRPr sz="32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8903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  <p:bldP spid="7" grpId="0"/>
      <p:bldP spid="7" grpId="1"/>
      <p:bldP spid="7" grpId="2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80AF93-569A-4678-A47D-A5D3C8A46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20800"/>
            <a:ext cx="12192001" cy="6442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796332" y="3309355"/>
            <a:ext cx="5845772" cy="106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6600" b="1" kern="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34D264-7914-E580-C323-DD161C66A9B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2" y="0"/>
            <a:ext cx="768626" cy="76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891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4B737B0-5443-4764-9D8E-A6E31A9E7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r="5669"/>
          <a:stretch/>
        </p:blipFill>
        <p:spPr>
          <a:xfrm>
            <a:off x="0" y="0"/>
            <a:ext cx="12191999" cy="68370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A611B-0930-495C-B789-81125825CD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t="12539" r="10810" b="1541"/>
          <a:stretch/>
        </p:blipFill>
        <p:spPr>
          <a:xfrm>
            <a:off x="1922195" y="1187800"/>
            <a:ext cx="8057322" cy="5539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9688D9-1D5C-4BE7-B1B4-36126F5E66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" t="5009" r="28877" b="87770"/>
          <a:stretch/>
        </p:blipFill>
        <p:spPr>
          <a:xfrm>
            <a:off x="2450808" y="531187"/>
            <a:ext cx="7731844" cy="566504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DD3BB52A-6BFC-43D9-8074-4038F85F736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8" r="721"/>
          <a:stretch/>
        </p:blipFill>
        <p:spPr>
          <a:xfrm>
            <a:off x="13905" y="0"/>
            <a:ext cx="12076495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790960-0E84-4B94-8452-7DCDDA4E1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69" y="411195"/>
            <a:ext cx="1008632" cy="100863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1CEA80E-1F50-41C2-B121-16D60F7E5A1E}"/>
              </a:ext>
            </a:extLst>
          </p:cNvPr>
          <p:cNvSpPr/>
          <p:nvPr/>
        </p:nvSpPr>
        <p:spPr>
          <a:xfrm>
            <a:off x="4373693" y="2419447"/>
            <a:ext cx="3132529" cy="1312513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uynh</a:t>
            </a:r>
            <a:endParaRPr lang="en-US" sz="5400" i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6578DE3-3627-4E59-8C45-13B2991A9F0C}"/>
              </a:ext>
            </a:extLst>
          </p:cNvPr>
          <p:cNvSpPr/>
          <p:nvPr/>
        </p:nvSpPr>
        <p:spPr>
          <a:xfrm>
            <a:off x="4373693" y="4970688"/>
            <a:ext cx="3132530" cy="1408048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Calibri" panose="020F0502020204030204" pitchFamily="34" charset="0"/>
              </a:rPr>
              <a:t>uych</a:t>
            </a:r>
            <a:endParaRPr lang="en-US" sz="5400" i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92DEF6-BF9C-46C2-8F92-E86642334C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6" t="12538" r="52901" b="46571"/>
          <a:stretch/>
        </p:blipFill>
        <p:spPr>
          <a:xfrm>
            <a:off x="888764" y="1317852"/>
            <a:ext cx="2888974" cy="26362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D80D41-63CD-4D8C-9ED1-0030AFFBAC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55" t="13672" r="12532" b="45437"/>
          <a:stretch/>
        </p:blipFill>
        <p:spPr>
          <a:xfrm>
            <a:off x="8482793" y="1039197"/>
            <a:ext cx="3132529" cy="263627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7FC114-F07E-4FCF-937B-28B1B3821C5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7" t="56438" r="55880" b="2671"/>
          <a:stretch/>
        </p:blipFill>
        <p:spPr>
          <a:xfrm>
            <a:off x="508149" y="4082588"/>
            <a:ext cx="2888974" cy="26362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686BE2-B943-4E92-B22C-555E1FBD75F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0" t="57260" r="14385" b="1849"/>
          <a:stretch/>
        </p:blipFill>
        <p:spPr>
          <a:xfrm>
            <a:off x="8482793" y="4110215"/>
            <a:ext cx="3240148" cy="263627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C30B1A-7F13-4359-8C13-6A96A88F06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225" y="539375"/>
            <a:ext cx="1813203" cy="195669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F08CF37-996A-4EC8-A42A-5B56058E4BD4}"/>
              </a:ext>
            </a:extLst>
          </p:cNvPr>
          <p:cNvCxnSpPr>
            <a:cxnSpLocks/>
            <a:endCxn id="5" idx="4"/>
          </p:cNvCxnSpPr>
          <p:nvPr/>
        </p:nvCxnSpPr>
        <p:spPr>
          <a:xfrm flipV="1">
            <a:off x="2090057" y="3731960"/>
            <a:ext cx="3849901" cy="26467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6719299-021D-41CE-9CF9-B9A33C8AF059}"/>
              </a:ext>
            </a:extLst>
          </p:cNvPr>
          <p:cNvCxnSpPr>
            <a:cxnSpLocks/>
            <a:stCxn id="5" idx="7"/>
          </p:cNvCxnSpPr>
          <p:nvPr/>
        </p:nvCxnSpPr>
        <p:spPr>
          <a:xfrm>
            <a:off x="7047474" y="2611660"/>
            <a:ext cx="2328755" cy="50698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7E91F6-A83D-4FEE-8BDE-5BC0ADE1BBA7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7506223" y="5674712"/>
            <a:ext cx="2015148" cy="71965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9D3097-090D-418C-8288-71495144E625}"/>
              </a:ext>
            </a:extLst>
          </p:cNvPr>
          <p:cNvCxnSpPr>
            <a:cxnSpLocks/>
          </p:cNvCxnSpPr>
          <p:nvPr/>
        </p:nvCxnSpPr>
        <p:spPr>
          <a:xfrm>
            <a:off x="2843698" y="3783517"/>
            <a:ext cx="1529995" cy="187990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4739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F6228F5-ABBB-4E5D-A29F-3F33D96659E0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452699"/>
            <a:chExt cx="12192000" cy="64053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C8F19A1-5938-4E45-86F6-0334720DB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2699"/>
              <a:ext cx="12192000" cy="6405301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8F210116-4BA1-4424-BE6D-C581176EA29E}"/>
                </a:ext>
              </a:extLst>
            </p:cNvPr>
            <p:cNvSpPr txBox="1">
              <a:spLocks/>
            </p:cNvSpPr>
            <p:nvPr/>
          </p:nvSpPr>
          <p:spPr>
            <a:xfrm>
              <a:off x="2610678" y="2824255"/>
              <a:ext cx="8071521" cy="166218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7150">
              <a:prstDash val="dash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eaLnBrk="1" hangingPunct="1"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i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Giải</a:t>
              </a:r>
              <a:r>
                <a:rPr lang="en-US" sz="4800" i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i="1" dirty="0" err="1">
                  <a:solidFill>
                    <a:srgbClr val="C00000"/>
                  </a:solidFill>
                  <a:latin typeface="UTM Avo" panose="02040603050506020204" pitchFamily="18" charset="0"/>
                </a:rPr>
                <a:t>lao</a:t>
              </a:r>
              <a:endParaRPr lang="en-US" sz="4800" i="1" dirty="0">
                <a:solidFill>
                  <a:srgbClr val="C00000"/>
                </a:solidFill>
                <a:latin typeface="UTM Avo" panose="02040603050506020204" pitchFamily="18" charset="0"/>
              </a:endParaRPr>
            </a:p>
            <a:p>
              <a:pPr algn="ctr"/>
              <a:r>
                <a:rPr lang="en-US" sz="4800" i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 </a:t>
              </a:r>
              <a:r>
                <a:rPr lang="en-US" i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BÀI HÁT</a:t>
              </a:r>
              <a:r>
                <a:rPr lang="en-US" sz="4800" i="1" dirty="0">
                  <a:solidFill>
                    <a:schemeClr val="bg2">
                      <a:lumMod val="10000"/>
                    </a:schemeClr>
                  </a:solidFill>
                  <a:latin typeface="UTM Avo" panose="02040603050506020204" pitchFamily="18" charset="0"/>
                </a:rPr>
                <a:t>:</a:t>
              </a:r>
              <a:r>
                <a:rPr lang="en-US" sz="4800" i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Anh phi </a:t>
              </a:r>
              <a:r>
                <a:rPr lang="en-US" sz="4800" i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công</a:t>
              </a:r>
              <a:r>
                <a:rPr lang="en-US" sz="4800" i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4800" i="1" dirty="0" err="1">
                  <a:solidFill>
                    <a:srgbClr val="00B050"/>
                  </a:solidFill>
                  <a:latin typeface="UTM Avo" panose="02040603050506020204" pitchFamily="18" charset="0"/>
                </a:rPr>
                <a:t>ơi</a:t>
              </a:r>
              <a:endParaRPr lang="en-US" sz="4800" i="1" dirty="0">
                <a:solidFill>
                  <a:srgbClr val="00B05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29760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816155-0619-4793-AE52-5FC9BBE4F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97792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5DA1133-6362-4703-83C8-128291CCAA72}"/>
              </a:ext>
            </a:extLst>
          </p:cNvPr>
          <p:cNvSpPr/>
          <p:nvPr/>
        </p:nvSpPr>
        <p:spPr>
          <a:xfrm>
            <a:off x="3546850" y="2361460"/>
            <a:ext cx="5937748" cy="318267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F4344F-C212-4334-B0FE-0949C8C8C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244" y="3835711"/>
            <a:ext cx="5795630" cy="3142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128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513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819EF4-81E6-4720-A7B7-FA6E2B388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3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6181109" y="3298707"/>
            <a:ext cx="5133437" cy="106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  <a:endParaRPr sz="6600" b="1" kern="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32460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C122423-BDB2-4EF7-8577-AEE8D95489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3" r="7129" b="2224"/>
          <a:stretch/>
        </p:blipFill>
        <p:spPr>
          <a:xfrm>
            <a:off x="-72522" y="0"/>
            <a:ext cx="12264522" cy="6834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580BD6-83C3-446D-90F4-BB468AD66F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0" t="43284" r="3438" b="28604"/>
          <a:stretch/>
        </p:blipFill>
        <p:spPr>
          <a:xfrm>
            <a:off x="-29881" y="3145771"/>
            <a:ext cx="12151920" cy="371223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D91D543-8FE4-48DC-9D26-88B93FCC3008}"/>
              </a:ext>
            </a:extLst>
          </p:cNvPr>
          <p:cNvGrpSpPr/>
          <p:nvPr/>
        </p:nvGrpSpPr>
        <p:grpSpPr>
          <a:xfrm>
            <a:off x="1379871" y="161496"/>
            <a:ext cx="9664486" cy="6681990"/>
            <a:chOff x="1263757" y="152573"/>
            <a:chExt cx="9664486" cy="668199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21BB029-E5E3-4B95-9310-CAC6697F7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0" t="5581" r="3432" b="29864"/>
            <a:stretch/>
          </p:blipFill>
          <p:spPr>
            <a:xfrm>
              <a:off x="1263757" y="513418"/>
              <a:ext cx="9664486" cy="6321145"/>
            </a:xfrm>
            <a:prstGeom prst="flowChartPunchedCard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CB46965-CE6D-45FF-BD03-0FD8D450E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29" t="-2813" r="4529" b="93893"/>
            <a:stretch/>
          </p:blipFill>
          <p:spPr>
            <a:xfrm>
              <a:off x="8228585" y="152573"/>
              <a:ext cx="2529830" cy="873454"/>
            </a:xfrm>
            <a:prstGeom prst="flowChartPunchedCard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B252BF1-94C8-44D2-AC1B-81A30E1343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547" b="92920"/>
          <a:stretch/>
        </p:blipFill>
        <p:spPr>
          <a:xfrm>
            <a:off x="760338" y="458590"/>
            <a:ext cx="1777551" cy="50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69EBD6-D234-4617-8BB5-5DB614AF6A50}"/>
              </a:ext>
            </a:extLst>
          </p:cNvPr>
          <p:cNvCxnSpPr>
            <a:cxnSpLocks/>
          </p:cNvCxnSpPr>
          <p:nvPr/>
        </p:nvCxnSpPr>
        <p:spPr>
          <a:xfrm>
            <a:off x="6949821" y="1484637"/>
            <a:ext cx="12362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C22D01-4308-46C8-898D-78F1DD95C055}"/>
              </a:ext>
            </a:extLst>
          </p:cNvPr>
          <p:cNvCxnSpPr>
            <a:cxnSpLocks/>
          </p:cNvCxnSpPr>
          <p:nvPr/>
        </p:nvCxnSpPr>
        <p:spPr>
          <a:xfrm>
            <a:off x="7067830" y="3856970"/>
            <a:ext cx="146657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4920240-BC7D-49B1-AB89-E638446ED45A}"/>
              </a:ext>
            </a:extLst>
          </p:cNvPr>
          <p:cNvCxnSpPr>
            <a:cxnSpLocks/>
          </p:cNvCxnSpPr>
          <p:nvPr/>
        </p:nvCxnSpPr>
        <p:spPr>
          <a:xfrm>
            <a:off x="8273466" y="1455609"/>
            <a:ext cx="18284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1F474A7-D3BA-4464-87A7-9A4B7D160B99}"/>
              </a:ext>
            </a:extLst>
          </p:cNvPr>
          <p:cNvCxnSpPr>
            <a:cxnSpLocks/>
          </p:cNvCxnSpPr>
          <p:nvPr/>
        </p:nvCxnSpPr>
        <p:spPr>
          <a:xfrm>
            <a:off x="3979684" y="1852536"/>
            <a:ext cx="16663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81364ED-1895-4047-871F-866F6472005B}"/>
              </a:ext>
            </a:extLst>
          </p:cNvPr>
          <p:cNvCxnSpPr>
            <a:cxnSpLocks/>
          </p:cNvCxnSpPr>
          <p:nvPr/>
        </p:nvCxnSpPr>
        <p:spPr>
          <a:xfrm>
            <a:off x="3386027" y="2673959"/>
            <a:ext cx="183911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FBBDB1-B97A-49E9-AC8E-838B43CD8A8B}"/>
              </a:ext>
            </a:extLst>
          </p:cNvPr>
          <p:cNvCxnSpPr>
            <a:cxnSpLocks/>
          </p:cNvCxnSpPr>
          <p:nvPr/>
        </p:nvCxnSpPr>
        <p:spPr>
          <a:xfrm>
            <a:off x="2537889" y="3058181"/>
            <a:ext cx="11922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86038E-EE22-425E-995D-E82B994334AA}"/>
              </a:ext>
            </a:extLst>
          </p:cNvPr>
          <p:cNvCxnSpPr>
            <a:cxnSpLocks/>
          </p:cNvCxnSpPr>
          <p:nvPr/>
        </p:nvCxnSpPr>
        <p:spPr>
          <a:xfrm>
            <a:off x="5839518" y="3058181"/>
            <a:ext cx="12283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E2FF0B1-DEBA-4602-92C7-EC4755BC53E4}"/>
              </a:ext>
            </a:extLst>
          </p:cNvPr>
          <p:cNvCxnSpPr>
            <a:cxnSpLocks/>
          </p:cNvCxnSpPr>
          <p:nvPr/>
        </p:nvCxnSpPr>
        <p:spPr>
          <a:xfrm>
            <a:off x="8776606" y="3458028"/>
            <a:ext cx="13253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924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3FA3E0B-0969-471D-8B2A-5C288AE62B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3" r="7129" b="2224"/>
          <a:stretch/>
        </p:blipFill>
        <p:spPr>
          <a:xfrm>
            <a:off x="0" y="0"/>
            <a:ext cx="12192000" cy="692271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6690137-6BE2-4041-927B-F2ADF4D09CCA}"/>
              </a:ext>
            </a:extLst>
          </p:cNvPr>
          <p:cNvGrpSpPr/>
          <p:nvPr/>
        </p:nvGrpSpPr>
        <p:grpSpPr>
          <a:xfrm>
            <a:off x="1260212" y="194785"/>
            <a:ext cx="9826890" cy="6663216"/>
            <a:chOff x="1086839" y="152573"/>
            <a:chExt cx="9826890" cy="666321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8EB4A18-E9B9-4582-832D-482E0AC6D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7" t="5581" r="3431" b="30352"/>
            <a:stretch/>
          </p:blipFill>
          <p:spPr>
            <a:xfrm>
              <a:off x="1086839" y="542447"/>
              <a:ext cx="9826890" cy="6273342"/>
            </a:xfrm>
            <a:prstGeom prst="flowChartPunchedCard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AFDA527-2F04-47F4-8A38-042A31C77C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29" t="-2813" r="4529" b="93893"/>
            <a:stretch/>
          </p:blipFill>
          <p:spPr>
            <a:xfrm>
              <a:off x="8228585" y="152573"/>
              <a:ext cx="2529830" cy="873454"/>
            </a:xfrm>
            <a:prstGeom prst="flowChartPunchedCard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64B2BAE2-BAD8-4A55-9AAF-81CFEFF223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" t="31971" r="12904" b="60573"/>
          <a:stretch/>
        </p:blipFill>
        <p:spPr>
          <a:xfrm>
            <a:off x="1932726" y="3165083"/>
            <a:ext cx="8181408" cy="730033"/>
          </a:xfrm>
          <a:prstGeom prst="rect">
            <a:avLst/>
          </a:prstGeom>
          <a:solidFill>
            <a:srgbClr val="FDD7F6"/>
          </a:solidFill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B1A2BA-8707-4046-8FD6-B5987B6E8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7" t="19768" r="12764" b="67854"/>
          <a:stretch/>
        </p:blipFill>
        <p:spPr>
          <a:xfrm>
            <a:off x="1947240" y="1968373"/>
            <a:ext cx="8181408" cy="1212028"/>
          </a:xfrm>
          <a:prstGeom prst="rect">
            <a:avLst/>
          </a:prstGeom>
          <a:solidFill>
            <a:srgbClr val="FFF0E1"/>
          </a:solidFill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3BC9FC7-5D6A-477E-B24A-87F349340A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6" t="11614" r="12854" b="80487"/>
          <a:stretch/>
        </p:blipFill>
        <p:spPr>
          <a:xfrm>
            <a:off x="1936425" y="1171951"/>
            <a:ext cx="8181408" cy="7734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252BF1-94C8-44D2-AC1B-81A30E1343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" t="1859" r="80954" b="92920"/>
          <a:stretch/>
        </p:blipFill>
        <p:spPr>
          <a:xfrm>
            <a:off x="721990" y="429162"/>
            <a:ext cx="1827349" cy="53673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9" name="Cloud 28">
            <a:extLst>
              <a:ext uri="{FF2B5EF4-FFF2-40B4-BE49-F238E27FC236}">
                <a16:creationId xmlns:a16="http://schemas.microsoft.com/office/drawing/2014/main" id="{0F420AAF-1FC7-4DF4-8ABF-CB5E7F19CFEE}"/>
              </a:ext>
            </a:extLst>
          </p:cNvPr>
          <p:cNvSpPr/>
          <p:nvPr/>
        </p:nvSpPr>
        <p:spPr>
          <a:xfrm>
            <a:off x="1950939" y="1155671"/>
            <a:ext cx="424233" cy="195278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B3514896-2725-4E1D-B13A-6F169AA4DF4F}"/>
              </a:ext>
            </a:extLst>
          </p:cNvPr>
          <p:cNvSpPr/>
          <p:nvPr/>
        </p:nvSpPr>
        <p:spPr>
          <a:xfrm>
            <a:off x="4737184" y="1049463"/>
            <a:ext cx="389561" cy="195279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9A3D3428-D27A-47BF-9906-36A6F4430435}"/>
              </a:ext>
            </a:extLst>
          </p:cNvPr>
          <p:cNvSpPr/>
          <p:nvPr/>
        </p:nvSpPr>
        <p:spPr>
          <a:xfrm>
            <a:off x="2770102" y="1445042"/>
            <a:ext cx="424233" cy="207832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7AD03773-1192-4828-9755-02A6DBF0897E}"/>
              </a:ext>
            </a:extLst>
          </p:cNvPr>
          <p:cNvSpPr/>
          <p:nvPr/>
        </p:nvSpPr>
        <p:spPr>
          <a:xfrm>
            <a:off x="1950939" y="1945187"/>
            <a:ext cx="424234" cy="207832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A05A8134-DBDB-45CF-81AA-E8E5C6EB954F}"/>
              </a:ext>
            </a:extLst>
          </p:cNvPr>
          <p:cNvSpPr/>
          <p:nvPr/>
        </p:nvSpPr>
        <p:spPr>
          <a:xfrm>
            <a:off x="3644466" y="1870299"/>
            <a:ext cx="371056" cy="207832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/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BC1F2195-A126-4F74-9CB5-BDC9A483A935}"/>
              </a:ext>
            </a:extLst>
          </p:cNvPr>
          <p:cNvSpPr/>
          <p:nvPr/>
        </p:nvSpPr>
        <p:spPr>
          <a:xfrm>
            <a:off x="301758" y="1107634"/>
            <a:ext cx="854833" cy="51685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5A1D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585ABC7F-D6B3-4BF7-B80B-96D063A23042}"/>
              </a:ext>
            </a:extLst>
          </p:cNvPr>
          <p:cNvSpPr/>
          <p:nvPr/>
        </p:nvSpPr>
        <p:spPr>
          <a:xfrm>
            <a:off x="301758" y="2021041"/>
            <a:ext cx="854831" cy="516850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5A1D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CD8E8CB8-34D5-4369-997A-ADAFF7958A79}"/>
              </a:ext>
            </a:extLst>
          </p:cNvPr>
          <p:cNvSpPr/>
          <p:nvPr/>
        </p:nvSpPr>
        <p:spPr>
          <a:xfrm>
            <a:off x="6260668" y="1870298"/>
            <a:ext cx="371056" cy="150741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b="1" dirty="0">
                <a:ln/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5FE37D79-FA6C-4240-BC62-EC4B938DF232}"/>
              </a:ext>
            </a:extLst>
          </p:cNvPr>
          <p:cNvSpPr/>
          <p:nvPr/>
        </p:nvSpPr>
        <p:spPr>
          <a:xfrm>
            <a:off x="5199315" y="2307771"/>
            <a:ext cx="359655" cy="142275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/>
                <a:solidFill>
                  <a:srgbClr val="0070C0"/>
                </a:solidFill>
              </a:rPr>
              <a:t>7</a:t>
            </a: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E6D948F8-4B3C-4520-A22D-BF31085E2D90}"/>
              </a:ext>
            </a:extLst>
          </p:cNvPr>
          <p:cNvSpPr/>
          <p:nvPr/>
        </p:nvSpPr>
        <p:spPr>
          <a:xfrm>
            <a:off x="1977526" y="3099875"/>
            <a:ext cx="397645" cy="207832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/>
                <a:solidFill>
                  <a:srgbClr val="0070C0"/>
                </a:solidFill>
              </a:rPr>
              <a:t>8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280B43AF-179A-4F24-AAE6-5CE6BA4E3ABA}"/>
              </a:ext>
            </a:extLst>
          </p:cNvPr>
          <p:cNvSpPr/>
          <p:nvPr/>
        </p:nvSpPr>
        <p:spPr>
          <a:xfrm>
            <a:off x="1579881" y="3550294"/>
            <a:ext cx="397645" cy="159058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600" b="1" dirty="0">
                <a:ln/>
                <a:solidFill>
                  <a:srgbClr val="0070C0"/>
                </a:solidFill>
              </a:rPr>
              <a:t>9</a:t>
            </a: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C341F78D-79BD-476E-8117-93134AAAFAAA}"/>
              </a:ext>
            </a:extLst>
          </p:cNvPr>
          <p:cNvSpPr/>
          <p:nvPr/>
        </p:nvSpPr>
        <p:spPr>
          <a:xfrm>
            <a:off x="6879771" y="3429000"/>
            <a:ext cx="566058" cy="156029"/>
          </a:xfrm>
          <a:prstGeom prst="cloud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1400" b="1" dirty="0">
                <a:ln/>
                <a:solidFill>
                  <a:srgbClr val="0070C0"/>
                </a:solidFill>
              </a:rPr>
              <a:t>10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F67F6858-7CC5-4E25-90B4-331793339522}"/>
              </a:ext>
            </a:extLst>
          </p:cNvPr>
          <p:cNvSpPr/>
          <p:nvPr/>
        </p:nvSpPr>
        <p:spPr>
          <a:xfrm>
            <a:off x="287244" y="3151480"/>
            <a:ext cx="880317" cy="583633"/>
          </a:xfrm>
          <a:prstGeom prst="cloud">
            <a:avLst/>
          </a:prstGeom>
          <a:solidFill>
            <a:srgbClr val="FDD7F6"/>
          </a:solidFill>
          <a:ln>
            <a:solidFill>
              <a:srgbClr val="F5A1D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rgbClr val="0070C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0868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9" grpId="0" animBg="1"/>
      <p:bldP spid="10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A47A659A-C9CB-4208-BF1D-07CF61486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1" cy="6857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89AD5F-9646-44A0-B070-D1FB6BAAF2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7" t="72828" r="10252" b="20718"/>
          <a:stretch/>
        </p:blipFill>
        <p:spPr>
          <a:xfrm>
            <a:off x="1098691" y="1472061"/>
            <a:ext cx="9975710" cy="74628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8533DDA-9048-4C2D-AA03-21CD83C9EB7F}"/>
              </a:ext>
            </a:extLst>
          </p:cNvPr>
          <p:cNvGrpSpPr/>
          <p:nvPr/>
        </p:nvGrpSpPr>
        <p:grpSpPr>
          <a:xfrm>
            <a:off x="2987109" y="261442"/>
            <a:ext cx="5612713" cy="1214650"/>
            <a:chOff x="2987109" y="261442"/>
            <a:chExt cx="5612713" cy="121465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22E59DE-5690-4873-BF10-BB4E356C5D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" b="70945"/>
            <a:stretch/>
          </p:blipFill>
          <p:spPr>
            <a:xfrm>
              <a:off x="2987109" y="261442"/>
              <a:ext cx="5612713" cy="1214650"/>
            </a:xfrm>
            <a:prstGeom prst="rect">
              <a:avLst/>
            </a:prstGeom>
          </p:spPr>
        </p:pic>
        <p:sp>
          <p:nvSpPr>
            <p:cNvPr id="25" name="Shape 233">
              <a:extLst>
                <a:ext uri="{FF2B5EF4-FFF2-40B4-BE49-F238E27FC236}">
                  <a16:creationId xmlns:a16="http://schemas.microsoft.com/office/drawing/2014/main" id="{6207F1DF-3321-4253-B3E4-38AC0ACDDF05}"/>
                </a:ext>
              </a:extLst>
            </p:cNvPr>
            <p:cNvSpPr/>
            <p:nvPr/>
          </p:nvSpPr>
          <p:spPr>
            <a:xfrm>
              <a:off x="4037258" y="745159"/>
              <a:ext cx="4087179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algn="ctr" defTabSz="412750" hangingPunct="0"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3200" b="1" kern="0" dirty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+mj-lt"/>
                  <a:ea typeface="Cambria" panose="02040503050406030204" pitchFamily="18" charset="0"/>
                  <a:cs typeface="Lato Regular"/>
                  <a:sym typeface="Lato Regular"/>
                </a:rPr>
                <a:t>TÌM HIỂU BÀI</a:t>
              </a:r>
              <a:endParaRPr sz="3200" b="1" kern="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B91B409-8574-4A94-8360-5EFD383A5B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9" t="77948" r="9782" b="17223"/>
          <a:stretch/>
        </p:blipFill>
        <p:spPr>
          <a:xfrm>
            <a:off x="1669143" y="2186006"/>
            <a:ext cx="9448800" cy="5584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A199911-9D59-4D12-97FC-AE2967EC0B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4" t="5931" r="3917" b="60143"/>
          <a:stretch/>
        </p:blipFill>
        <p:spPr>
          <a:xfrm>
            <a:off x="2073588" y="2848486"/>
            <a:ext cx="8944709" cy="316044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CEB38116-5F1A-4FCE-AC94-B0A8383D2456}"/>
              </a:ext>
            </a:extLst>
          </p:cNvPr>
          <p:cNvSpPr txBox="1"/>
          <p:nvPr/>
        </p:nvSpPr>
        <p:spPr>
          <a:xfrm>
            <a:off x="1901731" y="1914458"/>
            <a:ext cx="9116565" cy="805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giúp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ghi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tên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lớp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nhảy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dù</a:t>
            </a:r>
            <a:r>
              <a:rPr lang="en-US" sz="36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.</a:t>
            </a:r>
            <a:endParaRPr lang="en-US" sz="3600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27D93A7-9293-40F8-AC4C-E208F5446C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53" t="85405" r="33248" b="2799"/>
          <a:stretch/>
        </p:blipFill>
        <p:spPr>
          <a:xfrm>
            <a:off x="4618058" y="2764116"/>
            <a:ext cx="3550969" cy="20186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80A88E8-71CE-4252-9AC7-A23FE718F0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96" t="85405" r="11705" b="2799"/>
          <a:stretch/>
        </p:blipFill>
        <p:spPr>
          <a:xfrm>
            <a:off x="7875987" y="4191457"/>
            <a:ext cx="3599510" cy="20462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5F95F40-8AE6-4CD5-B563-B4BD36BB3C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6" t="86158" r="54257" b="3194"/>
          <a:stretch/>
        </p:blipFill>
        <p:spPr>
          <a:xfrm>
            <a:off x="1901732" y="4642390"/>
            <a:ext cx="3891733" cy="1745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C8B5993-8C72-42BC-A084-622060B65C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" t="83931" r="77673" b="410"/>
          <a:stretch/>
        </p:blipFill>
        <p:spPr>
          <a:xfrm>
            <a:off x="504362" y="2711518"/>
            <a:ext cx="2706930" cy="2567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CFE1E76-2551-4F92-B475-FD80BF5BF223}"/>
              </a:ext>
            </a:extLst>
          </p:cNvPr>
          <p:cNvCxnSpPr/>
          <p:nvPr/>
        </p:nvCxnSpPr>
        <p:spPr>
          <a:xfrm>
            <a:off x="4200036" y="5602514"/>
            <a:ext cx="590386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CFBDC4F-4996-407B-A8C3-D615B9054D2B}"/>
              </a:ext>
            </a:extLst>
          </p:cNvPr>
          <p:cNvCxnSpPr>
            <a:cxnSpLocks/>
          </p:cNvCxnSpPr>
          <p:nvPr/>
        </p:nvCxnSpPr>
        <p:spPr>
          <a:xfrm>
            <a:off x="9768115" y="1923144"/>
            <a:ext cx="84747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044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5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3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91A5B5-D597-4C42-8776-178368026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3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6283110" y="3285857"/>
            <a:ext cx="4883654" cy="106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 dirty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4. TẬP VIẾT</a:t>
            </a:r>
            <a:endParaRPr sz="6600" b="1" kern="0" dirty="0">
              <a:ln>
                <a:solidFill>
                  <a:schemeClr val="bg1"/>
                </a:solidFill>
              </a:ln>
              <a:solidFill>
                <a:srgbClr val="C0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70349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D67AFEB-E451-4053-BFB9-F8392BE8C694}"/>
              </a:ext>
            </a:extLst>
          </p:cNvPr>
          <p:cNvGrpSpPr/>
          <p:nvPr/>
        </p:nvGrpSpPr>
        <p:grpSpPr>
          <a:xfrm>
            <a:off x="3004262" y="74167"/>
            <a:ext cx="5612713" cy="1214650"/>
            <a:chOff x="2958080" y="286604"/>
            <a:chExt cx="5612713" cy="12146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9E01866-8B9D-44D5-B8A5-64CDFF92F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" b="70945"/>
            <a:stretch/>
          </p:blipFill>
          <p:spPr>
            <a:xfrm>
              <a:off x="2958080" y="286604"/>
              <a:ext cx="5612713" cy="1214650"/>
            </a:xfrm>
            <a:prstGeom prst="rect">
              <a:avLst/>
            </a:prstGeom>
          </p:spPr>
        </p:pic>
        <p:sp>
          <p:nvSpPr>
            <p:cNvPr id="9" name="Shape 233">
              <a:extLst>
                <a:ext uri="{FF2B5EF4-FFF2-40B4-BE49-F238E27FC236}">
                  <a16:creationId xmlns:a16="http://schemas.microsoft.com/office/drawing/2014/main" id="{626DF8F3-C828-4589-83F6-912C248140C9}"/>
                </a:ext>
              </a:extLst>
            </p:cNvPr>
            <p:cNvSpPr/>
            <p:nvPr/>
          </p:nvSpPr>
          <p:spPr>
            <a:xfrm>
              <a:off x="4483614" y="747605"/>
              <a:ext cx="4087179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defTabSz="412750" hangingPunct="0"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3200" b="1" kern="0" dirty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+mj-lt"/>
                  <a:ea typeface="Cambria" panose="02040503050406030204" pitchFamily="18" charset="0"/>
                  <a:cs typeface="Lato Regular"/>
                  <a:sym typeface="Lato Regular"/>
                </a:rPr>
                <a:t>HƯỚNG DẪN VIẾT</a:t>
              </a:r>
              <a:endParaRPr sz="3200" b="1" kern="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2605611-0B99-B618-DE31-5C1A09CE86A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2" y="0"/>
            <a:ext cx="768626" cy="76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697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5A206A-C7DA-4CB9-81DB-B7FFBA646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B3D1C11-BDCD-44A0-ACA1-502A7E73C45A}"/>
              </a:ext>
            </a:extLst>
          </p:cNvPr>
          <p:cNvGrpSpPr/>
          <p:nvPr/>
        </p:nvGrpSpPr>
        <p:grpSpPr>
          <a:xfrm>
            <a:off x="2958080" y="286604"/>
            <a:ext cx="5612713" cy="1214650"/>
            <a:chOff x="2958080" y="286604"/>
            <a:chExt cx="5612713" cy="12146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8CD02BB-D0CB-4C8C-AA29-18E569AD6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10" b="70945"/>
            <a:stretch/>
          </p:blipFill>
          <p:spPr>
            <a:xfrm>
              <a:off x="2958080" y="286604"/>
              <a:ext cx="5612713" cy="1214650"/>
            </a:xfrm>
            <a:prstGeom prst="rect">
              <a:avLst/>
            </a:prstGeom>
          </p:spPr>
        </p:pic>
        <p:sp>
          <p:nvSpPr>
            <p:cNvPr id="8" name="Shape 233">
              <a:extLst>
                <a:ext uri="{FF2B5EF4-FFF2-40B4-BE49-F238E27FC236}">
                  <a16:creationId xmlns:a16="http://schemas.microsoft.com/office/drawing/2014/main" id="{78632A1A-C055-4F6A-85DA-C183706AFD01}"/>
                </a:ext>
              </a:extLst>
            </p:cNvPr>
            <p:cNvSpPr/>
            <p:nvPr/>
          </p:nvSpPr>
          <p:spPr>
            <a:xfrm>
              <a:off x="4178814" y="760857"/>
              <a:ext cx="4087179" cy="54373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algn="ctr" defTabSz="412750" hangingPunct="0"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3200" b="1" kern="0" dirty="0">
                  <a:ln>
                    <a:solidFill>
                      <a:schemeClr val="bg1"/>
                    </a:solidFill>
                  </a:ln>
                  <a:solidFill>
                    <a:srgbClr val="0070C0"/>
                  </a:solidFill>
                  <a:latin typeface="+mj-lt"/>
                  <a:ea typeface="Cambria" panose="02040503050406030204" pitchFamily="18" charset="0"/>
                  <a:cs typeface="Lato Regular"/>
                  <a:sym typeface="Lato Regular"/>
                </a:rPr>
                <a:t>VIẾT BẢNG CON</a:t>
              </a:r>
              <a:endParaRPr sz="3200" b="1" kern="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07A8E41-4999-42DC-958F-EF9805E24C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36" t="43914" r="23360" b="11592"/>
          <a:stretch/>
        </p:blipFill>
        <p:spPr>
          <a:xfrm>
            <a:off x="3447389" y="2060691"/>
            <a:ext cx="4782023" cy="3361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589C41-64F4-4ABB-97E1-B15909D467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6918005" y="4797309"/>
            <a:ext cx="2905865" cy="122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2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5F27012A-759A-4909-8EDA-B791B466485B}"/>
              </a:ext>
            </a:extLst>
          </p:cNvPr>
          <p:cNvSpPr/>
          <p:nvPr/>
        </p:nvSpPr>
        <p:spPr>
          <a:xfrm>
            <a:off x="1297082" y="391923"/>
            <a:ext cx="5658054" cy="3328108"/>
          </a:xfrm>
          <a:prstGeom prst="cloudCallout">
            <a:avLst>
              <a:gd name="adj1" fmla="val 50188"/>
              <a:gd name="adj2" fmla="val 47818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233">
            <a:extLst>
              <a:ext uri="{FF2B5EF4-FFF2-40B4-BE49-F238E27FC236}">
                <a16:creationId xmlns:a16="http://schemas.microsoft.com/office/drawing/2014/main" id="{A82AA788-0D30-40D3-AB07-B03316EEA7E9}"/>
              </a:ext>
            </a:extLst>
          </p:cNvPr>
          <p:cNvSpPr/>
          <p:nvPr/>
        </p:nvSpPr>
        <p:spPr>
          <a:xfrm>
            <a:off x="1297082" y="1236876"/>
            <a:ext cx="5487407" cy="1377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i="1" kern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 DÒ</a:t>
            </a:r>
            <a:endParaRPr lang="en-US" sz="66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5B4039-3C19-4AB6-9993-861C0D754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361" y="1528296"/>
            <a:ext cx="4393795" cy="47415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0FF565-F14B-4610-AAA8-613C1AAE9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32" y="2751727"/>
            <a:ext cx="8622019" cy="3714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458BCE-AD49-4A72-B585-2F4D3C46D4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722" y="21941"/>
            <a:ext cx="1733065" cy="17204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AC437A-81F2-44A4-8720-97E3D9D012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04"/>
          <a:stretch/>
        </p:blipFill>
        <p:spPr>
          <a:xfrm>
            <a:off x="6784489" y="116308"/>
            <a:ext cx="3511008" cy="11426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6BFCCE-DB41-95C2-314D-97B4996FA1B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2" y="0"/>
            <a:ext cx="768626" cy="76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21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33">
            <a:extLst>
              <a:ext uri="{FF2B5EF4-FFF2-40B4-BE49-F238E27FC236}">
                <a16:creationId xmlns:a16="http://schemas.microsoft.com/office/drawing/2014/main" id="{39F7801D-01BC-41F8-A3EF-56F891F1B01C}"/>
              </a:ext>
            </a:extLst>
          </p:cNvPr>
          <p:cNvSpPr/>
          <p:nvPr/>
        </p:nvSpPr>
        <p:spPr>
          <a:xfrm>
            <a:off x="2341825" y="477410"/>
            <a:ext cx="4374207" cy="728405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</a:t>
            </a:r>
            <a:r>
              <a:rPr lang="en-US" sz="44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4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vào</a:t>
            </a:r>
            <a:r>
              <a:rPr lang="en-US" sz="44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4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vở</a:t>
            </a:r>
            <a:endParaRPr sz="44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11" name="Shape 233">
            <a:extLst>
              <a:ext uri="{FF2B5EF4-FFF2-40B4-BE49-F238E27FC236}">
                <a16:creationId xmlns:a16="http://schemas.microsoft.com/office/drawing/2014/main" id="{5E84211F-C12C-4BBE-9C07-3C1C6C0607F3}"/>
              </a:ext>
            </a:extLst>
          </p:cNvPr>
          <p:cNvSpPr/>
          <p:nvPr/>
        </p:nvSpPr>
        <p:spPr>
          <a:xfrm>
            <a:off x="6870372" y="491368"/>
            <a:ext cx="5050861" cy="728405"/>
          </a:xfrm>
          <a:prstGeom prst="rect">
            <a:avLst/>
          </a:prstGeom>
          <a:ln w="28575"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Đọc</a:t>
            </a:r>
            <a:r>
              <a:rPr lang="en-US" sz="44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4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lại</a:t>
            </a:r>
            <a:r>
              <a:rPr lang="en-US" sz="44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4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bài</a:t>
            </a:r>
            <a:r>
              <a:rPr lang="en-US" sz="44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133</a:t>
            </a:r>
            <a:endParaRPr sz="44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80B2C7C-C4E7-444A-BE40-540EAA77E37D}"/>
              </a:ext>
            </a:extLst>
          </p:cNvPr>
          <p:cNvGrpSpPr/>
          <p:nvPr/>
        </p:nvGrpSpPr>
        <p:grpSpPr>
          <a:xfrm>
            <a:off x="2223865" y="1219773"/>
            <a:ext cx="7936992" cy="5531975"/>
            <a:chOff x="730155" y="1326025"/>
            <a:chExt cx="7936992" cy="553197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ACF6F79-12DF-4F4F-A96E-553104B42001}"/>
                </a:ext>
              </a:extLst>
            </p:cNvPr>
            <p:cNvGrpSpPr/>
            <p:nvPr/>
          </p:nvGrpSpPr>
          <p:grpSpPr>
            <a:xfrm>
              <a:off x="730155" y="1326025"/>
              <a:ext cx="7936992" cy="5531975"/>
              <a:chOff x="0" y="1051564"/>
              <a:chExt cx="7936992" cy="553197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6937EEE-EC37-4D12-8B9F-320C3D1A46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44675" b="37988"/>
              <a:stretch/>
            </p:blipFill>
            <p:spPr>
              <a:xfrm>
                <a:off x="4270240" y="1051564"/>
                <a:ext cx="3666752" cy="2663323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1E6C8999-B971-4F94-874C-DE51768708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4675" b="30485"/>
              <a:stretch/>
            </p:blipFill>
            <p:spPr>
              <a:xfrm>
                <a:off x="4270240" y="3594162"/>
                <a:ext cx="3666752" cy="298555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B12DFA84-F5F9-40D8-8E46-3950271DCD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525" b="37988"/>
              <a:stretch/>
            </p:blipFill>
            <p:spPr>
              <a:xfrm>
                <a:off x="0" y="1054954"/>
                <a:ext cx="6592832" cy="266332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2707A0C-6432-4FFF-AA30-C6A637903C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5" b="30485"/>
              <a:stretch/>
            </p:blipFill>
            <p:spPr>
              <a:xfrm>
                <a:off x="0" y="3597986"/>
                <a:ext cx="6592832" cy="2985553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72ACFFF-CA60-456D-8A5E-752269B24EB3}"/>
                </a:ext>
              </a:extLst>
            </p:cNvPr>
            <p:cNvSpPr txBox="1"/>
            <p:nvPr/>
          </p:nvSpPr>
          <p:spPr>
            <a:xfrm>
              <a:off x="2186875" y="1712830"/>
              <a:ext cx="18853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Ďynh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3A894D-E28D-49DC-9144-1BFAE81D1FFA}"/>
                </a:ext>
              </a:extLst>
            </p:cNvPr>
            <p:cNvSpPr txBox="1"/>
            <p:nvPr/>
          </p:nvSpPr>
          <p:spPr>
            <a:xfrm>
              <a:off x="2182742" y="3423740"/>
              <a:ext cx="17049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Ďych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F8D171-645D-44E0-9BA8-19E0B63897B8}"/>
                </a:ext>
              </a:extLst>
            </p:cNvPr>
            <p:cNvSpPr txBox="1"/>
            <p:nvPr/>
          </p:nvSpPr>
          <p:spPr>
            <a:xfrm>
              <a:off x="2200127" y="2575035"/>
              <a:ext cx="39662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HP001 4 hàng" panose="020B0603050302020204" pitchFamily="34" charset="0"/>
                </a:rPr>
                <a:t>↨</a:t>
              </a:r>
              <a:r>
                <a:rPr lang="en-US" sz="4400" b="1" dirty="0" err="1">
                  <a:latin typeface="HP001 4 hàng" panose="020B0603050302020204" pitchFamily="34" charset="0"/>
                </a:rPr>
                <a:t>hụ</a:t>
              </a:r>
              <a:r>
                <a:rPr lang="en-US" sz="4400" b="1" dirty="0"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latin typeface="HP001 4 hàng" panose="020B0603050302020204" pitchFamily="34" charset="0"/>
                </a:rPr>
                <a:t>huynh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3D9BA4F-6BAB-4859-85CF-91A7FEDF8FC8}"/>
                </a:ext>
              </a:extLst>
            </p:cNvPr>
            <p:cNvSpPr txBox="1"/>
            <p:nvPr/>
          </p:nvSpPr>
          <p:spPr>
            <a:xfrm>
              <a:off x="2182741" y="4276209"/>
              <a:ext cx="383753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huỳnh</a:t>
              </a:r>
              <a:r>
                <a:rPr lang="en-US" sz="4400" b="1" dirty="0">
                  <a:latin typeface="HP001 4 hàng" panose="020B0603050302020204" pitchFamily="34" charset="0"/>
                </a:rPr>
                <a:t> </a:t>
              </a:r>
              <a:r>
                <a:rPr lang="en-US" sz="4400" b="1" dirty="0" err="1">
                  <a:latin typeface="HP001 4 hàng" panose="020B0603050302020204" pitchFamily="34" charset="0"/>
                </a:rPr>
                <a:t>huỵch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538D68F3-7FD3-4913-9673-5F520FB6F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09"/>
            <a:ext cx="2397916" cy="239791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A8FA6F7-FA97-4EED-AE24-0CA067ECA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4550"/>
            <a:ext cx="12192000" cy="6013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1432BD-1542-18BD-1821-C7634CA9AB5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72" y="0"/>
            <a:ext cx="768626" cy="76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728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EAF6A5-3324-41D4-8CF7-DFFB4D562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492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2514E9-206B-48CC-8C09-FB8FE4C05F21}"/>
              </a:ext>
            </a:extLst>
          </p:cNvPr>
          <p:cNvSpPr txBox="1"/>
          <p:nvPr/>
        </p:nvSpPr>
        <p:spPr>
          <a:xfrm>
            <a:off x="0" y="2094078"/>
            <a:ext cx="12192000" cy="495520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Luật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chơi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:</a:t>
            </a:r>
          </a:p>
          <a:p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	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tiên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bị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phù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thủy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Bạch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tuột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lừa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giọng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hát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và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nhốt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trong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hang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động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đ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khóa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bởi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rất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nhiều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mật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mã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phải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dùng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lời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nói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để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mở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và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đ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canh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phòng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nghiêm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ngặt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.</a:t>
            </a:r>
          </a:p>
          <a:p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	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em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hãy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giúp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tiên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thoát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ra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bằng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cách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đọc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to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mật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mã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để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mở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đ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ược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cửa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hang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động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.</a:t>
            </a:r>
          </a:p>
          <a:p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Cách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tiến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3200" i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hành</a:t>
            </a:r>
            <a:r>
              <a:rPr lang="en-US" sz="3200" i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:</a:t>
            </a:r>
          </a:p>
          <a:p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- 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vào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từng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mật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mã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hiện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nội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dung,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đọc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to, click quay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về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vào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số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(1-4) 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mật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mã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biến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mất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Click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chữ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giải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cứu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: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lời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cảm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ơn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,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nàng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tiên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cá</a:t>
            </a:r>
            <a:r>
              <a:rPr lang="en-US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</a:t>
            </a:r>
            <a:r>
              <a:rPr lang="en-US" sz="2800" i="1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thoát</a:t>
            </a: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 ra.</a:t>
            </a:r>
          </a:p>
          <a:p>
            <a:pPr marL="457200" indent="-457200">
              <a:buFontTx/>
              <a:buChar char="-"/>
            </a:pPr>
            <a:r>
              <a:rPr lang="vi-VN" sz="28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pitchFamily="34" charset="0"/>
              </a:rPr>
              <a:t>Click con mực : chuyển slide bài mới</a:t>
            </a:r>
            <a:endParaRPr lang="en-US" sz="2800" i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E44EEA-A2F4-47B5-A0E9-BFF8B67E327D}"/>
              </a:ext>
            </a:extLst>
          </p:cNvPr>
          <p:cNvSpPr/>
          <p:nvPr/>
        </p:nvSpPr>
        <p:spPr>
          <a:xfrm>
            <a:off x="951629" y="266257"/>
            <a:ext cx="10105862" cy="16365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lvl="0" algn="ctr">
              <a:defRPr/>
            </a:pPr>
            <a:r>
              <a:rPr kumimoji="0" lang="en-US" sz="7200" b="1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7200" b="1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7200" b="1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nàng</a:t>
            </a:r>
            <a:r>
              <a:rPr lang="en-US" sz="7200" b="1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tiên</a:t>
            </a:r>
            <a:r>
              <a:rPr lang="en-US" sz="7200" b="1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cá</a:t>
            </a:r>
            <a:endParaRPr kumimoji="0" lang="en-US" sz="7200" b="1" i="1" u="none" strike="noStrike" kern="1200" normalizeH="0" baseline="0" noProof="0" dirty="0">
              <a:ln w="13462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48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53A86C-D010-2D58-1A03-9BE44AFF70F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97" y="66675"/>
            <a:ext cx="768626" cy="69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289E7CA-E979-44EA-A102-D43355EF5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3" y="0"/>
            <a:ext cx="12192000" cy="7072141"/>
          </a:xfrm>
          <a:prstGeom prst="rect">
            <a:avLst/>
          </a:prstGeom>
        </p:spPr>
      </p:pic>
      <p:sp>
        <p:nvSpPr>
          <p:cNvPr id="7" name="giai cứu">
            <a:extLst>
              <a:ext uri="{FF2B5EF4-FFF2-40B4-BE49-F238E27FC236}">
                <a16:creationId xmlns:a16="http://schemas.microsoft.com/office/drawing/2014/main" id="{9719F90A-3D4A-44BD-B897-88DB91B8C555}"/>
              </a:ext>
            </a:extLst>
          </p:cNvPr>
          <p:cNvSpPr/>
          <p:nvPr/>
        </p:nvSpPr>
        <p:spPr>
          <a:xfrm>
            <a:off x="6550105" y="5916227"/>
            <a:ext cx="1123405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c1">
            <a:hlinkClick r:id="rId5" action="ppaction://hlinksldjump"/>
            <a:extLst>
              <a:ext uri="{FF2B5EF4-FFF2-40B4-BE49-F238E27FC236}">
                <a16:creationId xmlns:a16="http://schemas.microsoft.com/office/drawing/2014/main" id="{0235758A-1D5B-4AFF-A82F-B3EC3E682B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833" y="680757"/>
            <a:ext cx="1567616" cy="1941342"/>
          </a:xfrm>
          <a:prstGeom prst="rect">
            <a:avLst/>
          </a:prstGeom>
        </p:spPr>
      </p:pic>
      <p:pic>
        <p:nvPicPr>
          <p:cNvPr id="9" name="c2">
            <a:hlinkClick r:id="rId7" action="ppaction://hlinksldjump"/>
            <a:extLst>
              <a:ext uri="{FF2B5EF4-FFF2-40B4-BE49-F238E27FC236}">
                <a16:creationId xmlns:a16="http://schemas.microsoft.com/office/drawing/2014/main" id="{AD02925E-E7B1-496B-8770-69920B4AFD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385" y="633291"/>
            <a:ext cx="1567615" cy="1941342"/>
          </a:xfrm>
          <a:prstGeom prst="rect">
            <a:avLst/>
          </a:prstGeom>
        </p:spPr>
      </p:pic>
      <p:pic>
        <p:nvPicPr>
          <p:cNvPr id="10" name="c3">
            <a:hlinkClick r:id="rId9" action="ppaction://hlinksldjump"/>
            <a:extLst>
              <a:ext uri="{FF2B5EF4-FFF2-40B4-BE49-F238E27FC236}">
                <a16:creationId xmlns:a16="http://schemas.microsoft.com/office/drawing/2014/main" id="{CEB22D7B-418D-4ADE-A31F-82F227AA9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431" y="2851508"/>
            <a:ext cx="1514461" cy="1941343"/>
          </a:xfrm>
          <a:prstGeom prst="rect">
            <a:avLst/>
          </a:prstGeom>
        </p:spPr>
      </p:pic>
      <p:pic>
        <p:nvPicPr>
          <p:cNvPr id="11" name="c4">
            <a:hlinkClick r:id="rId11" action="ppaction://hlinksldjump"/>
            <a:extLst>
              <a:ext uri="{FF2B5EF4-FFF2-40B4-BE49-F238E27FC236}">
                <a16:creationId xmlns:a16="http://schemas.microsoft.com/office/drawing/2014/main" id="{80A6B288-933E-4F76-8F4B-F352850592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862" y="2851508"/>
            <a:ext cx="1514461" cy="1941344"/>
          </a:xfrm>
          <a:prstGeom prst="rect">
            <a:avLst/>
          </a:prstGeom>
        </p:spPr>
      </p:pic>
      <p:sp>
        <p:nvSpPr>
          <p:cNvPr id="12" name="1">
            <a:extLst>
              <a:ext uri="{FF2B5EF4-FFF2-40B4-BE49-F238E27FC236}">
                <a16:creationId xmlns:a16="http://schemas.microsoft.com/office/drawing/2014/main" id="{AD0CB288-82BC-4A3F-A108-6117B8317D51}"/>
              </a:ext>
            </a:extLst>
          </p:cNvPr>
          <p:cNvSpPr/>
          <p:nvPr/>
        </p:nvSpPr>
        <p:spPr>
          <a:xfrm>
            <a:off x="8490678" y="6130910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7B0D6FC7-F5F6-42DF-8A81-81ADEEB4C8CF}"/>
              </a:ext>
            </a:extLst>
          </p:cNvPr>
          <p:cNvSpPr/>
          <p:nvPr/>
        </p:nvSpPr>
        <p:spPr>
          <a:xfrm>
            <a:off x="9431203" y="6130910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3">
            <a:extLst>
              <a:ext uri="{FF2B5EF4-FFF2-40B4-BE49-F238E27FC236}">
                <a16:creationId xmlns:a16="http://schemas.microsoft.com/office/drawing/2014/main" id="{48B8B36D-7703-4088-A4DD-1B765F514568}"/>
              </a:ext>
            </a:extLst>
          </p:cNvPr>
          <p:cNvSpPr/>
          <p:nvPr/>
        </p:nvSpPr>
        <p:spPr>
          <a:xfrm>
            <a:off x="10371728" y="6130910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4">
            <a:extLst>
              <a:ext uri="{FF2B5EF4-FFF2-40B4-BE49-F238E27FC236}">
                <a16:creationId xmlns:a16="http://schemas.microsoft.com/office/drawing/2014/main" id="{1FBA01A0-323F-4097-85D5-B3DD1574113E}"/>
              </a:ext>
            </a:extLst>
          </p:cNvPr>
          <p:cNvSpPr/>
          <p:nvPr/>
        </p:nvSpPr>
        <p:spPr>
          <a:xfrm>
            <a:off x="11312253" y="6130910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537BAD-959F-4DEC-95C1-61CD6DA9810D}"/>
              </a:ext>
            </a:extLst>
          </p:cNvPr>
          <p:cNvSpPr/>
          <p:nvPr/>
        </p:nvSpPr>
        <p:spPr>
          <a:xfrm>
            <a:off x="389223" y="4758771"/>
            <a:ext cx="10105862" cy="16365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lvl="0" algn="ctr">
              <a:defRPr/>
            </a:pPr>
            <a:r>
              <a:rPr kumimoji="0" lang="en-US" sz="7200" b="1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7200" b="1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1" i="1" u="none" strike="noStrike" kern="1200" normalizeH="0" baseline="0" noProof="0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7200" b="1" i="1" u="none" strike="noStrike" kern="1200" normalizeH="0" baseline="0" noProof="0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nàng</a:t>
            </a:r>
            <a:r>
              <a:rPr lang="en-US" sz="7200" b="1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tiên</a:t>
            </a:r>
            <a:r>
              <a:rPr lang="en-US" sz="7200" b="1" i="1" dirty="0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7200" b="1" i="1" dirty="0" err="1">
                <a:ln w="13462">
                  <a:solidFill>
                    <a:srgbClr val="FFFF00"/>
                  </a:solidFill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dist="38100" dir="2700000" algn="bl" rotWithShape="0">
                    <a:schemeClr val="accent5"/>
                  </a:outerShdw>
                </a:effectLst>
                <a:latin typeface="+mj-lt"/>
                <a:cs typeface="Times New Roman" panose="02020603050405020304" pitchFamily="18" charset="0"/>
              </a:rPr>
              <a:t>cá</a:t>
            </a:r>
            <a:endParaRPr kumimoji="0" lang="en-US" sz="7200" b="1" i="1" u="none" strike="noStrike" kern="1200" normalizeH="0" baseline="0" noProof="0" dirty="0">
              <a:ln w="13462">
                <a:solidFill>
                  <a:srgbClr val="FFFF00"/>
                </a:solidFill>
                <a:prstDash val="solid"/>
              </a:ln>
              <a:solidFill>
                <a:srgbClr val="00B050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dist="38100" dir="2700000" algn="bl" rotWithShape="0">
                  <a:schemeClr val="accent5"/>
                </a:outerShdw>
              </a:effectLst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1" name="Here Come The Raindrops - Reed Mathis">
            <a:hlinkClick r:id="" action="ppaction://media"/>
            <a:extLst>
              <a:ext uri="{FF2B5EF4-FFF2-40B4-BE49-F238E27FC236}">
                <a16:creationId xmlns:a16="http://schemas.microsoft.com/office/drawing/2014/main" id="{7F15B221-B796-4D99-B456-F2284DDEE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13209" y="6521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76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FB3A736-A5B2-4F62-B332-D49573227B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8" t="811"/>
          <a:stretch/>
        </p:blipFill>
        <p:spPr>
          <a:xfrm>
            <a:off x="45575" y="517145"/>
            <a:ext cx="12192000" cy="70606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D1A76B-DEC9-4382-81F8-D47991B839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91" y="476521"/>
            <a:ext cx="12238434" cy="7060635"/>
          </a:xfrm>
          <a:prstGeom prst="rect">
            <a:avLst/>
          </a:prstGeom>
        </p:spPr>
      </p:pic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8F2858D4-6E1C-4120-8D05-E37304930301}"/>
              </a:ext>
            </a:extLst>
          </p:cNvPr>
          <p:cNvSpPr/>
          <p:nvPr/>
        </p:nvSpPr>
        <p:spPr>
          <a:xfrm>
            <a:off x="63783" y="517145"/>
            <a:ext cx="6653941" cy="2146370"/>
          </a:xfrm>
          <a:prstGeom prst="cloudCallout">
            <a:avLst>
              <a:gd name="adj1" fmla="val 50399"/>
              <a:gd name="adj2" fmla="val 27604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Cảm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ơn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các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bạn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nhỏ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nhiều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600" b="1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lắm</a:t>
            </a:r>
            <a:r>
              <a:rPr lang="en-US" sz="36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0"/>
              </a:rPr>
              <a:t>!!!</a:t>
            </a:r>
          </a:p>
        </p:txBody>
      </p:sp>
      <p:sp>
        <p:nvSpPr>
          <p:cNvPr id="7" name="giai cứu">
            <a:extLst>
              <a:ext uri="{FF2B5EF4-FFF2-40B4-BE49-F238E27FC236}">
                <a16:creationId xmlns:a16="http://schemas.microsoft.com/office/drawing/2014/main" id="{9719F90A-3D4A-44BD-B897-88DB91B8C555}"/>
              </a:ext>
            </a:extLst>
          </p:cNvPr>
          <p:cNvSpPr/>
          <p:nvPr/>
        </p:nvSpPr>
        <p:spPr>
          <a:xfrm>
            <a:off x="10607599" y="4577889"/>
            <a:ext cx="1567616" cy="1027924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c1">
            <a:hlinkClick r:id="rId5" action="ppaction://hlinksldjump"/>
            <a:extLst>
              <a:ext uri="{FF2B5EF4-FFF2-40B4-BE49-F238E27FC236}">
                <a16:creationId xmlns:a16="http://schemas.microsoft.com/office/drawing/2014/main" id="{0235758A-1D5B-4AFF-A82F-B3EC3E682B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283" y="529453"/>
            <a:ext cx="1567616" cy="1941342"/>
          </a:xfrm>
          <a:prstGeom prst="rect">
            <a:avLst/>
          </a:prstGeom>
        </p:spPr>
      </p:pic>
      <p:pic>
        <p:nvPicPr>
          <p:cNvPr id="9" name="c2">
            <a:hlinkClick r:id="rId7" action="ppaction://hlinksldjump"/>
            <a:extLst>
              <a:ext uri="{FF2B5EF4-FFF2-40B4-BE49-F238E27FC236}">
                <a16:creationId xmlns:a16="http://schemas.microsoft.com/office/drawing/2014/main" id="{AD02925E-E7B1-496B-8770-69920B4AFD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899" y="521901"/>
            <a:ext cx="1567615" cy="1941342"/>
          </a:xfrm>
          <a:prstGeom prst="rect">
            <a:avLst/>
          </a:prstGeom>
        </p:spPr>
      </p:pic>
      <p:pic>
        <p:nvPicPr>
          <p:cNvPr id="10" name="c3">
            <a:hlinkClick r:id="rId9" action="ppaction://hlinksldjump"/>
            <a:extLst>
              <a:ext uri="{FF2B5EF4-FFF2-40B4-BE49-F238E27FC236}">
                <a16:creationId xmlns:a16="http://schemas.microsoft.com/office/drawing/2014/main" id="{CEB22D7B-418D-4ADE-A31F-82F227AA999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700" y="2507880"/>
            <a:ext cx="1514461" cy="1941343"/>
          </a:xfrm>
          <a:prstGeom prst="rect">
            <a:avLst/>
          </a:prstGeom>
        </p:spPr>
      </p:pic>
      <p:pic>
        <p:nvPicPr>
          <p:cNvPr id="11" name="c4">
            <a:hlinkClick r:id="rId11" action="ppaction://hlinksldjump"/>
            <a:extLst>
              <a:ext uri="{FF2B5EF4-FFF2-40B4-BE49-F238E27FC236}">
                <a16:creationId xmlns:a16="http://schemas.microsoft.com/office/drawing/2014/main" id="{80A6B288-933E-4F76-8F4B-F352850592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689" y="2527576"/>
            <a:ext cx="1514461" cy="1941344"/>
          </a:xfrm>
          <a:prstGeom prst="rect">
            <a:avLst/>
          </a:prstGeom>
        </p:spPr>
      </p:pic>
      <p:sp>
        <p:nvSpPr>
          <p:cNvPr id="12" name="1">
            <a:extLst>
              <a:ext uri="{FF2B5EF4-FFF2-40B4-BE49-F238E27FC236}">
                <a16:creationId xmlns:a16="http://schemas.microsoft.com/office/drawing/2014/main" id="{AD0CB288-82BC-4A3F-A108-6117B8317D51}"/>
              </a:ext>
            </a:extLst>
          </p:cNvPr>
          <p:cNvSpPr/>
          <p:nvPr/>
        </p:nvSpPr>
        <p:spPr>
          <a:xfrm>
            <a:off x="8380175" y="6284703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2">
            <a:extLst>
              <a:ext uri="{FF2B5EF4-FFF2-40B4-BE49-F238E27FC236}">
                <a16:creationId xmlns:a16="http://schemas.microsoft.com/office/drawing/2014/main" id="{7B0D6FC7-F5F6-42DF-8A81-81ADEEB4C8CF}"/>
              </a:ext>
            </a:extLst>
          </p:cNvPr>
          <p:cNvSpPr/>
          <p:nvPr/>
        </p:nvSpPr>
        <p:spPr>
          <a:xfrm>
            <a:off x="9320700" y="6284703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4" name="3">
            <a:extLst>
              <a:ext uri="{FF2B5EF4-FFF2-40B4-BE49-F238E27FC236}">
                <a16:creationId xmlns:a16="http://schemas.microsoft.com/office/drawing/2014/main" id="{48B8B36D-7703-4088-A4DD-1B765F514568}"/>
              </a:ext>
            </a:extLst>
          </p:cNvPr>
          <p:cNvSpPr/>
          <p:nvPr/>
        </p:nvSpPr>
        <p:spPr>
          <a:xfrm>
            <a:off x="10261225" y="6284703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5" name="4">
            <a:extLst>
              <a:ext uri="{FF2B5EF4-FFF2-40B4-BE49-F238E27FC236}">
                <a16:creationId xmlns:a16="http://schemas.microsoft.com/office/drawing/2014/main" id="{1FBA01A0-323F-4097-85D5-B3DD1574113E}"/>
              </a:ext>
            </a:extLst>
          </p:cNvPr>
          <p:cNvSpPr/>
          <p:nvPr/>
        </p:nvSpPr>
        <p:spPr>
          <a:xfrm>
            <a:off x="11201750" y="6284703"/>
            <a:ext cx="692748" cy="626491"/>
          </a:xfrm>
          <a:prstGeom prst="ellipse">
            <a:avLst/>
          </a:prstGeom>
          <a:solidFill>
            <a:srgbClr val="FFC000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6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id="{D0CBD39C-C53A-4655-83A7-22E7D17017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5054">
            <a:off x="200456" y="5648982"/>
            <a:ext cx="2046958" cy="138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75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 tmFilter="0,0; .5, 0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 tmFilter="0,0; .5, 0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 tmFilter="0,0; .5, 0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4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h/1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ppt_w/1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 tmFilter="0,0; .5, 0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7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0F70E35-144C-411D-8CD3-869184DC7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3" y="76200"/>
            <a:ext cx="12192000" cy="67817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A64C9B-67DE-4C52-A67B-7CDADEB80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430" y="1378953"/>
            <a:ext cx="7033846" cy="4621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038DDD-D941-439A-96B4-5088FF7D916D}"/>
              </a:ext>
            </a:extLst>
          </p:cNvPr>
          <p:cNvSpPr/>
          <p:nvPr/>
        </p:nvSpPr>
        <p:spPr>
          <a:xfrm>
            <a:off x="3281877" y="2309454"/>
            <a:ext cx="56282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54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Mật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54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mã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1 :</a:t>
            </a:r>
            <a:endParaRPr kumimoji="0" lang="en-US" sz="5400" i="0" u="none" strike="noStrike" kern="1200" normalizeH="0" baseline="0" noProof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B94D9EF8-6D05-4FC4-83B6-083C13E609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799" y="5596542"/>
            <a:ext cx="1413848" cy="12614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0B80C6-AADB-4926-9068-A1EDA379AC9A}"/>
              </a:ext>
            </a:extLst>
          </p:cNvPr>
          <p:cNvSpPr/>
          <p:nvPr/>
        </p:nvSpPr>
        <p:spPr>
          <a:xfrm>
            <a:off x="4506356" y="3521897"/>
            <a:ext cx="5401994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6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huênh</a:t>
            </a:r>
            <a:r>
              <a:rPr lang="en-US" sz="6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6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hoang</a:t>
            </a:r>
            <a:endParaRPr kumimoji="0" lang="en-US" sz="6000" i="0" u="none" strike="noStrike" kern="120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2FF2A9-DB64-4E5B-9DC3-D15D0BBBD61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8" r="8885" b="50631"/>
          <a:stretch/>
        </p:blipFill>
        <p:spPr>
          <a:xfrm>
            <a:off x="10204021" y="1009444"/>
            <a:ext cx="2426736" cy="222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27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0F70E35-144C-411D-8CD3-869184DC7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9395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A64C9B-67DE-4C52-A67B-7CDADEB80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953" y="1719081"/>
            <a:ext cx="7033846" cy="4621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038DDD-D941-439A-96B4-5088FF7D916D}"/>
              </a:ext>
            </a:extLst>
          </p:cNvPr>
          <p:cNvSpPr/>
          <p:nvPr/>
        </p:nvSpPr>
        <p:spPr>
          <a:xfrm>
            <a:off x="3304830" y="2871457"/>
            <a:ext cx="56282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54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Mật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54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mã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2 :</a:t>
            </a:r>
            <a:endParaRPr kumimoji="0" lang="en-US" sz="5400" i="0" u="none" strike="noStrike" kern="1200" normalizeH="0" baseline="0" noProof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B94D9EF8-6D05-4FC4-83B6-083C13E609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799" y="5596542"/>
            <a:ext cx="1413848" cy="12614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0B80C6-AADB-4926-9068-A1EDA379AC9A}"/>
              </a:ext>
            </a:extLst>
          </p:cNvPr>
          <p:cNvSpPr/>
          <p:nvPr/>
        </p:nvSpPr>
        <p:spPr>
          <a:xfrm>
            <a:off x="4016341" y="4246776"/>
            <a:ext cx="6457070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nguệch</a:t>
            </a:r>
            <a:r>
              <a:rPr lang="en-US" sz="60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600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ngoạc</a:t>
            </a:r>
            <a:endParaRPr kumimoji="0" lang="en-US" sz="6000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4687F91-C22F-40A5-A3FC-B6EF1A4B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t="-1130" r="-701" b="62237"/>
          <a:stretch/>
        </p:blipFill>
        <p:spPr>
          <a:xfrm>
            <a:off x="8048996" y="573296"/>
            <a:ext cx="4126651" cy="16140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9118D2-40FE-4A7F-AFF8-A99C5A56142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0" t="23668" r="26372" b="-1973"/>
          <a:stretch/>
        </p:blipFill>
        <p:spPr>
          <a:xfrm>
            <a:off x="9387851" y="1607966"/>
            <a:ext cx="1652424" cy="324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2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2C7B51-238D-4AB1-9022-760CC327F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5725"/>
            <a:ext cx="12175647" cy="7400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A64C9B-67DE-4C52-A67B-7CDADEB80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185" y="2444303"/>
            <a:ext cx="7033846" cy="4621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038DDD-D941-439A-96B4-5088FF7D916D}"/>
              </a:ext>
            </a:extLst>
          </p:cNvPr>
          <p:cNvSpPr/>
          <p:nvPr/>
        </p:nvSpPr>
        <p:spPr>
          <a:xfrm>
            <a:off x="3924666" y="3379109"/>
            <a:ext cx="56282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54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Mật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54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mã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3 :</a:t>
            </a:r>
            <a:endParaRPr kumimoji="0" lang="en-US" sz="5400" i="0" u="none" strike="noStrike" kern="1200" normalizeH="0" baseline="0" noProof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B94D9EF8-6D05-4FC4-83B6-083C13E609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799" y="5596542"/>
            <a:ext cx="1413848" cy="12614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0B80C6-AADB-4926-9068-A1EDA379AC9A}"/>
              </a:ext>
            </a:extLst>
          </p:cNvPr>
          <p:cNvSpPr/>
          <p:nvPr/>
        </p:nvSpPr>
        <p:spPr>
          <a:xfrm>
            <a:off x="4899111" y="4580879"/>
            <a:ext cx="5401994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600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xuềnh</a:t>
            </a:r>
            <a:r>
              <a:rPr lang="en-US" sz="600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6000" dirty="0" err="1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xoàng</a:t>
            </a:r>
            <a:endParaRPr kumimoji="0" lang="en-US" sz="6000" i="0" u="none" strike="noStrike" kern="1200" normalizeH="0" baseline="0" noProof="0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97D150-3DA9-455E-A03B-BBA386C3AC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431" y="598041"/>
            <a:ext cx="2913672" cy="318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repeatCount="10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57 -4.44444E-6 C 0.0901 0.05301 0.07643 0.12709 0.02812 0.12593 C -0.0418 0.12593 -0.04701 -0.12199 -0.13021 -0.12291 C -0.20534 -0.12291 -0.16524 0.09399 -0.2375 0.09306 C -0.31289 0.09306 -0.27279 -0.06388 -0.35326 -0.06388 C -0.42592 -0.06388 -0.38542 0.0419 -0.44987 0.0419 C -0.51185 0.0419 -0.47969 -0.03888 -0.53594 -0.03888 C -0.5681 -0.03888 -0.57084 -0.01689 -0.57305 -4.44444E-6 " pathEditMode="relative" rAng="0" ptsTypes="AAAA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37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7FB891-ACEE-449B-8153-57D7F7D7E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79023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A64C9B-67DE-4C52-A67B-7CDADEB80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93" y="488799"/>
            <a:ext cx="7033846" cy="46212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038DDD-D941-439A-96B4-5088FF7D916D}"/>
              </a:ext>
            </a:extLst>
          </p:cNvPr>
          <p:cNvSpPr/>
          <p:nvPr/>
        </p:nvSpPr>
        <p:spPr>
          <a:xfrm>
            <a:off x="1572332" y="1633804"/>
            <a:ext cx="56282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54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Mật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</a:t>
            </a:r>
            <a:r>
              <a:rPr lang="en-US" sz="5400" dirty="0" err="1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mã</a:t>
            </a:r>
            <a:r>
              <a:rPr lang="en-US" sz="540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 4 :</a:t>
            </a:r>
            <a:endParaRPr kumimoji="0" lang="en-US" sz="5400" i="0" u="none" strike="noStrike" kern="1200" normalizeH="0" baseline="0" noProof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B94D9EF8-6D05-4FC4-83B6-083C13E609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151" b="84505" l="21889" r="51977"/>
                    </a14:imgEffect>
                  </a14:imgLayer>
                </a14:imgProps>
              </a:ext>
            </a:extLst>
          </a:blip>
          <a:srcRect l="22249" t="37625" r="47657" b="14618"/>
          <a:stretch/>
        </p:blipFill>
        <p:spPr>
          <a:xfrm>
            <a:off x="10761799" y="5596542"/>
            <a:ext cx="1413848" cy="126145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30B80C6-AADB-4926-9068-A1EDA379AC9A}"/>
              </a:ext>
            </a:extLst>
          </p:cNvPr>
          <p:cNvSpPr/>
          <p:nvPr/>
        </p:nvSpPr>
        <p:spPr>
          <a:xfrm>
            <a:off x="3227592" y="2921168"/>
            <a:ext cx="5401994" cy="101566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6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rộng</a:t>
            </a:r>
            <a:r>
              <a:rPr lang="en-US" sz="6000" dirty="0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en-US" sz="6000" dirty="0" err="1">
                <a:ln w="0"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huếch</a:t>
            </a:r>
            <a:endParaRPr kumimoji="0" lang="en-US" sz="6000" i="0" u="none" strike="noStrike" kern="1200" normalizeH="0" baseline="0" noProof="0" dirty="0">
              <a:ln w="0"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50D4B1-5D20-4897-9B09-2FDA01735A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9234" flipH="1">
            <a:off x="8741276" y="671114"/>
            <a:ext cx="3652673" cy="284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76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10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3542 L -0.05287 0.0125 C -0.06394 0.02314 -0.08034 0.02986 -0.09766 0.02986 C -0.11758 0.02986 -0.13321 0.02314 -0.14427 0.0125 L -0.19714 -0.03542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57" y="326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6008</TotalTime>
  <Words>310</Words>
  <Application>Microsoft Office PowerPoint</Application>
  <PresentationFormat>Widescreen</PresentationFormat>
  <Paragraphs>87</Paragraphs>
  <Slides>30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HP001 4 hàng</vt:lpstr>
      <vt:lpstr>Arial</vt:lpstr>
      <vt:lpstr>Cambria</vt:lpstr>
      <vt:lpstr>Times New Roman</vt:lpstr>
      <vt:lpstr>UTM Avo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87</cp:revision>
  <dcterms:created xsi:type="dcterms:W3CDTF">2021-11-01T08:16:43Z</dcterms:created>
  <dcterms:modified xsi:type="dcterms:W3CDTF">2024-03-03T06:39:07Z</dcterms:modified>
</cp:coreProperties>
</file>