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0" r:id="rId2"/>
    <p:sldId id="359" r:id="rId3"/>
    <p:sldId id="356" r:id="rId4"/>
    <p:sldId id="358" r:id="rId5"/>
    <p:sldId id="269" r:id="rId6"/>
    <p:sldId id="275" r:id="rId7"/>
    <p:sldId id="355" r:id="rId8"/>
    <p:sldId id="350" r:id="rId9"/>
    <p:sldId id="327" r:id="rId10"/>
    <p:sldId id="328" r:id="rId11"/>
    <p:sldId id="329" r:id="rId12"/>
    <p:sldId id="354" r:id="rId13"/>
    <p:sldId id="360" r:id="rId14"/>
    <p:sldId id="351" r:id="rId15"/>
    <p:sldId id="277" r:id="rId16"/>
    <p:sldId id="352" r:id="rId17"/>
    <p:sldId id="344" r:id="rId18"/>
    <p:sldId id="346" r:id="rId19"/>
    <p:sldId id="278" r:id="rId20"/>
    <p:sldId id="353" r:id="rId21"/>
    <p:sldId id="336" r:id="rId22"/>
    <p:sldId id="338" r:id="rId23"/>
    <p:sldId id="340" r:id="rId24"/>
    <p:sldId id="339" r:id="rId25"/>
    <p:sldId id="270" r:id="rId26"/>
  </p:sldIdLst>
  <p:sldSz cx="12192000" cy="6858000"/>
  <p:notesSz cx="6858000" cy="9144000"/>
  <p:embeddedFontLs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4FA"/>
    <a:srgbClr val="FFFF99"/>
    <a:srgbClr val="404040"/>
    <a:srgbClr val="FF7707"/>
    <a:srgbClr val="FF8119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5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53CFC-D3E7-47E6-8DF1-61DFB5B0DE1E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9383E-78C6-476B-AD13-785D400E0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2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95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24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2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1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4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51246" y="1648606"/>
            <a:ext cx="748955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132: uênh – uêch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CA24CDA3-C0E1-EEC7-76B0-46EBC1870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078" y="197720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81859-C5BF-0DF3-B94D-2E6ABF7CE0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9" y="13606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2992524-1DD1-43C1-A97A-6EDC525E3737}"/>
              </a:ext>
            </a:extLst>
          </p:cNvPr>
          <p:cNvGrpSpPr/>
          <p:nvPr/>
        </p:nvGrpSpPr>
        <p:grpSpPr>
          <a:xfrm>
            <a:off x="3737112" y="63065"/>
            <a:ext cx="6029740" cy="1138128"/>
            <a:chOff x="3737112" y="63065"/>
            <a:chExt cx="6029740" cy="11381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20DBFC-D5E1-4EE4-9089-3ADD0A7A8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21B69B-6CCC-4DA5-9039-841D0716FC77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quen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0B96C3-A192-4739-B203-2CCF8A760D84}"/>
              </a:ext>
            </a:extLst>
          </p:cNvPr>
          <p:cNvSpPr txBox="1"/>
          <p:nvPr/>
        </p:nvSpPr>
        <p:spPr>
          <a:xfrm>
            <a:off x="589720" y="5272055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nguệch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ngoạc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ACFBA3-DAA5-4204-84E7-7580E455D284}"/>
              </a:ext>
            </a:extLst>
          </p:cNvPr>
          <p:cNvSpPr txBox="1"/>
          <p:nvPr/>
        </p:nvSpPr>
        <p:spPr>
          <a:xfrm>
            <a:off x="2496614" y="5272055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808F6-5D78-4B7E-9FE1-925B1A5F89AC}"/>
              </a:ext>
            </a:extLst>
          </p:cNvPr>
          <p:cNvSpPr txBox="1"/>
          <p:nvPr/>
        </p:nvSpPr>
        <p:spPr>
          <a:xfrm>
            <a:off x="2501594" y="5272055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A1164-5648-4104-823A-EEB684F15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4187" r="30840" b="21922"/>
          <a:stretch/>
        </p:blipFill>
        <p:spPr>
          <a:xfrm>
            <a:off x="768626" y="1015839"/>
            <a:ext cx="4005066" cy="4147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11EE92-1CFC-06CC-AF6B-28F40D0C7F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43881 -0.508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7" grpId="2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9" y="1049502"/>
            <a:ext cx="4653632" cy="512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096000" y="2494758"/>
            <a:ext cx="591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huênh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hoang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7005893" y="1378016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096000" y="4728242"/>
            <a:ext cx="591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nguệch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ngoạc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7222055" y="3611500"/>
            <a:ext cx="1918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AEB6A7-0F57-4F84-89CD-6B860F42EAE0}"/>
              </a:ext>
            </a:extLst>
          </p:cNvPr>
          <p:cNvGrpSpPr/>
          <p:nvPr/>
        </p:nvGrpSpPr>
        <p:grpSpPr>
          <a:xfrm>
            <a:off x="3943948" y="0"/>
            <a:ext cx="6029740" cy="1138128"/>
            <a:chOff x="3737112" y="63065"/>
            <a:chExt cx="6029740" cy="1138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DE6058-1FF3-419D-A5F3-4C965CB82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4EC089-C965-4BEF-822C-6D1FA2BC1A53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gài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4A453A-63EF-41A5-1E30-11F927B271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2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7607C-FDF7-4BA9-B5DC-F28D37A9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0"/>
            <a:ext cx="10429462" cy="63462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426A7C-0213-4D74-94BC-4672A7D2DB77}"/>
              </a:ext>
            </a:extLst>
          </p:cNvPr>
          <p:cNvSpPr txBox="1">
            <a:spLocks/>
          </p:cNvSpPr>
          <p:nvPr/>
        </p:nvSpPr>
        <p:spPr>
          <a:xfrm>
            <a:off x="2619202" y="2721684"/>
            <a:ext cx="5911613" cy="19422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0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</a:t>
            </a:r>
          </a:p>
          <a:p>
            <a:pPr algn="ctr"/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Mời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vui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múa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ca</a:t>
            </a:r>
            <a:endParaRPr lang="en-US" sz="40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94DBBD-1FFD-D1F1-9E96-BDFE0E0D44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pt">
            <a:hlinkClick r:id="" action="ppaction://media"/>
            <a:extLst>
              <a:ext uri="{FF2B5EF4-FFF2-40B4-BE49-F238E27FC236}">
                <a16:creationId xmlns:a16="http://schemas.microsoft.com/office/drawing/2014/main" id="{89773407-B920-474E-B293-DD45D3D8E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1365"/>
            <a:ext cx="12192000" cy="669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533E1-A869-B1B7-965E-0621C84E54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288234-649A-46E0-9956-9BB1CBECC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" b="10043"/>
          <a:stretch/>
        </p:blipFill>
        <p:spPr>
          <a:xfrm>
            <a:off x="0" y="71719"/>
            <a:ext cx="12192000" cy="6786282"/>
          </a:xfrm>
          <a:prstGeom prst="rect">
            <a:avLst/>
          </a:prstGeom>
        </p:spPr>
      </p:pic>
      <p:sp>
        <p:nvSpPr>
          <p:cNvPr id="13" name="Shape 233">
            <a:extLst>
              <a:ext uri="{FF2B5EF4-FFF2-40B4-BE49-F238E27FC236}">
                <a16:creationId xmlns:a16="http://schemas.microsoft.com/office/drawing/2014/main" id="{02C6765D-7181-473A-951D-6A23999D74E7}"/>
              </a:ext>
            </a:extLst>
          </p:cNvPr>
          <p:cNvSpPr/>
          <p:nvPr/>
        </p:nvSpPr>
        <p:spPr>
          <a:xfrm>
            <a:off x="3036725" y="2071260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39E9E-1075-4408-BAB4-5054089AD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752721" y="717861"/>
            <a:ext cx="2575703" cy="1418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B412B-1BA6-45B6-9B0F-2BBAC04009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345037" y="1121959"/>
            <a:ext cx="1823404" cy="828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30498" y="1417502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D45B9-711B-49C4-ADAE-0ED7B1258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10412" r="10726" b="3171"/>
          <a:stretch/>
        </p:blipFill>
        <p:spPr>
          <a:xfrm>
            <a:off x="0" y="940904"/>
            <a:ext cx="9250017" cy="5917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FBA40F-5FE8-4153-9EE6-CA2DAE5C5EC8}"/>
              </a:ext>
            </a:extLst>
          </p:cNvPr>
          <p:cNvSpPr txBox="1"/>
          <p:nvPr/>
        </p:nvSpPr>
        <p:spPr>
          <a:xfrm>
            <a:off x="5472753" y="1802896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10257-4687-4D31-91FE-D85573EC8CEB}"/>
              </a:ext>
            </a:extLst>
          </p:cNvPr>
          <p:cNvSpPr txBox="1"/>
          <p:nvPr/>
        </p:nvSpPr>
        <p:spPr>
          <a:xfrm>
            <a:off x="7726908" y="2539946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8B259-F595-48B3-9BA4-C7E376A9960A}"/>
              </a:ext>
            </a:extLst>
          </p:cNvPr>
          <p:cNvSpPr txBox="1"/>
          <p:nvPr/>
        </p:nvSpPr>
        <p:spPr>
          <a:xfrm>
            <a:off x="7726908" y="3280017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FE490-2BD0-4D02-B391-4742EFA2FAAE}"/>
              </a:ext>
            </a:extLst>
          </p:cNvPr>
          <p:cNvSpPr txBox="1"/>
          <p:nvPr/>
        </p:nvSpPr>
        <p:spPr>
          <a:xfrm>
            <a:off x="7726908" y="4020088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2FCBB-F164-406F-91B6-7C3BEF65F991}"/>
              </a:ext>
            </a:extLst>
          </p:cNvPr>
          <p:cNvSpPr txBox="1"/>
          <p:nvPr/>
        </p:nvSpPr>
        <p:spPr>
          <a:xfrm>
            <a:off x="5472753" y="4684685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B8E13-544D-473E-8B77-90384AE066FE}"/>
              </a:ext>
            </a:extLst>
          </p:cNvPr>
          <p:cNvSpPr txBox="1"/>
          <p:nvPr/>
        </p:nvSpPr>
        <p:spPr>
          <a:xfrm>
            <a:off x="7726908" y="5527307"/>
            <a:ext cx="83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B04724-A439-4FB4-8288-ED302A0B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3241" r="30864" b="90682"/>
          <a:stretch/>
        </p:blipFill>
        <p:spPr>
          <a:xfrm>
            <a:off x="42021" y="439450"/>
            <a:ext cx="9165974" cy="55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4E046-A753-409C-B2E4-53367941F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2" y="624517"/>
            <a:ext cx="2651137" cy="1547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88EEF8-CE1A-4F50-8387-B7B7A13F7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4" r="72425"/>
          <a:stretch/>
        </p:blipFill>
        <p:spPr>
          <a:xfrm rot="19857447">
            <a:off x="10696681" y="2156839"/>
            <a:ext cx="731046" cy="894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13BEA-C69C-4F8B-AAC7-DD20287E5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4" r="72425"/>
          <a:stretch/>
        </p:blipFill>
        <p:spPr>
          <a:xfrm rot="19857447">
            <a:off x="8738159" y="3572713"/>
            <a:ext cx="731046" cy="894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37A61-3F68-48C8-8456-2213F9F4B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4" r="72425"/>
          <a:stretch/>
        </p:blipFill>
        <p:spPr>
          <a:xfrm rot="21022872">
            <a:off x="6824641" y="5842055"/>
            <a:ext cx="731046" cy="894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615FEC-02E8-4F4B-A5AE-FBA705878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4" r="72425"/>
          <a:stretch/>
        </p:blipFill>
        <p:spPr>
          <a:xfrm rot="559601">
            <a:off x="10892081" y="4237309"/>
            <a:ext cx="731046" cy="894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50F41D-E270-448D-AA1F-493E3A1C6E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48"/>
          <a:stretch/>
        </p:blipFill>
        <p:spPr>
          <a:xfrm rot="2806125">
            <a:off x="10580467" y="4971616"/>
            <a:ext cx="1618568" cy="192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BAF8D-B6CB-4722-9A80-C4D8466A47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0" y="49459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FA25FB-1A40-44CF-9F4E-D0A3A6A9A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" b="100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Shape 233">
            <a:extLst>
              <a:ext uri="{FF2B5EF4-FFF2-40B4-BE49-F238E27FC236}">
                <a16:creationId xmlns:a16="http://schemas.microsoft.com/office/drawing/2014/main" id="{059B8E5A-3938-43C0-B644-D9CF02766404}"/>
              </a:ext>
            </a:extLst>
          </p:cNvPr>
          <p:cNvSpPr/>
          <p:nvPr/>
        </p:nvSpPr>
        <p:spPr>
          <a:xfrm>
            <a:off x="3036725" y="2071260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BD2823-4B06-41ED-8F8E-5058ED23A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752721" y="717861"/>
            <a:ext cx="2575703" cy="1418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A0C4B4-2EC0-4751-8A5F-FEEB75D55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64327" y="2630922"/>
            <a:ext cx="1255530" cy="1046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C69175-202D-4FEE-9136-29F510761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345037" y="1121959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31640-4C76-41D4-B15D-8B8268BDF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t="45122" r="7370" b="22429"/>
          <a:stretch/>
        </p:blipFill>
        <p:spPr>
          <a:xfrm>
            <a:off x="592913" y="1589529"/>
            <a:ext cx="11361509" cy="4357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A43348-A375-4C49-B3F6-D814D54D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6595" r="3567" b="22428"/>
          <a:stretch/>
        </p:blipFill>
        <p:spPr>
          <a:xfrm>
            <a:off x="2703444" y="469979"/>
            <a:ext cx="8806500" cy="63880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5971238" y="1355328"/>
            <a:ext cx="148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7578974" y="1785249"/>
            <a:ext cx="1960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9345277" y="1409920"/>
            <a:ext cx="1692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8749402" y="2200299"/>
            <a:ext cx="1131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0B7A03-1981-4970-BE24-633B79A7433F}"/>
              </a:ext>
            </a:extLst>
          </p:cNvPr>
          <p:cNvCxnSpPr>
            <a:cxnSpLocks/>
          </p:cNvCxnSpPr>
          <p:nvPr/>
        </p:nvCxnSpPr>
        <p:spPr>
          <a:xfrm>
            <a:off x="3886174" y="1816972"/>
            <a:ext cx="999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63B827-9E6F-4971-AA64-1301A1C3E630}"/>
              </a:ext>
            </a:extLst>
          </p:cNvPr>
          <p:cNvCxnSpPr>
            <a:cxnSpLocks/>
          </p:cNvCxnSpPr>
          <p:nvPr/>
        </p:nvCxnSpPr>
        <p:spPr>
          <a:xfrm>
            <a:off x="2812202" y="1788536"/>
            <a:ext cx="913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8D63E45-2C41-49FB-A345-122EE4D6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2314" r="78348" b="92721"/>
          <a:stretch/>
        </p:blipFill>
        <p:spPr>
          <a:xfrm>
            <a:off x="1548322" y="277963"/>
            <a:ext cx="1897456" cy="660037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FE48C-E23F-4BCD-8B9E-F721A5C59C1A}"/>
              </a:ext>
            </a:extLst>
          </p:cNvPr>
          <p:cNvCxnSpPr>
            <a:cxnSpLocks/>
          </p:cNvCxnSpPr>
          <p:nvPr/>
        </p:nvCxnSpPr>
        <p:spPr>
          <a:xfrm>
            <a:off x="8213700" y="2652949"/>
            <a:ext cx="1448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87E72D-D442-4027-9D13-94D0D40129FA}"/>
              </a:ext>
            </a:extLst>
          </p:cNvPr>
          <p:cNvCxnSpPr>
            <a:cxnSpLocks/>
          </p:cNvCxnSpPr>
          <p:nvPr/>
        </p:nvCxnSpPr>
        <p:spPr>
          <a:xfrm>
            <a:off x="7896362" y="3078304"/>
            <a:ext cx="663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DC89D4-C797-4473-B98C-C8867C97E579}"/>
              </a:ext>
            </a:extLst>
          </p:cNvPr>
          <p:cNvCxnSpPr>
            <a:cxnSpLocks/>
          </p:cNvCxnSpPr>
          <p:nvPr/>
        </p:nvCxnSpPr>
        <p:spPr>
          <a:xfrm>
            <a:off x="10232605" y="3088136"/>
            <a:ext cx="8463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44B3FE-BEBB-4B98-840C-744E2096B465}"/>
              </a:ext>
            </a:extLst>
          </p:cNvPr>
          <p:cNvCxnSpPr>
            <a:cxnSpLocks/>
          </p:cNvCxnSpPr>
          <p:nvPr/>
        </p:nvCxnSpPr>
        <p:spPr>
          <a:xfrm>
            <a:off x="2771258" y="3489608"/>
            <a:ext cx="737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B66B7DF-4A9F-89D5-5877-C4565B23E2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BFA6EE-A6E4-4007-85F7-762498521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6595" r="3567" b="22428"/>
          <a:stretch/>
        </p:blipFill>
        <p:spPr>
          <a:xfrm>
            <a:off x="2703444" y="469979"/>
            <a:ext cx="8806500" cy="6388021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F8A333D1-04D4-4C09-ADBF-5A914F00E247}"/>
              </a:ext>
            </a:extLst>
          </p:cNvPr>
          <p:cNvSpPr/>
          <p:nvPr/>
        </p:nvSpPr>
        <p:spPr>
          <a:xfrm>
            <a:off x="2928460" y="914485"/>
            <a:ext cx="426834" cy="173411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64D4D57-6C3D-44B1-A930-1DA549EA3B85}"/>
              </a:ext>
            </a:extLst>
          </p:cNvPr>
          <p:cNvSpPr/>
          <p:nvPr/>
        </p:nvSpPr>
        <p:spPr>
          <a:xfrm>
            <a:off x="7393334" y="883539"/>
            <a:ext cx="426834" cy="230511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928111D-E432-4C99-874C-8412089D0367}"/>
              </a:ext>
            </a:extLst>
          </p:cNvPr>
          <p:cNvSpPr/>
          <p:nvPr/>
        </p:nvSpPr>
        <p:spPr>
          <a:xfrm>
            <a:off x="4744516" y="1367088"/>
            <a:ext cx="426833" cy="173411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13BC4E6-AC6B-4089-A0D0-39B5163F6165}"/>
              </a:ext>
            </a:extLst>
          </p:cNvPr>
          <p:cNvSpPr/>
          <p:nvPr/>
        </p:nvSpPr>
        <p:spPr>
          <a:xfrm>
            <a:off x="6893277" y="1399741"/>
            <a:ext cx="426834" cy="140758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665AC9B-1C8A-4BB7-87A0-213FB9E07E7B}"/>
              </a:ext>
            </a:extLst>
          </p:cNvPr>
          <p:cNvSpPr/>
          <p:nvPr/>
        </p:nvSpPr>
        <p:spPr>
          <a:xfrm>
            <a:off x="1739398" y="930564"/>
            <a:ext cx="900027" cy="66003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C36B2B-E603-41AD-AA85-BB634F4A8DA7}"/>
              </a:ext>
            </a:extLst>
          </p:cNvPr>
          <p:cNvSpPr/>
          <p:nvPr/>
        </p:nvSpPr>
        <p:spPr>
          <a:xfrm>
            <a:off x="1739398" y="2306639"/>
            <a:ext cx="900027" cy="66003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7EFEA39-AEA2-40FE-A4CC-A810852A0EE2}"/>
              </a:ext>
            </a:extLst>
          </p:cNvPr>
          <p:cNvSpPr/>
          <p:nvPr/>
        </p:nvSpPr>
        <p:spPr>
          <a:xfrm>
            <a:off x="9488556" y="1345324"/>
            <a:ext cx="426833" cy="237989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65B97E9-EDBD-4721-B68E-8241F354910F}"/>
              </a:ext>
            </a:extLst>
          </p:cNvPr>
          <p:cNvSpPr/>
          <p:nvPr/>
        </p:nvSpPr>
        <p:spPr>
          <a:xfrm>
            <a:off x="4209147" y="1752831"/>
            <a:ext cx="426833" cy="237989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8FEBF372-5EFF-4C8C-8DA7-1DEA00E942CF}"/>
              </a:ext>
            </a:extLst>
          </p:cNvPr>
          <p:cNvSpPr/>
          <p:nvPr/>
        </p:nvSpPr>
        <p:spPr>
          <a:xfrm>
            <a:off x="2925861" y="2199377"/>
            <a:ext cx="426833" cy="237989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8118506-5CE0-4B16-980C-2073C38A564D}"/>
              </a:ext>
            </a:extLst>
          </p:cNvPr>
          <p:cNvSpPr/>
          <p:nvPr/>
        </p:nvSpPr>
        <p:spPr>
          <a:xfrm>
            <a:off x="7094657" y="2623930"/>
            <a:ext cx="300053" cy="250934"/>
          </a:xfrm>
          <a:prstGeom prst="cloud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D53970-DB75-4D9B-A1D0-EEC9FAF54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12266" r="6819" b="72855"/>
          <a:stretch/>
        </p:blipFill>
        <p:spPr>
          <a:xfrm>
            <a:off x="2712079" y="966921"/>
            <a:ext cx="8488448" cy="13391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8A51D0-9014-475D-8F51-8A747DF6E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12266" r="6819" b="72855"/>
          <a:stretch/>
        </p:blipFill>
        <p:spPr>
          <a:xfrm>
            <a:off x="2703444" y="2358466"/>
            <a:ext cx="8488448" cy="13391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CB1EB8-E889-42A9-99FF-D53320749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2314" r="78348" b="92721"/>
          <a:stretch/>
        </p:blipFill>
        <p:spPr>
          <a:xfrm>
            <a:off x="1806102" y="278884"/>
            <a:ext cx="1897456" cy="6600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7179AE-8D13-036F-8AED-23CDFA0C5D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7" y="47476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3" grpId="0" animBg="1"/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738D78D-9EE1-4CE5-A7E2-5100AE06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417356"/>
            <a:ext cx="12176961" cy="6440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8B51-81BB-4178-8775-217C8BADD2FC}"/>
              </a:ext>
            </a:extLst>
          </p:cNvPr>
          <p:cNvSpPr txBox="1"/>
          <p:nvPr/>
        </p:nvSpPr>
        <p:spPr>
          <a:xfrm>
            <a:off x="0" y="1178910"/>
            <a:ext cx="442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6507C-9C47-49F1-B287-2FDE26738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77838" r="14406" b="3268"/>
          <a:stretch/>
        </p:blipFill>
        <p:spPr>
          <a:xfrm>
            <a:off x="0" y="4095248"/>
            <a:ext cx="9608024" cy="2345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A877A1-D20A-48B5-8B46-9F112279D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7320" r="5572" b="58494"/>
          <a:stretch/>
        </p:blipFill>
        <p:spPr>
          <a:xfrm>
            <a:off x="3634350" y="553805"/>
            <a:ext cx="8557650" cy="32703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01FA7D4-7570-4F70-BE73-E84B2A170C3F}"/>
              </a:ext>
            </a:extLst>
          </p:cNvPr>
          <p:cNvSpPr/>
          <p:nvPr/>
        </p:nvSpPr>
        <p:spPr>
          <a:xfrm>
            <a:off x="1668766" y="5696401"/>
            <a:ext cx="635281" cy="635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85A59-1B3B-0472-C991-46408C0988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99ABB-AD2D-4253-BCE6-405AB217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9" y="1"/>
            <a:ext cx="12337258" cy="689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2E15A8-F1B3-4494-9319-91D469D9204D}"/>
              </a:ext>
            </a:extLst>
          </p:cNvPr>
          <p:cNvSpPr/>
          <p:nvPr/>
        </p:nvSpPr>
        <p:spPr>
          <a:xfrm>
            <a:off x="2214349" y="2477537"/>
            <a:ext cx="7763302" cy="33608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6513F502-FBCF-4FEC-99BC-090EC450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6758613" y="5229112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AA39EBD-A186-4435-BE7C-C2E25E60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592" flipH="1">
            <a:off x="966634" y="4534613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>
            <a:extLst>
              <a:ext uri="{FF2B5EF4-FFF2-40B4-BE49-F238E27FC236}">
                <a16:creationId xmlns:a16="http://schemas.microsoft.com/office/drawing/2014/main" id="{D4F835B3-BD7A-4E09-8C6D-5ECC36A4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321227" y="65364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2.png">
            <a:extLst>
              <a:ext uri="{FF2B5EF4-FFF2-40B4-BE49-F238E27FC236}">
                <a16:creationId xmlns:a16="http://schemas.microsoft.com/office/drawing/2014/main" id="{B5FDCFB9-81EF-4428-B4BC-7B7FCDBA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137121" y="30915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4 0.00231 C 0.01276 -0.01435 0.00833 -0.02986 0.00195 -0.03102 C -0.00391 -0.03218 -0.00951 -0.02199 -0.0099 -0.00671 C -0.01016 0.00694 -0.00678 0.02037 -0.00131 0.02083 C 0.00338 0.02199 0.00781 0.01412 0.0082 0.00162 C 0.00859 -0.00949 0.00599 -0.02014 0.00182 -0.02083 C -0.00183 -0.0213 -0.00573 -0.01574 -0.00586 -0.00602 C -0.00599 0.00208 -0.0043 0.00995 -0.00118 0.01065 C 0.00143 0.01111 0.00403 0.00764 0.00403 0.00092 C 0.00442 -0.00417 0.00338 -0.00972 0.00143 -0.01042 C 4.375E-6 -0.01042 -0.00157 -0.00903 -0.00183 -0.00556 C -0.00183 -0.00324 -0.0017 -0.00093 -0.00079 1.11111E-6 C -0.00053 0.00046 -0.00026 0.00046 4.375E-6 1.11111E-6 " pathEditMode="relative" rAng="0" ptsTypes="AAAAAAAAAAAAAAA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8 -0.01224 -0.02777 -0.00248 -0.0287 C 0.0069 -0.02963 0.01575 -0.01967 0.01627 -0.00509 C 0.01719 0.00834 0.01068 0.02107 0.00208 0.02176 C -0.00599 0.02269 -0.01354 0.01412 -0.01432 0.00162 C -0.01485 -0.00972 -0.00977 -0.0206 -0.00209 -0.02152 C 0.00469 -0.02222 0.01107 -0.01527 0.01159 -0.00463 C 0.01198 0.00486 0.00794 0.01389 0.00169 0.01435 C -0.00391 0.01505 -0.00925 0.00973 -0.00964 0.00116 C -0.0099 -0.00648 -0.00677 -0.01389 -0.00182 -0.01435 C 0.00234 -0.01458 0.00651 -0.01088 0.0069 -0.00416 C 0.00729 0.00139 0.00495 0.00672 0.0013 0.00718 C -0.00143 0.00764 -0.00456 0.00533 -0.00469 0.0007 C -0.00495 -0.00277 -0.00391 -0.00671 -0.00156 -0.00717 C 0.00013 -0.00717 0.00182 -0.00625 0.00221 -0.00393 C 0.00234 -0.00231 0.00208 -0.00069 0.00117 -2.96296E-6 C 0.00065 0.00023 0.00026 0.00023 1.875E-6 -2.96296E-6 " pathEditMode="relative" rAng="0" ptsTypes="AAAAAAAAAAAAAAA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6 C 0.01706 -0.0213 0.01068 -0.04028 0.00234 -0.04167 C -0.00586 -0.04306 -0.01328 -0.0287 -0.0138 -0.00741 C -0.01432 0.01227 -0.00937 0.03032 -0.00169 0.03171 C 0.00521 0.03287 0.01185 0.0206 0.01224 0.00231 C 0.01276 -0.01435 0.00833 -0.02986 0.00195 -0.03102 C -0.00391 -0.03218 -0.0095 -0.02199 -0.0099 -0.00671 C -0.01016 0.00694 -0.00677 0.02037 -0.0013 0.02083 C 0.00339 0.02199 0.00781 0.01412 0.0082 0.00162 C 0.00859 -0.00949 0.00599 -0.02014 0.00182 -0.02083 C -0.00182 -0.0213 -0.00573 -0.01574 -0.00586 -0.00602 C -0.00599 0.00208 -0.0043 0.00995 -0.00117 0.01065 C 0.00143 0.01111 0.00404 0.00764 0.00404 0.00093 C 0.00443 -0.00417 0.00339 -0.00972 0.00143 -0.01042 C -6.25E-7 -0.01042 -0.00156 -0.00903 -0.00182 -0.00556 C -0.00182 -0.00324 -0.00169 -0.00093 -0.00078 7.40741E-7 C -0.00052 0.00046 -0.00026 0.00046 -6.25E-7 7.40741E-7 " pathEditMode="relative" rAng="0" ptsTypes="AAAAAAAAAAAAAAA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1 -0.02963 0.01576 -0.01968 0.01628 -0.0051 C 0.01719 0.00833 0.01068 0.02106 0.00209 0.02176 C -0.00599 0.02268 -0.01354 0.01412 -0.01432 0.00162 C -0.01484 -0.00973 -0.00976 -0.02061 -0.00208 -0.02153 C 0.00469 -0.02223 0.01107 -0.01528 0.01159 -0.00463 C 0.01198 0.00486 0.00795 0.01389 0.0017 0.01435 C -0.0039 0.01504 -0.00924 0.00972 -0.00963 0.00115 C -0.00989 -0.00649 -0.00677 -0.01389 -0.00182 -0.01436 C 0.00235 -0.01459 0.00651 -0.01088 0.00691 -0.00417 C 0.0073 0.00139 0.00495 0.00671 0.00131 0.00717 C -0.00143 0.00764 -0.00455 0.00532 -0.00468 0.00069 C -0.00494 -0.00278 -0.0039 -0.00672 -0.00156 -0.00718 C 0.00013 -0.00718 0.00183 -0.00625 0.00222 -0.00394 C 0.00235 -0.00232 0.00209 -0.0007 0.00118 3.7037E-6 C 0.00066 0.00023 0.00026 0.00023 -4.16667E-6 3.7037E-6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4E2560-EB11-463B-80D3-38D7C1E83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" b="10043"/>
          <a:stretch/>
        </p:blipFill>
        <p:spPr>
          <a:xfrm>
            <a:off x="0" y="71719"/>
            <a:ext cx="12192000" cy="6786282"/>
          </a:xfrm>
          <a:prstGeom prst="rect">
            <a:avLst/>
          </a:prstGeom>
        </p:spPr>
      </p:pic>
      <p:sp>
        <p:nvSpPr>
          <p:cNvPr id="13" name="Shape 233">
            <a:extLst>
              <a:ext uri="{FF2B5EF4-FFF2-40B4-BE49-F238E27FC236}">
                <a16:creationId xmlns:a16="http://schemas.microsoft.com/office/drawing/2014/main" id="{EFCE2599-574C-4444-826D-83AA9013FDB3}"/>
              </a:ext>
            </a:extLst>
          </p:cNvPr>
          <p:cNvSpPr/>
          <p:nvPr/>
        </p:nvSpPr>
        <p:spPr>
          <a:xfrm>
            <a:off x="3036725" y="2071260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1B04D-B0D1-48BD-A9F8-08F66BBCA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752721" y="717861"/>
            <a:ext cx="2575703" cy="1418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2CB7B1-278C-4B41-9BC7-B4FB17E05B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64327" y="2630922"/>
            <a:ext cx="1255530" cy="1046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758E8A-D104-49DF-8816-9F17DBF0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345037" y="1121959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7B8A80-56F8-4EA1-BD08-09E77E971C3C}"/>
              </a:ext>
            </a:extLst>
          </p:cNvPr>
          <p:cNvGrpSpPr/>
          <p:nvPr/>
        </p:nvGrpSpPr>
        <p:grpSpPr>
          <a:xfrm>
            <a:off x="2915476" y="314856"/>
            <a:ext cx="7156175" cy="1138128"/>
            <a:chOff x="3737112" y="63065"/>
            <a:chExt cx="6029740" cy="11381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5E03AB-5C8F-4197-B177-8A532223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DC782A-187B-4ED9-BC80-A301D9FEF967}"/>
                </a:ext>
              </a:extLst>
            </p:cNvPr>
            <p:cNvSpPr txBox="1"/>
            <p:nvPr/>
          </p:nvSpPr>
          <p:spPr>
            <a:xfrm>
              <a:off x="4500151" y="475129"/>
              <a:ext cx="383369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0070C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HƯỚNG DẪN VIẾT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BA758F-ECD7-0F0F-E0AD-283DE1670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9" y="-24676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9BE996-196A-490F-89FA-10AE82B0F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18"/>
            <a:ext cx="12192000" cy="67790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C4D219-0171-4C39-B9B6-A96584E7B00B}"/>
              </a:ext>
            </a:extLst>
          </p:cNvPr>
          <p:cNvGrpSpPr/>
          <p:nvPr/>
        </p:nvGrpSpPr>
        <p:grpSpPr>
          <a:xfrm>
            <a:off x="2915476" y="314856"/>
            <a:ext cx="7156175" cy="1138128"/>
            <a:chOff x="3737112" y="63065"/>
            <a:chExt cx="6029740" cy="11381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C81575-BBF8-4141-88D3-B16173098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31A46-BC02-4C18-8ECD-31F7FF088240}"/>
                </a:ext>
              </a:extLst>
            </p:cNvPr>
            <p:cNvSpPr txBox="1"/>
            <p:nvPr/>
          </p:nvSpPr>
          <p:spPr>
            <a:xfrm>
              <a:off x="4500151" y="475129"/>
              <a:ext cx="383369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0070C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VIẾT BẢNG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DB95007-B61F-4EEF-AB02-5889D8E7A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6" t="43914" r="23360" b="11592"/>
          <a:stretch/>
        </p:blipFill>
        <p:spPr>
          <a:xfrm>
            <a:off x="3050387" y="1607082"/>
            <a:ext cx="5838780" cy="4103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01A87-2B99-4873-87C9-CF83D2592B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7048199" y="4639292"/>
            <a:ext cx="2905865" cy="12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575DC69-E6D7-42F6-A73D-21F1DD098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660" r="3258" b="7263"/>
          <a:stretch/>
        </p:blipFill>
        <p:spPr>
          <a:xfrm>
            <a:off x="0" y="71719"/>
            <a:ext cx="12192000" cy="67862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2493EB-B431-4BCE-BF07-2E6D7A67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61" y="1244381"/>
            <a:ext cx="7479173" cy="522384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4237207" y="3915302"/>
            <a:ext cx="4814100" cy="165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8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9B880A-8055-4131-88BF-E9EF41ABA8CE}"/>
              </a:ext>
            </a:extLst>
          </p:cNvPr>
          <p:cNvGrpSpPr/>
          <p:nvPr/>
        </p:nvGrpSpPr>
        <p:grpSpPr>
          <a:xfrm>
            <a:off x="2400846" y="1009179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D4EFD3-CCE4-4D11-A4EA-3353624F341E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9B7441-F2A8-4139-A59D-B1CA996DC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F313D4E-7EEE-441D-A752-D1682CAF5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2D1BE10-D7AF-473B-B492-11914E8AF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812796-82A8-4DA5-848D-544E9089F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BC3A04-C4B5-4B70-8E96-4A776F664550}"/>
                </a:ext>
              </a:extLst>
            </p:cNvPr>
            <p:cNvSpPr txBox="1"/>
            <p:nvPr/>
          </p:nvSpPr>
          <p:spPr>
            <a:xfrm>
              <a:off x="2133867" y="1739334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ĎĹnh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754587-FAFE-4616-BEDF-C5DD0814AD2E}"/>
                </a:ext>
              </a:extLst>
            </p:cNvPr>
            <p:cNvSpPr txBox="1"/>
            <p:nvPr/>
          </p:nvSpPr>
          <p:spPr>
            <a:xfrm>
              <a:off x="2129734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ĎĹch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27C025-1EEF-4C6B-9555-E4A247AB1E44}"/>
                </a:ext>
              </a:extLst>
            </p:cNvPr>
            <p:cNvSpPr txBox="1"/>
            <p:nvPr/>
          </p:nvSpPr>
          <p:spPr>
            <a:xfrm>
              <a:off x="2129734" y="2572767"/>
              <a:ext cx="48002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hĎĹnh</a:t>
              </a:r>
              <a:r>
                <a:rPr lang="en-US" sz="4400" b="1" dirty="0">
                  <a:latin typeface="HP001 4 hàng" panose="020B0603050302020204" pitchFamily="34" charset="0"/>
                </a:rPr>
                <a:t> h</a:t>
              </a:r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>
                  <a:latin typeface="HP001 4 hàng" panose="020B0603050302020204" pitchFamily="34" charset="0"/>
                </a:rPr>
                <a:t>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EFFEC8-0E45-41D9-9785-CBFF0EBE74C6}"/>
                </a:ext>
              </a:extLst>
            </p:cNvPr>
            <p:cNvSpPr txBox="1"/>
            <p:nvPr/>
          </p:nvSpPr>
          <p:spPr>
            <a:xfrm>
              <a:off x="2076725" y="4276209"/>
              <a:ext cx="4654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ngu</a:t>
              </a:r>
              <a:r>
                <a:rPr lang="el-GR" sz="4400" b="1" dirty="0">
                  <a:latin typeface="HP001 4 hàng" panose="020B0603050302020204" pitchFamily="34" charset="0"/>
                </a:rPr>
                <a:t>Ϛ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</a:t>
              </a:r>
              <a:r>
                <a:rPr lang="en-US" sz="4400" b="1" dirty="0">
                  <a:latin typeface="HP001 4 hàng" panose="020B0603050302020204" pitchFamily="34" charset="0"/>
                </a:rPr>
                <a:t> ng</a:t>
              </a:r>
              <a:r>
                <a:rPr lang="el-GR" sz="4400" b="1" dirty="0">
                  <a:latin typeface="HP001 4 hàng" panose="020B0603050302020204" pitchFamily="34" charset="0"/>
                </a:rPr>
                <a:t>φ</a:t>
              </a:r>
              <a:r>
                <a:rPr lang="en-US" sz="4400" b="1" dirty="0" err="1">
                  <a:latin typeface="HP001 4 hàng" panose="020B0603050302020204" pitchFamily="34" charset="0"/>
                </a:rPr>
                <a:t>ïc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400846" y="519492"/>
            <a:ext cx="4130808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932866" y="519492"/>
            <a:ext cx="4121624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132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57BD9-A5DD-49DB-BDCB-98B40C57A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" y="316846"/>
            <a:ext cx="2397916" cy="239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4AF3E-2FC2-4016-B1BC-FF45AFC5B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67703-8078-9725-FC47-74FDAB9BE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5" y="64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4B2CA6-C9DC-0D3D-EB25-8A47E9F831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7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084861" y="979018"/>
            <a:ext cx="3868848" cy="35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169478" y="1832661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6883724" y="2018156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487830" y="3686159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5269127" y="3405090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3905212" y="513833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pic>
        <p:nvPicPr>
          <p:cNvPr id="19" name="I Love My Mom - Reed Mathis">
            <a:hlinkClick r:id="" action="ppaction://media"/>
            <a:extLst>
              <a:ext uri="{FF2B5EF4-FFF2-40B4-BE49-F238E27FC236}">
                <a16:creationId xmlns:a16="http://schemas.microsoft.com/office/drawing/2014/main" id="{1CDE204F-7E0D-4F9F-9681-F51F912D5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695" y="1936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C -0.00039 -0.01481 0.0069 -0.02801 0.01667 -0.02894 C 0.02604 -0.02986 0.0349 -0.01991 0.03542 -0.00532 C 0.03633 0.0081 0.02982 0.02083 0.02122 0.02153 C 0.01315 0.02245 0.0056 0.01389 0.00482 0.00139 C 0.0043 -0.00995 0.00938 -0.02083 0.01706 -0.02176 C 0.02383 -0.02245 0.03021 -0.01551 0.03073 -0.00486 C 0.03112 0.00463 0.02708 0.01366 0.02083 0.01412 C 0.01523 0.01481 0.0099 0.00949 0.00951 0.00093 C 0.00925 -0.00671 0.01237 -0.01412 0.01732 -0.01458 C 0.02148 -0.01481 0.02565 -0.01111 0.02604 -0.0044 C 0.02643 0.00116 0.02409 0.00648 0.02044 0.00694 C 0.01771 0.00741 0.01458 0.00509 0.01445 0.00046 C 0.01419 -0.00301 0.01523 -0.00694 0.01758 -0.00741 C 0.01927 -0.00741 0.02096 -0.00648 0.02135 -0.00417 C 0.02148 -0.00255 0.02122 -0.00093 0.02031 -0.00023 C 0.01979 0 0.0194 0 0.01914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11111E-6 C 0.01511 -0.02176 0.00873 -0.04074 0.00039 -0.04213 C -0.00781 -0.04352 -0.01523 -0.02917 -0.01575 -0.00787 C -0.01627 0.0118 -0.01132 0.02986 -0.00364 0.03125 C 0.00326 0.03241 0.0099 0.02014 0.01029 0.00185 C 0.01081 -0.01482 0.00638 -0.03033 -3.33333E-6 -0.03148 C -0.00586 -0.03264 -0.01145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8 C -0.00052 0.01065 0.00209 0.00717 0.00209 0.00046 C 0.00248 -0.00463 0.00144 -0.01019 -0.00052 -0.01088 C -0.00195 -0.01088 -0.00351 -0.00949 -0.00377 -0.00602 C -0.00377 -0.0037 -0.00364 -0.00139 -0.00273 -0.00046 C -0.00247 1.11111E-6 -0.00221 1.11111E-6 -0.00195 -0.00046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3 0.00231 C 0.01276 -0.01435 0.00833 -0.02986 0.00195 -0.03102 C -0.00391 -0.03218 -0.00951 -0.02199 -0.0099 -0.00671 C -0.01016 0.00694 -0.00678 0.02037 -0.00131 0.02083 C 0.00338 0.02199 0.00781 0.01412 0.0082 0.00162 C 0.00859 -0.00949 0.00598 -0.02014 0.00182 -0.02083 C -0.00183 -0.0213 -0.00573 -0.01574 -0.00586 -0.00602 C -0.00599 0.00208 -0.0043 0.00995 -0.00118 0.01065 C 0.00143 0.01111 0.00403 0.00764 0.00403 0.00092 C 0.00442 -0.00417 0.00338 -0.00972 0.00143 -0.01042 C 4.79167E-6 -0.01042 -0.00157 -0.00903 -0.00183 -0.00556 C -0.00183 -0.00324 -0.0017 -0.00093 -0.00079 1.11111E-6 C -0.00053 0.00046 -0.00027 0.00046 4.79167E-6 1.11111E-6 " pathEditMode="relative" rAng="0" ptsTypes="AAAAAAAAAAAAAAA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 -0.02963 0.01576 -0.01968 0.01628 -0.00509 C 0.01719 0.00833 0.01068 0.02106 0.00209 0.02176 C -0.00599 0.02268 -0.01354 0.01412 -0.01432 0.00162 C -0.01484 -0.00972 -0.00976 -0.0206 -0.00208 -0.02153 C 0.00469 -0.02222 0.01107 -0.01528 0.01159 -0.00463 C 0.01198 0.00486 0.00795 0.01389 0.0017 0.01435 C -0.0039 0.01504 -0.00924 0.00972 -0.00963 0.00116 C -0.00989 -0.00648 -0.00677 -0.01389 -0.00182 -0.01435 C 0.00235 -0.01459 0.00651 -0.01088 0.0069 -0.00417 C 0.00729 0.00139 0.00495 0.00671 0.0013 0.00717 C -0.00143 0.00764 -0.00455 0.00532 -0.00468 0.00069 C -0.00495 -0.00278 -0.0039 -0.00671 -0.00156 -0.00718 C 0.00013 -0.00718 0.00183 -0.00625 0.00222 -0.00394 C 0.00235 -0.00232 0.00209 -0.0007 0.00117 1.85185E-6 C 0.00065 0.00023 0.00026 0.00023 -2.70833E-6 1.85185E-6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88"/>
            <a:ext cx="12192001" cy="6862852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494208" y="988049"/>
            <a:ext cx="2902456" cy="26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204804" y="1469812"/>
            <a:ext cx="783998" cy="9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5707231" y="1404588"/>
            <a:ext cx="881097" cy="11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7189" y="2781317"/>
            <a:ext cx="671280" cy="8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631686" y="3151432"/>
            <a:ext cx="701360" cy="9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4982366" y="491283"/>
            <a:ext cx="498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10" name="Pentagon 2">
            <a:hlinkClick r:id="rId9" action="ppaction://hlinksldjump"/>
            <a:extLst>
              <a:ext uri="{FF2B5EF4-FFF2-40B4-BE49-F238E27FC236}">
                <a16:creationId xmlns:a16="http://schemas.microsoft.com/office/drawing/2014/main" id="{67720B3F-9254-4F91-92F2-FD3149008705}"/>
              </a:ext>
            </a:extLst>
          </p:cNvPr>
          <p:cNvSpPr/>
          <p:nvPr/>
        </p:nvSpPr>
        <p:spPr>
          <a:xfrm>
            <a:off x="9964977" y="652613"/>
            <a:ext cx="1654662" cy="7620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FF"/>
                </a:solidFill>
                <a:latin typeface="Calibri"/>
              </a:rPr>
              <a:t>Chơi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7D9F5-7186-469A-86E6-F92B2F7E5767}"/>
              </a:ext>
            </a:extLst>
          </p:cNvPr>
          <p:cNvSpPr txBox="1"/>
          <p:nvPr/>
        </p:nvSpPr>
        <p:spPr>
          <a:xfrm>
            <a:off x="0" y="1477450"/>
            <a:ext cx="12192000" cy="53691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Luật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túi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ai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1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0039 -0.01482 0.0069 -0.02801 0.01666 -0.02894 C 0.02604 -0.02986 0.03489 -0.01991 0.03541 -0.00533 C 0.03632 0.0081 0.02981 0.02083 0.02122 0.02153 C 0.01315 0.02245 0.0056 0.01389 0.00481 0.00139 C 0.00429 -0.00995 0.00937 -0.02083 0.01705 -0.02176 C 0.02382 -0.02245 0.03021 -0.01551 0.03073 -0.00486 C 0.03112 0.00463 0.02708 0.01366 0.02083 0.01412 C 0.01523 0.01481 0.00989 0.00949 0.0095 0.00092 C 0.00924 -0.00671 0.01237 -0.01412 0.01731 -0.01458 C 0.02148 -0.01482 0.02565 -0.01111 0.02604 -0.0044 C 0.02643 0.00116 0.02409 0.00648 0.02044 0.00694 C 0.01771 0.00741 0.01458 0.00509 0.01445 0.00046 C 0.01419 -0.00301 0.01523 -0.00695 0.01757 -0.00741 C 0.01927 -0.00741 0.02096 -0.00648 0.02135 -0.00417 C 0.02148 -0.00255 0.02122 -0.00093 0.02031 -0.00023 C 0.01979 1.11111E-6 0.0194 1.11111E-6 0.01914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C 0.00065 -0.02176 -0.00573 -0.04075 -0.01406 -0.04213 C -0.02226 -0.04352 -0.02969 -0.02917 -0.03021 -0.00787 C -0.03073 0.0118 -0.02578 0.02986 -0.0181 0.03125 C -0.0112 0.0324 -0.00456 0.02013 -0.00417 0.00185 C -0.00364 -0.01482 -0.00807 -0.03033 -0.01445 -0.03149 C -0.02031 -0.03264 -0.02591 -0.02246 -0.0263 -0.00718 C -0.02656 0.00648 -0.02318 0.0199 -0.01771 0.02037 C -0.01302 0.02152 -0.00859 0.01365 -0.0082 0.00115 C -0.00781 -0.00996 -0.01042 -0.02061 -0.01458 -0.0213 C -0.01823 -0.02176 -0.02213 -0.01621 -0.02226 -0.00649 C -0.02239 0.00162 -0.0207 0.00949 -0.01758 0.01018 C -0.01497 0.01064 -0.01237 0.00717 -0.01237 0.00046 C -0.01198 -0.00463 -0.01302 -0.01019 -0.01497 -0.01088 C -0.01641 -0.01088 -0.01797 -0.0095 -0.01823 -0.00602 C -0.01823 -0.00371 -0.0181 -0.00139 -0.01719 -0.00047 C -0.01693 4.44444E-6 -0.01667 4.44444E-6 -0.0164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7 C 0.01706 -0.02129 0.01068 -0.04028 0.00235 -0.04166 C -0.00586 -0.04305 -0.01328 -0.0287 -0.0138 -0.0074 C -0.01432 0.01227 -0.00937 0.03033 -0.00169 0.03172 C 0.00521 0.03287 0.01185 0.0206 0.01224 0.00232 C 0.01276 -0.01435 0.00834 -0.02986 0.00196 -0.03102 C -0.0039 -0.03217 -0.0095 -0.02199 -0.00989 -0.00671 C -0.01015 0.00695 -0.00677 0.02037 -0.0013 0.02084 C 0.00339 0.02199 0.00782 0.01412 0.00821 0.00162 C 0.0086 -0.00949 0.00599 -0.02014 0.00183 -0.02083 C -0.00182 -0.02129 -0.00572 -0.01574 -0.00586 -0.00602 C -0.00599 0.00209 -0.00429 0.00996 -0.00117 0.01065 C 0.00144 0.01111 0.00404 0.00764 0.00404 0.00093 C 0.00443 -0.00416 0.00339 -0.00972 0.00144 -0.01041 C -4.16667E-6 -0.01041 -0.00156 -0.00903 -0.00182 -0.00555 C -0.00182 -0.00324 -0.00169 -0.00092 -0.00078 -2.59259E-6 C -0.00052 0.00047 -0.00026 0.00047 -4.16667E-6 -2.59259E-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7 0.04028 C -0.11106 0.02546 -0.10377 0.01227 -0.09401 0.01134 C -0.08463 0.01042 -0.07578 0.02037 -0.07526 0.03495 C -0.07435 0.04838 -0.08086 0.06111 -0.08945 0.0618 C -0.09752 0.06273 -0.10507 0.05417 -0.10586 0.04167 C -0.10638 0.03032 -0.1013 0.01944 -0.09362 0.01852 C -0.08685 0.01782 -0.08046 0.02477 -0.07994 0.03542 C -0.07955 0.04491 -0.08359 0.05393 -0.08984 0.0544 C -0.09544 0.05509 -0.10078 0.04977 -0.10117 0.0412 C -0.10143 0.03356 -0.0983 0.02616 -0.09336 0.02569 C -0.08919 0.02546 -0.08502 0.02917 -0.08463 0.03588 C -0.08424 0.04143 -0.08658 0.04676 -0.09023 0.04722 C -0.09296 0.04768 -0.09609 0.04537 -0.09622 0.04074 C -0.09648 0.03727 -0.09544 0.03333 -0.0931 0.03287 C -0.0914 0.03287 -0.08971 0.03379 -0.08932 0.03611 C -0.08919 0.03773 -0.08945 0.03935 -0.09036 0.04004 C -0.09088 0.04028 -0.09127 0.04028 -0.09153 0.04004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E38AC7B-5B6F-4C18-A3A5-C761BBF56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B4BBE3C-EA34-4649-B779-933325468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/>
        </p:blipFill>
        <p:spPr>
          <a:xfrm>
            <a:off x="5942732" y="4315794"/>
            <a:ext cx="6364867" cy="25422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37" y="271399"/>
            <a:ext cx="1526369" cy="99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40" y="345392"/>
            <a:ext cx="1194808" cy="561994"/>
          </a:xfrm>
          <a:prstGeom prst="rect">
            <a:avLst/>
          </a:prstGeom>
        </p:spPr>
      </p:pic>
      <p:pic>
        <p:nvPicPr>
          <p:cNvPr id="30" name="Picture 2" descr="C:\Users\ADMIN\Desktop\ TO ONG.jpg">
            <a:extLst>
              <a:ext uri="{FF2B5EF4-FFF2-40B4-BE49-F238E27FC236}">
                <a16:creationId xmlns:a16="http://schemas.microsoft.com/office/drawing/2014/main" id="{3979E2C0-A471-4CA9-A49F-83FFFADC0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59" r="19297"/>
          <a:stretch/>
        </p:blipFill>
        <p:spPr bwMode="auto">
          <a:xfrm>
            <a:off x="2352133" y="859536"/>
            <a:ext cx="4304699" cy="38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2.png">
            <a:extLst>
              <a:ext uri="{FF2B5EF4-FFF2-40B4-BE49-F238E27FC236}">
                <a16:creationId xmlns:a16="http://schemas.microsoft.com/office/drawing/2014/main" id="{833CCBDB-0528-491B-9EEF-2A8EE811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665409" y="3027031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\Desktop\1.png">
            <a:extLst>
              <a:ext uri="{FF2B5EF4-FFF2-40B4-BE49-F238E27FC236}">
                <a16:creationId xmlns:a16="http://schemas.microsoft.com/office/drawing/2014/main" id="{D2D9E6F7-80DD-4DFF-9594-3D67B6C4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01522" y="1265255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1.png">
            <a:extLst>
              <a:ext uri="{FF2B5EF4-FFF2-40B4-BE49-F238E27FC236}">
                <a16:creationId xmlns:a16="http://schemas.microsoft.com/office/drawing/2014/main" id="{6FFC4030-5714-4CD5-8A44-62A6C774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744529" y="3930719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\Desktop\1.png">
            <a:extLst>
              <a:ext uri="{FF2B5EF4-FFF2-40B4-BE49-F238E27FC236}">
                <a16:creationId xmlns:a16="http://schemas.microsoft.com/office/drawing/2014/main" id="{C0628D4C-78B3-444B-BE56-5535FCD7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4771847" y="4584258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\Desktop\2.png">
            <a:extLst>
              <a:ext uri="{FF2B5EF4-FFF2-40B4-BE49-F238E27FC236}">
                <a16:creationId xmlns:a16="http://schemas.microsoft.com/office/drawing/2014/main" id="{19DF47DE-39ED-4580-9590-2C5215F0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862416" y="13206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A2DCAF9-36BD-4E58-9808-52A5798D17DF}"/>
              </a:ext>
            </a:extLst>
          </p:cNvPr>
          <p:cNvSpPr txBox="1"/>
          <p:nvPr/>
        </p:nvSpPr>
        <p:spPr>
          <a:xfrm>
            <a:off x="7990301" y="5351834"/>
            <a:ext cx="3557319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7030A0"/>
                </a:solidFill>
              </a:rPr>
              <a:t>khoảnh</a:t>
            </a:r>
            <a:r>
              <a:rPr lang="es-ES_tradnl" sz="4400" dirty="0">
                <a:solidFill>
                  <a:srgbClr val="7030A0"/>
                </a:solidFill>
              </a:rPr>
              <a:t> </a:t>
            </a:r>
            <a:r>
              <a:rPr lang="es-ES_tradnl" sz="4400" dirty="0" err="1">
                <a:solidFill>
                  <a:srgbClr val="7030A0"/>
                </a:solidFill>
              </a:rPr>
              <a:t>đất</a:t>
            </a:r>
            <a:endParaRPr lang="es-ES" sz="4400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DEA78D-E458-4EB7-8B02-10BBEA19EA56}"/>
              </a:ext>
            </a:extLst>
          </p:cNvPr>
          <p:cNvSpPr txBox="1"/>
          <p:nvPr/>
        </p:nvSpPr>
        <p:spPr>
          <a:xfrm>
            <a:off x="7862432" y="5296338"/>
            <a:ext cx="3551471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B050"/>
                </a:solidFill>
              </a:rPr>
              <a:t>mới</a:t>
            </a:r>
            <a:r>
              <a:rPr lang="es-ES_tradnl" sz="4400" dirty="0">
                <a:solidFill>
                  <a:srgbClr val="00B050"/>
                </a:solidFill>
              </a:rPr>
              <a:t> </a:t>
            </a:r>
            <a:r>
              <a:rPr lang="es-ES_tradnl" sz="4400" dirty="0" err="1">
                <a:solidFill>
                  <a:srgbClr val="00B050"/>
                </a:solidFill>
              </a:rPr>
              <a:t>toanh</a:t>
            </a:r>
            <a:endParaRPr lang="es-ES" sz="4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FC94BD-CEE8-414B-A5AE-81C2C17657EA}"/>
              </a:ext>
            </a:extLst>
          </p:cNvPr>
          <p:cNvSpPr txBox="1"/>
          <p:nvPr/>
        </p:nvSpPr>
        <p:spPr>
          <a:xfrm>
            <a:off x="7521380" y="5279220"/>
            <a:ext cx="4109765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s-ES_tradnl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endParaRPr lang="es-E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352DF2-65AA-43F1-ACD6-B7029428CE8F}"/>
              </a:ext>
            </a:extLst>
          </p:cNvPr>
          <p:cNvSpPr txBox="1"/>
          <p:nvPr/>
        </p:nvSpPr>
        <p:spPr>
          <a:xfrm>
            <a:off x="7765785" y="5307736"/>
            <a:ext cx="3865360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/>
              <a:t>kế</a:t>
            </a:r>
            <a:r>
              <a:rPr lang="es-ES_tradnl" sz="4400" dirty="0"/>
              <a:t> </a:t>
            </a:r>
            <a:r>
              <a:rPr lang="es-ES_tradnl" sz="4400" dirty="0" err="1"/>
              <a:t>hoạch</a:t>
            </a:r>
            <a:endParaRPr lang="es-ES" sz="4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9368D0-F7B8-4C5A-9DE4-4551E0B86DCE}"/>
              </a:ext>
            </a:extLst>
          </p:cNvPr>
          <p:cNvSpPr txBox="1"/>
          <p:nvPr/>
        </p:nvSpPr>
        <p:spPr>
          <a:xfrm>
            <a:off x="7456678" y="5329785"/>
            <a:ext cx="4165127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2060"/>
                </a:solidFill>
              </a:rPr>
              <a:t>doanh</a:t>
            </a:r>
            <a:r>
              <a:rPr lang="es-ES_tradnl" sz="4400" dirty="0">
                <a:solidFill>
                  <a:srgbClr val="002060"/>
                </a:solidFill>
              </a:rPr>
              <a:t> </a:t>
            </a:r>
            <a:r>
              <a:rPr lang="es-ES_tradnl" sz="4400" dirty="0" err="1">
                <a:solidFill>
                  <a:srgbClr val="002060"/>
                </a:solidFill>
              </a:rPr>
              <a:t>trại</a:t>
            </a:r>
            <a:endParaRPr lang="es-E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0.00039 -0.01482 0.0069 -0.02801 0.01667 -0.02894 C 0.02605 -0.02987 0.0349 -0.01991 0.03542 -0.00533 C 0.03633 0.0081 0.02982 0.02083 0.02123 0.02152 C 0.01315 0.02245 0.0056 0.01388 0.00482 0.00138 C 0.0043 -0.00996 0.00938 -0.02084 0.01706 -0.02176 C 0.02383 -0.02246 0.03021 -0.01551 0.03073 -0.00487 C 0.03112 0.00462 0.02709 0.01365 0.02084 0.01412 C 0.01524 0.01481 0.0099 0.00949 0.00951 0.00092 C 0.00925 -0.00672 0.01237 -0.01413 0.01732 -0.01459 C 0.02149 -0.01482 0.02565 -0.01112 0.02605 -0.0044 C 0.02644 0.00115 0.02409 0.00648 0.02045 0.00694 C 0.01771 0.0074 0.01459 0.00509 0.01446 0.00046 C 0.0142 -0.00301 0.01524 -0.00695 0.01758 -0.00741 C 0.01927 -0.00741 0.02097 -0.00649 0.02136 -0.00417 C 0.02149 -0.00255 0.02123 -0.00093 0.02032 -0.00024 C 0.0198 4.81481E-6 0.0194 4.81481E-6 0.01914 -0.00024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7.40741E-7 C 0.01511 -0.02176 0.00873 -0.04074 0.00039 -0.04213 C -0.00781 -0.04352 -0.01523 -0.02917 -0.01575 -0.00787 C -0.01627 0.01181 -0.01132 0.02986 -0.00364 0.03125 C 0.00326 0.03241 0.0099 0.02014 0.01029 0.00185 C 0.01081 -0.01481 0.00638 -0.03032 -3.125E-6 -0.03148 C -0.00586 -0.03264 -0.01146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9 C -0.00052 0.01065 0.00209 0.00718 0.00209 0.00046 C 0.00248 -0.00463 0.00144 -0.01018 -0.00052 -0.01088 C -0.00195 -0.01088 -0.00351 -0.00949 -0.00377 -0.00602 C -0.00377 -0.0037 -0.00364 -0.00139 -0.00273 -0.00046 C -0.00247 -7.40741E-7 -0.00221 -7.40741E-7 -0.00195 -0.00046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1.48148E-6 C 0.0151 -0.02176 0.00872 -0.04074 0.00039 -0.04213 C -0.00782 -0.04352 -0.01524 -0.02917 -0.01576 -0.00787 C -0.01628 0.01181 -0.01133 0.02986 -0.00365 0.03125 C 0.00325 0.03241 0.00989 0.02014 0.01028 0.00185 C 0.0108 -0.01481 0.00638 -0.03032 4.375E-6 -0.03148 C -0.00586 -0.03264 -0.01146 -0.02245 -0.01185 -0.00717 C -0.01211 0.00648 -0.00873 0.01991 -0.00326 0.02037 C 0.00143 0.02153 0.00586 0.01366 0.00625 0.00116 C 0.00664 -0.00995 0.00403 -0.0206 -0.00013 -0.02129 C -0.00378 -0.02176 -0.00769 -0.0162 -0.00782 -0.00648 C -0.00795 0.00162 -0.00625 0.00949 -0.00313 0.01019 C -0.00053 0.01065 0.00208 0.00718 0.00208 0.00046 C 0.00247 -0.00463 0.00143 -0.01018 -0.00053 -0.01088 C -0.00196 -0.01088 -0.00352 -0.00949 -0.00378 -0.00602 C -0.00378 -0.0037 -0.00365 -0.00139 -0.00274 -0.00046 C -0.00248 -1.48148E-6 -0.00222 -1.48148E-6 -0.00196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4.07407E-6 C 0.0151 -0.02176 0.00872 -0.04074 0.00039 -0.04213 C -0.00781 -0.04351 -0.01524 -0.02916 -0.01576 -0.00787 C -0.01628 0.01181 -0.01133 0.02987 -0.00365 0.03125 C 0.00325 0.03241 0.00989 0.02014 0.01029 0.00186 C 0.01081 -0.01481 0.00638 -0.03032 1.04167E-6 -0.03148 C -0.00586 -0.03263 -0.01146 -0.02245 -0.01185 -0.00717 C -0.01211 0.00649 -0.00872 0.01991 -0.00326 0.02037 C 0.00143 0.02153 0.00586 0.01366 0.00625 0.00116 C 0.00664 -0.00995 0.00404 -0.0206 -0.00013 -0.02129 C -0.00378 -0.02176 -0.00768 -0.0162 -0.00781 -0.00648 C -0.00794 0.00162 -0.00625 0.00949 -0.00313 0.01019 C -0.00052 0.01065 0.00208 0.00718 0.00208 0.00047 C 0.00247 -0.00463 0.00143 -0.01018 -0.00052 -0.01088 C -0.00195 -0.01088 -0.00352 -0.00949 -0.00378 -0.00601 C -0.00378 -0.0037 -0.00365 -0.00138 -0.00274 -0.00046 C -0.00247 -4.07407E-6 -0.00221 -4.07407E-6 -0.00195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C -0.00039 -0.01481 0.0069 -0.02801 0.01666 -0.02893 C 0.02604 -0.02986 0.03489 -0.0199 0.03541 -0.00532 C 0.03632 0.0081 0.02981 0.02084 0.02122 0.02153 C 0.01315 0.02246 0.00559 0.01389 0.00481 0.00139 C 0.00429 -0.00995 0.00937 -0.02083 0.01705 -0.02176 C 0.02382 -0.02245 0.0302 -0.01551 0.03072 -0.00486 C 0.03112 0.00463 0.02708 0.01366 0.02083 0.01412 C 0.01523 0.01482 0.00989 0.00949 0.0095 0.00093 C 0.00924 -0.00671 0.01237 -0.01412 0.01731 -0.01458 C 0.02148 -0.01481 0.02565 -0.01111 0.02604 -0.0044 C 0.02643 0.00116 0.02408 0.00648 0.02044 0.00695 C 0.0177 0.00741 0.01458 0.0051 0.01445 0.00047 C 0.01419 -0.00301 0.01523 -0.00694 0.01757 -0.0074 C 0.01927 -0.0074 0.02096 -0.00648 0.02135 -0.00416 C 0.02148 -0.00254 0.02122 -0.00092 0.02031 -0.00023 C 0.01979 -2.96296E-6 0.0194 -2.96296E-6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989 -0.2240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8632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46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4.07407E-6 L -0.03034 -0.4076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03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20742 0.0307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6BB054-40CF-4554-BA68-5D069F1D6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0" y="537605"/>
            <a:ext cx="10305359" cy="5782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683026" y="1046912"/>
            <a:ext cx="9051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rgbClr val="00206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rgbClr val="00206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132:  </a:t>
            </a:r>
            <a:r>
              <a:rPr lang="en-US" altLang="zh-CN" sz="5400" b="1" i="1" dirty="0" err="1">
                <a:solidFill>
                  <a:srgbClr val="00206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uênh</a:t>
            </a:r>
            <a:r>
              <a:rPr lang="en-US" altLang="zh-CN" sz="5400" b="1" i="1" dirty="0">
                <a:solidFill>
                  <a:srgbClr val="00206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00206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uêch</a:t>
            </a:r>
            <a:endParaRPr lang="zh-CN" altLang="en-US" sz="5400" b="1" i="1" dirty="0">
              <a:solidFill>
                <a:srgbClr val="00206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432348" y="2725351"/>
            <a:ext cx="3198583" cy="2162408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uênh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5989983" y="2725351"/>
            <a:ext cx="3198583" cy="2162408"/>
          </a:xfrm>
          <a:prstGeom prst="ellipse">
            <a:avLst/>
          </a:prstGeom>
          <a:solidFill>
            <a:srgbClr val="FFFF99"/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uêch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2CEF6-4C12-5328-77D9-A2A96AFD1E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9" y="9188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E6E7428D-F5DA-405F-A565-A6BA4FBB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3" y="540733"/>
            <a:ext cx="5448881" cy="5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E33B600F-D41C-4861-9EAC-66AD4FC9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18" y="106018"/>
            <a:ext cx="6604247" cy="626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17873695-9912-4CCE-BE00-C434AFB7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45" y="1925732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uênh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uêch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C5F34-1994-7CB7-D63A-008191BCCD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68808-4C55-4F79-AE83-E0F2B6013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" b="10043"/>
          <a:stretch/>
        </p:blipFill>
        <p:spPr>
          <a:xfrm>
            <a:off x="0" y="429163"/>
            <a:ext cx="12192000" cy="6428837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3036725" y="2071260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752721" y="717861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64327" y="2630922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345037" y="1121959"/>
            <a:ext cx="1823404" cy="828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773B87-D650-FD40-7D1F-A9B1014580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6EFB66-87F0-4504-B012-1765DDBAB4D2}"/>
              </a:ext>
            </a:extLst>
          </p:cNvPr>
          <p:cNvGrpSpPr/>
          <p:nvPr/>
        </p:nvGrpSpPr>
        <p:grpSpPr>
          <a:xfrm>
            <a:off x="3590861" y="84308"/>
            <a:ext cx="6294783" cy="1138128"/>
            <a:chOff x="3737112" y="63065"/>
            <a:chExt cx="6029740" cy="11381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BEC9B4-2098-412F-9655-61093BD2E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ED67D-5843-4C9E-9203-6D9EDB9772E5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quen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DCEE51-7E4A-4C44-B465-148DCFC1D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19516" r="34981" b="21582"/>
          <a:stretch/>
        </p:blipFill>
        <p:spPr>
          <a:xfrm>
            <a:off x="505641" y="1078391"/>
            <a:ext cx="4036039" cy="36389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E22149-6B1C-4B9B-BA36-BD679F7E4459}"/>
              </a:ext>
            </a:extLst>
          </p:cNvPr>
          <p:cNvSpPr txBox="1"/>
          <p:nvPr/>
        </p:nvSpPr>
        <p:spPr>
          <a:xfrm>
            <a:off x="505641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huênh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hoang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F66A7-127F-4980-A755-BB95FDF47700}"/>
              </a:ext>
            </a:extLst>
          </p:cNvPr>
          <p:cNvSpPr txBox="1"/>
          <p:nvPr/>
        </p:nvSpPr>
        <p:spPr>
          <a:xfrm>
            <a:off x="2109792" y="514121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F95F9-70D5-459A-AE4E-AAD604322E9B}"/>
              </a:ext>
            </a:extLst>
          </p:cNvPr>
          <p:cNvSpPr txBox="1"/>
          <p:nvPr/>
        </p:nvSpPr>
        <p:spPr>
          <a:xfrm>
            <a:off x="2109792" y="514121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43436-969F-9125-6016-61094CD24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9" y="9501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4388 -0.508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19" grpId="2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4402</TotalTime>
  <Words>259</Words>
  <Application>Microsoft Office PowerPoint</Application>
  <PresentationFormat>Widescreen</PresentationFormat>
  <Paragraphs>72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Wingdings</vt:lpstr>
      <vt:lpstr>HP001 4 hàng</vt:lpstr>
      <vt:lpstr>Arial</vt:lpstr>
      <vt:lpstr>Cambria</vt:lpstr>
      <vt:lpstr>字魂17号-萌趣果冻体</vt:lpstr>
      <vt:lpstr>小白</vt:lpstr>
      <vt:lpstr>UTM Avo</vt:lpstr>
      <vt:lpstr>.VnAvant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86</cp:revision>
  <dcterms:created xsi:type="dcterms:W3CDTF">2021-11-01T08:16:43Z</dcterms:created>
  <dcterms:modified xsi:type="dcterms:W3CDTF">2024-03-03T06:38:35Z</dcterms:modified>
</cp:coreProperties>
</file>