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4" r:id="rId3"/>
    <p:sldId id="408" r:id="rId4"/>
    <p:sldId id="409" r:id="rId5"/>
    <p:sldId id="398" r:id="rId6"/>
    <p:sldId id="400" r:id="rId7"/>
    <p:sldId id="347" r:id="rId8"/>
    <p:sldId id="333" r:id="rId9"/>
    <p:sldId id="332" r:id="rId10"/>
    <p:sldId id="373" r:id="rId11"/>
    <p:sldId id="375" r:id="rId12"/>
    <p:sldId id="322" r:id="rId13"/>
    <p:sldId id="279" r:id="rId14"/>
  </p:sldIdLst>
  <p:sldSz cx="9144000" cy="5715000" type="screen16x10"/>
  <p:notesSz cx="6858000" cy="9144000"/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8000"/>
    <a:srgbClr val="FF5050"/>
    <a:srgbClr val="006600"/>
    <a:srgbClr val="FF9999"/>
    <a:srgbClr val="FFCCCC"/>
    <a:srgbClr val="FF9393"/>
    <a:srgbClr val="FFAEFF"/>
    <a:srgbClr val="2E3B39"/>
    <a:srgbClr val="E9E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 varScale="1">
        <p:scale>
          <a:sx n="75" d="100"/>
          <a:sy n="75" d="100"/>
        </p:scale>
        <p:origin x="1044" y="5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5114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2024/3/3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2024/3/3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2024/3/3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2024/3/3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8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625978" y="1420208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6" y="3399155"/>
            <a:ext cx="3231873" cy="191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" name="Text Box 99"/>
          <p:cNvSpPr txBox="1">
            <a:spLocks noChangeArrowheads="1"/>
          </p:cNvSpPr>
          <p:nvPr/>
        </p:nvSpPr>
        <p:spPr bwMode="auto">
          <a:xfrm>
            <a:off x="1802686" y="292928"/>
            <a:ext cx="5093414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n>
                  <a:solidFill>
                    <a:srgbClr val="33CC33"/>
                  </a:solidFill>
                </a:ln>
              </a:rPr>
              <a:t>TRƯỜNG TIỂU HỌC ÁI MỘ B</a:t>
            </a: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39" y="144792"/>
            <a:ext cx="788205" cy="78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4196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4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Rectangle 36"/>
          <p:cNvSpPr/>
          <p:nvPr/>
        </p:nvSpPr>
        <p:spPr>
          <a:xfrm>
            <a:off x="565149" y="4616422"/>
            <a:ext cx="7969251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ví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Lan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mừng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956667"/>
            <a:ext cx="4988378" cy="346014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2046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772886" y="1489772"/>
            <a:ext cx="7445828" cy="2662009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cậu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mang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53381"/>
            <a:ext cx="8991600" cy="138499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endParaRPr lang="en-US" altLang="en-US" sz="28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trò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chuyện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bày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tỏ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suy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nghĩ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31715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25736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905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9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23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24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25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26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7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28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29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30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31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48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33000"/>
                            </p:stCondLst>
                            <p:childTnLst>
                              <p:par>
                                <p:cTn id="25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44" y="3881293"/>
            <a:ext cx="1833705" cy="183370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2769" y="157928"/>
            <a:ext cx="8540137" cy="3723367"/>
            <a:chOff x="163741" y="253547"/>
            <a:chExt cx="8540137" cy="2475140"/>
          </a:xfrm>
        </p:grpSpPr>
        <p:grpSp>
          <p:nvGrpSpPr>
            <p:cNvPr id="3" name="Group 2"/>
            <p:cNvGrpSpPr/>
            <p:nvPr/>
          </p:nvGrpSpPr>
          <p:grpSpPr>
            <a:xfrm>
              <a:off x="163741" y="253547"/>
              <a:ext cx="8540137" cy="2475140"/>
              <a:chOff x="163741" y="253547"/>
              <a:chExt cx="8540137" cy="2475140"/>
            </a:xfrm>
          </p:grpSpPr>
          <p:pic>
            <p:nvPicPr>
              <p:cNvPr id="10242" name="Picture 2" descr="D:\Dao Duc 1 moi\Package - Lesson\Data\image_paste_200710101007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41" y="253547"/>
                <a:ext cx="8540137" cy="2475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8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1155" y="1253217"/>
                <a:ext cx="1661886" cy="464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30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6012" y="167163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590" y="1780495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236" y="1797501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6065" y="1756229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1553211" y="1311010"/>
              <a:ext cx="6595014" cy="867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Mỗi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người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nhặt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được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rơi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đem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tìm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trả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cho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người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mới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ngoan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8948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01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38476" y="-16263"/>
            <a:ext cx="8656889" cy="2220686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1237494" y="569910"/>
              <a:ext cx="63717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2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THẬT THÀ</a:t>
              </a:r>
            </a:p>
          </p:txBody>
        </p:sp>
      </p:grpSp>
      <p:sp>
        <p:nvSpPr>
          <p:cNvPr id="3" name="Oval 2"/>
          <p:cNvSpPr/>
          <p:nvPr/>
        </p:nvSpPr>
        <p:spPr>
          <a:xfrm>
            <a:off x="3308235" y="2147760"/>
            <a:ext cx="1465943" cy="827315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BÀI 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82016" y="2299807"/>
            <a:ext cx="2535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rơi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921" y="2911076"/>
            <a:ext cx="3163824" cy="2115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605706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ao Duc 1 moi\Package - Lesson\Data\screenshot_15942708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2263091" cy="69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23107" y="296399"/>
            <a:ext cx="5951783" cy="349019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1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1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còng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chợ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 - </a:t>
            </a:r>
            <a:r>
              <a:rPr lang="en-US" sz="1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Nhạc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Phạm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Tuyên</a:t>
            </a:r>
            <a:endParaRPr lang="en-US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095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ao Duc 1 moi\Package - Lesson\Data\screenshot_15942708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2263091" cy="69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78195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1995" y="872253"/>
            <a:ext cx="3411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33" y="2569028"/>
            <a:ext cx="3389376" cy="2194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253" y="2611700"/>
            <a:ext cx="3389376" cy="21518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9943" y="1375728"/>
            <a:ext cx="52375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Tôm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Tép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đáng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khen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1287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ao Duc 1 moi\Package - Lesson\Data\screenshot_15942708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2263091" cy="69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78195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1995" y="872253"/>
            <a:ext cx="396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c. Chia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sẻ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885" y="1406858"/>
            <a:ext cx="8302171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rơi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405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11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" y="57162"/>
            <a:ext cx="2331160" cy="5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40000" y="184305"/>
            <a:ext cx="3538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62036" y="170772"/>
            <a:ext cx="2289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Cậu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thật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thà</a:t>
            </a:r>
            <a:endParaRPr lang="en-US" sz="2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00" y="834924"/>
            <a:ext cx="3586273" cy="2111476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123" y="788583"/>
            <a:ext cx="3560906" cy="215781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84" y="3197513"/>
            <a:ext cx="3604890" cy="246312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31" y="3197513"/>
            <a:ext cx="3550998" cy="246312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68196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1</a:t>
            </a: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745343" y="4369167"/>
            <a:ext cx="5793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Sáng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nay,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Lan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buồn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500" y="1045115"/>
            <a:ext cx="5114700" cy="3011362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3455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2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2289063" y="4385429"/>
            <a:ext cx="4553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Bỗng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gõ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cửa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499" y="860163"/>
            <a:ext cx="5109029" cy="309594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9672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3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565150" y="4364968"/>
            <a:ext cx="7969251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khách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kể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543" y="991093"/>
            <a:ext cx="4782216" cy="3267554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3237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1500</TotalTime>
  <Words>262</Words>
  <Application>Microsoft Office PowerPoint</Application>
  <PresentationFormat>On-screen Show (16:10)</PresentationFormat>
  <Paragraphs>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.VnTifani Heavy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Administrator</cp:lastModifiedBy>
  <cp:revision>200</cp:revision>
  <dcterms:created xsi:type="dcterms:W3CDTF">2020-02-10T09:35:50Z</dcterms:created>
  <dcterms:modified xsi:type="dcterms:W3CDTF">2024-03-03T06:23:33Z</dcterms:modified>
</cp:coreProperties>
</file>