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583" r:id="rId2"/>
    <p:sldId id="417" r:id="rId3"/>
    <p:sldId id="418" r:id="rId4"/>
    <p:sldId id="419" r:id="rId5"/>
    <p:sldId id="420" r:id="rId6"/>
    <p:sldId id="429" r:id="rId7"/>
    <p:sldId id="430" r:id="rId8"/>
    <p:sldId id="432" r:id="rId9"/>
    <p:sldId id="441" r:id="rId10"/>
    <p:sldId id="442" r:id="rId11"/>
    <p:sldId id="406" r:id="rId12"/>
    <p:sldId id="409" r:id="rId13"/>
    <p:sldId id="410" r:id="rId14"/>
    <p:sldId id="411" r:id="rId15"/>
    <p:sldId id="412" r:id="rId16"/>
    <p:sldId id="413" r:id="rId17"/>
    <p:sldId id="414" r:id="rId18"/>
    <p:sldId id="270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>
        <p:scale>
          <a:sx n="66" d="100"/>
          <a:sy n="66" d="100"/>
        </p:scale>
        <p:origin x="198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bắn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tiêu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diệt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hoặc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cuộc</a:t>
            </a:r>
            <a:r>
              <a:rPr lang="en-US" baseline="0">
                <a:sym typeface="Wingdings" panose="05000000000000000000" pitchFamily="2" charset="2"/>
              </a:rPr>
              <a:t> 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cấy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(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)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trang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đầu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3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38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5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4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1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7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slide" Target="slide14.xml"/><Relationship Id="rId3" Type="http://schemas.openxmlformats.org/officeDocument/2006/relationships/audio" Target="../media/audio1.wav"/><Relationship Id="rId21" Type="http://schemas.openxmlformats.org/officeDocument/2006/relationships/image" Target="../media/image45.png"/><Relationship Id="rId7" Type="http://schemas.openxmlformats.org/officeDocument/2006/relationships/audio" Target="../media/audio5.wav"/><Relationship Id="rId12" Type="http://schemas.openxmlformats.org/officeDocument/2006/relationships/image" Target="../media/image36.png"/><Relationship Id="rId17" Type="http://schemas.openxmlformats.org/officeDocument/2006/relationships/image" Target="../media/image41.GIF"/><Relationship Id="rId25" Type="http://schemas.openxmlformats.org/officeDocument/2006/relationships/slide" Target="slide13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GIF"/><Relationship Id="rId20" Type="http://schemas.openxmlformats.org/officeDocument/2006/relationships/image" Target="../media/image44.png"/><Relationship Id="rId29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35.GIF"/><Relationship Id="rId24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23" Type="http://schemas.openxmlformats.org/officeDocument/2006/relationships/slide" Target="slide18.xml"/><Relationship Id="rId28" Type="http://schemas.openxmlformats.org/officeDocument/2006/relationships/slide" Target="slide16.xml"/><Relationship Id="rId10" Type="http://schemas.openxmlformats.org/officeDocument/2006/relationships/image" Target="../media/image34.GIF"/><Relationship Id="rId19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slide" Target="slide15.xml"/><Relationship Id="rId30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8.png"/><Relationship Id="rId5" Type="http://schemas.openxmlformats.org/officeDocument/2006/relationships/audio" Target="../media/audio7.wav"/><Relationship Id="rId10" Type="http://schemas.openxmlformats.org/officeDocument/2006/relationships/image" Target="../media/image52.png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3.png"/><Relationship Id="rId4" Type="http://schemas.openxmlformats.org/officeDocument/2006/relationships/tags" Target="../tags/tag4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84809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61: Phép cộng dạng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25 + 4, 25 + 40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5" y="902970"/>
            <a:ext cx="5088890" cy="262001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021715" y="1743710"/>
            <a:ext cx="35159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>
                <a:latin typeface="UTM Avo" panose="02040603050506020204" charset="0"/>
                <a:cs typeface="UTM Avo" panose="02040603050506020204" charset="0"/>
              </a:rPr>
              <a:t>25 + 20 = 45</a:t>
            </a:r>
          </a:p>
        </p:txBody>
      </p:sp>
      <p:pic>
        <p:nvPicPr>
          <p:cNvPr id="8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65" y="208280"/>
            <a:ext cx="5896610" cy="327787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406515" y="1050290"/>
            <a:ext cx="43459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en-US" sz="36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Mẹ làm được tất cả 45 chiếc bánh</a:t>
            </a:r>
            <a:r>
              <a:rPr lang="en-US" altLang="en-US" sz="36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lang="vi-VN" altLang="en-US" sz="360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377190"/>
            <a:ext cx="12192000" cy="6480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707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57321" y="4515540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436" y="3584444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964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2665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2665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2665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2665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88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40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Zombies 1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4447548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188776" y="820828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3017240" y="2105772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004379" y="3191911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08255"/>
            <a:ext cx="484335" cy="4599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7"/>
            <a:ext cx="457808" cy="4347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4"/>
            <a:ext cx="453747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2"/>
            <a:ext cx="453747" cy="430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6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358296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2" y="745331"/>
            <a:ext cx="900116" cy="8548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69" y="1529652"/>
            <a:ext cx="956375" cy="9083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4" y="3897357"/>
            <a:ext cx="930876" cy="8840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8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3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5" action="ppaction://hlinksldjump"/>
          </p:cNvPr>
          <p:cNvSpPr txBox="1"/>
          <p:nvPr/>
        </p:nvSpPr>
        <p:spPr>
          <a:xfrm>
            <a:off x="10668000" y="116814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hlinkClick r:id="rId26" action="ppaction://hlinksldjump"/>
          </p:cNvPr>
          <p:cNvSpPr txBox="1"/>
          <p:nvPr/>
        </p:nvSpPr>
        <p:spPr>
          <a:xfrm>
            <a:off x="10668000" y="225483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TextBox 57">
            <a:hlinkClick r:id="rId27" action="ppaction://hlinksldjump"/>
          </p:cNvPr>
          <p:cNvSpPr txBox="1"/>
          <p:nvPr/>
        </p:nvSpPr>
        <p:spPr>
          <a:xfrm>
            <a:off x="10750331" y="3244671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TextBox 58">
            <a:hlinkClick r:id="rId28" action="ppaction://hlinksldjump"/>
          </p:cNvPr>
          <p:cNvSpPr txBox="1"/>
          <p:nvPr/>
        </p:nvSpPr>
        <p:spPr>
          <a:xfrm>
            <a:off x="10939517" y="421614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TextBox 59">
            <a:hlinkClick r:id="rId29" action="ppaction://hlinksldjump"/>
          </p:cNvPr>
          <p:cNvSpPr txBox="1"/>
          <p:nvPr/>
        </p:nvSpPr>
        <p:spPr>
          <a:xfrm>
            <a:off x="10995572" y="514429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" name="Content Placeholder 12" descr="powerpoint-07"/>
          <p:cNvPicPr>
            <a:picLocks noGrp="1" noChangeAspect="1"/>
          </p:cNvPicPr>
          <p:nvPr>
            <p:ph idx="1"/>
          </p:nvPr>
        </p:nvPicPr>
        <p:blipFill>
          <a:blip r:embed="rId30"/>
          <a:stretch>
            <a:fillRect/>
          </a:stretch>
        </p:blipFill>
        <p:spPr>
          <a:xfrm>
            <a:off x="-74295" y="-25400"/>
            <a:ext cx="1336675" cy="57912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+ 4</a:t>
            </a:r>
          </a:p>
        </p:txBody>
      </p:sp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+ 24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+ 6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+ 15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</a:p>
        </p:txBody>
      </p:sp>
      <p:sp>
        <p:nvSpPr>
          <p:cNvPr id="44" name="Đáp án C"/>
          <p:cNvSpPr/>
          <p:nvPr/>
        </p:nvSpPr>
        <p:spPr>
          <a:xfrm>
            <a:off x="6314935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45" name="Đáp án D"/>
          <p:cNvSpPr/>
          <p:nvPr/>
        </p:nvSpPr>
        <p:spPr>
          <a:xfrm>
            <a:off x="2404808" y="4696079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97979" y="2199977"/>
            <a:ext cx="7335579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+ 20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31115" y="-2984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332105"/>
            <a:ext cx="8585200" cy="4529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10030" y="1975485"/>
            <a:ext cx="6165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BÀI 2 : ĐẶT TÍNH RỒI TÍNH</a:t>
            </a:r>
          </a:p>
        </p:txBody>
      </p:sp>
    </p:spTree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3980" y="1114425"/>
            <a:ext cx="3606165" cy="2503805"/>
            <a:chOff x="153" y="914"/>
            <a:chExt cx="4749" cy="3698"/>
          </a:xfrm>
        </p:grpSpPr>
        <p:pic>
          <p:nvPicPr>
            <p:cNvPr id="5" name="PA_库_图片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6" name="Text Box 5"/>
            <p:cNvSpPr txBox="1"/>
            <p:nvPr/>
          </p:nvSpPr>
          <p:spPr>
            <a:xfrm>
              <a:off x="161" y="2134"/>
              <a:ext cx="3123" cy="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45 + 3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74770" y="3301365"/>
            <a:ext cx="3764280" cy="2348230"/>
            <a:chOff x="77" y="914"/>
            <a:chExt cx="4825" cy="3698"/>
          </a:xfrm>
        </p:grpSpPr>
        <p:pic>
          <p:nvPicPr>
            <p:cNvPr id="9" name="PA_库_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10" name="Text Box 9"/>
            <p:cNvSpPr txBox="1"/>
            <p:nvPr/>
          </p:nvSpPr>
          <p:spPr>
            <a:xfrm>
              <a:off x="77" y="2134"/>
              <a:ext cx="3123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53 + 6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16730" y="441960"/>
            <a:ext cx="3503930" cy="2423795"/>
            <a:chOff x="145" y="914"/>
            <a:chExt cx="4757" cy="3698"/>
          </a:xfrm>
        </p:grpSpPr>
        <p:pic>
          <p:nvPicPr>
            <p:cNvPr id="12" name="PA_库_图片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13" name="Text Box 12"/>
            <p:cNvSpPr txBox="1"/>
            <p:nvPr/>
          </p:nvSpPr>
          <p:spPr>
            <a:xfrm>
              <a:off x="145" y="2134"/>
              <a:ext cx="3123" cy="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82 + 4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98790" y="791845"/>
            <a:ext cx="3687445" cy="2509520"/>
            <a:chOff x="133" y="914"/>
            <a:chExt cx="4769" cy="3698"/>
          </a:xfrm>
        </p:grpSpPr>
        <p:pic>
          <p:nvPicPr>
            <p:cNvPr id="15" name="PA_库_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16" name="Text Box 15"/>
            <p:cNvSpPr txBox="1"/>
            <p:nvPr/>
          </p:nvSpPr>
          <p:spPr>
            <a:xfrm>
              <a:off x="133" y="2149"/>
              <a:ext cx="3123" cy="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63 + 3</a:t>
              </a:r>
            </a:p>
          </p:txBody>
        </p:sp>
      </p:grpSp>
      <p:sp>
        <p:nvSpPr>
          <p:cNvPr id="17" name="Text Box 16"/>
          <p:cNvSpPr txBox="1"/>
          <p:nvPr/>
        </p:nvSpPr>
        <p:spPr>
          <a:xfrm>
            <a:off x="2002155" y="1940560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48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726430" y="4076065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59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136005" y="1300480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86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969500" y="1642745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66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2203547" y="2234474"/>
            <a:ext cx="1219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25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2160166" y="3038389"/>
            <a:ext cx="1219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40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1639325" y="2681136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FF"/>
                </a:solidFill>
                <a:cs typeface="Arial" panose="020B0604020202020204" pitchFamily="34" charset="0"/>
              </a:rPr>
              <a:t>+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2096525" y="4042132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3968271" y="2358556"/>
            <a:ext cx="56280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5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,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2541166" y="4049551"/>
            <a:ext cx="457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3968271" y="3221052"/>
            <a:ext cx="5529897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2 cộng 4 bằng 6, viết 6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2135044" y="4044165"/>
            <a:ext cx="457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"/>
            <a:ext cx="5513070" cy="17830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6570" y="920750"/>
            <a:ext cx="4150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Tính (theo mẫu)</a:t>
            </a:r>
            <a:r>
              <a:rPr lang="en-US" alt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altLang="en-US" sz="2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47398" y="3087494"/>
            <a:ext cx="8322945" cy="3820160"/>
            <a:chOff x="7135" y="6107"/>
            <a:chExt cx="11902" cy="48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5" y="6107"/>
              <a:ext cx="11902" cy="4824"/>
            </a:xfrm>
            <a:prstGeom prst="rect">
              <a:avLst/>
            </a:prstGeom>
          </p:spPr>
        </p:pic>
        <p:sp>
          <p:nvSpPr>
            <p:cNvPr id="3" name="Text Box 2"/>
            <p:cNvSpPr txBox="1"/>
            <p:nvPr/>
          </p:nvSpPr>
          <p:spPr>
            <a:xfrm>
              <a:off x="9470" y="8519"/>
              <a:ext cx="6536" cy="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 25 + 40 = 65</a:t>
              </a:r>
            </a:p>
          </p:txBody>
        </p:sp>
      </p:grp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">
            <a:off x="9057005" y="248285"/>
            <a:ext cx="3354705" cy="18669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8" grpId="0"/>
      <p:bldP spid="4119" grpId="0"/>
      <p:bldP spid="4120" grpId="0"/>
      <p:bldP spid="4121" grpId="0" bldLvl="0" animBg="1"/>
      <p:bldP spid="4122" grpId="0"/>
      <p:bldP spid="4123" grpId="0"/>
      <p:bldP spid="4124" grpId="0"/>
      <p:bldP spid="4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54" t="70835" r="13715" b="12458"/>
          <a:stretch>
            <a:fillRect/>
          </a:stretch>
        </p:blipFill>
        <p:spPr>
          <a:xfrm>
            <a:off x="502211" y="2354140"/>
            <a:ext cx="11187577" cy="2149719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932326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47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035815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38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307493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76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422939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94</a:t>
            </a: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9164955" y="441960"/>
            <a:ext cx="3354705" cy="18669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332105"/>
            <a:ext cx="8585200" cy="4529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10030" y="1975485"/>
            <a:ext cx="6165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BÀI 4 : ĐẶT TÍNH RỒI TÍNH</a:t>
            </a:r>
          </a:p>
        </p:txBody>
      </p:sp>
    </p:spTree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-638175" y="323215"/>
            <a:ext cx="6873875" cy="4012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07235" y="1294130"/>
            <a:ext cx="23717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29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 40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042285" y="316484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</a:rPr>
              <a:t>69</a:t>
            </a:r>
          </a:p>
        </p:txBody>
      </p:sp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5081270" y="-51435"/>
            <a:ext cx="6873875" cy="401256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967345" y="909320"/>
            <a:ext cx="23006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72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20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872855" y="290322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>
                <a:solidFill>
                  <a:srgbClr val="0070C0"/>
                </a:solidFill>
              </a:rPr>
              <a:t>  92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232785" y="3148330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Straight Connector 4"/>
          <p:cNvCxnSpPr/>
          <p:nvPr/>
        </p:nvCxnSpPr>
        <p:spPr>
          <a:xfrm flipV="1">
            <a:off x="9075420" y="2836545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-638175" y="323215"/>
            <a:ext cx="6873875" cy="4012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07235" y="1294130"/>
            <a:ext cx="23717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48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 50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042285" y="316484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</a:rPr>
              <a:t>98</a:t>
            </a:r>
          </a:p>
        </p:txBody>
      </p:sp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5081270" y="-51435"/>
            <a:ext cx="6873875" cy="401256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967345" y="909320"/>
            <a:ext cx="23006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67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10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872855" y="290322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>
                <a:solidFill>
                  <a:srgbClr val="0070C0"/>
                </a:solidFill>
              </a:rPr>
              <a:t>  77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232785" y="3148330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Straight Connector 4"/>
          <p:cNvCxnSpPr/>
          <p:nvPr/>
        </p:nvCxnSpPr>
        <p:spPr>
          <a:xfrm flipV="1">
            <a:off x="9075420" y="2836545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95" y="256540"/>
            <a:ext cx="8585200" cy="47555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4363" y="1495287"/>
            <a:ext cx="626173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3200">
                <a:solidFill>
                  <a:srgbClr val="0070C0"/>
                </a:solidFill>
              </a:rPr>
              <a:t>5. Mẹ làm được 25 chiếc bánh rán nhân ngọt và 20 chiếc bánh nhân mặn. Hỏi mẹ làm được tất cả bao nhiêu chiếc bánh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46629" t="41199" r="21170" b="18067"/>
          <a:stretch>
            <a:fillRect/>
          </a:stretch>
        </p:blipFill>
        <p:spPr>
          <a:xfrm>
            <a:off x="7653655" y="441325"/>
            <a:ext cx="4538980" cy="268605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367</Words>
  <Application>Microsoft Office PowerPoint</Application>
  <PresentationFormat>Widescreen</PresentationFormat>
  <Paragraphs>86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UTM Avo</vt:lpstr>
      <vt:lpstr>Calibri</vt:lpstr>
      <vt:lpstr>Green Color</vt:lpstr>
      <vt:lpstr>Tuần 29 Bài 61: Phép cộng dạng  25 + 4, 25 + 40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64</cp:revision>
  <dcterms:created xsi:type="dcterms:W3CDTF">2021-11-01T08:16:00Z</dcterms:created>
  <dcterms:modified xsi:type="dcterms:W3CDTF">2022-03-16T08:34:06Z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01F2B4ECAD754A14A0B23DDFB4FC928E</vt:lpwstr>
  </property>
  <property fmtid="{D5CDD505-2E9C-101B-9397-08002B2CF9AE}" pid="3" name="KSOProductBuildVer">
    <vt:lpwstr>1033-11.2.0.10463</vt:lpwstr>
  </property>
</Properties>
</file>