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1449" r:id="rId2"/>
    <p:sldId id="270" r:id="rId3"/>
    <p:sldId id="1450" r:id="rId4"/>
    <p:sldId id="295" r:id="rId5"/>
    <p:sldId id="296" r:id="rId6"/>
    <p:sldId id="298" r:id="rId7"/>
    <p:sldId id="1451" r:id="rId8"/>
    <p:sldId id="299" r:id="rId9"/>
    <p:sldId id="300" r:id="rId10"/>
    <p:sldId id="301" r:id="rId11"/>
    <p:sldId id="302" r:id="rId12"/>
    <p:sldId id="30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9F7C4-BBCB-41C3-A50A-C1FB9C3BAE18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ED42D-E1EB-4D59-BB3F-AB9BAE825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8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41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81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80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44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2143" y="-69012"/>
            <a:ext cx="12387531" cy="6927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319A0EC-21A0-45C6-AFEE-4A3B3F9F39EB}"/>
              </a:ext>
            </a:extLst>
          </p:cNvPr>
          <p:cNvSpPr/>
          <p:nvPr userDrawn="1"/>
        </p:nvSpPr>
        <p:spPr>
          <a:xfrm>
            <a:off x="11050438" y="79785"/>
            <a:ext cx="114156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47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20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09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D8386-BAEC-4EF1-BE42-B4BF718FFC5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2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573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D8386-BAEC-4EF1-BE42-B4BF718FFC5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E52B60-8628-499F-82F2-099F365F0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421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688426" y="1648606"/>
            <a:ext cx="8815234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29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viết: Tô chữ hoa G, 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49781" y="59952"/>
            <a:ext cx="7216775" cy="6505577"/>
            <a:chOff x="1143000" y="123827"/>
            <a:chExt cx="7216775" cy="6505577"/>
          </a:xfrm>
        </p:grpSpPr>
        <p:pic>
          <p:nvPicPr>
            <p:cNvPr id="3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23827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0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931358" y="109268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365509" y="109268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444221" y="2256768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H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901546" y="2249779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H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968346" y="2249778"/>
            <a:ext cx="1447800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7300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endParaRPr lang="en-US" sz="7300" dirty="0">
              <a:solidFill>
                <a:srgbClr val="FF0000"/>
              </a:solidFill>
              <a:latin typeface="HP001 4 hàng" panose="020B0603050302020204" pitchFamily="34" charset="0"/>
              <a:ea typeface="HP001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6813309" y="95620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8261109" y="87660"/>
            <a:ext cx="1537648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6406621" y="2249778"/>
            <a:ext cx="1510351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7300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endParaRPr lang="en-US" sz="7300" dirty="0">
              <a:solidFill>
                <a:srgbClr val="FF0000"/>
              </a:solidFill>
              <a:latin typeface="HP001 4 hàng" panose="020B0603050302020204" pitchFamily="34" charset="0"/>
              <a:ea typeface="HP001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7850298" y="2249778"/>
            <a:ext cx="1657063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  <a:r>
              <a:rPr lang="en-US" sz="73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H</a:t>
            </a: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2693484" y="3710821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4137161" y="3713229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5579559" y="3733430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7027359" y="3733430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8458980" y="3733430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2604633" y="5133822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4063210" y="5133823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5521787" y="5133823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6947693" y="5140969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8363826" y="5133823"/>
            <a:ext cx="1381125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  <a:latin typeface="HP001 4 hàng" panose="020B0603050302020204" pitchFamily="34" charset="0"/>
              </a:rPr>
              <a:t>H</a:t>
            </a:r>
            <a:r>
              <a:rPr lang="en-US" sz="7300" b="1" dirty="0">
                <a:solidFill>
                  <a:srgbClr val="FF0000"/>
                </a:solidFill>
                <a:latin typeface="HP001 4H" pitchFamily="34" charset="0"/>
              </a:rPr>
              <a:t> </a:t>
            </a:r>
          </a:p>
        </p:txBody>
      </p:sp>
      <p:pic>
        <p:nvPicPr>
          <p:cNvPr id="38" name="Picture 37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81" y="4308585"/>
            <a:ext cx="2219325" cy="205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0">
            <a:extLst>
              <a:ext uri="{FF2B5EF4-FFF2-40B4-BE49-F238E27FC236}">
                <a16:creationId xmlns:a16="http://schemas.microsoft.com/office/drawing/2014/main" id="{BE58B871-0497-4379-AD3B-623A6A83E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485" y="115025"/>
            <a:ext cx="1381125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800" b="1" dirty="0">
              <a:solidFill>
                <a:srgbClr val="FF0000"/>
              </a:solidFill>
              <a:latin typeface="HP001 4H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7300" b="1" dirty="0">
                <a:solidFill>
                  <a:srgbClr val="FF0000"/>
                </a:solidFill>
                <a:latin typeface="HP001 4 hàng" panose="020B0603050302020204" pitchFamily="34" charset="0"/>
                <a:ea typeface="HP001"/>
              </a:rPr>
              <a:t>G</a:t>
            </a:r>
            <a:r>
              <a:rPr lang="en-US" sz="73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001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066521" y="2708042"/>
            <a:ext cx="8901298" cy="14419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Viết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từ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,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câu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ứng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dụng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UTM Avo" panose="02040603050506020204" charset="0"/>
            </a:endParaRP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76" y="533284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480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37836" y="352423"/>
            <a:ext cx="7216775" cy="6505577"/>
            <a:chOff x="1143000" y="123827"/>
            <a:chExt cx="7216775" cy="6505577"/>
          </a:xfrm>
        </p:grpSpPr>
        <p:pic>
          <p:nvPicPr>
            <p:cNvPr id="3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23827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0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037837" y="690352"/>
            <a:ext cx="3061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HP001 4H" pitchFamily="34" charset="0"/>
                <a:ea typeface="HP001" pitchFamily="34" charset="0"/>
              </a:rPr>
              <a:t>chói</a:t>
            </a:r>
            <a:r>
              <a:rPr lang="en-US" sz="3600" b="1" dirty="0" smtClean="0">
                <a:solidFill>
                  <a:srgbClr val="FF0000"/>
                </a:solidFill>
                <a:latin typeface="HP001 4H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H" pitchFamily="34" charset="0"/>
                <a:ea typeface="HP001" pitchFamily="34" charset="0"/>
              </a:rPr>
              <a:t>chang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82420" y="2125210"/>
            <a:ext cx="7850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yêu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mọi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trái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HP001" pitchFamily="34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pic>
        <p:nvPicPr>
          <p:cNvPr id="15" name="Picture 1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75" y="4596779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54188" y="1413429"/>
            <a:ext cx="3061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HP001 4H" pitchFamily="34" charset="0"/>
                <a:ea typeface="HP001" pitchFamily="34" charset="0"/>
              </a:rPr>
              <a:t>rung </a:t>
            </a:r>
            <a:r>
              <a:rPr lang="en-US" sz="3600" b="1" dirty="0" err="1">
                <a:solidFill>
                  <a:srgbClr val="FF0000"/>
                </a:solidFill>
                <a:latin typeface="HP001 4H" pitchFamily="34" charset="0"/>
                <a:ea typeface="HP001" pitchFamily="34" charset="0"/>
              </a:rPr>
              <a:t>rinh</a:t>
            </a:r>
            <a:endParaRPr lang="vi-VN" sz="3600" b="1" dirty="0">
              <a:solidFill>
                <a:srgbClr val="FF0000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10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224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" y="191394"/>
            <a:ext cx="10363919" cy="543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848328" y="3540843"/>
            <a:ext cx="7657231" cy="138317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079350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383AEFD-418A-4A4A-BC93-7501C6C9B6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"/>
          <a:stretch/>
        </p:blipFill>
        <p:spPr>
          <a:xfrm>
            <a:off x="0" y="442128"/>
            <a:ext cx="12192000" cy="6415872"/>
          </a:xfrm>
          <a:prstGeom prst="rect">
            <a:avLst/>
          </a:prstGeom>
        </p:spPr>
      </p:pic>
      <p:pic>
        <p:nvPicPr>
          <p:cNvPr id="4" name="3035679342669710027">
            <a:hlinkClick r:id="" action="ppaction://media"/>
            <a:extLst>
              <a:ext uri="{FF2B5EF4-FFF2-40B4-BE49-F238E27FC236}">
                <a16:creationId xmlns:a16="http://schemas.microsoft.com/office/drawing/2014/main" id="{1AB59390-6B1E-4ADC-A243-6C880745AB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42128"/>
            <a:ext cx="12191999" cy="641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5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/>
          <p:nvPr/>
        </p:nvSpPr>
        <p:spPr>
          <a:xfrm>
            <a:off x="2580502" y="1066801"/>
            <a:ext cx="6477000" cy="80021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en-US" sz="44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Tô</a:t>
            </a:r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chữ</a:t>
            </a:r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hoa</a:t>
            </a:r>
            <a:r>
              <a:rPr lang="en-US" alt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: G, H</a:t>
            </a:r>
            <a:endParaRPr lang="en-US" altLang="en-US" sz="4400" b="1" dirty="0">
              <a:solidFill>
                <a:srgbClr val="FF0000"/>
              </a:solidFill>
              <a:latin typeface="UTM Avo" panose="02040603050506020204" pitchFamily="18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0064" y="2269115"/>
            <a:ext cx="1002515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UTM Avo" panose="02040603050506020204" pitchFamily="18" charset="0"/>
              </a:rPr>
              <a:t>Tô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 : </a:t>
            </a:r>
          </a:p>
          <a:p>
            <a:pPr>
              <a:lnSpc>
                <a:spcPct val="150000"/>
              </a:lnSpc>
            </a:pPr>
            <a:endParaRPr lang="en-US" sz="2800" dirty="0">
              <a:latin typeface="UTM Avo" panose="0204060305050602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từ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ứng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dụng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:    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ch</a:t>
            </a:r>
            <a:r>
              <a:rPr lang="en-GB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ói</a:t>
            </a:r>
            <a:r>
              <a:rPr lang="en-GB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GB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chang</a:t>
            </a:r>
            <a:r>
              <a:rPr lang="en-GB" sz="2800" dirty="0">
                <a:solidFill>
                  <a:srgbClr val="00B050"/>
                </a:solidFill>
                <a:latin typeface="UTM Avo" panose="02040603050506020204" pitchFamily="18" charset="0"/>
              </a:rPr>
              <a:t>, rung </a:t>
            </a:r>
            <a:r>
              <a:rPr lang="en-GB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rinh</a:t>
            </a:r>
            <a:endParaRPr lang="en-US" sz="2800" dirty="0">
              <a:solidFill>
                <a:srgbClr val="00B050"/>
              </a:solidFill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 smtClean="0">
                <a:latin typeface="UTM Avo" panose="02040603050506020204" pitchFamily="18" charset="0"/>
              </a:rPr>
              <a:t>Viết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latin typeface="UTM Avo" panose="02040603050506020204" pitchFamily="18" charset="0"/>
              </a:rPr>
              <a:t>câu</a:t>
            </a:r>
            <a:r>
              <a:rPr lang="en-US" sz="2800" dirty="0" smtClean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ứng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dụng</a:t>
            </a:r>
            <a:r>
              <a:rPr lang="en-US" sz="2800" dirty="0">
                <a:solidFill>
                  <a:srgbClr val="7030A0"/>
                </a:solidFill>
                <a:latin typeface="UTM Avo" panose="02040603050506020204" pitchFamily="18" charset="0"/>
              </a:rPr>
              <a:t>:</a:t>
            </a:r>
            <a:r>
              <a:rPr lang="en-US" sz="2800" dirty="0" smtClean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Hoa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yêu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mọi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nên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hoa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kết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UTM Avo" panose="02040603050506020204" pitchFamily="18" charset="0"/>
              </a:rPr>
              <a:t>trái</a:t>
            </a:r>
            <a:r>
              <a:rPr lang="en-US" sz="2800" dirty="0">
                <a:solidFill>
                  <a:srgbClr val="00B05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026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t="14369" r="10384" b="13808"/>
          <a:stretch/>
        </p:blipFill>
        <p:spPr bwMode="auto">
          <a:xfrm>
            <a:off x="4685214" y="2046513"/>
            <a:ext cx="997328" cy="127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21594" r="9810" b="22036"/>
          <a:stretch/>
        </p:blipFill>
        <p:spPr bwMode="auto">
          <a:xfrm>
            <a:off x="5950856" y="2051740"/>
            <a:ext cx="1293606" cy="126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642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957220" y="805538"/>
            <a:ext cx="8277560" cy="9115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QUAN SÁT VÀ NHẬN XÉT</a:t>
            </a:r>
          </a:p>
        </p:txBody>
      </p:sp>
      <p:pic>
        <p:nvPicPr>
          <p:cNvPr id="8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t="14369" r="10384" b="13808"/>
          <a:stretch/>
        </p:blipFill>
        <p:spPr bwMode="auto">
          <a:xfrm>
            <a:off x="4181585" y="1988916"/>
            <a:ext cx="3392233" cy="416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849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2951"/>
            <a:ext cx="12192000" cy="645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447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659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957220" y="805538"/>
            <a:ext cx="8277560" cy="9115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QUAN SÁT VÀ NHẬN XÉT</a:t>
            </a:r>
          </a:p>
        </p:txBody>
      </p:sp>
      <p:pic>
        <p:nvPicPr>
          <p:cNvPr id="5" name="Picture 4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DBE54CDE-CB2B-4B09-96B9-331F435FF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21594" r="9810" b="22036"/>
          <a:stretch/>
        </p:blipFill>
        <p:spPr bwMode="auto">
          <a:xfrm>
            <a:off x="3833091" y="1935366"/>
            <a:ext cx="3992596" cy="3904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762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1593"/>
            <a:ext cx="12192000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21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43150" y="2708042"/>
            <a:ext cx="7505700" cy="14419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92D05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Tô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ch</a:t>
            </a:r>
            <a:r>
              <a:rPr lang="en-US" alt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ữ</a:t>
            </a:r>
            <a:r>
              <a:rPr lang="en-US" alt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hoa</a:t>
            </a:r>
            <a:r>
              <a:rPr lang="en-US" alt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: G - H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UTM Avo" panose="02040603050506020204" charset="0"/>
              </a:rPr>
              <a:t> </a:t>
            </a:r>
          </a:p>
        </p:txBody>
      </p:sp>
      <p:pic>
        <p:nvPicPr>
          <p:cNvPr id="5" name="Picture 4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476" y="655204"/>
            <a:ext cx="2219325" cy="1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68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117</Words>
  <Application>Microsoft Office PowerPoint</Application>
  <PresentationFormat>Widescreen</PresentationFormat>
  <Paragraphs>58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等线</vt:lpstr>
      <vt:lpstr>HP001</vt:lpstr>
      <vt:lpstr>HP001 4 hàng</vt:lpstr>
      <vt:lpstr>HP001 4H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39</cp:revision>
  <dcterms:created xsi:type="dcterms:W3CDTF">2022-02-24T02:58:09Z</dcterms:created>
  <dcterms:modified xsi:type="dcterms:W3CDTF">2023-04-07T02:15:37Z</dcterms:modified>
</cp:coreProperties>
</file>