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449" r:id="rId2"/>
    <p:sldId id="270" r:id="rId3"/>
    <p:sldId id="287" r:id="rId4"/>
    <p:sldId id="288" r:id="rId5"/>
    <p:sldId id="289" r:id="rId6"/>
    <p:sldId id="290" r:id="rId7"/>
    <p:sldId id="296" r:id="rId8"/>
    <p:sldId id="295" r:id="rId9"/>
    <p:sldId id="291" r:id="rId10"/>
    <p:sldId id="294" r:id="rId11"/>
    <p:sldId id="292" r:id="rId12"/>
    <p:sldId id="29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F7C4-BBCB-41C3-A50A-C1FB9C3BAE18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ED42D-E1EB-4D59-BB3F-AB9BAE82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0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9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04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76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969391"/>
      </p:ext>
    </p:extLst>
  </p:cSld>
  <p:clrMapOvr>
    <a:masterClrMapping/>
  </p:clrMapOvr>
  <p:transition spd="slow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8386-BAEC-4EF1-BE42-B4BF718FFC5D}" type="datetimeFigureOut">
              <a:rPr lang="en-US" smtClean="0"/>
              <a:t>25-Mar-24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5" r:id="rId8"/>
    <p:sldLayoutId id="2147483660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71969" y="1648606"/>
            <a:ext cx="844814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Tô chữ hoa E, Ê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42876"/>
            <a:ext cx="6837362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095376" y="1428751"/>
            <a:ext cx="397827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66652" y="1962496"/>
            <a:ext cx="3638433" cy="776836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vở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94382"/>
      </p:ext>
    </p:extLst>
  </p:cSld>
  <p:clrMapOvr>
    <a:masterClrMapping/>
  </p:clrMapOvr>
  <p:transition advClick="0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22759" y="3429000"/>
            <a:ext cx="8763000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Tô ch</a:t>
            </a:r>
            <a:r>
              <a:rPr lang="en-US" alt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 hoa: </a:t>
            </a:r>
            <a:r>
              <a:rPr lang="en-US" alt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E, Ê</a:t>
            </a:r>
            <a:r>
              <a:rPr lang="en-US" sz="5400" b="1">
                <a:solidFill>
                  <a:schemeClr val="tx1"/>
                </a:solidFill>
                <a:latin typeface="HP001 4 hàng" pitchFamily="34" charset="0"/>
                <a:ea typeface="HP001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759" y="4736168"/>
            <a:ext cx="10533320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 Viết từ ứng dụng câu ứng dụng</a:t>
            </a: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26" y="381000"/>
            <a:ext cx="3581400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6231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487612" y="637407"/>
            <a:ext cx="7216775" cy="6105298"/>
            <a:chOff x="1143000" y="137475"/>
            <a:chExt cx="7216775" cy="6491929"/>
          </a:xfrm>
        </p:grpSpPr>
        <p:pic>
          <p:nvPicPr>
            <p:cNvPr id="19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3" descr="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3071283" y="220775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8782" y="840210"/>
            <a:ext cx="22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1283" y="147072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7238" y="4942284"/>
            <a:ext cx="72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71283" y="3536966"/>
            <a:ext cx="226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283" y="4285076"/>
            <a:ext cx="4952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4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2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85206" y="3573839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9350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2466474" y="908270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UTM Avo" panose="02040603050506020204" charset="0"/>
                <a:ea typeface="Arial" panose="020B0604020202020204" pitchFamily="34" charset="0"/>
                <a:cs typeface="UTM Avo" panose="02040603050506020204" charset="0"/>
              </a:rPr>
              <a:t>Tô chữ hoa E, Ê</a:t>
            </a:r>
            <a:endParaRPr lang="en-US" altLang="en-US" sz="4400" b="1" dirty="0">
              <a:solidFill>
                <a:srgbClr val="FF0000"/>
              </a:solidFill>
              <a:latin typeface=".VnAvant" pitchFamily="3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170" y="1708485"/>
            <a:ext cx="10260025" cy="381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1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88029" y="423306"/>
            <a:ext cx="8320314" cy="8323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QUAN SÁT VÀ NHẬN XÉT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257146"/>
            <a:ext cx="3627755" cy="533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21" y="1254098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8"/>
                </p14:media>
              </p:ext>
            </p:extLst>
          </p:nvPr>
        </p:nvPicPr>
        <p:blipFill rotWithShape="1">
          <a:blip r:embed="rId5"/>
          <a:srcRect l="24925" t="8182" r="30855"/>
          <a:stretch/>
        </p:blipFill>
        <p:spPr>
          <a:xfrm>
            <a:off x="6591300" y="834887"/>
            <a:ext cx="4972050" cy="55333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01" y="1180006"/>
            <a:ext cx="3627755" cy="51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5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6"/>
                </p14:media>
              </p:ext>
            </p:extLst>
          </p:nvPr>
        </p:nvPicPr>
        <p:blipFill rotWithShape="1">
          <a:blip r:embed="rId5"/>
          <a:srcRect l="26505" t="6402" r="33708"/>
          <a:stretch/>
        </p:blipFill>
        <p:spPr>
          <a:xfrm>
            <a:off x="6096000" y="504825"/>
            <a:ext cx="4419601" cy="58483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75" y="978393"/>
            <a:ext cx="3731357" cy="53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06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80434" y="3019896"/>
            <a:ext cx="8519162" cy="144191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6000" b="1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         </a:t>
            </a:r>
            <a:r>
              <a:rPr lang="en-US" altLang="en-US" sz="60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-</a:t>
            </a:r>
            <a:r>
              <a:rPr lang="en-US" alt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6" y="65520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4367B-5605-4314-821C-4CF4B9C0F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19" y="2796377"/>
            <a:ext cx="1822520" cy="2189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EF7B4-CDD0-40D4-9EF4-4F299120D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90" y="2777327"/>
            <a:ext cx="1885969" cy="21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" y="4759339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5BD93-CF32-4E13-9AEC-DAB4D5547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710" y="588637"/>
            <a:ext cx="7143110" cy="62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85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7179" y="369258"/>
            <a:ext cx="10047147" cy="1441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Viết từ, câu ứng dụng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7859" y="181117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923479" y="3579703"/>
            <a:ext cx="71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Ếch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,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nai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  <a:ea typeface="HP001" pitchFamily="34" charset="0"/>
              </a:rPr>
              <a:t>và</a:t>
            </a:r>
            <a:r>
              <a:rPr lang="en-US" sz="3600" b="1" dirty="0">
                <a:latin typeface="HP001 4 hàng" pitchFamily="34" charset="0"/>
                <a:ea typeface="HP001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sơn</a:t>
            </a:r>
            <a:r>
              <a:rPr lang="en-US" sz="3600" b="1" dirty="0">
                <a:latin typeface="HP001 4 hàng" pitchFamily="34" charset="0"/>
              </a:rPr>
              <a:t> ca </a:t>
            </a:r>
            <a:r>
              <a:rPr lang="en-US" sz="3600" b="1" dirty="0" err="1">
                <a:latin typeface="HP001 4 hàng" pitchFamily="34" charset="0"/>
              </a:rPr>
              <a:t>thân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nhau</a:t>
            </a:r>
            <a:r>
              <a:rPr lang="en-US" sz="3600" b="1" dirty="0">
                <a:latin typeface="HP001 4 hàng" pitchFamily="34" charset="0"/>
              </a:rPr>
              <a:t>.</a:t>
            </a:r>
            <a:endParaRPr lang="vi-VN" sz="3600" b="1" dirty="0">
              <a:latin typeface="HP001 4 hàng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5922" y="2133074"/>
            <a:ext cx="302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kể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chuyện</a:t>
            </a:r>
            <a:endParaRPr lang="vi-VN" sz="3600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3479" y="2849276"/>
            <a:ext cx="302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</a:rPr>
              <a:t>quen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thuộc</a:t>
            </a:r>
            <a:endParaRPr lang="vi-VN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8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101</Words>
  <Application>Microsoft Office PowerPoint</Application>
  <PresentationFormat>Widescreen</PresentationFormat>
  <Paragraphs>23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HP001 4 hàng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Quý Thắng</cp:lastModifiedBy>
  <cp:revision>40</cp:revision>
  <dcterms:created xsi:type="dcterms:W3CDTF">2022-02-24T02:58:09Z</dcterms:created>
  <dcterms:modified xsi:type="dcterms:W3CDTF">2024-03-25T08:36:06Z</dcterms:modified>
</cp:coreProperties>
</file>