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5.wav" ContentType="audio/x-wav"/>
  <Override PartName="/ppt/media/audio6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6"/>
  </p:notesMasterIdLst>
  <p:sldIdLst>
    <p:sldId id="1449" r:id="rId2"/>
    <p:sldId id="278" r:id="rId3"/>
    <p:sldId id="298" r:id="rId4"/>
    <p:sldId id="303" r:id="rId5"/>
    <p:sldId id="279" r:id="rId6"/>
    <p:sldId id="546" r:id="rId7"/>
    <p:sldId id="299" r:id="rId8"/>
    <p:sldId id="286" r:id="rId9"/>
    <p:sldId id="553" r:id="rId10"/>
    <p:sldId id="548" r:id="rId11"/>
    <p:sldId id="549" r:id="rId12"/>
    <p:sldId id="550" r:id="rId13"/>
    <p:sldId id="551" r:id="rId14"/>
    <p:sldId id="552" r:id="rId15"/>
    <p:sldId id="547" r:id="rId16"/>
    <p:sldId id="283" r:id="rId17"/>
    <p:sldId id="554" r:id="rId18"/>
    <p:sldId id="288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06" r:id="rId27"/>
    <p:sldId id="556" r:id="rId28"/>
    <p:sldId id="557" r:id="rId29"/>
    <p:sldId id="558" r:id="rId30"/>
    <p:sldId id="559" r:id="rId31"/>
    <p:sldId id="560" r:id="rId32"/>
    <p:sldId id="555" r:id="rId33"/>
    <p:sldId id="290" r:id="rId34"/>
    <p:sldId id="316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23553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文本占位符 23554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灯片编号占位符 1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193C34B-3927-4E3E-A365-9FF072AB584E}" type="slidenum">
              <a:rPr lang="en-US" altLang="zh-CN" sz="1200">
                <a:solidFill>
                  <a:srgbClr val="000000"/>
                </a:solidFill>
              </a:rPr>
              <a:pPr algn="r" eaLnBrk="1" hangingPunct="1"/>
              <a:t>18</a:t>
            </a:fld>
            <a:endParaRPr lang="en-US" altLang="zh-CN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03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4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18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85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17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884422-AE47-4C56-8624-9DE26F8369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4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53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04" r:id="rId12"/>
    <p:sldLayoutId id="214748383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4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6.wav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6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6.wav"/><Relationship Id="rId12" Type="http://schemas.openxmlformats.org/officeDocument/2006/relationships/image" Target="../media/image31.png"/><Relationship Id="rId17" Type="http://schemas.openxmlformats.org/officeDocument/2006/relationships/image" Target="../media/image33.wmf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3.wav"/><Relationship Id="rId1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gif"/><Relationship Id="rId5" Type="http://schemas.openxmlformats.org/officeDocument/2006/relationships/image" Target="../media/image36.gif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8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7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49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5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5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24" y="514558"/>
            <a:ext cx="11729700" cy="614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/>
          <p:cNvSpPr txBox="1">
            <a:spLocks noChangeArrowheads="1"/>
          </p:cNvSpPr>
          <p:nvPr/>
        </p:nvSpPr>
        <p:spPr bwMode="auto">
          <a:xfrm>
            <a:off x="5587506" y="2481498"/>
            <a:ext cx="5057451" cy="189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Trả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lời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câu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hỏi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theo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tranh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qua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trò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 </a:t>
            </a:r>
            <a:r>
              <a:rPr lang="en-US" altLang="zh-CN" sz="4000" b="1" dirty="0" err="1">
                <a:solidFill>
                  <a:srgbClr val="7030A0"/>
                </a:solidFill>
                <a:latin typeface="UTM Avo"/>
                <a:cs typeface="幼圆"/>
              </a:rPr>
              <a:t>chơi</a:t>
            </a:r>
            <a:r>
              <a:rPr lang="en-US" altLang="zh-CN" sz="4000" b="1" dirty="0">
                <a:solidFill>
                  <a:srgbClr val="7030A0"/>
                </a:solidFill>
                <a:latin typeface="UTM Avo"/>
                <a:cs typeface="幼圆"/>
              </a:rPr>
              <a:t>: </a:t>
            </a:r>
            <a:r>
              <a:rPr lang="en-US" altLang="zh-CN" sz="4000" b="1" dirty="0">
                <a:solidFill>
                  <a:srgbClr val="FF0000"/>
                </a:solidFill>
                <a:latin typeface="UTM Avo"/>
                <a:cs typeface="幼圆"/>
              </a:rPr>
              <a:t>“KÉO CO”</a:t>
            </a:r>
          </a:p>
        </p:txBody>
      </p:sp>
      <p:sp>
        <p:nvSpPr>
          <p:cNvPr id="8200" name="文本框 8199"/>
          <p:cNvSpPr txBox="1">
            <a:spLocks noChangeArrowheads="1"/>
          </p:cNvSpPr>
          <p:nvPr/>
        </p:nvSpPr>
        <p:spPr bwMode="auto">
          <a:xfrm>
            <a:off x="1010595" y="2229357"/>
            <a:ext cx="2915229" cy="7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7875" tIns="23938" rIns="47875" bIns="23938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4813" indent="-15557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22300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71538" indent="-125413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9188" indent="-123825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5763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0335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4907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47988" indent="-123825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zh-CN" sz="4800" b="1">
                <a:solidFill>
                  <a:schemeClr val="accent5">
                    <a:lumMod val="50000"/>
                  </a:schemeClr>
                </a:solidFill>
                <a:latin typeface="+mn-lt"/>
                <a:cs typeface="幼圆"/>
              </a:rPr>
              <a:t>Cùng bạn</a:t>
            </a:r>
            <a:endParaRPr lang="en-US" altLang="zh-CN" sz="4800" b="1" dirty="0">
              <a:solidFill>
                <a:schemeClr val="accent5">
                  <a:lumMod val="50000"/>
                </a:schemeClr>
              </a:solidFill>
              <a:latin typeface="+mn-lt"/>
              <a:cs typeface="幼圆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32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  <p:bldP spid="8200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7 Conector recto">
            <a:extLst>
              <a:ext uri="{FF2B5EF4-FFF2-40B4-BE49-F238E27FC236}">
                <a16:creationId xmlns:a16="http://schemas.microsoft.com/office/drawing/2014/main" id="{C08D4303-DD97-42D0-A0A9-9A979524503C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F2D4FF8-D242-4A94-A65F-5003C6A0D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0" y="386663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9 Imagen">
            <a:extLst>
              <a:ext uri="{FF2B5EF4-FFF2-40B4-BE49-F238E27FC236}">
                <a16:creationId xmlns:a16="http://schemas.microsoft.com/office/drawing/2014/main" id="{ADB29459-4BF5-49B3-A065-099ED5054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637465-9F12-443D-B8BF-49E1D89EAFA5}"/>
              </a:ext>
            </a:extLst>
          </p:cNvPr>
          <p:cNvSpPr/>
          <p:nvPr/>
        </p:nvSpPr>
        <p:spPr>
          <a:xfrm>
            <a:off x="369400" y="2401088"/>
            <a:ext cx="115214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5400" b="1" dirty="0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5400" b="1" err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5400" b="1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“Kéo co”</a:t>
            </a:r>
            <a:endParaRPr lang="en-US" sz="54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Coupe">
            <a:hlinkClick r:id="" action="ppaction://media"/>
            <a:extLst>
              <a:ext uri="{FF2B5EF4-FFF2-40B4-BE49-F238E27FC236}">
                <a16:creationId xmlns:a16="http://schemas.microsoft.com/office/drawing/2014/main" id="{63B08B32-9CB2-42D9-80B8-A9E5B8148A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5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22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7 Conector recto">
            <a:extLst>
              <a:ext uri="{FF2B5EF4-FFF2-40B4-BE49-F238E27FC236}">
                <a16:creationId xmlns:a16="http://schemas.microsoft.com/office/drawing/2014/main" id="{4C306799-64C3-4573-A84A-7A789475D00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BE75C9C-979A-4365-A1B9-0C303CEBDF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54291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9 Imagen">
            <a:extLst>
              <a:ext uri="{FF2B5EF4-FFF2-40B4-BE49-F238E27FC236}">
                <a16:creationId xmlns:a16="http://schemas.microsoft.com/office/drawing/2014/main" id="{9E615E76-374E-486B-9BD0-84407D40A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Coupe">
            <a:hlinkClick r:id="" action="ppaction://media"/>
            <a:extLst>
              <a:ext uri="{FF2B5EF4-FFF2-40B4-BE49-F238E27FC236}">
                <a16:creationId xmlns:a16="http://schemas.microsoft.com/office/drawing/2014/main" id="{A01AD2DB-1B6E-4116-9B05-89B6516A03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45F3548-70A7-4912-A637-4BF29F7F8549}"/>
              </a:ext>
            </a:extLst>
          </p:cNvPr>
          <p:cNvSpPr/>
          <p:nvPr/>
        </p:nvSpPr>
        <p:spPr>
          <a:xfrm>
            <a:off x="211016" y="542919"/>
            <a:ext cx="11980984" cy="3796801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66"/>
                </a:solidFill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000066"/>
              </a:solidFill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kéo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Click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coi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hiệp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75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F29DE7-2F51-49D1-9045-4E78A49C90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376562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E059F1E7-5E76-4F57-B8B5-38BC9C836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B0B3B0E5-4A2C-40F7-8A06-F1C3720263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310990A6-37C6-4BB0-A789-EB540272B54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74135" y="5213684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D3C07732-06D9-43B5-93B6-6FE75E2CC025}"/>
              </a:ext>
            </a:extLst>
          </p:cNvPr>
          <p:cNvSpPr/>
          <p:nvPr/>
        </p:nvSpPr>
        <p:spPr>
          <a:xfrm>
            <a:off x="424478" y="894697"/>
            <a:ext cx="11658600" cy="339261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7FE5A97E-8026-4835-A91F-02EE64B440B9}"/>
              </a:ext>
            </a:extLst>
          </p:cNvPr>
          <p:cNvSpPr/>
          <p:nvPr/>
        </p:nvSpPr>
        <p:spPr>
          <a:xfrm>
            <a:off x="5197793" y="42950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DBA6C7AE-319F-448E-8CA3-6151DFDF515D}"/>
              </a:ext>
            </a:extLst>
          </p:cNvPr>
          <p:cNvSpPr/>
          <p:nvPr/>
        </p:nvSpPr>
        <p:spPr>
          <a:xfrm>
            <a:off x="5736359" y="1115300"/>
            <a:ext cx="6497808" cy="2987311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Sống trong một khu vườn.</a:t>
            </a:r>
            <a:endParaRPr lang="en-US" sz="320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vi-VN" sz="3200">
                <a:solidFill>
                  <a:srgbClr val="002060"/>
                </a:solidFill>
              </a:rPr>
              <a:t>Hoa hồng thấy con vật thân dài loằng ngoằng. Hoa hồng nói khiếp quá. </a:t>
            </a:r>
            <a:endParaRPr lang="vi-VN" sz="3200" dirty="0" err="1">
              <a:solidFill>
                <a:srgbClr val="002060"/>
              </a:solidFill>
            </a:endParaRPr>
          </a:p>
        </p:txBody>
      </p:sp>
      <p:sp>
        <p:nvSpPr>
          <p:cNvPr id="10" name="Oval 176">
            <a:extLst>
              <a:ext uri="{FF2B5EF4-FFF2-40B4-BE49-F238E27FC236}">
                <a16:creationId xmlns:a16="http://schemas.microsoft.com/office/drawing/2014/main" id="{CD3EA348-026F-4DE1-8A27-9C194E469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cxnSp>
        <p:nvCxnSpPr>
          <p:cNvPr id="11" name="7 Conector recto">
            <a:extLst>
              <a:ext uri="{FF2B5EF4-FFF2-40B4-BE49-F238E27FC236}">
                <a16:creationId xmlns:a16="http://schemas.microsoft.com/office/drawing/2014/main" id="{71364F8A-698D-4AFC-94EA-49FB2A4B2A01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ảnh kéo">
            <a:extLst>
              <a:ext uri="{FF2B5EF4-FFF2-40B4-BE49-F238E27FC236}">
                <a16:creationId xmlns:a16="http://schemas.microsoft.com/office/drawing/2014/main" id="{AAFC8A4A-4255-4F55-8F60-40BC309CCB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A955BB43-C5CC-40B1-B388-F64A9AEFA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2" y="41461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954F3EB7-5549-4D21-B319-51B21C038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613E5612-A34C-4AFB-A2A9-AE2E67C81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E2DE8C60-43D3-47A8-8483-A17CBAEBED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22A31BA7-A4DB-431B-B1EE-1B656B32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0DA28B8F-75EB-463C-B7FD-2E791B575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F16E23F6-7A55-48DF-B28D-717D84641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2B38B7AA-A257-4F5D-81B9-1976091C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5C76D604-A19B-44BD-A872-5D84C39E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CC68FF81-40F2-4573-982C-572C67E90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5A92E97-406D-47B8-98B4-082B91297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24FC605-DC3D-4606-B310-D9A3D69BF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02BD4DD7-FDBC-4CDC-9E90-3B079EC7D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39E67B5-84B8-4668-87C7-226AB982B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00F4605C-FFDD-4861-BAF4-5D9060EF2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4ACE53F4-98BD-4262-BCCA-1DE1AFC1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F82E432-3306-41E1-A210-414A4D591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522" y="7956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58651" y="913485"/>
            <a:ext cx="4181703" cy="3453196"/>
            <a:chOff x="192505" y="441637"/>
            <a:chExt cx="4181703" cy="345319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7421" y="3033059"/>
              <a:ext cx="403678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40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287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02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0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728" y="41718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8526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42568" y="1042649"/>
            <a:ext cx="11258266" cy="3225877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804422" y="356849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435265" y="1169106"/>
            <a:ext cx="6298954" cy="2966070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 err="1">
                <a:solidFill>
                  <a:srgbClr val="002060"/>
                </a:solidFill>
              </a:rPr>
              <a:t>Mẹ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đất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giải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thích</a:t>
            </a:r>
            <a:r>
              <a:rPr lang="en-US" sz="2400" dirty="0">
                <a:solidFill>
                  <a:srgbClr val="002060"/>
                </a:solidFill>
              </a:rPr>
              <a:t>: </a:t>
            </a:r>
            <a:r>
              <a:rPr lang="vi-VN" sz="2400" dirty="0">
                <a:solidFill>
                  <a:srgbClr val="002060"/>
                </a:solidFill>
              </a:rPr>
              <a:t>Giun đất là bạn tốt của cây cối, nhờ có anh ấy mà đất tơi xốp rễ cây hút được nước và thức ăn</a:t>
            </a:r>
          </a:p>
          <a:p>
            <a:pPr algn="just">
              <a:defRPr/>
            </a:pPr>
            <a:r>
              <a:rPr lang="vi-VN" sz="2400" dirty="0">
                <a:solidFill>
                  <a:srgbClr val="002060"/>
                </a:solidFill>
              </a:rPr>
              <a:t>Hoa hồng trả lời: nom anh ta sợ 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vi-VN" sz="2400" dirty="0">
                <a:solidFill>
                  <a:srgbClr val="002060"/>
                </a:solidFill>
              </a:rPr>
              <a:t>quá, con chả cần anh ta</a:t>
            </a:r>
          </a:p>
        </p:txBody>
      </p:sp>
      <p:pic>
        <p:nvPicPr>
          <p:cNvPr id="14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74388A3A-664C-4B30-A073-2A4F1EEE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5" name="Picture 115" descr="ALRMCLOK">
            <a:extLst>
              <a:ext uri="{FF2B5EF4-FFF2-40B4-BE49-F238E27FC236}">
                <a16:creationId xmlns:a16="http://schemas.microsoft.com/office/drawing/2014/main" id="{29D3FF2D-F22D-40A9-BF5E-FA08D65B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3949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76">
            <a:extLst>
              <a:ext uri="{FF2B5EF4-FFF2-40B4-BE49-F238E27FC236}">
                <a16:creationId xmlns:a16="http://schemas.microsoft.com/office/drawing/2014/main" id="{062FD42D-1B26-45D0-8E86-16720EEFF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7" name="Oval 176">
            <a:extLst>
              <a:ext uri="{FF2B5EF4-FFF2-40B4-BE49-F238E27FC236}">
                <a16:creationId xmlns:a16="http://schemas.microsoft.com/office/drawing/2014/main" id="{3B094BAE-CF99-4C77-86B0-93F0D8F95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F31C9DC6-58AD-4057-B8A5-CB035A64B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1D944CFB-23A4-4A25-AC72-11D78D65F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1915B119-0D0F-4E5A-A2D6-C249DC0B9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4478AE9B-65C8-4576-B9EC-92A31A214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EE1FB433-5C8E-4470-A3DA-702DE9BAE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D4AB026D-38DD-4466-967F-1A672A8C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3F54214A-BABA-471F-B8EA-365019AC8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F6E527FD-AC7C-4BB3-A263-6072BB2EC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2A6AA6BC-1F84-4ABC-A3C6-E0D0B46C5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3703DD3B-1B3A-4FE9-A165-1485ED5FD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12C21113-FD07-4D8C-869C-C0D072962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78B17057-8CCE-476F-8892-CA9FE026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FC67C6ED-A0FE-41F6-A6C3-0B83E1576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39A9CE7-0E07-4567-98D0-F8755D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7759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550631" y="1063827"/>
            <a:ext cx="3913425" cy="3236783"/>
            <a:chOff x="4251159" y="441637"/>
            <a:chExt cx="391342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843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12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533400" y="969403"/>
            <a:ext cx="11258266" cy="3299690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761407" y="411057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5778674" y="1289274"/>
            <a:ext cx="5988376" cy="2574923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Hoa hồng đu lên cành bưởi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vi-VN" sz="2800" dirty="0">
                <a:solidFill>
                  <a:srgbClr val="002060"/>
                </a:solidFill>
              </a:rPr>
              <a:t>Nó thấy khu vườn thật đẹp</a:t>
            </a:r>
            <a:r>
              <a:rPr lang="en-US" sz="2800" dirty="0">
                <a:solidFill>
                  <a:srgbClr val="002060"/>
                </a:solidFill>
              </a:rPr>
              <a:t>.</a:t>
            </a:r>
            <a:endParaRPr lang="vi-VN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340711" y="1064583"/>
            <a:ext cx="3753855" cy="3236783"/>
            <a:chOff x="8244792" y="441637"/>
            <a:chExt cx="3753855" cy="3236783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86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287453" y="1048793"/>
            <a:ext cx="11767307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956980" y="4187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367867" y="1114916"/>
            <a:ext cx="5856723" cy="32099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  <a:cs typeface="Tahoma" panose="020B0604030504040204" pitchFamily="34" charset="0"/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Tia nắng hút dần dòng nhựa trong hoa hồng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Hoa hồng nói cứu cháu với ông mặt trời ơi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  <a:endParaRPr lang="vi-VN" sz="2400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vi-VN" sz="2400" dirty="0">
                <a:solidFill>
                  <a:srgbClr val="002060"/>
                </a:solidFill>
              </a:rPr>
              <a:t>Ông mặt trời bảo không có mẹ đất cháu sống sao được.</a:t>
            </a: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93285" y="1590519"/>
            <a:ext cx="5774582" cy="2469519"/>
            <a:chOff x="290201" y="4137908"/>
            <a:chExt cx="5774582" cy="246951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4426772" y="4185528"/>
              <a:ext cx="16380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54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102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7 Conector recto">
            <a:extLst>
              <a:ext uri="{FF2B5EF4-FFF2-40B4-BE49-F238E27FC236}">
                <a16:creationId xmlns:a16="http://schemas.microsoft.com/office/drawing/2014/main" id="{9BBF875A-E029-4788-9A72-C92E39498AD3}"/>
              </a:ext>
            </a:extLst>
          </p:cNvPr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E77D4FC-8181-4FC7-B763-C484CC6ED8A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35650" y="34290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ảnh kéo">
            <a:extLst>
              <a:ext uri="{FF2B5EF4-FFF2-40B4-BE49-F238E27FC236}">
                <a16:creationId xmlns:a16="http://schemas.microsoft.com/office/drawing/2014/main" id="{6A1954C6-2B2C-48E0-91B6-EFC88AF59E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Đội B">
            <a:extLst>
              <a:ext uri="{FF2B5EF4-FFF2-40B4-BE49-F238E27FC236}">
                <a16:creationId xmlns:a16="http://schemas.microsoft.com/office/drawing/2014/main" id="{45283AFD-A577-49C8-A2EB-7A252A027A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866909" y="5396069"/>
            <a:ext cx="1325091" cy="1401299"/>
          </a:xfrm>
          <a:prstGeom prst="rect">
            <a:avLst/>
          </a:prstGeom>
        </p:spPr>
      </p:pic>
      <p:pic>
        <p:nvPicPr>
          <p:cNvPr id="5" name="Đội A">
            <a:extLst>
              <a:ext uri="{FF2B5EF4-FFF2-40B4-BE49-F238E27FC236}">
                <a16:creationId xmlns:a16="http://schemas.microsoft.com/office/drawing/2014/main" id="{2ED549C8-D03D-4CE7-96D5-5FAF64DE17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6" name="Nội dung CH">
            <a:extLst>
              <a:ext uri="{FF2B5EF4-FFF2-40B4-BE49-F238E27FC236}">
                <a16:creationId xmlns:a16="http://schemas.microsoft.com/office/drawing/2014/main" id="{35FBB273-4192-47EB-86D7-A065D3BBFEBF}"/>
              </a:ext>
            </a:extLst>
          </p:cNvPr>
          <p:cNvSpPr/>
          <p:nvPr/>
        </p:nvSpPr>
        <p:spPr>
          <a:xfrm>
            <a:off x="449042" y="1128013"/>
            <a:ext cx="11775548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âu hỏi">
            <a:extLst>
              <a:ext uri="{FF2B5EF4-FFF2-40B4-BE49-F238E27FC236}">
                <a16:creationId xmlns:a16="http://schemas.microsoft.com/office/drawing/2014/main" id="{E651E0A6-11E7-4E52-A7D3-34DD55DB048E}"/>
              </a:ext>
            </a:extLst>
          </p:cNvPr>
          <p:cNvSpPr/>
          <p:nvPr/>
        </p:nvSpPr>
        <p:spPr>
          <a:xfrm>
            <a:off x="4686301" y="410252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Đáp án">
            <a:extLst>
              <a:ext uri="{FF2B5EF4-FFF2-40B4-BE49-F238E27FC236}">
                <a16:creationId xmlns:a16="http://schemas.microsoft.com/office/drawing/2014/main" id="{1EDECD27-70C8-41D8-BDD4-39B443FEB5E2}"/>
              </a:ext>
            </a:extLst>
          </p:cNvPr>
          <p:cNvSpPr/>
          <p:nvPr/>
        </p:nvSpPr>
        <p:spPr>
          <a:xfrm>
            <a:off x="6680290" y="1650913"/>
            <a:ext cx="5669203" cy="2095279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cs typeface="Tahoma" panose="020B0604030504040204" pitchFamily="34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cs typeface="Tahoma" panose="020B0604030504040204" pitchFamily="34" charset="0"/>
              </a:rPr>
              <a:t>: 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Hoa hồng tỉnh táo.</a:t>
            </a:r>
          </a:p>
          <a:p>
            <a:pPr>
              <a:defRPr/>
            </a:pPr>
            <a:r>
              <a:rPr lang="en-US" sz="2800">
                <a:solidFill>
                  <a:srgbClr val="002060"/>
                </a:solidFill>
              </a:rPr>
              <a:t>Hối hận xin lỗi mẹ đất và anh giun đất.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Apprehensive_at_Best">
            <a:hlinkClick r:id="" action="ppaction://media"/>
            <a:extLst>
              <a:ext uri="{FF2B5EF4-FFF2-40B4-BE49-F238E27FC236}">
                <a16:creationId xmlns:a16="http://schemas.microsoft.com/office/drawing/2014/main" id="{A03F7CC0-C1E2-4865-BE54-3DDE53826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16" name="Picture 115" descr="ALRMCLOK">
            <a:extLst>
              <a:ext uri="{FF2B5EF4-FFF2-40B4-BE49-F238E27FC236}">
                <a16:creationId xmlns:a16="http://schemas.microsoft.com/office/drawing/2014/main" id="{F30263BB-5F90-410A-BF09-901F3195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439193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76">
            <a:extLst>
              <a:ext uri="{FF2B5EF4-FFF2-40B4-BE49-F238E27FC236}">
                <a16:creationId xmlns:a16="http://schemas.microsoft.com/office/drawing/2014/main" id="{36818788-E207-49B3-AD90-0E3D0732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18" name="Oval 176">
            <a:extLst>
              <a:ext uri="{FF2B5EF4-FFF2-40B4-BE49-F238E27FC236}">
                <a16:creationId xmlns:a16="http://schemas.microsoft.com/office/drawing/2014/main" id="{16651180-3A4E-418C-980E-F14EAA98B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19" name="Oval 176">
            <a:extLst>
              <a:ext uri="{FF2B5EF4-FFF2-40B4-BE49-F238E27FC236}">
                <a16:creationId xmlns:a16="http://schemas.microsoft.com/office/drawing/2014/main" id="{ED275EF7-DC0B-407C-911B-475FC0099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20" name="Oval 176">
            <a:extLst>
              <a:ext uri="{FF2B5EF4-FFF2-40B4-BE49-F238E27FC236}">
                <a16:creationId xmlns:a16="http://schemas.microsoft.com/office/drawing/2014/main" id="{C1A8EAA2-FB71-4EAE-BCE3-1A9FB7D1F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21" name="Oval 176">
            <a:extLst>
              <a:ext uri="{FF2B5EF4-FFF2-40B4-BE49-F238E27FC236}">
                <a16:creationId xmlns:a16="http://schemas.microsoft.com/office/drawing/2014/main" id="{E7266317-A4A2-4A2F-BFED-732D3B7E9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22" name="Oval 176">
            <a:extLst>
              <a:ext uri="{FF2B5EF4-FFF2-40B4-BE49-F238E27FC236}">
                <a16:creationId xmlns:a16="http://schemas.microsoft.com/office/drawing/2014/main" id="{CB8C6DC9-6E42-4651-971B-9430C398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23" name="Oval 176">
            <a:extLst>
              <a:ext uri="{FF2B5EF4-FFF2-40B4-BE49-F238E27FC236}">
                <a16:creationId xmlns:a16="http://schemas.microsoft.com/office/drawing/2014/main" id="{26EC7F71-5147-4E1B-A9A5-930536C5F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24" name="Oval 176">
            <a:extLst>
              <a:ext uri="{FF2B5EF4-FFF2-40B4-BE49-F238E27FC236}">
                <a16:creationId xmlns:a16="http://schemas.microsoft.com/office/drawing/2014/main" id="{D36137C6-960B-46D5-8426-F5D92A157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25" name="Oval 176">
            <a:extLst>
              <a:ext uri="{FF2B5EF4-FFF2-40B4-BE49-F238E27FC236}">
                <a16:creationId xmlns:a16="http://schemas.microsoft.com/office/drawing/2014/main" id="{6E2A9B4D-18E5-4397-AA38-633ACDC43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26" name="Oval 176">
            <a:extLst>
              <a:ext uri="{FF2B5EF4-FFF2-40B4-BE49-F238E27FC236}">
                <a16:creationId xmlns:a16="http://schemas.microsoft.com/office/drawing/2014/main" id="{060B59DB-9035-4B43-91EC-F04F0CF50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27" name="Oval 176">
            <a:extLst>
              <a:ext uri="{FF2B5EF4-FFF2-40B4-BE49-F238E27FC236}">
                <a16:creationId xmlns:a16="http://schemas.microsoft.com/office/drawing/2014/main" id="{A51CB019-A076-4FCC-B419-846484478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28" name="Oval 176">
            <a:extLst>
              <a:ext uri="{FF2B5EF4-FFF2-40B4-BE49-F238E27FC236}">
                <a16:creationId xmlns:a16="http://schemas.microsoft.com/office/drawing/2014/main" id="{8ECD6E05-DD5B-4D5D-9D83-8D9CE806E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9D493A16-9C4F-42A6-8ED8-B7ED28B83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72F4C7EA-B67E-4E2B-8DEF-3B5FA73D8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A70EBCC2-2F78-4243-ADE0-1557A3C24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24E6BB91-8854-4BBB-95AC-11B4C91AE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54" y="8201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593285" y="1659195"/>
            <a:ext cx="5866302" cy="2630535"/>
            <a:chOff x="6768920" y="4137908"/>
            <a:chExt cx="5215218" cy="263053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8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0685575" y="4183120"/>
              <a:ext cx="12985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64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163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9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2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ành tinh song - Vần thơ bài hát - Giáo dục mầm non - Planets Song For Toddlers - Educational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09432"/>
            <a:ext cx="12192000" cy="644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0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7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3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2720489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462594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88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778</Words>
  <Application>Microsoft Office PowerPoint</Application>
  <PresentationFormat>Widescreen</PresentationFormat>
  <Paragraphs>167</Paragraphs>
  <Slides>34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等线</vt:lpstr>
      <vt:lpstr>.VnBlack</vt:lpstr>
      <vt:lpstr>Arial</vt:lpstr>
      <vt:lpstr>Calibri</vt:lpstr>
      <vt:lpstr>Tahoma</vt:lpstr>
      <vt:lpstr>UTM Avo</vt:lpstr>
      <vt:lpstr>Wingdings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57</cp:revision>
  <dcterms:created xsi:type="dcterms:W3CDTF">2021-12-19T16:42:59Z</dcterms:created>
  <dcterms:modified xsi:type="dcterms:W3CDTF">2022-03-23T12:16:03Z</dcterms:modified>
</cp:coreProperties>
</file>