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83" r:id="rId2"/>
    <p:sldId id="466" r:id="rId3"/>
    <p:sldId id="535" r:id="rId4"/>
    <p:sldId id="471" r:id="rId5"/>
    <p:sldId id="538" r:id="rId6"/>
    <p:sldId id="472" r:id="rId7"/>
    <p:sldId id="539" r:id="rId8"/>
    <p:sldId id="540" r:id="rId9"/>
    <p:sldId id="485" r:id="rId10"/>
    <p:sldId id="506" r:id="rId11"/>
    <p:sldId id="264" r:id="rId12"/>
    <p:sldId id="256" r:id="rId13"/>
    <p:sldId id="257" r:id="rId14"/>
    <p:sldId id="265" r:id="rId15"/>
    <p:sldId id="266" r:id="rId16"/>
    <p:sldId id="544" r:id="rId17"/>
    <p:sldId id="268" r:id="rId18"/>
    <p:sldId id="530" r:id="rId19"/>
    <p:sldId id="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5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5634-E972-45D7-847B-9E42808623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4FAD-FB35-4DBE-8399-3EC59FAF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D1116-2EEE-48BB-8511-59D291E5D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5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2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4.xml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17" Type="http://schemas.openxmlformats.org/officeDocument/2006/relationships/slide" Target="slide18.xml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16.xml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30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84809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61: Phép cộng dạng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25 + 4, 25 + 40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3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25 + 4,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05343" y="3629891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74875" y="419749"/>
            <a:ext cx="8940800" cy="1076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VƯỢT CHƯỚNG NGẠI VẬT!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2536826"/>
            <a:ext cx="314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LUẬT CHƠI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914654" y="1570406"/>
            <a:ext cx="9042400" cy="335906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màn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nhấn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lái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nhấn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ra.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phía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Arial" charset="0"/>
              </a:rPr>
              <a:t>.</a:t>
            </a:r>
          </a:p>
        </p:txBody>
      </p:sp>
      <p:pic>
        <p:nvPicPr>
          <p:cNvPr id="30725" name="Picture 6" descr="logodan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1" y="4705350"/>
            <a:ext cx="1866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logodan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3" y="5141913"/>
            <a:ext cx="1492249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9" descr="e-bloemen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68" y="5697538"/>
            <a:ext cx="46270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9" descr="e-bloemen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697538"/>
            <a:ext cx="46270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7" descr="Blume90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003800"/>
            <a:ext cx="2387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13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thảm cỏ nhân tạ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2764"/>
          <a:stretch/>
        </p:blipFill>
        <p:spPr bwMode="auto">
          <a:xfrm>
            <a:off x="14221" y="431333"/>
            <a:ext cx="12163491" cy="64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UONG D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926"/>
            <a:ext cx="12514998" cy="6451552"/>
          </a:xfrm>
          <a:prstGeom prst="rect">
            <a:avLst/>
          </a:prstGeom>
        </p:spPr>
      </p:pic>
      <p:pic>
        <p:nvPicPr>
          <p:cNvPr id="5" name="NGUOI D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20" y="5653799"/>
            <a:ext cx="1002648" cy="921223"/>
          </a:xfrm>
          <a:prstGeom prst="rect">
            <a:avLst/>
          </a:prstGeom>
        </p:spPr>
      </p:pic>
      <p:pic>
        <p:nvPicPr>
          <p:cNvPr id="7" name="WI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77" y="692885"/>
            <a:ext cx="2036769" cy="2036769"/>
          </a:xfrm>
          <a:prstGeom prst="rect">
            <a:avLst/>
          </a:prstGeom>
        </p:spPr>
      </p:pic>
      <p:pic>
        <p:nvPicPr>
          <p:cNvPr id="8" name="HOI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29" y="3768702"/>
            <a:ext cx="1319969" cy="1195338"/>
          </a:xfrm>
          <a:prstGeom prst="rect">
            <a:avLst/>
          </a:prstGeom>
        </p:spPr>
      </p:pic>
      <p:pic>
        <p:nvPicPr>
          <p:cNvPr id="9" name="HOI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22" y="772000"/>
            <a:ext cx="1319969" cy="1195338"/>
          </a:xfrm>
          <a:prstGeom prst="rect">
            <a:avLst/>
          </a:prstGeom>
        </p:spPr>
      </p:pic>
      <p:pic>
        <p:nvPicPr>
          <p:cNvPr id="10" name="HOI 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08" y="3901031"/>
            <a:ext cx="1319969" cy="1195338"/>
          </a:xfrm>
          <a:prstGeom prst="rect">
            <a:avLst/>
          </a:prstGeom>
        </p:spPr>
      </p:pic>
      <p:pic>
        <p:nvPicPr>
          <p:cNvPr id="11" name="HOI 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17" y="5239244"/>
            <a:ext cx="1319969" cy="1195338"/>
          </a:xfrm>
          <a:prstGeom prst="rect">
            <a:avLst/>
          </a:prstGeom>
        </p:spPr>
      </p:pic>
      <p:pic>
        <p:nvPicPr>
          <p:cNvPr id="12" name="HOI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50" y="1303503"/>
            <a:ext cx="1319969" cy="1195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2195" y="-105144"/>
            <a:ext cx="53944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VƯỢT CHƯỚNG NGẠI VẬT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18978D30-5888-4BD2-8BB9-24903E9B8A95}"/>
              </a:ext>
            </a:extLst>
          </p:cNvPr>
          <p:cNvGrpSpPr/>
          <p:nvPr/>
        </p:nvGrpSpPr>
        <p:grpSpPr>
          <a:xfrm>
            <a:off x="10497487" y="6142413"/>
            <a:ext cx="1709792" cy="718923"/>
            <a:chOff x="10465320" y="319703"/>
            <a:chExt cx="1709792" cy="718923"/>
          </a:xfrm>
        </p:grpSpPr>
        <p:pic>
          <p:nvPicPr>
            <p:cNvPr id="14" name="Picture 2" descr="C:\Users\ADMIN\Desktop\Tai nguyen thiet ke tro choi\Bảng gỗ\Picture1 (2).png">
              <a:hlinkClick r:id="rId17" action="ppaction://hlinksldjump"/>
              <a:extLst>
                <a:ext uri="{FF2B5EF4-FFF2-40B4-BE49-F238E27FC236}">
                  <a16:creationId xmlns:a16="http://schemas.microsoft.com/office/drawing/2014/main" id="{BEE27672-9642-4BE0-906A-E02CE6392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20" y="319703"/>
              <a:ext cx="1691103" cy="71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Hộp Văn bản 14">
              <a:hlinkClick r:id="rId17" action="ppaction://hlinksldjump"/>
              <a:extLst>
                <a:ext uri="{FF2B5EF4-FFF2-40B4-BE49-F238E27FC236}">
                  <a16:creationId xmlns:a16="http://schemas.microsoft.com/office/drawing/2014/main" id="{EAC6D3AA-30F7-4660-8ADA-0E7BFD1E4988}"/>
                </a:ext>
              </a:extLst>
            </p:cNvPr>
            <p:cNvSpPr txBox="1"/>
            <p:nvPr/>
          </p:nvSpPr>
          <p:spPr>
            <a:xfrm>
              <a:off x="10723034" y="497636"/>
              <a:ext cx="1452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KẾT THÚC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9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394E-7 4.81481E-6 L 0.09587 4.81481E-6 L 0.13013 -0.08172 L 0.1739 -0.135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8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7 -0.13519 L 0.26339 -0.16945 L 0.30481 -0.21575 L 0.32357 -0.32709 L 0.31393 -0.44792 L 0.31184 -0.56505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8" y="-215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84 -0.56505 L 0.26338 -0.66736 L 0.19773 -0.72037 L 0.11527 -0.69769 L 0.07893 -0.59977 L 0.08701 -0.45811 L 0.09756 -0.44468 L 0.13169 -0.38148 L 0.26234 -0.34885 L 0.4025 -0.34375 L 0.5084 -0.35116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" y="32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4 -0.35116 L 0.63866 -0.347 L 0.78703 -0.35116 L 0.88043 -0.34491 L 0.87769 -0.2632 L 0.85737 -0.17246 L 0.84578 -0.16806 L 0.68855 -0.14144 L 0.64882 -0.0463 L 0.64635 -0.02663 L 0.61574 0.02199 L 0.5058 0.04212 L 0.46386 0.00208 " pathEditMode="relative" rAng="0" ptsTypes="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4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86 -0.03288 L 0.45721 -0.11922 L 0.45721 -0.13866 L 0.45825 -0.42061 L 0.45943 -0.44213 L 0.455 -0.61436 C 0.45852 -0.63264 0.45604 -0.62709 0.45943 -0.63357 L 0.50306 -0.69815 C 0.50567 -0.70186 0.50814 -0.70579 0.51088 -0.70903 C 0.51231 -0.71065 0.51544 -0.71343 0.51544 -0.7132 L 0.58018 -0.72385 L 0.59021 -0.71551 L 0.65403 -0.62292 L 0.66641 -0.52176 L 0.70562 -0.49399 " pathEditMode="relative" rAng="0" ptsTypes="AAAAAAAAAAAAA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5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91 -0.49329 L 0.87977 -0.503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5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26952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411930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012405" y="2623550"/>
            <a:ext cx="416718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476" y="1466761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34 + 5 =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017943" y="3615752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89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4012405" y="4564643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39</a:t>
            </a:r>
          </a:p>
        </p:txBody>
      </p:sp>
      <p:pic>
        <p:nvPicPr>
          <p:cNvPr id="14" name="Picture 5" descr="C:\Users\ADMIN\Desktop\Tai nguyen thiet ke tro choi\Bảng gỗ\tro ve.png">
            <a:hlinkClick r:id="rId5" action="ppaction://hlinksldjump"/>
            <a:extLst>
              <a:ext uri="{FF2B5EF4-FFF2-40B4-BE49-F238E27FC236}">
                <a16:creationId xmlns:a16="http://schemas.microsoft.com/office/drawing/2014/main" id="{A94CAE31-8B81-41B4-AF4C-96052E22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4" y="611278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"/>
            <a:ext cx="12192000" cy="6384077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511249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75" y="1951023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52 + 4 =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1488568" y="3399412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92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6609210" y="3374477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56</a:t>
            </a:r>
          </a:p>
        </p:txBody>
      </p:sp>
      <p:pic>
        <p:nvPicPr>
          <p:cNvPr id="14" name="Picture 5" descr="C:\Users\ADMIN\Desktop\Tai nguyen thiet ke tro choi\Bảng gỗ\tro ve.png">
            <a:hlinkClick r:id="rId5" action="ppaction://hlinksldjump"/>
            <a:extLst>
              <a:ext uri="{FF2B5EF4-FFF2-40B4-BE49-F238E27FC236}">
                <a16:creationId xmlns:a16="http://schemas.microsoft.com/office/drawing/2014/main" id="{95B2DD80-9D73-4E7A-A99A-CAF30DEA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12652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04093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199813" y="4743371"/>
            <a:ext cx="416718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476" y="1517558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+ 32 =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199813" y="3677944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82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4167226" y="2653733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37</a:t>
            </a:r>
          </a:p>
        </p:txBody>
      </p:sp>
      <p:pic>
        <p:nvPicPr>
          <p:cNvPr id="14" name="Picture 5" descr="C:\Users\ADMIN\Desktop\Tai nguyen thiet ke tro choi\Bảng gỗ\tro ve.png">
            <a:hlinkClick r:id="rId5" action="ppaction://hlinksldjump"/>
            <a:extLst>
              <a:ext uri="{FF2B5EF4-FFF2-40B4-BE49-F238E27FC236}">
                <a16:creationId xmlns:a16="http://schemas.microsoft.com/office/drawing/2014/main" id="{DC759AC6-763E-4F6E-9DE7-58CBD304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"/>
            <a:ext cx="12192000" cy="6369789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5091750" y="1583969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40" y="500063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64" y="1590004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42 + 23 =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3862933" y="2618390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74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3857394" y="3680769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65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857394" y="4653423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56</a:t>
            </a:r>
          </a:p>
        </p:txBody>
      </p:sp>
      <p:pic>
        <p:nvPicPr>
          <p:cNvPr id="14" name="Picture 5" descr="C:\Users\ADMIN\Desktop\Tai nguyen thiet ke tro choi\Bảng gỗ\tro ve.png">
            <a:hlinkClick r:id="rId5" action="ppaction://hlinksldjump"/>
            <a:extLst>
              <a:ext uri="{FF2B5EF4-FFF2-40B4-BE49-F238E27FC236}">
                <a16:creationId xmlns:a16="http://schemas.microsoft.com/office/drawing/2014/main" id="{FF6C068C-772E-4669-805E-580F3D0F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29" y="6083222"/>
            <a:ext cx="1371600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45"/>
            <a:ext cx="12192000" cy="6426507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461099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104416" y="3889576"/>
            <a:ext cx="2989638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72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257" y="1429878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 + 12 =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789507" y="3889576"/>
            <a:ext cx="2985665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78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8568647" y="3889577"/>
            <a:ext cx="298963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68</a:t>
            </a:r>
          </a:p>
        </p:txBody>
      </p:sp>
      <p:pic>
        <p:nvPicPr>
          <p:cNvPr id="14" name="Picture 5" descr="C:\Users\ADMIN\Desktop\Tai nguyen thiet ke tro choi\Bảng gỗ\tro ve.png">
            <a:hlinkClick r:id="rId5" action="ppaction://hlinksldjump"/>
            <a:extLst>
              <a:ext uri="{FF2B5EF4-FFF2-40B4-BE49-F238E27FC236}">
                <a16:creationId xmlns:a16="http://schemas.microsoft.com/office/drawing/2014/main" id="{56175D1D-675B-4E7D-B5E3-DD111AD0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36818" y="3198583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25 + 4">
            <a:hlinkClick r:id="" action="ppaction://media"/>
            <a:extLst>
              <a:ext uri="{FF2B5EF4-FFF2-40B4-BE49-F238E27FC236}">
                <a16:creationId xmlns:a16="http://schemas.microsoft.com/office/drawing/2014/main" id="{296695D1-E672-42F0-B9F3-C45AC0F244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3281"/>
          <a:stretch/>
        </p:blipFill>
        <p:spPr>
          <a:xfrm>
            <a:off x="1205346" y="1105725"/>
            <a:ext cx="10349346" cy="50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087735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295707" y="310667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319715" y="887941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75273" y="37465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531080" y="1510894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256213" y="5130912"/>
            <a:ext cx="3626530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 25 + 4 = 29 </a:t>
            </a: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346" y="342900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50743" y="722536"/>
            <a:ext cx="1303180" cy="937052"/>
            <a:chOff x="512285" y="604864"/>
            <a:chExt cx="16030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12285" y="80983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41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 5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49776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0059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03424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7744" y="722536"/>
            <a:ext cx="1176179" cy="937052"/>
            <a:chOff x="668507" y="604864"/>
            <a:chExt cx="1446780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8507" y="792790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577163" y="3996253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809268" y="3990907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53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6216363" y="3990907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8556350" y="3939591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081788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11260" y="52012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6741526" y="516750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9075907" y="51399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7012F1-849F-4AFD-BC69-1D119DAB9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125" y="2259791"/>
            <a:ext cx="9647748" cy="15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388</Words>
  <Application>Microsoft Office PowerPoint</Application>
  <PresentationFormat>Widescreen</PresentationFormat>
  <Paragraphs>100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UTM Avo</vt:lpstr>
      <vt:lpstr>2_Office Theme</vt:lpstr>
      <vt:lpstr>Tuần 28 Bài 61: Phép cộng dạng  25 + 4, 25 + 40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28</cp:revision>
  <dcterms:created xsi:type="dcterms:W3CDTF">2022-02-07T10:49:25Z</dcterms:created>
  <dcterms:modified xsi:type="dcterms:W3CDTF">2022-03-15T08:29:34Z</dcterms:modified>
</cp:coreProperties>
</file>