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72" r:id="rId3"/>
    <p:sldId id="536" r:id="rId4"/>
    <p:sldId id="537" r:id="rId5"/>
    <p:sldId id="552" r:id="rId6"/>
    <p:sldId id="541" r:id="rId7"/>
    <p:sldId id="542" r:id="rId8"/>
    <p:sldId id="545" r:id="rId9"/>
    <p:sldId id="544" r:id="rId10"/>
    <p:sldId id="547" r:id="rId11"/>
    <p:sldId id="548" r:id="rId12"/>
    <p:sldId id="553" r:id="rId13"/>
    <p:sldId id="538" r:id="rId14"/>
    <p:sldId id="485" r:id="rId15"/>
    <p:sldId id="506" r:id="rId16"/>
    <p:sldId id="530" r:id="rId17"/>
    <p:sldId id="5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45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4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32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19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6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67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68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5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8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3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3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17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gif"/><Relationship Id="rId11" Type="http://schemas.openxmlformats.org/officeDocument/2006/relationships/image" Target="../media/image41.gif"/><Relationship Id="rId5" Type="http://schemas.openxmlformats.org/officeDocument/2006/relationships/image" Target="../media/image37.gif"/><Relationship Id="rId10" Type="http://schemas.openxmlformats.org/officeDocument/2006/relationships/image" Target="../media/image20.gif"/><Relationship Id="rId4" Type="http://schemas.openxmlformats.org/officeDocument/2006/relationships/image" Target="../media/image36.gif"/><Relationship Id="rId9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0" Type="http://schemas.openxmlformats.org/officeDocument/2006/relationships/image" Target="../media/image20.gif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0" Type="http://schemas.openxmlformats.org/officeDocument/2006/relationships/image" Target="../media/image20.gif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0" Type="http://schemas.openxmlformats.org/officeDocument/2006/relationships/image" Target="../media/image20.gif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60: Phép cộng dạng 25 + 14 – Tiết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C4F97E1D-57EE-488B-8649-9BC7EE528F50}"/>
              </a:ext>
            </a:extLst>
          </p:cNvPr>
          <p:cNvGrpSpPr/>
          <p:nvPr/>
        </p:nvGrpSpPr>
        <p:grpSpPr>
          <a:xfrm>
            <a:off x="1" y="594815"/>
            <a:ext cx="7538875" cy="1933576"/>
            <a:chOff x="0" y="41007"/>
            <a:chExt cx="8283132" cy="2487384"/>
          </a:xfrm>
        </p:grpSpPr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D17B3702-9C87-4B6E-8148-B5A3E379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30C53AA1-8503-4736-872F-950F3C56DED5}"/>
                </a:ext>
              </a:extLst>
            </p:cNvPr>
            <p:cNvSpPr txBox="1"/>
            <p:nvPr/>
          </p:nvSpPr>
          <p:spPr>
            <a:xfrm>
              <a:off x="2098478" y="722436"/>
              <a:ext cx="6184654" cy="170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33 + 54 =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D0171351-5F10-4DCA-9253-DDBB5343C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AA9E83A-B310-466F-8235-F2E00486D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1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4721BC7F-679F-4C10-9F80-989AAB92D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0AEA9787-4FE5-4CB8-A2FE-CB1003E5F6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E472BF0-1FEB-44FB-BD8E-37E91638B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4" name="Group 15">
            <a:extLst>
              <a:ext uri="{FF2B5EF4-FFF2-40B4-BE49-F238E27FC236}">
                <a16:creationId xmlns:a16="http://schemas.microsoft.com/office/drawing/2014/main" id="{9061BAFE-16FF-4490-8B97-239A3669DAFD}"/>
              </a:ext>
            </a:extLst>
          </p:cNvPr>
          <p:cNvGrpSpPr/>
          <p:nvPr/>
        </p:nvGrpSpPr>
        <p:grpSpPr>
          <a:xfrm>
            <a:off x="7353171" y="356960"/>
            <a:ext cx="5484986" cy="3535603"/>
            <a:chOff x="7653005" y="-60537"/>
            <a:chExt cx="5116916" cy="2633421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62D18120-C945-4D31-B3C9-F18DE346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2"/>
            <a:stretch/>
          </p:blipFill>
          <p:spPr>
            <a:xfrm rot="225210">
              <a:off x="7653005" y="-60537"/>
              <a:ext cx="4470596" cy="2633421"/>
            </a:xfrm>
            <a:prstGeom prst="rect">
              <a:avLst/>
            </a:prstGeom>
          </p:spPr>
        </p:pic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96F6AAE7-49F6-480D-BCE5-E59AB6FC8423}"/>
                </a:ext>
              </a:extLst>
            </p:cNvPr>
            <p:cNvSpPr txBox="1"/>
            <p:nvPr/>
          </p:nvSpPr>
          <p:spPr>
            <a:xfrm>
              <a:off x="9019096" y="157097"/>
              <a:ext cx="3750825" cy="52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87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225EED-596E-4A51-8F5B-63C7B4E2D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321" y="3372944"/>
            <a:ext cx="3594177" cy="247363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468FB2-636F-47FA-A2DD-D20622C713B2}"/>
              </a:ext>
            </a:extLst>
          </p:cNvPr>
          <p:cNvSpPr/>
          <p:nvPr/>
        </p:nvSpPr>
        <p:spPr>
          <a:xfrm>
            <a:off x="0" y="6303510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19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B023B9C7-E688-407C-8605-04F3E4847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6564798C-CD92-43BA-A091-434422F922FB}"/>
              </a:ext>
            </a:extLst>
          </p:cNvPr>
          <p:cNvGrpSpPr/>
          <p:nvPr/>
        </p:nvGrpSpPr>
        <p:grpSpPr>
          <a:xfrm>
            <a:off x="6888015" y="2096047"/>
            <a:ext cx="9535764" cy="5200258"/>
            <a:chOff x="4241724" y="2966967"/>
            <a:chExt cx="7952523" cy="38982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AAE5B7-CB7F-490A-A395-A75C71BA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02FFDAF7-3799-4955-930F-D3F6C7108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6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01111 L -0.33451 0.0152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7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-2.22222E-6 C 0.02461 -0.08102 0.07813 -0.2493 0.14232 -0.24977 C 0.2004 -0.24375 0.24428 -0.06065 0.25 -2.22222E-6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1E2522-9F5B-4AF0-ADD5-40EAB2B6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8" y="418951"/>
            <a:ext cx="12198878" cy="6439049"/>
          </a:xfrm>
          <a:prstGeom prst="rect">
            <a:avLst/>
          </a:prstGeom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A3CFAAB5-EAA0-41E6-91B0-766670C5CBD3}"/>
              </a:ext>
            </a:extLst>
          </p:cNvPr>
          <p:cNvSpPr/>
          <p:nvPr/>
        </p:nvSpPr>
        <p:spPr>
          <a:xfrm>
            <a:off x="-27096" y="5270059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3CD03F3-12D3-46DF-A7CE-592AF76A8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890" y="2623422"/>
            <a:ext cx="337723" cy="3167604"/>
          </a:xfrm>
          <a:prstGeom prst="rect">
            <a:avLst/>
          </a:prstGeom>
        </p:spPr>
      </p:pic>
      <p:pic>
        <p:nvPicPr>
          <p:cNvPr id="7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2612D6B-95E0-408B-A122-B4EE651B7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2040008"/>
            <a:ext cx="306661" cy="28762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2226C25-1004-46AF-A692-DFA652B20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22" y="1635506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B4213246-3BCE-426A-9A05-71C2AF1FD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04" y="1493357"/>
            <a:ext cx="2098788" cy="511276"/>
          </a:xfrm>
          <a:prstGeom prst="rect">
            <a:avLst/>
          </a:prstGeom>
        </p:spPr>
      </p:pic>
      <p:pic>
        <p:nvPicPr>
          <p:cNvPr id="10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BCA1904D-DEE3-483F-B91A-D04452ACC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3" y="2106109"/>
            <a:ext cx="561620" cy="948396"/>
          </a:xfrm>
          <a:prstGeom prst="rect">
            <a:avLst/>
          </a:prstGeom>
        </p:spPr>
      </p:pic>
      <p:pic>
        <p:nvPicPr>
          <p:cNvPr id="11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3799510A-E3EF-409C-A2B8-315297036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95" y="3478139"/>
            <a:ext cx="1237951" cy="832803"/>
          </a:xfrm>
          <a:prstGeom prst="rect">
            <a:avLst/>
          </a:prstGeom>
        </p:spPr>
      </p:pic>
      <p:sp>
        <p:nvSpPr>
          <p:cNvPr id="12" name="Speech Bubble: Oval 37">
            <a:extLst>
              <a:ext uri="{FF2B5EF4-FFF2-40B4-BE49-F238E27FC236}">
                <a16:creationId xmlns:a16="http://schemas.microsoft.com/office/drawing/2014/main" id="{8469DF12-CBEA-42C5-970B-E902E5742B92}"/>
              </a:ext>
            </a:extLst>
          </p:cNvPr>
          <p:cNvSpPr/>
          <p:nvPr/>
        </p:nvSpPr>
        <p:spPr>
          <a:xfrm>
            <a:off x="5472362" y="596819"/>
            <a:ext cx="5641266" cy="1829163"/>
          </a:xfrm>
          <a:prstGeom prst="wedgeEllipseCallout">
            <a:avLst/>
          </a:prstGeom>
          <a:solidFill>
            <a:sysClr val="window" lastClr="FFFFFF">
              <a:alpha val="42000"/>
            </a:sys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kumimoji="0" lang="vi-VN" sz="28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n các bạn thật nhiều!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Các bạn giỏi quá đi!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9FECC4E8-0D20-4BDE-8AEF-E6E06D94A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0" y="5505574"/>
            <a:ext cx="1626196" cy="755606"/>
          </a:xfrm>
          <a:prstGeom prst="rect">
            <a:avLst/>
          </a:prstGeom>
        </p:spPr>
      </p:pic>
      <p:pic>
        <p:nvPicPr>
          <p:cNvPr id="14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68928AC-0FCE-476A-8312-4BEC00DF9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210" y="2261609"/>
            <a:ext cx="3787525" cy="3067071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6DB30922-4128-41D8-81ED-245586BB3C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485" y="816183"/>
            <a:ext cx="5894271" cy="4056645"/>
          </a:xfrm>
          <a:prstGeom prst="rect">
            <a:avLst/>
          </a:prstGeom>
        </p:spPr>
      </p:pic>
      <p:pic>
        <p:nvPicPr>
          <p:cNvPr id="16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20876FB6-3803-43AF-8B04-2E73624EE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65" y="1694152"/>
            <a:ext cx="6596482" cy="5341716"/>
          </a:xfrm>
          <a:prstGeom prst="rect">
            <a:avLst/>
          </a:prstGeom>
        </p:spPr>
      </p:pic>
      <p:pic>
        <p:nvPicPr>
          <p:cNvPr id="17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86AC93C8-957F-4272-9D23-19032F6450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45" y="5289630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0554360A-6837-499D-B06F-3551E78DC6B0}"/>
              </a:ext>
            </a:extLst>
          </p:cNvPr>
          <p:cNvGrpSpPr/>
          <p:nvPr/>
        </p:nvGrpSpPr>
        <p:grpSpPr>
          <a:xfrm>
            <a:off x="776587" y="722536"/>
            <a:ext cx="1177336" cy="937052"/>
            <a:chOff x="667083" y="604864"/>
            <a:chExt cx="1448204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697BEE22-957C-4A9D-B8B2-A1C70D7BD7E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FDBA0071-CCA2-4F32-B9AF-59DDB172F386}"/>
                </a:ext>
              </a:extLst>
            </p:cNvPr>
            <p:cNvSpPr/>
            <p:nvPr/>
          </p:nvSpPr>
          <p:spPr>
            <a:xfrm>
              <a:off x="667083" y="807992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CA0934A-475C-45F0-B4FC-210BF4135F14}"/>
              </a:ext>
            </a:extLst>
          </p:cNvPr>
          <p:cNvSpPr/>
          <p:nvPr/>
        </p:nvSpPr>
        <p:spPr>
          <a:xfrm>
            <a:off x="1953924" y="851488"/>
            <a:ext cx="920115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1299C43F-E277-4D39-9297-EEEFED8F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B69D9E2-0BBB-4CB5-B2A1-FA31DFDB6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1138"/>
          <a:stretch/>
        </p:blipFill>
        <p:spPr>
          <a:xfrm>
            <a:off x="1402118" y="4767963"/>
            <a:ext cx="9201150" cy="188957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9AE8DA8-F28B-4103-82AC-A5A6C337B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3543" b="54770"/>
          <a:stretch/>
        </p:blipFill>
        <p:spPr>
          <a:xfrm>
            <a:off x="1427636" y="1998114"/>
            <a:ext cx="2136051" cy="153479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E85B8BC-4758-49E4-BC08-7BC4B386F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457" r="48548" b="54770"/>
          <a:stretch/>
        </p:blipFill>
        <p:spPr>
          <a:xfrm>
            <a:off x="3861988" y="1998114"/>
            <a:ext cx="2018034" cy="153479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ABB0C88-C672-45AC-9998-6ACA8A330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915" r="22090" b="54770"/>
          <a:stretch/>
        </p:blipFill>
        <p:spPr>
          <a:xfrm>
            <a:off x="6296340" y="1998114"/>
            <a:ext cx="2018034" cy="153479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853687B-1DC6-46D3-8132-797051B4D8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9371" b="54770"/>
          <a:stretch/>
        </p:blipFill>
        <p:spPr>
          <a:xfrm>
            <a:off x="8730692" y="1998114"/>
            <a:ext cx="1665505" cy="15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3 -7.40741E-7 C -0.0043 -7.40741E-7 -0.00586 0.0669 -0.00586 0.1213 L -0.00586 0.2432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21836 0.243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8099 0.245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9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1588 -7.40741E-7 C 0.02292 -7.40741E-7 0.03191 0.06852 0.03191 0.12431 L 0.03191 0.2493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717688" y="722536"/>
            <a:ext cx="1190693" cy="937052"/>
            <a:chOff x="650654" y="604864"/>
            <a:chExt cx="1464633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50654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908381" y="745736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1A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24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1B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21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68A6AC4-9842-4086-B479-FB79B4478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923" y="2024324"/>
            <a:ext cx="5010268" cy="4553531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908381" y="1181868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6193786" y="4947124"/>
            <a:ext cx="5605510" cy="738857"/>
            <a:chOff x="6170854" y="4963271"/>
            <a:chExt cx="5605510" cy="73885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170854" y="5087766"/>
              <a:ext cx="5605510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trồng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10256402" y="4963271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08173" y="35223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277637" y="36053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83428" y="358259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94404" y="35973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10348471" y="496169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10254549" y="495045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91050" y="3067651"/>
            <a:ext cx="4880508" cy="1410871"/>
          </a:xfrm>
          <a:prstGeom prst="cloudCallout">
            <a:avLst>
              <a:gd name="adj1" fmla="val -25294"/>
              <a:gd name="adj2" fmla="val 7690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91380" y="754847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00873" y="754847"/>
            <a:ext cx="11020028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25 + 14,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4995688" y="342178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29464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9372" y="722536"/>
            <a:ext cx="1174551" cy="937052"/>
            <a:chOff x="670508" y="604864"/>
            <a:chExt cx="14447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70508" y="819325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21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53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59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57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88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85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29444A8-215B-4F58-940C-813CBCD64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392" y="2113380"/>
            <a:ext cx="8872401" cy="14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0554360A-6837-499D-B06F-3551E78DC6B0}"/>
              </a:ext>
            </a:extLst>
          </p:cNvPr>
          <p:cNvGrpSpPr/>
          <p:nvPr/>
        </p:nvGrpSpPr>
        <p:grpSpPr>
          <a:xfrm>
            <a:off x="786814" y="722536"/>
            <a:ext cx="1167109" cy="937052"/>
            <a:chOff x="679662" y="604864"/>
            <a:chExt cx="1435625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697BEE22-957C-4A9D-B8B2-A1C70D7BD7E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FDBA0071-CCA2-4F32-B9AF-59DDB172F386}"/>
                </a:ext>
              </a:extLst>
            </p:cNvPr>
            <p:cNvSpPr/>
            <p:nvPr/>
          </p:nvSpPr>
          <p:spPr>
            <a:xfrm>
              <a:off x="67966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CA0934A-475C-45F0-B4FC-210BF4135F14}"/>
              </a:ext>
            </a:extLst>
          </p:cNvPr>
          <p:cNvSpPr/>
          <p:nvPr/>
        </p:nvSpPr>
        <p:spPr>
          <a:xfrm>
            <a:off x="1953924" y="851488"/>
            <a:ext cx="844227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1299C43F-E277-4D39-9297-EEEFED8F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B69D9E2-0BBB-4CB5-B2A1-FA31DFDB6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1138"/>
          <a:stretch/>
        </p:blipFill>
        <p:spPr>
          <a:xfrm>
            <a:off x="1436046" y="4652947"/>
            <a:ext cx="9201150" cy="188957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9AE8DA8-F28B-4103-82AC-A5A6C337B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3543" b="54770"/>
          <a:stretch/>
        </p:blipFill>
        <p:spPr>
          <a:xfrm>
            <a:off x="1427636" y="1998114"/>
            <a:ext cx="2136051" cy="153479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E85B8BC-4758-49E4-BC08-7BC4B386F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457" r="48548" b="54770"/>
          <a:stretch/>
        </p:blipFill>
        <p:spPr>
          <a:xfrm>
            <a:off x="3861988" y="1998114"/>
            <a:ext cx="2018034" cy="153479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ABB0C88-C672-45AC-9998-6ACA8A330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915" r="22090" b="54770"/>
          <a:stretch/>
        </p:blipFill>
        <p:spPr>
          <a:xfrm>
            <a:off x="6296340" y="1998114"/>
            <a:ext cx="2018034" cy="153479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853687B-1DC6-46D3-8132-797051B4D8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9371" b="54770"/>
          <a:stretch/>
        </p:blipFill>
        <p:spPr>
          <a:xfrm>
            <a:off x="8730692" y="1998114"/>
            <a:ext cx="1665505" cy="15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61BDA56-860F-4A0F-9608-8D6BB6BCB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728"/>
            <a:ext cx="12191999" cy="642127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7CE49A26-E6E1-4C95-936B-2254F34380B1}"/>
              </a:ext>
            </a:extLst>
          </p:cNvPr>
          <p:cNvSpPr txBox="1"/>
          <p:nvPr/>
        </p:nvSpPr>
        <p:spPr>
          <a:xfrm>
            <a:off x="3681839" y="788988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CF0F18C-AEA5-4799-8938-6A710C8027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0"/>
          <a:stretch/>
        </p:blipFill>
        <p:spPr>
          <a:xfrm rot="21335682">
            <a:off x="5376393" y="3276310"/>
            <a:ext cx="3440522" cy="2949166"/>
          </a:xfrm>
          <a:prstGeom prst="rect">
            <a:avLst/>
          </a:prstGeom>
        </p:spPr>
      </p:pic>
      <p:pic>
        <p:nvPicPr>
          <p:cNvPr id="7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C2E1B946-B54D-4AD6-9C1F-3727C39D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DF261FB-CE25-42E0-B958-9489BF966F7D}"/>
              </a:ext>
            </a:extLst>
          </p:cNvPr>
          <p:cNvSpPr/>
          <p:nvPr/>
        </p:nvSpPr>
        <p:spPr>
          <a:xfrm>
            <a:off x="0" y="429490"/>
            <a:ext cx="12192000" cy="6414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AA7C7D5-FC1D-4312-AAC0-18C12DDB751F}"/>
              </a:ext>
            </a:extLst>
          </p:cNvPr>
          <p:cNvSpPr/>
          <p:nvPr/>
        </p:nvSpPr>
        <p:spPr>
          <a:xfrm rot="20914512">
            <a:off x="6478282" y="4264069"/>
            <a:ext cx="4074289" cy="2088107"/>
          </a:xfrm>
          <a:prstGeom prst="rect">
            <a:avLst/>
          </a:prstGeom>
          <a:solidFill>
            <a:srgbClr val="5B9BD5">
              <a:lumMod val="75000"/>
            </a:srgbClr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1" name="Heart 14">
            <a:extLst>
              <a:ext uri="{FF2B5EF4-FFF2-40B4-BE49-F238E27FC236}">
                <a16:creationId xmlns:a16="http://schemas.microsoft.com/office/drawing/2014/main" id="{3CC0C7A9-8090-499B-8943-F9F7D29BCF6B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807149B4-519A-401B-B457-C18092731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382EF62-7C69-42F6-BE12-CE1FD5576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4" y="531389"/>
            <a:ext cx="4732899" cy="29870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72BA6EC-FDB5-4C10-B3D0-599AF1B95CBA}"/>
              </a:ext>
            </a:extLst>
          </p:cNvPr>
          <p:cNvSpPr txBox="1"/>
          <p:nvPr/>
        </p:nvSpPr>
        <p:spPr>
          <a:xfrm>
            <a:off x="495564" y="472975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29E5A2B-2F2F-4028-B6CB-267E5F7330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71"/>
          <a:stretch/>
        </p:blipFill>
        <p:spPr>
          <a:xfrm>
            <a:off x="6569128" y="539650"/>
            <a:ext cx="5111049" cy="299092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EEDB886F-8894-44F7-8A6B-CB60D0D3E542}"/>
              </a:ext>
            </a:extLst>
          </p:cNvPr>
          <p:cNvSpPr txBox="1"/>
          <p:nvPr/>
        </p:nvSpPr>
        <p:spPr>
          <a:xfrm>
            <a:off x="6524830" y="472975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8CC4DDB9-1AEC-44E3-88FC-4CF1E83CC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11" y="3677411"/>
            <a:ext cx="4776743" cy="30575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30">
            <a:extLst>
              <a:ext uri="{FF2B5EF4-FFF2-40B4-BE49-F238E27FC236}">
                <a16:creationId xmlns:a16="http://schemas.microsoft.com/office/drawing/2014/main" id="{1F1F1B71-9657-4E5C-B401-C5B42C81C7D8}"/>
              </a:ext>
            </a:extLst>
          </p:cNvPr>
          <p:cNvSpPr txBox="1"/>
          <p:nvPr/>
        </p:nvSpPr>
        <p:spPr>
          <a:xfrm>
            <a:off x="495564" y="3636817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</p:spTree>
    <p:extLst>
      <p:ext uri="{BB962C8B-B14F-4D97-AF65-F5344CB8AC3E}">
        <p14:creationId xmlns:p14="http://schemas.microsoft.com/office/powerpoint/2010/main" val="42811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522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952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1522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2522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4522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522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7522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272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1" grpId="1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7" name="Group 35">
            <a:extLst>
              <a:ext uri="{FF2B5EF4-FFF2-40B4-BE49-F238E27FC236}">
                <a16:creationId xmlns:a16="http://schemas.microsoft.com/office/drawing/2014/main" id="{DC531775-D879-4D06-8870-1BF14EA9C7DE}"/>
              </a:ext>
            </a:extLst>
          </p:cNvPr>
          <p:cNvGrpSpPr/>
          <p:nvPr/>
        </p:nvGrpSpPr>
        <p:grpSpPr>
          <a:xfrm>
            <a:off x="0" y="594815"/>
            <a:ext cx="6980525" cy="1933576"/>
            <a:chOff x="0" y="41007"/>
            <a:chExt cx="6980525" cy="2487384"/>
          </a:xfrm>
        </p:grpSpPr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B4938E92-B35D-47D1-9F6E-01204AA8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7EA57218-0314-4788-A4A4-E4EBBB3F152C}"/>
                </a:ext>
              </a:extLst>
            </p:cNvPr>
            <p:cNvSpPr txBox="1"/>
            <p:nvPr/>
          </p:nvSpPr>
          <p:spPr>
            <a:xfrm>
              <a:off x="406447" y="729579"/>
              <a:ext cx="6184655" cy="1544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34 + 25 = 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9AC010B9-4FDE-48B2-BF21-46591FF39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1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D24B9B89-BBB6-4F46-A7E5-6587C19B5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2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0CB2CE18-2970-47B1-AE5D-ACC7997ED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3" name="Picture 83">
            <a:extLst>
              <a:ext uri="{FF2B5EF4-FFF2-40B4-BE49-F238E27FC236}">
                <a16:creationId xmlns:a16="http://schemas.microsoft.com/office/drawing/2014/main" id="{9F4B78B0-1514-4AAD-A900-AC386A5547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EED216C-9C1E-40DF-B75C-D4FB0FE84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380" y="3152670"/>
            <a:ext cx="4519553" cy="3110515"/>
          </a:xfrm>
          <a:prstGeom prst="rect">
            <a:avLst/>
          </a:prstGeom>
        </p:spPr>
      </p:pic>
      <p:pic>
        <p:nvPicPr>
          <p:cNvPr id="15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09E1379-2F55-4EF3-A4FC-F94EB7F4A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0B6D506-4A1E-46E0-A1A7-B39881F294F6}"/>
              </a:ext>
            </a:extLst>
          </p:cNvPr>
          <p:cNvGrpSpPr/>
          <p:nvPr/>
        </p:nvGrpSpPr>
        <p:grpSpPr>
          <a:xfrm>
            <a:off x="7388734" y="436639"/>
            <a:ext cx="5423986" cy="2880135"/>
            <a:chOff x="6050382" y="567010"/>
            <a:chExt cx="7437351" cy="4002252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67F565C0-7B9C-47C4-AC20-85EB3C5F5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36"/>
            <a:stretch/>
          </p:blipFill>
          <p:spPr>
            <a:xfrm rot="225210">
              <a:off x="6050382" y="567010"/>
              <a:ext cx="7437351" cy="4002252"/>
            </a:xfrm>
            <a:prstGeom prst="rect">
              <a:avLst/>
            </a:prstGeom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A5F8124C-E568-4CFD-8FAF-5C75A2A727F0}"/>
                </a:ext>
              </a:extLst>
            </p:cNvPr>
            <p:cNvSpPr txBox="1"/>
            <p:nvPr/>
          </p:nvSpPr>
          <p:spPr>
            <a:xfrm>
              <a:off x="8279388" y="680923"/>
              <a:ext cx="3750825" cy="98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C6535026-A651-4A35-BAD0-3AE272F738D1}"/>
              </a:ext>
            </a:extLst>
          </p:cNvPr>
          <p:cNvSpPr/>
          <p:nvPr/>
        </p:nvSpPr>
        <p:spPr>
          <a:xfrm>
            <a:off x="3526911" y="6323464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D1F122F0-9C32-4E4C-B76A-86D5560AA470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1961B914-C613-4805-BA08-2C7FA75E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45F54AFD-DDC1-4C02-AF1D-744746ABD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1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1666 L -0.06016 0.009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B17B69E2-1E24-4E67-891A-C0F653454AED}"/>
              </a:ext>
            </a:extLst>
          </p:cNvPr>
          <p:cNvGrpSpPr/>
          <p:nvPr/>
        </p:nvGrpSpPr>
        <p:grpSpPr>
          <a:xfrm>
            <a:off x="1" y="594815"/>
            <a:ext cx="7204283" cy="1933576"/>
            <a:chOff x="0" y="41007"/>
            <a:chExt cx="8194799" cy="2487384"/>
          </a:xfrm>
        </p:grpSpPr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9D783E40-05EA-4083-ABC8-BF574BAF4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66950121-FD80-4B72-840E-36F8AF5721C8}"/>
                </a:ext>
              </a:extLst>
            </p:cNvPr>
            <p:cNvSpPr txBox="1"/>
            <p:nvPr/>
          </p:nvSpPr>
          <p:spPr>
            <a:xfrm>
              <a:off x="2010144" y="648250"/>
              <a:ext cx="6184655" cy="1544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42 =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6C5CEC47-F0E8-485C-9AD1-309A210DC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449C4B-A3F2-42FB-965A-4CF6FBB02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11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045C3ADF-21AE-45EB-AACA-2AB6EE760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67116937-21C5-48C6-9BF9-CAD71C1DC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A343F18-FD82-44F0-8763-2AE9374FC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54" y="3752213"/>
            <a:ext cx="3931630" cy="2705886"/>
          </a:xfrm>
          <a:prstGeom prst="rect">
            <a:avLst/>
          </a:prstGeom>
        </p:spPr>
      </p:pic>
      <p:pic>
        <p:nvPicPr>
          <p:cNvPr id="14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A83E2CE5-4C2B-4EE8-9187-2F998DECADA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62267450-4BCA-4E61-841C-6E8FBB693649}"/>
              </a:ext>
            </a:extLst>
          </p:cNvPr>
          <p:cNvGrpSpPr/>
          <p:nvPr/>
        </p:nvGrpSpPr>
        <p:grpSpPr>
          <a:xfrm>
            <a:off x="8181598" y="400380"/>
            <a:ext cx="4518075" cy="3280872"/>
            <a:chOff x="7632979" y="-60500"/>
            <a:chExt cx="4941494" cy="259791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1C9F497-D1BF-45B7-9FD7-D0D0FEBF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88"/>
            <a:stretch/>
          </p:blipFill>
          <p:spPr>
            <a:xfrm rot="225210">
              <a:off x="7632979" y="-60500"/>
              <a:ext cx="4513086" cy="2597918"/>
            </a:xfrm>
            <a:prstGeom prst="rect">
              <a:avLst/>
            </a:prstGeom>
          </p:spPr>
        </p:pic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7F029262-78DC-4266-A587-C69257A4ECE8}"/>
                </a:ext>
              </a:extLst>
            </p:cNvPr>
            <p:cNvSpPr txBox="1"/>
            <p:nvPr/>
          </p:nvSpPr>
          <p:spPr>
            <a:xfrm>
              <a:off x="8823649" y="109811"/>
              <a:ext cx="3750824" cy="56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2746D41D-E9DD-44A9-86A1-855F0CB59156}"/>
              </a:ext>
            </a:extLst>
          </p:cNvPr>
          <p:cNvSpPr/>
          <p:nvPr/>
        </p:nvSpPr>
        <p:spPr>
          <a:xfrm>
            <a:off x="3330477" y="6303510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A SỐ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8632D06-2D84-4EF1-A6DA-C676419224DB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EF90C02F-DD77-4D32-8005-26E7967C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FFA1C5C7-D6F9-4CA6-B4C8-EFBC3C69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6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1666 L -0.06836 0.009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C90818F-C0B8-4980-B40E-90A4C188320F}"/>
              </a:ext>
            </a:extLst>
          </p:cNvPr>
          <p:cNvGrpSpPr/>
          <p:nvPr/>
        </p:nvGrpSpPr>
        <p:grpSpPr>
          <a:xfrm>
            <a:off x="-529" y="399901"/>
            <a:ext cx="12192529" cy="6458099"/>
            <a:chOff x="-529" y="399901"/>
            <a:chExt cx="12192529" cy="645809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ED5210EE-CA56-4479-800A-EDF79F70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99901"/>
              <a:ext cx="12192529" cy="6458099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4FFEE78-C46E-4937-8C34-99C9D25F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5" b="37050"/>
            <a:stretch/>
          </p:blipFill>
          <p:spPr>
            <a:xfrm>
              <a:off x="4724401" y="2655775"/>
              <a:ext cx="4743450" cy="1546449"/>
            </a:xfrm>
            <a:prstGeom prst="rect">
              <a:avLst/>
            </a:prstGeom>
          </p:spPr>
        </p:pic>
      </p:grpSp>
      <p:grpSp>
        <p:nvGrpSpPr>
          <p:cNvPr id="19" name="Group 35">
            <a:extLst>
              <a:ext uri="{FF2B5EF4-FFF2-40B4-BE49-F238E27FC236}">
                <a16:creationId xmlns:a16="http://schemas.microsoft.com/office/drawing/2014/main" id="{2D6F186F-4754-47FE-B0A2-71DBE2149151}"/>
              </a:ext>
            </a:extLst>
          </p:cNvPr>
          <p:cNvGrpSpPr/>
          <p:nvPr/>
        </p:nvGrpSpPr>
        <p:grpSpPr>
          <a:xfrm>
            <a:off x="0" y="594815"/>
            <a:ext cx="6980525" cy="1933575"/>
            <a:chOff x="0" y="41007"/>
            <a:chExt cx="6980525" cy="2487384"/>
          </a:xfrm>
        </p:grpSpPr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24E4F0E8-B484-4738-8684-7F2E2501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C97B54D5-3C46-4F9B-BAEB-EDD179CE3170}"/>
                </a:ext>
              </a:extLst>
            </p:cNvPr>
            <p:cNvSpPr txBox="1"/>
            <p:nvPr/>
          </p:nvSpPr>
          <p:spPr>
            <a:xfrm>
              <a:off x="566403" y="595915"/>
              <a:ext cx="6184655" cy="170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61 + 18 = 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24049BB2-9B52-4C55-8CC5-9348A6CC7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23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E05AD5C1-5BE2-46BC-BEAE-B157CF3CB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24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7FC3A444-4B74-4A3A-A1C2-1361AE5EE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25" name="Picture 83">
            <a:extLst>
              <a:ext uri="{FF2B5EF4-FFF2-40B4-BE49-F238E27FC236}">
                <a16:creationId xmlns:a16="http://schemas.microsoft.com/office/drawing/2014/main" id="{6C84D1C7-078A-453E-AB9F-3A7B473A2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34FE476-5BAD-46D4-BE15-3475C9BBE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9534" y="3494274"/>
            <a:ext cx="4023205" cy="2768911"/>
          </a:xfrm>
          <a:prstGeom prst="rect">
            <a:avLst/>
          </a:prstGeom>
        </p:spPr>
      </p:pic>
      <p:pic>
        <p:nvPicPr>
          <p:cNvPr id="27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8D53DC70-63B5-48DA-B975-CFD4AC41C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28" name="Group 15">
            <a:extLst>
              <a:ext uri="{FF2B5EF4-FFF2-40B4-BE49-F238E27FC236}">
                <a16:creationId xmlns:a16="http://schemas.microsoft.com/office/drawing/2014/main" id="{91731407-9BBC-494A-92D6-19DB97AA50E5}"/>
              </a:ext>
            </a:extLst>
          </p:cNvPr>
          <p:cNvGrpSpPr/>
          <p:nvPr/>
        </p:nvGrpSpPr>
        <p:grpSpPr>
          <a:xfrm>
            <a:off x="8271787" y="473465"/>
            <a:ext cx="4795076" cy="3448003"/>
            <a:chOff x="7408696" y="-60551"/>
            <a:chExt cx="5269908" cy="2646018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5775FEC4-D884-44D2-B020-622F0B507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90"/>
            <a:stretch/>
          </p:blipFill>
          <p:spPr>
            <a:xfrm rot="225210">
              <a:off x="7408696" y="-60551"/>
              <a:ext cx="4962132" cy="2646018"/>
            </a:xfrm>
            <a:prstGeom prst="rect">
              <a:avLst/>
            </a:prstGeom>
          </p:spPr>
        </p:pic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2EB3BF83-1024-45CF-A4F7-E7FB283C7211}"/>
                </a:ext>
              </a:extLst>
            </p:cNvPr>
            <p:cNvSpPr txBox="1"/>
            <p:nvPr/>
          </p:nvSpPr>
          <p:spPr>
            <a:xfrm>
              <a:off x="8927779" y="135051"/>
              <a:ext cx="3750825" cy="54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Tahoma" panose="020B0604030504040204" pitchFamily="34" charset="0"/>
                  <a:cs typeface="Tahoma" panose="020B0604030504040204" pitchFamily="34" charset="0"/>
                </a:rPr>
                <a:t>79</a:t>
              </a:r>
            </a:p>
          </p:txBody>
        </p:sp>
      </p:grpSp>
      <p:sp>
        <p:nvSpPr>
          <p:cNvPr id="31" name="Rectangle: Rounded Corners 16">
            <a:extLst>
              <a:ext uri="{FF2B5EF4-FFF2-40B4-BE49-F238E27FC236}">
                <a16:creationId xmlns:a16="http://schemas.microsoft.com/office/drawing/2014/main" id="{D450F535-13A1-4A75-AC7D-CCDFC664F4A1}"/>
              </a:ext>
            </a:extLst>
          </p:cNvPr>
          <p:cNvSpPr/>
          <p:nvPr/>
        </p:nvSpPr>
        <p:spPr>
          <a:xfrm>
            <a:off x="2372844" y="6297020"/>
            <a:ext cx="2789499" cy="554490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A SỐ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611C5530-118B-4883-B4E8-4A63DD5F4985}"/>
              </a:ext>
            </a:extLst>
          </p:cNvPr>
          <p:cNvGrpSpPr/>
          <p:nvPr/>
        </p:nvGrpSpPr>
        <p:grpSpPr>
          <a:xfrm>
            <a:off x="6888015" y="2096047"/>
            <a:ext cx="7952523" cy="5200258"/>
            <a:chOff x="4241724" y="2966967"/>
            <a:chExt cx="7952523" cy="3898220"/>
          </a:xfrm>
        </p:grpSpPr>
        <p:pic>
          <p:nvPicPr>
            <p:cNvPr id="35" name="Picture 20">
              <a:extLst>
                <a:ext uri="{FF2B5EF4-FFF2-40B4-BE49-F238E27FC236}">
                  <a16:creationId xmlns:a16="http://schemas.microsoft.com/office/drawing/2014/main" id="{81919DD1-CDFA-4B11-B34A-5775F679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59091" y="2966967"/>
              <a:ext cx="3522962" cy="3053667"/>
            </a:xfrm>
            <a:prstGeom prst="rect">
              <a:avLst/>
            </a:prstGeom>
          </p:spPr>
        </p:pic>
        <p:pic>
          <p:nvPicPr>
            <p:cNvPr id="36" name="Picture 20">
              <a:extLst>
                <a:ext uri="{FF2B5EF4-FFF2-40B4-BE49-F238E27FC236}">
                  <a16:creationId xmlns:a16="http://schemas.microsoft.com/office/drawing/2014/main" id="{628E61EF-353C-4BCC-945D-0D845615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41724" y="3761795"/>
              <a:ext cx="7952523" cy="310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8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833 L -0.13477 0.0180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298</Words>
  <Application>Microsoft Office PowerPoint</Application>
  <PresentationFormat>Widescreen</PresentationFormat>
  <Paragraphs>67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UTM Avo</vt:lpstr>
      <vt:lpstr>2_Office Theme</vt:lpstr>
      <vt:lpstr>Tuần 28 Bài 60: Phép cộng dạng 25 + 14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29</cp:revision>
  <dcterms:created xsi:type="dcterms:W3CDTF">2022-02-07T10:26:43Z</dcterms:created>
  <dcterms:modified xsi:type="dcterms:W3CDTF">2022-03-15T08:02:32Z</dcterms:modified>
</cp:coreProperties>
</file>