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07" r:id="rId2"/>
  </p:sldMasterIdLst>
  <p:notesMasterIdLst>
    <p:notesMasterId r:id="rId24"/>
  </p:notesMasterIdLst>
  <p:sldIdLst>
    <p:sldId id="1449" r:id="rId3"/>
    <p:sldId id="259" r:id="rId4"/>
    <p:sldId id="444" r:id="rId5"/>
    <p:sldId id="441" r:id="rId6"/>
    <p:sldId id="275" r:id="rId7"/>
    <p:sldId id="276" r:id="rId8"/>
    <p:sldId id="278" r:id="rId9"/>
    <p:sldId id="280" r:id="rId10"/>
    <p:sldId id="281" r:id="rId11"/>
    <p:sldId id="282" r:id="rId12"/>
    <p:sldId id="283" r:id="rId13"/>
    <p:sldId id="284" r:id="rId14"/>
    <p:sldId id="306" r:id="rId15"/>
    <p:sldId id="288" r:id="rId16"/>
    <p:sldId id="439" r:id="rId17"/>
    <p:sldId id="442" r:id="rId18"/>
    <p:sldId id="437" r:id="rId19"/>
    <p:sldId id="440" r:id="rId20"/>
    <p:sldId id="443" r:id="rId21"/>
    <p:sldId id="438" r:id="rId22"/>
    <p:sldId id="337" r:id="rId23"/>
  </p:sldIdLst>
  <p:sldSz cx="12192000" cy="6858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707"/>
    <a:srgbClr val="29AE9D"/>
    <a:srgbClr val="FF8119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8713D-F5F7-45B2-84CB-9070548B9D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5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8A55-85D3-4150-8846-192805ACCA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9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3/24/2024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1214C-6D39-4BF7-A537-F5CBD7682A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0D13A-EB73-46EE-9F31-93FFB2B441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E3C914-E10D-4F2E-BD4B-4AF455236E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39AC8-410B-4A8C-A857-994DC69FAD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1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5778-2DC5-4AEB-B0B1-A05FCB2E53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6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58FFE-8E59-4F55-BF7D-6ACEA9C965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25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7D74E-8132-40F5-8A8E-787F7A8B16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61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3CA9ED-4A33-4F53-8914-643BC4A859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68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A6879-CA19-4666-9607-8593AEBF5F2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07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2BF35-2F1A-42AB-8159-CDACC88DB2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3/24/2024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3/24/2024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3/24/2024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01600"/>
            <a:ext cx="12420600" cy="694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71951" y="-13878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2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D5B4F-9943-4B1A-868E-66A39355287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7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134E6-93D3-42B1-A247-EAB6235B70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3/24/2024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2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23ACA-E70C-442C-B0E7-B4E07BCC67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slide" Target="slide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25.gif"/><Relationship Id="rId4" Type="http://schemas.openxmlformats.org/officeDocument/2006/relationships/slide" Target="slide14.xml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5.gif"/><Relationship Id="rId3" Type="http://schemas.openxmlformats.org/officeDocument/2006/relationships/slide" Target="slide9.xml"/><Relationship Id="rId7" Type="http://schemas.openxmlformats.org/officeDocument/2006/relationships/slide" Target="slide11.xml"/><Relationship Id="rId12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gif"/><Relationship Id="rId11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image" Target="../media/image24.gif"/><Relationship Id="rId4" Type="http://schemas.openxmlformats.org/officeDocument/2006/relationships/image" Target="../media/image21.gif"/><Relationship Id="rId9" Type="http://schemas.openxmlformats.org/officeDocument/2006/relationships/slide" Target="slide8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18.pn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image" Target="../media/image2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85567" y="1648606"/>
            <a:ext cx="10420994" cy="2392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 – Đọc truyện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26" y="4686300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145F1-E825-4845-A994-FC90767FB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6" descr="Truyện Cười Dân Gian Việt Nam ebook PDF/PRC/MOBI/EPUB">
            <a:extLst>
              <a:ext uri="{FF2B5EF4-FFF2-40B4-BE49-F238E27FC236}">
                <a16:creationId xmlns:a16="http://schemas.microsoft.com/office/drawing/2014/main" id="{B61B99AB-AA5F-46D3-80B5-C0DC65DB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64" y="665110"/>
            <a:ext cx="3605852" cy="55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0C33083-FE4D-4BA9-91B6-82AC3977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8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3" y="50927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67D53-384B-4D64-85DE-B8E289D20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8" descr="Truyện cổ tích nổi tiếng thế giới: Nàng bạch tuyết và bảy chú lùn">
            <a:extLst>
              <a:ext uri="{FF2B5EF4-FFF2-40B4-BE49-F238E27FC236}">
                <a16:creationId xmlns:a16="http://schemas.microsoft.com/office/drawing/2014/main" id="{99A04242-A46B-458E-8242-9A975F15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685957"/>
            <a:ext cx="4010024" cy="4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ách nói Dế mèn phiêu lưu ký - Ký ức tuổi thơ không thể thay thế">
            <a:extLst>
              <a:ext uri="{FF2B5EF4-FFF2-40B4-BE49-F238E27FC236}">
                <a16:creationId xmlns:a16="http://schemas.microsoft.com/office/drawing/2014/main" id="{A2F37890-266E-423B-AE04-950DE3F91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13826"/>
          <a:stretch/>
        </p:blipFill>
        <p:spPr bwMode="auto">
          <a:xfrm>
            <a:off x="6687601" y="685957"/>
            <a:ext cx="3922896" cy="55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31C8C54-F48A-48E2-89D1-9ED896D1D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14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425451" y="5586903"/>
            <a:ext cx="17065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F100D-EBA5-4210-B48B-36950EF8A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6" name="Picture 10" descr="Truyện ngụ ngôn Việt Nam chọn lọc- Truyen ngu ngon Viet Nam">
            <a:extLst>
              <a:ext uri="{FF2B5EF4-FFF2-40B4-BE49-F238E27FC236}">
                <a16:creationId xmlns:a16="http://schemas.microsoft.com/office/drawing/2014/main" id="{1F968D00-504D-4A42-BCFE-901BA2EFB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7762"/>
          <a:stretch/>
        </p:blipFill>
        <p:spPr bwMode="auto">
          <a:xfrm>
            <a:off x="6900960" y="685957"/>
            <a:ext cx="3344700" cy="52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970F7-C220-4945-AC8D-6A3A721933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7" r="6577"/>
          <a:stretch/>
        </p:blipFill>
        <p:spPr>
          <a:xfrm>
            <a:off x="2348363" y="685957"/>
            <a:ext cx="3747637" cy="4284213"/>
          </a:xfrm>
          <a:prstGeom prst="rect">
            <a:avLst/>
          </a:prstGeom>
        </p:spPr>
      </p:pic>
      <p:sp>
        <p:nvSpPr>
          <p:cNvPr id="7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9E538DF-D44A-4B0D-A43E-B0EEAA7EA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2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.fhan5-2.fna.fbcdn.net/v/t1.15752-9/49667118_554578611676518_5921984114126225408_n.png?_nc_cat=110&amp;_nc_ht=scontent.fhan5-2.fna&amp;oh=77b5c17bdfb9db1d7bad21c63b5b20f5&amp;oe=5CBF06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8611" r="7375" b="14931"/>
          <a:stretch>
            <a:fillRect/>
          </a:stretch>
        </p:blipFill>
        <p:spPr bwMode="auto">
          <a:xfrm>
            <a:off x="4319338" y="1854925"/>
            <a:ext cx="3553324" cy="31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A4425-253B-4642-A271-667261DC3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54349"/>
      </p:ext>
    </p:extLst>
  </p:cSld>
  <p:clrMapOvr>
    <a:masterClrMapping/>
  </p:clrMapOvr>
  <p:transition>
    <p:sndAc>
      <p:stSnd>
        <p:snd r:embed="rId2" name="zapsplat_magic_wand_spell_appear_twinkle_003_1254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.fhan5-5.fna.fbcdn.net/v/t1.15752-9/50026271_1986864994760130_4879955834718650368_n.png?_nc_cat=103&amp;_nc_ht=scontent.fhan5-5.fna&amp;oh=a4e2a8e8169abcda73a1af4edb50cd95&amp;oe=5CC5D0B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15623"/>
          <a:stretch>
            <a:fillRect/>
          </a:stretch>
        </p:blipFill>
        <p:spPr bwMode="auto">
          <a:xfrm>
            <a:off x="-248611" y="2033588"/>
            <a:ext cx="681831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scontent.fhan5-2.fna.fbcdn.net/v/t1.15752-9/49667118_554578611676518_5921984114126225408_n.png?_nc_cat=110&amp;_nc_ht=scontent.fhan5-2.fna&amp;oh=77b5c17bdfb9db1d7bad21c63b5b20f5&amp;oe=5CBF06B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8611" r="7375" b="14931"/>
          <a:stretch>
            <a:fillRect/>
          </a:stretch>
        </p:blipFill>
        <p:spPr bwMode="auto">
          <a:xfrm>
            <a:off x="540376" y="2727325"/>
            <a:ext cx="508158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4" descr="Káº¿t quáº£ hÃ¬nh áº£nh cho coat cartoon"/>
          <p:cNvSpPr>
            <a:spLocks noChangeAspect="1" noChangeArrowheads="1"/>
          </p:cNvSpPr>
          <p:nvPr/>
        </p:nvSpPr>
        <p:spPr bwMode="auto">
          <a:xfrm>
            <a:off x="6889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16236"/>
          <a:stretch/>
        </p:blipFill>
        <p:spPr bwMode="auto">
          <a:xfrm rot="10782691" flipH="1" flipV="1">
            <a:off x="1264819" y="1675483"/>
            <a:ext cx="3060259" cy="446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2D0C-4886-41CA-B86F-A9BB0E214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asure-Chest-Sound-Effect.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0.08727 L 0.43802 -0.2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C7071-9810-46A0-AE5D-CE7466B04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34B96D-70D3-42B6-84FC-21C08ACC3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30208"/>
          <a:stretch/>
        </p:blipFill>
        <p:spPr>
          <a:xfrm rot="2700000">
            <a:off x="-828134" y="-2978305"/>
            <a:ext cx="5890950" cy="6159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76C30-E9DB-4484-92AB-6B60597E69B0}"/>
              </a:ext>
            </a:extLst>
          </p:cNvPr>
          <p:cNvSpPr txBox="1"/>
          <p:nvPr/>
        </p:nvSpPr>
        <p:spPr>
          <a:xfrm>
            <a:off x="1075457" y="693015"/>
            <a:ext cx="2858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Giới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thiệu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tên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truyện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1477B-5327-4E79-814B-D3683DAA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15" b="47340" l="4211" r="41623">
                        <a14:foregroundMark x1="24693" y1="16012" x2="17632" y2="19791"/>
                        <a14:foregroundMark x1="26886" y1="19145" x2="22149" y2="20487"/>
                        <a14:foregroundMark x1="27061" y1="17553" x2="26096" y2="16261"/>
                        <a14:foregroundMark x1="20789" y1="21382" x2="20789" y2="21382"/>
                        <a14:foregroundMark x1="28070" y1="17156" x2="29035" y2="20935"/>
                        <a14:foregroundMark x1="27281" y1="15564" x2="24342" y2="15564"/>
                        <a14:foregroundMark x1="34912" y1="23570" x2="35526" y2="27399"/>
                        <a14:foregroundMark x1="40219" y1="25162" x2="36711" y2="26057"/>
                        <a14:foregroundMark x1="14912" y1="18697" x2="16842" y2="22924"/>
                        <a14:foregroundMark x1="16667" y1="19592" x2="16842" y2="21134"/>
                        <a14:foregroundMark x1="26272" y1="43411" x2="22368" y2="44058"/>
                        <a14:foregroundMark x1="26667" y1="47389" x2="25877" y2="46743"/>
                        <a14:foregroundMark x1="41623" y1="24714" x2="41623" y2="24714"/>
                        <a14:foregroundMark x1="16447" y1="24465" x2="16447" y2="24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6" r="57566" b="51788"/>
          <a:stretch/>
        </p:blipFill>
        <p:spPr>
          <a:xfrm>
            <a:off x="-1240566" y="2990806"/>
            <a:ext cx="4632046" cy="3329898"/>
          </a:xfrm>
          <a:prstGeom prst="rect">
            <a:avLst/>
          </a:prstGeom>
        </p:spPr>
      </p:pic>
      <p:sp>
        <p:nvSpPr>
          <p:cNvPr id="6" name="AutoShape 12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3BCC1F17-67C7-40F0-99AE-B6EC91295E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4E9C8735-521D-4CDF-AB81-D6F618753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Smiling multiracial boy and girl reading books and talking to each other at  school library. School kids discussing literature in round frames. Cartoon  vector illustration for banner, poster. Stock Vector | Adobe">
            <a:extLst>
              <a:ext uri="{FF2B5EF4-FFF2-40B4-BE49-F238E27FC236}">
                <a16:creationId xmlns:a16="http://schemas.microsoft.com/office/drawing/2014/main" id="{F3445DE3-DB2B-4E95-82ED-C6ABD3D64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12364" r="9560" b="11095"/>
          <a:stretch/>
        </p:blipFill>
        <p:spPr bwMode="auto">
          <a:xfrm>
            <a:off x="7585132" y="232366"/>
            <a:ext cx="3836211" cy="37643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oy And Girl Reading Book And Talking To Each Other At School Library  School Kids Discussing Story In Round Frames Cartoon Vector Illustration  For Banner Poster Stock Illustration - Download Image Now -">
            <a:extLst>
              <a:ext uri="{FF2B5EF4-FFF2-40B4-BE49-F238E27FC236}">
                <a16:creationId xmlns:a16="http://schemas.microsoft.com/office/drawing/2014/main" id="{E96F2AFE-50DB-4C03-8A63-E52C9F428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10476" r="8151" b="10476"/>
          <a:stretch/>
        </p:blipFill>
        <p:spPr bwMode="auto">
          <a:xfrm>
            <a:off x="4416240" y="2591988"/>
            <a:ext cx="3923100" cy="37643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6D4C2-0245-42FD-B6AC-0E8E82635F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1A8A9B-96C7-4CAD-A232-FAC27FEA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20105"/>
          <a:stretch/>
        </p:blipFill>
        <p:spPr>
          <a:xfrm rot="2700000">
            <a:off x="-106497" y="-3382645"/>
            <a:ext cx="5890950" cy="7051036"/>
          </a:xfrm>
          <a:prstGeom prst="rect">
            <a:avLst/>
          </a:prstGeom>
        </p:spPr>
      </p:pic>
      <p:pic>
        <p:nvPicPr>
          <p:cNvPr id="2054" name="Picture 6" descr="Children outdoors reading a book Royalty Free Vector Image">
            <a:extLst>
              <a:ext uri="{FF2B5EF4-FFF2-40B4-BE49-F238E27FC236}">
                <a16:creationId xmlns:a16="http://schemas.microsoft.com/office/drawing/2014/main" id="{36258A61-4D02-41AF-A743-9F0C4BA49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" b="85093" l="5166" r="98808">
                        <a14:foregroundMark x1="51523" y1="4815" x2="43576" y2="6481"/>
                        <a14:foregroundMark x1="93642" y1="37315" x2="92848" y2="39537"/>
                        <a14:foregroundMark x1="83311" y1="81204" x2="43179" y2="83704"/>
                        <a14:foregroundMark x1="38808" y1="74815" x2="38411" y2="75926"/>
                        <a14:foregroundMark x1="32053" y1="83426" x2="36821" y2="85093"/>
                        <a14:foregroundMark x1="25695" y1="82593" x2="13775" y2="83704"/>
                        <a14:foregroundMark x1="5430" y1="82593" x2="12583" y2="81759"/>
                        <a14:foregroundMark x1="9801" y1="74259" x2="9801" y2="74259"/>
                        <a14:foregroundMark x1="51523" y1="926" x2="51523" y2="926"/>
                        <a14:foregroundMark x1="90066" y1="81759" x2="90066" y2="81759"/>
                        <a14:foregroundMark x1="98808" y1="84537" x2="98808" y2="8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4909"/>
          <a:stretch/>
        </p:blipFill>
        <p:spPr bwMode="auto">
          <a:xfrm>
            <a:off x="7397750" y="564242"/>
            <a:ext cx="4794250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9C372-343A-4EB0-81A7-E8B78BB56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54379-4640-431F-AF52-DBB73F5118B8}"/>
              </a:ext>
            </a:extLst>
          </p:cNvPr>
          <p:cNvSpPr txBox="1"/>
          <p:nvPr/>
        </p:nvSpPr>
        <p:spPr>
          <a:xfrm>
            <a:off x="718846" y="922107"/>
            <a:ext cx="4240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TỰ ĐỌC SÁCH</a:t>
            </a:r>
          </a:p>
        </p:txBody>
      </p:sp>
      <p:pic>
        <p:nvPicPr>
          <p:cNvPr id="2050" name="Picture 2" descr="Lesson Plans and Resources for Home Practice | KSD #414">
            <a:extLst>
              <a:ext uri="{FF2B5EF4-FFF2-40B4-BE49-F238E27FC236}">
                <a16:creationId xmlns:a16="http://schemas.microsoft.com/office/drawing/2014/main" id="{6E554E08-D6A4-42D2-BD7C-A75D395C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6" y="3802742"/>
            <a:ext cx="3916337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ad! Fest 2017] Book Jam: The Adventures of Ang Ku Kueh Girl and her  Friends by Wang Shijia - Little Day Out">
            <a:extLst>
              <a:ext uri="{FF2B5EF4-FFF2-40B4-BE49-F238E27FC236}">
                <a16:creationId xmlns:a16="http://schemas.microsoft.com/office/drawing/2014/main" id="{02E1FDC4-4CBC-4AF4-8984-D0DF7423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0"/>
          <a:stretch/>
        </p:blipFill>
        <p:spPr bwMode="auto">
          <a:xfrm>
            <a:off x="4794251" y="4017110"/>
            <a:ext cx="1656058" cy="23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F4EDA9-486B-4657-8B2B-1B9B40D1F0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18</a:t>
            </a:fld>
            <a:endParaRPr lang="en-US"/>
          </a:p>
        </p:txBody>
      </p:sp>
      <p:sp>
        <p:nvSpPr>
          <p:cNvPr id="4" name="AutoShape 2" descr="Bài đọc: Cậu bé và đám cháy - Hoc24">
            <a:extLst>
              <a:ext uri="{FF2B5EF4-FFF2-40B4-BE49-F238E27FC236}">
                <a16:creationId xmlns:a16="http://schemas.microsoft.com/office/drawing/2014/main" id="{56C0CAB2-48E0-4D76-89B2-85A9DEE2F4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973D4-9D6F-4221-A6BB-00F7F5A17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" r="1705"/>
          <a:stretch/>
        </p:blipFill>
        <p:spPr>
          <a:xfrm>
            <a:off x="1333499" y="22225"/>
            <a:ext cx="9829801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B88F5-C194-4D11-89AE-CDD7ABB6F8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199F2-CB01-4B4D-8623-5D634EA9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41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BF58E-7415-4D69-9040-1B12D2A1A0F1}"/>
              </a:ext>
            </a:extLst>
          </p:cNvPr>
          <p:cNvSpPr/>
          <p:nvPr/>
        </p:nvSpPr>
        <p:spPr>
          <a:xfrm>
            <a:off x="6591300" y="5695950"/>
            <a:ext cx="5276850" cy="365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BA1AB-F73D-4BC3-805D-F54872D4882D}"/>
              </a:ext>
            </a:extLst>
          </p:cNvPr>
          <p:cNvSpPr/>
          <p:nvPr/>
        </p:nvSpPr>
        <p:spPr>
          <a:xfrm>
            <a:off x="5505450" y="184150"/>
            <a:ext cx="5276850" cy="365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DD59E-AAF4-488D-BBFD-260139B9C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20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82992C83-C03E-4F78-B39C-5E586250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33" y="275832"/>
            <a:ext cx="6540029" cy="6080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8C944-163A-494A-A331-B9693BEFF693}"/>
              </a:ext>
            </a:extLst>
          </p:cNvPr>
          <p:cNvSpPr txBox="1"/>
          <p:nvPr/>
        </p:nvSpPr>
        <p:spPr>
          <a:xfrm>
            <a:off x="3727254" y="1412380"/>
            <a:ext cx="4519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Đọc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cho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các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bạn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nghe</a:t>
            </a:r>
            <a:endParaRPr lang="en-US" sz="48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81C7A-2241-40C9-AE6D-EFD21E2D6F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5575-5D63-4C6E-ACDD-594D17826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Cute little girl cartoon character holding books 2822718 Vector Art at  Vecteezy">
            <a:extLst>
              <a:ext uri="{FF2B5EF4-FFF2-40B4-BE49-F238E27FC236}">
                <a16:creationId xmlns:a16="http://schemas.microsoft.com/office/drawing/2014/main" id="{776D7410-005B-4B05-955B-911D4446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1667" l="9945" r="89994">
                        <a14:foregroundMark x1="70473" y1="30677" x2="68815" y2="31823"/>
                        <a14:foregroundMark x1="56108" y1="26146" x2="54758" y2="27552"/>
                        <a14:foregroundMark x1="59423" y1="35521" x2="57459" y2="35781"/>
                        <a14:foregroundMark x1="67465" y1="10000" x2="65807" y2="9427"/>
                        <a14:foregroundMark x1="38060" y1="89688" x2="36341" y2="91667"/>
                        <a14:foregroundMark x1="70166" y1="30104" x2="69490" y2="3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22" y="1018007"/>
            <a:ext cx="4206997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30">
            <a:extLst>
              <a:ext uri="{FF2B5EF4-FFF2-40B4-BE49-F238E27FC236}">
                <a16:creationId xmlns:a16="http://schemas.microsoft.com/office/drawing/2014/main" id="{0AC3B7C3-1D52-44E2-BA1B-E88301339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49313" y="894090"/>
            <a:ext cx="3473248" cy="195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98FA-F1E3-4ECB-9AE2-8A7AAB209A0C}"/>
              </a:ext>
            </a:extLst>
          </p:cNvPr>
          <p:cNvSpPr txBox="1"/>
          <p:nvPr/>
        </p:nvSpPr>
        <p:spPr>
          <a:xfrm>
            <a:off x="731595" y="1397274"/>
            <a:ext cx="2788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tích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Hình ảnh 30">
            <a:extLst>
              <a:ext uri="{FF2B5EF4-FFF2-40B4-BE49-F238E27FC236}">
                <a16:creationId xmlns:a16="http://schemas.microsoft.com/office/drawing/2014/main" id="{B5341B1F-75B5-4E3B-9965-5552046B3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922587" y="1821646"/>
            <a:ext cx="3331977" cy="1950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3F106-6517-4C7C-8730-4EF1DB739FF9}"/>
              </a:ext>
            </a:extLst>
          </p:cNvPr>
          <p:cNvSpPr txBox="1"/>
          <p:nvPr/>
        </p:nvSpPr>
        <p:spPr>
          <a:xfrm>
            <a:off x="4173388" y="2443194"/>
            <a:ext cx="278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thơ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Hình ảnh 30">
            <a:extLst>
              <a:ext uri="{FF2B5EF4-FFF2-40B4-BE49-F238E27FC236}">
                <a16:creationId xmlns:a16="http://schemas.microsoft.com/office/drawing/2014/main" id="{4E530EEE-7FE6-4184-BFC6-738072560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81060" y="3201372"/>
            <a:ext cx="3473248" cy="1950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9EB9-E223-41AC-84DF-0C6B66F462B5}"/>
              </a:ext>
            </a:extLst>
          </p:cNvPr>
          <p:cNvSpPr txBox="1"/>
          <p:nvPr/>
        </p:nvSpPr>
        <p:spPr>
          <a:xfrm>
            <a:off x="913975" y="3715363"/>
            <a:ext cx="266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ngụ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ngôn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Hình ảnh 30">
            <a:extLst>
              <a:ext uri="{FF2B5EF4-FFF2-40B4-BE49-F238E27FC236}">
                <a16:creationId xmlns:a16="http://schemas.microsoft.com/office/drawing/2014/main" id="{E193F6D8-C153-44A6-B30D-50B6843B5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56800" y="4369224"/>
            <a:ext cx="3767889" cy="1566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09A8C-83E5-4A56-AD88-CDC7BE09675E}"/>
              </a:ext>
            </a:extLst>
          </p:cNvPr>
          <p:cNvSpPr txBox="1"/>
          <p:nvPr/>
        </p:nvSpPr>
        <p:spPr>
          <a:xfrm>
            <a:off x="4063805" y="4798412"/>
            <a:ext cx="340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tranh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B74B303B-76F9-497D-B015-3B43F2AFD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9239" r="44059" b="12247"/>
          <a:stretch/>
        </p:blipFill>
        <p:spPr>
          <a:xfrm>
            <a:off x="2800464" y="80024"/>
            <a:ext cx="6193412" cy="1069780"/>
          </a:xfrm>
          <a:prstGeom prst="roundRect">
            <a:avLst>
              <a:gd name="adj" fmla="val 25597"/>
            </a:avLst>
          </a:prstGeom>
        </p:spPr>
      </p:pic>
    </p:spTree>
    <p:extLst>
      <p:ext uri="{BB962C8B-B14F-4D97-AF65-F5344CB8AC3E}">
        <p14:creationId xmlns:p14="http://schemas.microsoft.com/office/powerpoint/2010/main" val="2278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17125" y="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EB9A1-3BC5-44AD-A05F-579B4EE6A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zapsplat_fantasy_magical_mysterious_burst_57891.wav"/>
          </p:stSnd>
        </p:sndAc>
      </p:transition>
    </mc:Choice>
    <mc:Fallback xmlns="">
      <p:transition spd="slow">
        <p:fade/>
        <p:sndAc>
          <p:stSnd>
            <p:snd r:embed="rId6" name="zapsplat_fantasy_magical_mysterious_burst_57891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D3922-671B-4A9C-8D8D-5A074F0C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28391-D721-4B57-9CAC-7EC36F3B2267}"/>
              </a:ext>
            </a:extLst>
          </p:cNvPr>
          <p:cNvSpPr txBox="1"/>
          <p:nvPr/>
        </p:nvSpPr>
        <p:spPr>
          <a:xfrm>
            <a:off x="0" y="1915600"/>
            <a:ext cx="12192000" cy="426931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thủy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hung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phép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bắt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cứu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quyển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mà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thủy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thách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tiến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hành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từng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quyển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xuất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hiện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HS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tượng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ngôi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cứu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478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45300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93" y="4295588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05" y="2967356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088232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9366477" y="135255"/>
            <a:ext cx="2620284" cy="952977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</a:rPr>
              <a:t>VỀ NHÀ THÔI</a:t>
            </a:r>
          </a:p>
        </p:txBody>
      </p:sp>
      <p:pic>
        <p:nvPicPr>
          <p:cNvPr id="9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400268" y="4025410"/>
            <a:ext cx="17065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D6AEC-6A93-45EE-8CFB-B1335A5FE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3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4722813"/>
            <a:ext cx="200183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4B331-A8EA-4CC1-BA5A-CF92C2BE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6" name="Picture 2" descr="Truyện Cổ Tích Việt Nam - Cây Khế">
            <a:extLst>
              <a:ext uri="{FF2B5EF4-FFF2-40B4-BE49-F238E27FC236}">
                <a16:creationId xmlns:a16="http://schemas.microsoft.com/office/drawing/2014/main" id="{7CF4252F-8F59-49C2-92B7-ADEDE4C06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r="13388"/>
          <a:stretch/>
        </p:blipFill>
        <p:spPr bwMode="auto">
          <a:xfrm>
            <a:off x="4728094" y="587137"/>
            <a:ext cx="4124858" cy="56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30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2" y="3984989"/>
            <a:ext cx="1543402" cy="260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52ECF-1C3E-4F40-91ED-1CBCB3456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4" descr="Truyện kể cho bé trước giờ đi ngủ - Ngày xửa ngày xưa - Nàng tiên cá –  DINHTIBOOKS">
            <a:extLst>
              <a:ext uri="{FF2B5EF4-FFF2-40B4-BE49-F238E27FC236}">
                <a16:creationId xmlns:a16="http://schemas.microsoft.com/office/drawing/2014/main" id="{0FF90867-DEE0-4B6F-BF5C-8769F1E9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4648"/>
          <a:stretch/>
        </p:blipFill>
        <p:spPr bwMode="auto">
          <a:xfrm>
            <a:off x="4654324" y="853347"/>
            <a:ext cx="4266227" cy="48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CAD44FA-9FFC-4C11-AF0F-C941216DE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12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134</Words>
  <Application>Microsoft Office PowerPoint</Application>
  <PresentationFormat>Widescreen</PresentationFormat>
  <Paragraphs>32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UTM Avo</vt:lpstr>
      <vt:lpstr>Arial</vt:lpstr>
      <vt:lpstr>HP001 4 hàng</vt:lpstr>
      <vt:lpstr>Calibri</vt:lpstr>
      <vt:lpstr>HOC10 TEMPLATE (1)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95</cp:revision>
  <dcterms:created xsi:type="dcterms:W3CDTF">2021-11-01T08:16:43Z</dcterms:created>
  <dcterms:modified xsi:type="dcterms:W3CDTF">2024-03-24T16:09:12Z</dcterms:modified>
</cp:coreProperties>
</file>