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sldIdLst>
    <p:sldId id="1449" r:id="rId2"/>
    <p:sldId id="285" r:id="rId3"/>
    <p:sldId id="295" r:id="rId4"/>
    <p:sldId id="305" r:id="rId5"/>
    <p:sldId id="297" r:id="rId6"/>
    <p:sldId id="306" r:id="rId7"/>
    <p:sldId id="287" r:id="rId8"/>
    <p:sldId id="270" r:id="rId9"/>
    <p:sldId id="276" r:id="rId10"/>
    <p:sldId id="289" r:id="rId11"/>
    <p:sldId id="279" r:id="rId12"/>
    <p:sldId id="291" r:id="rId13"/>
    <p:sldId id="283" r:id="rId14"/>
    <p:sldId id="281" r:id="rId15"/>
    <p:sldId id="294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3" autoAdjust="0"/>
    <p:restoredTop sz="90167" autoAdjust="0"/>
  </p:normalViewPr>
  <p:slideViewPr>
    <p:cSldViewPr snapToGrid="0">
      <p:cViewPr varScale="1">
        <p:scale>
          <a:sx n="78" d="100"/>
          <a:sy n="78" d="100"/>
        </p:scale>
        <p:origin x="52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Tại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88900"/>
            <a:ext cx="12484100" cy="70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1014146" y="173668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31534" y="1648606"/>
            <a:ext cx="8929047" cy="2435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</a:t>
            </a:r>
            <a:r>
              <a:rPr lang="en-US" sz="54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D, Đ</a:t>
            </a:r>
            <a:endParaRPr lang="en-US" sz="5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5" y="3493280"/>
            <a:ext cx="54969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D.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0E8B452-5816-44E0-A83D-9413104BC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21599" r="40338" b="43825"/>
          <a:stretch/>
        </p:blipFill>
        <p:spPr>
          <a:xfrm>
            <a:off x="8204968" y="1493697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 VIẾT CHỮ HOA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 5 Ô LI</a:t>
            </a:r>
          </a:p>
        </p:txBody>
      </p:sp>
      <p:pic>
        <p:nvPicPr>
          <p:cNvPr id="3" name="Hướng dẫn viết - D">
            <a:hlinkClick r:id="" action="ppaction://media"/>
            <a:extLst>
              <a:ext uri="{FF2B5EF4-FFF2-40B4-BE49-F238E27FC236}">
                <a16:creationId xmlns:a16="http://schemas.microsoft.com/office/drawing/2014/main" id="{7A841771-0B2F-478F-AF50-BC5F1827DF2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31"/>
                </p14:media>
              </p:ext>
            </p:extLst>
          </p:nvPr>
        </p:nvPicPr>
        <p:blipFill rotWithShape="1">
          <a:blip r:embed="rId4"/>
          <a:srcRect l="9344" t="4101" r="15122" b="5104"/>
          <a:stretch>
            <a:fillRect/>
          </a:stretch>
        </p:blipFill>
        <p:spPr>
          <a:xfrm>
            <a:off x="2133599" y="855872"/>
            <a:ext cx="7924801" cy="53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 VIẾT CHỮ HOA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noProof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 5 Ô LI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ướng dẫn viết - Đ">
            <a:hlinkClick r:id="" action="ppaction://media"/>
            <a:extLst>
              <a:ext uri="{FF2B5EF4-FFF2-40B4-BE49-F238E27FC236}">
                <a16:creationId xmlns:a16="http://schemas.microsoft.com/office/drawing/2014/main" id="{CEA4F3BD-6F22-4E5F-BC7F-7FCAD2EC9A7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33"/>
                </p14:media>
              </p:ext>
            </p:extLst>
          </p:nvPr>
        </p:nvPicPr>
        <p:blipFill rotWithShape="1">
          <a:blip r:embed="rId4"/>
          <a:srcRect l="14045" r="15736" b="2266"/>
          <a:stretch>
            <a:fillRect/>
          </a:stretch>
        </p:blipFill>
        <p:spPr>
          <a:xfrm>
            <a:off x="2699658" y="828827"/>
            <a:ext cx="6981372" cy="54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6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095364" cy="1521236"/>
            <a:chOff x="418676" y="2043956"/>
            <a:chExt cx="6455864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692625" y="2257976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Đường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đến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trường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thật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đẹp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Đ, g, đ, 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7426308.jpg">
            <a:extLst>
              <a:ext uri="{FF2B5EF4-FFF2-40B4-BE49-F238E27FC236}">
                <a16:creationId xmlns:a16="http://schemas.microsoft.com/office/drawing/2014/main" id="{813E1040-BD40-40BA-88F4-603E9351A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-14518" y="-1"/>
            <a:ext cx="12192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1A7D6BF-3575-4FA9-BDF8-EE3B938C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" y="4382749"/>
            <a:ext cx="2339788" cy="22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696D722-0DB9-4B9E-BE53-7AF28B64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09" y="4104698"/>
            <a:ext cx="2034540" cy="24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4D067-F4DF-4603-9795-A101491F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22" y="4814047"/>
            <a:ext cx="1042925" cy="125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56FEFFB-09B9-4CAD-BF70-32EF9623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84" y="4943052"/>
            <a:ext cx="1268868" cy="15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975383A-19BD-4BAA-A2EE-D7879E11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90" y="4380681"/>
            <a:ext cx="1829337" cy="220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5D0AC15-2291-4A24-A91D-3775087C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57" y="4715130"/>
            <a:ext cx="1042925" cy="125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E5EFB97-FC2A-47CF-B6DE-69C5448A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57" y="4674025"/>
            <a:ext cx="1350547" cy="16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4D7988D-0209-42B9-AFDD-51C043742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52" y="4347407"/>
            <a:ext cx="1829337" cy="220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A15B5C5-13B6-4DDB-8358-C2C1D334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130" y="4400648"/>
            <a:ext cx="2339788" cy="22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0FA4E05-D9CD-4E08-AFB0-4F71E87E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35" y="4104698"/>
            <a:ext cx="2034540" cy="24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DE01C221-86F4-41F4-BCC6-4D1267FC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823" y="3732173"/>
            <a:ext cx="1331619" cy="99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id="{A66152D1-B898-4BA6-A143-B7F45870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79" y="502096"/>
            <a:ext cx="1616251" cy="98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02C83762-08C9-4C2F-9345-833395B8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38" y="3627565"/>
            <a:ext cx="1753310" cy="162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DA8534A8-571F-4676-90B9-A53C3EE5B94E}"/>
              </a:ext>
            </a:extLst>
          </p:cNvPr>
          <p:cNvSpPr/>
          <p:nvPr/>
        </p:nvSpPr>
        <p:spPr>
          <a:xfrm>
            <a:off x="8087693" y="-1"/>
            <a:ext cx="3729457" cy="1626008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Right Arrow 21">
            <a:hlinkClick r:id="rId16" action="ppaction://hlinksldjump"/>
            <a:extLst>
              <a:ext uri="{FF2B5EF4-FFF2-40B4-BE49-F238E27FC236}">
                <a16:creationId xmlns:a16="http://schemas.microsoft.com/office/drawing/2014/main" id="{F40D36E2-B7F7-4CE6-8C11-4E1CC9F15DBB}"/>
              </a:ext>
            </a:extLst>
          </p:cNvPr>
          <p:cNvSpPr/>
          <p:nvPr/>
        </p:nvSpPr>
        <p:spPr>
          <a:xfrm>
            <a:off x="11059575" y="5956470"/>
            <a:ext cx="978408" cy="44433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06956D-E20B-4E15-8E3E-672DC1A4F8E8}"/>
              </a:ext>
            </a:extLst>
          </p:cNvPr>
          <p:cNvSpPr txBox="1"/>
          <p:nvPr/>
        </p:nvSpPr>
        <p:spPr>
          <a:xfrm>
            <a:off x="8523564" y="432254"/>
            <a:ext cx="2912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Đuổi</a:t>
            </a:r>
            <a:r>
              <a:rPr lang="en-US" sz="2800" b="1" dirty="0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côn</a:t>
            </a:r>
            <a:r>
              <a:rPr lang="en-US" sz="2800" b="1" dirty="0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E23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trùng</a:t>
            </a:r>
            <a:endParaRPr lang="en-US" sz="2800" b="1" dirty="0">
              <a:solidFill>
                <a:srgbClr val="E237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itchFamily="34" charset="0"/>
            </a:endParaRPr>
          </a:p>
          <a:p>
            <a:endParaRPr lang="en-US" sz="2800" b="1" dirty="0">
              <a:solidFill>
                <a:srgbClr val="E237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8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04927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9" y="689196"/>
            <a:ext cx="5744740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6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8DCBFCBA-B00A-4DFE-9AFB-F3A0182E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2CFB12C1-8771-43B2-93A1-0875CC68E4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7" t="18343" r="47031" b="44744"/>
          <a:stretch/>
        </p:blipFill>
        <p:spPr>
          <a:xfrm>
            <a:off x="6863947" y="615562"/>
            <a:ext cx="4192173" cy="53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08" y="1245795"/>
            <a:ext cx="6496362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2007887"/>
            <a:ext cx="2553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2 ô li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5 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2828904"/>
            <a:ext cx="330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3 ô li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682" y="2065854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pic>
        <p:nvPicPr>
          <p:cNvPr id="16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982D498E-742F-4FEE-8FA6-780C5B7C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AFFFD84F-AA58-46DE-9331-D5E2EBCF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16" y="1294638"/>
            <a:ext cx="2051406" cy="30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1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3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246509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867663"/>
            <a:ext cx="574474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7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03412D78-83E7-437C-AEF1-0E6CE719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CFFCE9E9-E8C9-4AE2-A5B0-9F14817242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7" t="18343" r="47031" b="44744"/>
          <a:stretch/>
        </p:blipFill>
        <p:spPr>
          <a:xfrm>
            <a:off x="6775160" y="370920"/>
            <a:ext cx="4192173" cy="53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8EB3313-7BBA-4ECA-9715-DA9A7AE2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6200" r="39247" b="45801"/>
          <a:stretch/>
        </p:blipFill>
        <p:spPr>
          <a:xfrm>
            <a:off x="2742956" y="648927"/>
            <a:ext cx="6995606" cy="43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20478-6E10-4638-9C4E-3FC8AE4A79A0}"/>
              </a:ext>
            </a:extLst>
          </p:cNvPr>
          <p:cNvSpPr txBox="1"/>
          <p:nvPr/>
        </p:nvSpPr>
        <p:spPr>
          <a:xfrm>
            <a:off x="4713799" y="221002"/>
            <a:ext cx="2764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251912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301874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435773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67330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6893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EEBA228A-C0CC-4C69-9E8E-56C6D3DA067D}"/>
              </a:ext>
            </a:extLst>
          </p:cNvPr>
          <p:cNvSpPr/>
          <p:nvPr/>
        </p:nvSpPr>
        <p:spPr>
          <a:xfrm>
            <a:off x="58862" y="748084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4" y="1683125"/>
            <a:ext cx="5817937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2465E20-43C4-4E90-AAE6-AC1BF7C613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9623" r="48640" b="45801"/>
          <a:stretch/>
        </p:blipFill>
        <p:spPr>
          <a:xfrm>
            <a:off x="7089060" y="1634078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  <p:bldP spid="23" grpId="0"/>
      <p:bldP spid="24" grpId="0"/>
      <p:bldP spid="25" grpId="0" build="allAtOnce"/>
      <p:bldP spid="26" grpId="0" animBg="1"/>
      <p:bldP spid="2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0" y="2116205"/>
            <a:ext cx="467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70062" y="281337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596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8549734-0B39-4406-B0B2-BE18976F9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9623" r="48640" b="45801"/>
          <a:stretch/>
        </p:blipFill>
        <p:spPr>
          <a:xfrm>
            <a:off x="7163713" y="1187562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367</Words>
  <Application>Microsoft Office PowerPoint</Application>
  <PresentationFormat>Widescreen</PresentationFormat>
  <Paragraphs>59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63</cp:revision>
  <dcterms:created xsi:type="dcterms:W3CDTF">2021-11-01T08:16:43Z</dcterms:created>
  <dcterms:modified xsi:type="dcterms:W3CDTF">2022-03-11T01:48:30Z</dcterms:modified>
</cp:coreProperties>
</file>