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403" r:id="rId4"/>
    <p:sldId id="409" r:id="rId5"/>
    <p:sldId id="406" r:id="rId6"/>
    <p:sldId id="370" r:id="rId7"/>
    <p:sldId id="407" r:id="rId8"/>
    <p:sldId id="373" r:id="rId9"/>
    <p:sldId id="408" r:id="rId10"/>
    <p:sldId id="350" r:id="rId1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66"/>
    <a:srgbClr val="99FFCC"/>
    <a:srgbClr val="00CCFF"/>
    <a:srgbClr val="FF66FF"/>
    <a:srgbClr val="FFFF99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22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" y="29056"/>
            <a:ext cx="9141571" cy="5705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0401" y="2959097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57.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17 - 2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43" y="1333260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4648" y="216260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15 - 2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4648" y="280893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16 - 3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08382" y="216986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14 - 2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08382" y="281619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13 - 3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76630" y="217712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16 - 5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76630" y="282345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17 - 6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8700" y="215535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18 - 4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78700" y="280168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19 - 8</a:t>
            </a:r>
          </a:p>
        </p:txBody>
      </p:sp>
    </p:spTree>
    <p:extLst>
      <p:ext uri="{BB962C8B-B14F-4D97-AF65-F5344CB8AC3E}">
        <p14:creationId xmlns:p14="http://schemas.microsoft.com/office/powerpoint/2010/main" val="11865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4780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0817" y="2215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3563" y="286164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2305" y="2215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9565" y="283261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936" y="2227918"/>
            <a:ext cx="86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2196" y="2844766"/>
            <a:ext cx="86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61736" y="219889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68996" y="283025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96" y="2162602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15 - 2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396" y="280893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16 - 3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4840" y="2155348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14 - 2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4840" y="2801679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13 - 3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6630" y="2177122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16 - 5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6630" y="282345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17 - 6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8700" y="2155354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18 - 4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8700" y="2801685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19 - 8</a:t>
            </a:r>
          </a:p>
        </p:txBody>
      </p:sp>
    </p:spTree>
    <p:extLst>
      <p:ext uri="{BB962C8B-B14F-4D97-AF65-F5344CB8AC3E}">
        <p14:creationId xmlns:p14="http://schemas.microsoft.com/office/powerpoint/2010/main" val="23550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56028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7" y="713374"/>
            <a:ext cx="75342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56028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77"/>
          <a:stretch/>
        </p:blipFill>
        <p:spPr>
          <a:xfrm>
            <a:off x="130629" y="809805"/>
            <a:ext cx="1945596" cy="4667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9"/>
          <a:stretch/>
        </p:blipFill>
        <p:spPr>
          <a:xfrm>
            <a:off x="7481773" y="779152"/>
            <a:ext cx="1495651" cy="46672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68166" y="3560172"/>
            <a:ext cx="1393371" cy="1593939"/>
            <a:chOff x="5878286" y="2815771"/>
            <a:chExt cx="1393371" cy="159393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449" b="99592" l="29330" r="463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3" t="61262" r="51918" b="11372"/>
            <a:stretch/>
          </p:blipFill>
          <p:spPr>
            <a:xfrm>
              <a:off x="6066971" y="2815771"/>
              <a:ext cx="1204686" cy="127725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9184" b="100000" l="30088" r="359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9" t="84830" r="62425" b="5464"/>
            <a:stretch/>
          </p:blipFill>
          <p:spPr>
            <a:xfrm>
              <a:off x="5878286" y="3956685"/>
              <a:ext cx="580571" cy="453025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653" b="99388" l="54741" r="72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31" t="62583" r="27365" b="3265"/>
          <a:stretch/>
        </p:blipFill>
        <p:spPr>
          <a:xfrm>
            <a:off x="5021944" y="3628344"/>
            <a:ext cx="1175657" cy="15939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57710" y="2200483"/>
            <a:ext cx="1451430" cy="1693032"/>
            <a:chOff x="5558971" y="3122651"/>
            <a:chExt cx="1451430" cy="16930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57" b="66735" l="28951" r="462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8" t="32577" r="53949" b="33271"/>
            <a:stretch/>
          </p:blipFill>
          <p:spPr>
            <a:xfrm>
              <a:off x="5733143" y="3122651"/>
              <a:ext cx="1277258" cy="15939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163" b="67959" l="27434" r="367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4" t="50000" r="61848" b="33272"/>
            <a:stretch/>
          </p:blipFill>
          <p:spPr>
            <a:xfrm>
              <a:off x="5558971" y="4034945"/>
              <a:ext cx="754744" cy="78073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39796" l="28951" r="46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3265" r="52995" b="59620"/>
          <a:stretch/>
        </p:blipFill>
        <p:spPr>
          <a:xfrm>
            <a:off x="2931882" y="836748"/>
            <a:ext cx="1335315" cy="17322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49" b="70000" l="55879" r="88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61" t="35561" r="27172" b="33272"/>
          <a:stretch/>
        </p:blipFill>
        <p:spPr>
          <a:xfrm>
            <a:off x="4949372" y="2378403"/>
            <a:ext cx="1248229" cy="14546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82" b="43878" l="53477" r="724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76" r="26786" b="57286"/>
          <a:stretch/>
        </p:blipFill>
        <p:spPr>
          <a:xfrm>
            <a:off x="4949372" y="706120"/>
            <a:ext cx="1306286" cy="19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64908E-6 L -0.36441 -0.20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10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1988E-7 L -0.13246 0.007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0772E-8 L -0.34045 0.533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6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3753E-6 L 0.34201 -0.01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3642E-6 L 0.13889 -0.190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9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759E-6 L 0.34532 0.04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2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6" y="975404"/>
            <a:ext cx="7882826" cy="3582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174" y="386080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572" y="3738049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0836" y="38611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9236" y="387262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515" y="76945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62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12859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515" y="76945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0" y="1292674"/>
            <a:ext cx="8372576" cy="3508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6464" y="41365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38292" y="401381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2500" y="41369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7704" y="413387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97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170</Words>
  <Application>Microsoft Office PowerPoint</Application>
  <PresentationFormat>On-screen Show (16:10)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Nguyễn Nam Khánh</cp:lastModifiedBy>
  <cp:revision>295</cp:revision>
  <dcterms:created xsi:type="dcterms:W3CDTF">2020-02-10T09:35:50Z</dcterms:created>
  <dcterms:modified xsi:type="dcterms:W3CDTF">2022-03-17T15:51:49Z</dcterms:modified>
</cp:coreProperties>
</file>