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1449" r:id="rId2"/>
    <p:sldId id="285" r:id="rId3"/>
    <p:sldId id="286" r:id="rId4"/>
    <p:sldId id="270" r:id="rId5"/>
    <p:sldId id="297" r:id="rId6"/>
    <p:sldId id="295" r:id="rId7"/>
    <p:sldId id="287" r:id="rId8"/>
    <p:sldId id="276" r:id="rId9"/>
    <p:sldId id="283" r:id="rId10"/>
    <p:sldId id="293" r:id="rId11"/>
    <p:sldId id="281" r:id="rId12"/>
    <p:sldId id="294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Tại</a:t>
            </a:r>
            <a:r>
              <a:rPr lang="en-US" dirty="0"/>
              <a:t> slide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chua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114300"/>
            <a:ext cx="12484100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0962793" y="188913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3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slide" Target="slide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91584" y="1648606"/>
            <a:ext cx="8008923" cy="2392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</a:t>
            </a:r>
            <a:r>
              <a:rPr lang="en-US" sz="52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7226BE1-1516-4A4E-BC98-AA570F209CD5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C2CAF-B5F0-40E6-8BBE-7CB0F7496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55149" r="19700" b="14869"/>
          <a:stretch/>
        </p:blipFill>
        <p:spPr>
          <a:xfrm>
            <a:off x="603575" y="2414872"/>
            <a:ext cx="10984850" cy="1706331"/>
          </a:xfrm>
          <a:prstGeom prst="rect">
            <a:avLst/>
          </a:prstGeom>
        </p:spPr>
      </p:pic>
      <p:grpSp>
        <p:nvGrpSpPr>
          <p:cNvPr id="7" name="组合 83">
            <a:extLst>
              <a:ext uri="{FF2B5EF4-FFF2-40B4-BE49-F238E27FC236}">
                <a16:creationId xmlns:a16="http://schemas.microsoft.com/office/drawing/2014/main" id="{FBFC8122-4657-4C28-8459-A45F9FFFF6ED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8" name="图片 84">
              <a:extLst>
                <a:ext uri="{FF2B5EF4-FFF2-40B4-BE49-F238E27FC236}">
                  <a16:creationId xmlns:a16="http://schemas.microsoft.com/office/drawing/2014/main" id="{E68C7F36-BD8B-46B3-BA6E-D8F09C869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85">
              <a:extLst>
                <a:ext uri="{FF2B5EF4-FFF2-40B4-BE49-F238E27FC236}">
                  <a16:creationId xmlns:a16="http://schemas.microsoft.com/office/drawing/2014/main" id="{5A7DA582-BE8F-4491-BFC9-71C306FF8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354074" cy="1521236"/>
            <a:chOff x="418676" y="2043956"/>
            <a:chExt cx="6691258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928019" y="2272823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Bà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cháu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yêu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thương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nhau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155155" y="550693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B,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g, h,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50FC9F20-B54B-4C49-9D1D-7B0DB39B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6648"/>
          <a:stretch/>
        </p:blipFill>
        <p:spPr>
          <a:xfrm rot="21196005">
            <a:off x="-950075" y="-383438"/>
            <a:ext cx="5091710" cy="3445354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C124BC96-E737-48DD-B77F-A9BA93983B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6"/>
          <a:stretch/>
        </p:blipFill>
        <p:spPr>
          <a:xfrm>
            <a:off x="48182" y="4475852"/>
            <a:ext cx="12095636" cy="1965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9F759-741D-4A2B-A2DB-82F0AE59A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21" y="304953"/>
            <a:ext cx="4035889" cy="5667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C18D3-6618-4DFB-B5B3-72022658FF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856" b="63310" l="70971" r="93423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57174" r="3771" b="36008"/>
          <a:stretch/>
        </p:blipFill>
        <p:spPr>
          <a:xfrm>
            <a:off x="2499344" y="5064125"/>
            <a:ext cx="5869647" cy="1112274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B3604AE-7D78-4C46-9709-6ADA8528D1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14341"/>
          <a:stretch/>
        </p:blipFill>
        <p:spPr>
          <a:xfrm flipH="1">
            <a:off x="7820130" y="349586"/>
            <a:ext cx="4592177" cy="643903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9B45E63-3842-40C7-9C54-FE10C79A7EFD}"/>
              </a:ext>
            </a:extLst>
          </p:cNvPr>
          <p:cNvGrpSpPr/>
          <p:nvPr/>
        </p:nvGrpSpPr>
        <p:grpSpPr>
          <a:xfrm>
            <a:off x="10121007" y="3204945"/>
            <a:ext cx="1597500" cy="1407446"/>
            <a:chOff x="10121007" y="3204945"/>
            <a:chExt cx="1597500" cy="1407446"/>
          </a:xfrm>
        </p:grpSpPr>
        <p:pic>
          <p:nvPicPr>
            <p:cNvPr id="19" name="Picture 18">
              <a:hlinkClick r:id="rId10" action="ppaction://hlinksldjump"/>
              <a:extLst>
                <a:ext uri="{FF2B5EF4-FFF2-40B4-BE49-F238E27FC236}">
                  <a16:creationId xmlns:a16="http://schemas.microsoft.com/office/drawing/2014/main" id="{92DD06E9-F2DD-47BD-9BA7-D7C21EB6D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5" t="-731" r="2075" b="70992"/>
            <a:stretch/>
          </p:blipFill>
          <p:spPr>
            <a:xfrm>
              <a:off x="10121007" y="3545591"/>
              <a:ext cx="1062188" cy="1066800"/>
            </a:xfrm>
            <a:prstGeom prst="rect">
              <a:avLst/>
            </a:prstGeom>
          </p:spPr>
        </p:pic>
        <p:pic>
          <p:nvPicPr>
            <p:cNvPr id="20" name="Picture 19">
              <a:hlinkClick r:id="rId10" action="ppaction://hlinksldjump"/>
              <a:extLst>
                <a:ext uri="{FF2B5EF4-FFF2-40B4-BE49-F238E27FC236}">
                  <a16:creationId xmlns:a16="http://schemas.microsoft.com/office/drawing/2014/main" id="{004CC618-757C-4E2C-B8F2-9CECE39E9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5" t="-731" r="2075" b="70992"/>
            <a:stretch/>
          </p:blipFill>
          <p:spPr>
            <a:xfrm>
              <a:off x="10656319" y="3422358"/>
              <a:ext cx="1062188" cy="1066800"/>
            </a:xfrm>
            <a:prstGeom prst="rect">
              <a:avLst/>
            </a:prstGeom>
          </p:spPr>
        </p:pic>
        <p:pic>
          <p:nvPicPr>
            <p:cNvPr id="21" name="Picture 20">
              <a:hlinkClick r:id="rId10" action="ppaction://hlinksldjump"/>
              <a:extLst>
                <a:ext uri="{FF2B5EF4-FFF2-40B4-BE49-F238E27FC236}">
                  <a16:creationId xmlns:a16="http://schemas.microsoft.com/office/drawing/2014/main" id="{70AA97C5-4E23-4014-8B07-161F3E06F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5" t="-731" r="2075" b="70992"/>
            <a:stretch/>
          </p:blipFill>
          <p:spPr>
            <a:xfrm>
              <a:off x="10134884" y="3204945"/>
              <a:ext cx="1062188" cy="10668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EA3EDD-9870-4EB8-B9A3-952EDFD6441D}"/>
              </a:ext>
            </a:extLst>
          </p:cNvPr>
          <p:cNvSpPr txBox="1"/>
          <p:nvPr/>
        </p:nvSpPr>
        <p:spPr>
          <a:xfrm>
            <a:off x="-41865" y="836827"/>
            <a:ext cx="3722274" cy="127727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Kids" pitchFamily="2" charset="0"/>
                <a:cs typeface="Arial" pitchFamily="34" charset="0"/>
              </a:rPr>
              <a:t>GIÚP BÀ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UTM Avo" panose="02040603050506020204" pitchFamily="18" charset="0"/>
                <a:ea typeface="Kids" pitchFamily="2" charset="0"/>
                <a:cs typeface="Arial" pitchFamily="34" charset="0"/>
              </a:rPr>
              <a:t>HÁI CÀ CHUA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13669B-3F24-4013-A920-FA0D59734B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6" y="3955758"/>
            <a:ext cx="2642159" cy="2642159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99129EF3-B0C7-44D0-B161-F53FD1E317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5" t="-731" r="2075" b="70992"/>
          <a:stretch/>
        </p:blipFill>
        <p:spPr>
          <a:xfrm>
            <a:off x="3999676" y="3786123"/>
            <a:ext cx="1062188" cy="1066800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  <a:extLst>
              <a:ext uri="{FF2B5EF4-FFF2-40B4-BE49-F238E27FC236}">
                <a16:creationId xmlns:a16="http://schemas.microsoft.com/office/drawing/2014/main" id="{2C6CF1D9-603B-40D4-A658-349B244492B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r="34025" b="70261"/>
          <a:stretch/>
        </p:blipFill>
        <p:spPr>
          <a:xfrm>
            <a:off x="5040907" y="2132998"/>
            <a:ext cx="1001277" cy="1005625"/>
          </a:xfrm>
          <a:prstGeom prst="rect">
            <a:avLst/>
          </a:prstGeom>
        </p:spPr>
      </p:pic>
      <p:pic>
        <p:nvPicPr>
          <p:cNvPr id="5" name="Picture 4">
            <a:hlinkClick r:id="rId15" action="ppaction://hlinksldjump"/>
            <a:extLst>
              <a:ext uri="{FF2B5EF4-FFF2-40B4-BE49-F238E27FC236}">
                <a16:creationId xmlns:a16="http://schemas.microsoft.com/office/drawing/2014/main" id="{A72AD9A8-E0B4-4EB9-BAC2-5332E5A45B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0" b="70261"/>
          <a:stretch/>
        </p:blipFill>
        <p:spPr>
          <a:xfrm>
            <a:off x="6042184" y="1619505"/>
            <a:ext cx="1022543" cy="10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2096 0.4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4297 0.3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3599 0.15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4 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04927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31002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9BE4A8F-1A92-4FED-A1BB-66A610FC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911201" y="977984"/>
            <a:ext cx="3798509" cy="4272441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5B1B7260-A4BB-4D57-B6DC-E883B1C4DF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709710" y="5008610"/>
            <a:ext cx="1317172" cy="12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6" y="2378666"/>
            <a:ext cx="2553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2 ô li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5 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3302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3 ô li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243663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31002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5B1B7260-A4BB-4D57-B6DC-E883B1C4DF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709710" y="5008610"/>
            <a:ext cx="1317172" cy="1291623"/>
          </a:xfrm>
          <a:prstGeom prst="rect">
            <a:avLst/>
          </a:prstGeom>
        </p:spPr>
      </p:pic>
      <p:pic>
        <p:nvPicPr>
          <p:cNvPr id="1026" name="Picture 2" descr="Luyện chữ đẹp: Mẫu chữ viết chuẩn Bộ Giáo Giục &amp;amp; Đào Tạo">
            <a:extLst>
              <a:ext uri="{FF2B5EF4-FFF2-40B4-BE49-F238E27FC236}">
                <a16:creationId xmlns:a16="http://schemas.microsoft.com/office/drawing/2014/main" id="{FF5A0570-2F6E-44E3-B5E9-2215BAE7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8166" r="7508" b="21945"/>
          <a:stretch/>
        </p:blipFill>
        <p:spPr bwMode="auto">
          <a:xfrm>
            <a:off x="7281812" y="1491227"/>
            <a:ext cx="3569773" cy="31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1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3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2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84" y="377956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31002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9BE4A8F-1A92-4FED-A1BB-66A610FC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911201" y="977984"/>
            <a:ext cx="3798509" cy="4272441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5B1B7260-A4BB-4D57-B6DC-E883B1C4DF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709710" y="5008610"/>
            <a:ext cx="1317172" cy="12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3FFD342-0059-4201-9B25-497EF69A9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t="21223" r="45888" b="50000"/>
          <a:stretch/>
        </p:blipFill>
        <p:spPr>
          <a:xfrm>
            <a:off x="3752849" y="800099"/>
            <a:ext cx="4686301" cy="41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55818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8" y="3662778"/>
            <a:ext cx="54969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sang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vòng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70EDE-D935-4916-BB83-B414BE366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t="21223" r="45888" b="50000"/>
          <a:stretch/>
        </p:blipFill>
        <p:spPr>
          <a:xfrm>
            <a:off x="6956621" y="1112221"/>
            <a:ext cx="4686301" cy="41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309</Words>
  <Application>Microsoft Office PowerPoint</Application>
  <PresentationFormat>Widescreen</PresentationFormat>
  <Paragraphs>50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HP001 4 hàng</vt:lpstr>
      <vt:lpstr>Kids</vt:lpstr>
      <vt:lpstr>Times New Roman</vt:lpstr>
      <vt:lpstr>UTM Avo</vt:lpstr>
      <vt:lpstr>Wingdings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66</cp:revision>
  <dcterms:created xsi:type="dcterms:W3CDTF">2021-11-01T08:16:43Z</dcterms:created>
  <dcterms:modified xsi:type="dcterms:W3CDTF">2024-03-17T08:34:44Z</dcterms:modified>
</cp:coreProperties>
</file>