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1449" r:id="rId2"/>
    <p:sldId id="285" r:id="rId3"/>
    <p:sldId id="287" r:id="rId4"/>
    <p:sldId id="270" r:id="rId5"/>
    <p:sldId id="276" r:id="rId6"/>
    <p:sldId id="289" r:id="rId7"/>
    <p:sldId id="290" r:id="rId8"/>
    <p:sldId id="283" r:id="rId9"/>
    <p:sldId id="293" r:id="rId10"/>
    <p:sldId id="281" r:id="rId11"/>
    <p:sldId id="294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123826"/>
            <a:ext cx="12411075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23658" y="136525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59627" y="1648606"/>
            <a:ext cx="967284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A, Ă, 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247765" cy="1521236"/>
            <a:chOff x="418676" y="2043956"/>
            <a:chExt cx="6594529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831290" y="2229363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HP001 4 hàng" panose="020B0603050302020204" pitchFamily="34" charset="0"/>
                </a:rPr>
                <a:t>Anh </a:t>
              </a:r>
              <a:r>
                <a:rPr lang="en-US" sz="3600" b="1" dirty="0" err="1">
                  <a:latin typeface="HP001 4 hàng" panose="020B0603050302020204" pitchFamily="34" charset="0"/>
                </a:rPr>
                <a:t>lớn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nhường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em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bé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g, h, l, b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06140-9CE0-4499-AB9B-6002A5F1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346"/>
          <a:stretch/>
        </p:blipFill>
        <p:spPr>
          <a:xfrm>
            <a:off x="1074636" y="851123"/>
            <a:ext cx="10042728" cy="3898858"/>
          </a:xfrm>
          <a:prstGeom prst="rect">
            <a:avLst/>
          </a:prstGeom>
        </p:spPr>
      </p:pic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20478-6E10-4638-9C4E-3FC8AE4A79A0}"/>
              </a:ext>
            </a:extLst>
          </p:cNvPr>
          <p:cNvSpPr txBox="1"/>
          <p:nvPr/>
        </p:nvSpPr>
        <p:spPr>
          <a:xfrm>
            <a:off x="4535564" y="128958"/>
            <a:ext cx="3142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251912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301874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435773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67330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6893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EEBA228A-C0CC-4C69-9E8E-56C6D3DA067D}"/>
              </a:ext>
            </a:extLst>
          </p:cNvPr>
          <p:cNvSpPr/>
          <p:nvPr/>
        </p:nvSpPr>
        <p:spPr>
          <a:xfrm>
            <a:off x="287818" y="1044782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95010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  <p:bldP spid="23" grpId="0"/>
      <p:bldP spid="24" grpId="0"/>
      <p:bldP spid="25" grpId="0" build="allAtOnce"/>
      <p:bldP spid="26" grpId="0" animBg="1"/>
      <p:bldP spid="27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235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Ă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Ba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22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i="1" dirty="0">
                <a:latin typeface="UTM Avo" panose="02040603050506020204" pitchFamily="18" charset="0"/>
                <a:cs typeface="Times New Roman" panose="02020603050405020304" pitchFamily="18" charset="0"/>
              </a:rPr>
              <a:t> á.</a:t>
            </a: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3" t="25048" r="33230" b="44905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Â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(2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9" t="24219" r="23974" b="45734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204490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5DB5DE-B75D-4B4C-A2DA-7BAF4A45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53759" r="22422"/>
          <a:stretch/>
        </p:blipFill>
        <p:spPr>
          <a:xfrm>
            <a:off x="0" y="2438400"/>
            <a:ext cx="11849100" cy="3390900"/>
          </a:xfrm>
          <a:prstGeom prst="rect">
            <a:avLst/>
          </a:prstGeom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7226BE1-1516-4A4E-BC98-AA570F209CD5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280</Words>
  <Application>Microsoft Office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HP001 4 hàng</vt:lpstr>
      <vt:lpstr>Times New Roman</vt:lpstr>
      <vt:lpstr>UTM Avo</vt:lpstr>
      <vt:lpstr>Wingdings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60</cp:revision>
  <dcterms:created xsi:type="dcterms:W3CDTF">2021-11-01T08:16:43Z</dcterms:created>
  <dcterms:modified xsi:type="dcterms:W3CDTF">2024-03-17T08:34:22Z</dcterms:modified>
</cp:coreProperties>
</file>