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1"/>
  </p:notesMasterIdLst>
  <p:sldIdLst>
    <p:sldId id="1449" r:id="rId2"/>
    <p:sldId id="259" r:id="rId3"/>
    <p:sldId id="424" r:id="rId4"/>
    <p:sldId id="428" r:id="rId5"/>
    <p:sldId id="429" r:id="rId6"/>
    <p:sldId id="431" r:id="rId7"/>
    <p:sldId id="436" r:id="rId8"/>
    <p:sldId id="1425" r:id="rId9"/>
    <p:sldId id="1439" r:id="rId10"/>
    <p:sldId id="433" r:id="rId11"/>
    <p:sldId id="1440" r:id="rId12"/>
    <p:sldId id="1429" r:id="rId13"/>
    <p:sldId id="441" r:id="rId14"/>
    <p:sldId id="1435" r:id="rId15"/>
    <p:sldId id="442" r:id="rId16"/>
    <p:sldId id="1442" r:id="rId17"/>
    <p:sldId id="1441" r:id="rId18"/>
    <p:sldId id="1430" r:id="rId19"/>
    <p:sldId id="14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FCFCFC"/>
    <a:srgbClr val="4472C4"/>
    <a:srgbClr val="FF7707"/>
    <a:srgbClr val="D1FAFE"/>
    <a:srgbClr val="42D64C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8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3135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100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539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337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34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62255" y="1648606"/>
            <a:ext cx="6867586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Nắng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306BA79-7C6D-4F0A-B5B0-030963EA6001}"/>
              </a:ext>
            </a:extLst>
          </p:cNvPr>
          <p:cNvSpPr/>
          <p:nvPr/>
        </p:nvSpPr>
        <p:spPr>
          <a:xfrm>
            <a:off x="3871785" y="1299353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910FD047-F365-4CA5-A948-6FDBAB86459B}"/>
              </a:ext>
            </a:extLst>
          </p:cNvPr>
          <p:cNvSpPr/>
          <p:nvPr/>
        </p:nvSpPr>
        <p:spPr>
          <a:xfrm>
            <a:off x="3871785" y="320040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992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34CB64-C681-4A73-80C5-82116AAF2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121" y="-264005"/>
            <a:ext cx="15162036" cy="494668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C479DDB-01DF-44DB-9F1B-04072584F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470">
            <a:off x="8140649" y="-314810"/>
            <a:ext cx="4537108" cy="1731858"/>
          </a:xfrm>
          <a:prstGeom prst="rect">
            <a:avLst/>
          </a:prstGeom>
        </p:spPr>
      </p:pic>
      <p:pic>
        <p:nvPicPr>
          <p:cNvPr id="16" name="图片 37">
            <a:extLst>
              <a:ext uri="{FF2B5EF4-FFF2-40B4-BE49-F238E27FC236}">
                <a16:creationId xmlns:a16="http://schemas.microsoft.com/office/drawing/2014/main" id="{778966BB-D8E8-4726-B369-9D06762578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-208971" y="-88937"/>
            <a:ext cx="1445829" cy="1688125"/>
          </a:xfrm>
          <a:prstGeom prst="rect">
            <a:avLst/>
          </a:prstGeom>
        </p:spPr>
      </p:pic>
      <p:pic>
        <p:nvPicPr>
          <p:cNvPr id="18" name="图片 38">
            <a:extLst>
              <a:ext uri="{FF2B5EF4-FFF2-40B4-BE49-F238E27FC236}">
                <a16:creationId xmlns:a16="http://schemas.microsoft.com/office/drawing/2014/main" id="{D9474E66-F656-4529-A452-AE49BDEDB0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19092" y="1562030"/>
            <a:ext cx="1072664" cy="1462568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C53F889-62F0-4F41-89F5-3ED8230FCD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3"/>
          <a:stretch/>
        </p:blipFill>
        <p:spPr>
          <a:xfrm>
            <a:off x="-1293843" y="2209339"/>
            <a:ext cx="15827938" cy="3086631"/>
          </a:xfrm>
          <a:prstGeom prst="rect">
            <a:avLst/>
          </a:prstGeom>
        </p:spPr>
      </p:pic>
      <p:pic>
        <p:nvPicPr>
          <p:cNvPr id="11" name="Picture 1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FD1DCB82-9325-41E3-9A4F-DBA4082EA3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85"/>
          <a:stretch/>
        </p:blipFill>
        <p:spPr>
          <a:xfrm>
            <a:off x="-2832745" y="3244733"/>
            <a:ext cx="15349504" cy="270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714 Two Students Talking Illustrations &amp;amp; Clip Art - iStock">
            <a:extLst>
              <a:ext uri="{FF2B5EF4-FFF2-40B4-BE49-F238E27FC236}">
                <a16:creationId xmlns:a16="http://schemas.microsoft.com/office/drawing/2014/main" id="{9C218D41-FF5B-4560-8347-CC335CF66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09625"/>
            <a:ext cx="5829300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3">
            <a:extLst>
              <a:ext uri="{FF2B5EF4-FFF2-40B4-BE49-F238E27FC236}">
                <a16:creationId xmlns:a16="http://schemas.microsoft.com/office/drawing/2014/main" id="{583D09D9-E8FE-4EEC-8BF3-5E9A4017DB41}"/>
              </a:ext>
            </a:extLst>
          </p:cNvPr>
          <p:cNvSpPr/>
          <p:nvPr/>
        </p:nvSpPr>
        <p:spPr>
          <a:xfrm>
            <a:off x="2838450" y="809625"/>
            <a:ext cx="6515099" cy="116525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THẢO LUẬN NHÓM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5C64235-2A42-4140-B532-AC6A8F68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82702" y="442128"/>
            <a:ext cx="2557578" cy="325526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6D01223F-B2C9-4E06-A26B-EA7927D8D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A5C966-BE4A-466D-98C5-373A7515A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424120" y="3859353"/>
            <a:ext cx="4919903" cy="256403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835BD7B-E707-4BFE-B46C-70CF7809EA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/>
        </p:blipFill>
        <p:spPr>
          <a:xfrm rot="20070778">
            <a:off x="630368" y="-691511"/>
            <a:ext cx="4507408" cy="3949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A645BD-C2CF-4D58-9E99-7E1268A0B96E}"/>
              </a:ext>
            </a:extLst>
          </p:cNvPr>
          <p:cNvSpPr/>
          <p:nvPr/>
        </p:nvSpPr>
        <p:spPr>
          <a:xfrm>
            <a:off x="1710494" y="3564438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B2EC495-7EA7-41A5-A1D4-5E3B9DFF4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94" y="0"/>
            <a:ext cx="15162036" cy="49466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26D462-4AFF-4CA5-B7F6-C7CE88F4AA0E}"/>
              </a:ext>
            </a:extLst>
          </p:cNvPr>
          <p:cNvSpPr txBox="1"/>
          <p:nvPr/>
        </p:nvSpPr>
        <p:spPr>
          <a:xfrm>
            <a:off x="8810170" y="2786169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hong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thóc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834ED2-C409-4085-BA68-6AEE1CE8075D}"/>
              </a:ext>
            </a:extLst>
          </p:cNvPr>
          <p:cNvSpPr txBox="1"/>
          <p:nvPr/>
        </p:nvSpPr>
        <p:spPr>
          <a:xfrm>
            <a:off x="8935650" y="3472542"/>
            <a:ext cx="1754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nhặt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cỏ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7C172-3DAE-4942-A6A4-857E37FFBF2C}"/>
              </a:ext>
            </a:extLst>
          </p:cNvPr>
          <p:cNvSpPr txBox="1"/>
          <p:nvPr/>
        </p:nvSpPr>
        <p:spPr>
          <a:xfrm>
            <a:off x="8692882" y="4093404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</a:rPr>
              <a:t>xâu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kim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39F93977-C04C-4A10-880A-2C3C9B1073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36648"/>
          <a:stretch/>
        </p:blipFill>
        <p:spPr>
          <a:xfrm rot="21196005">
            <a:off x="-1343078" y="-150494"/>
            <a:ext cx="5415432" cy="344535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934169" y="-76797"/>
            <a:ext cx="9085827" cy="64585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9490528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EE37F1-59F9-454F-99AA-AE0686A08DFE}"/>
              </a:ext>
            </a:extLst>
          </p:cNvPr>
          <p:cNvSpPr txBox="1"/>
          <p:nvPr/>
        </p:nvSpPr>
        <p:spPr>
          <a:xfrm>
            <a:off x="389928" y="476249"/>
            <a:ext cx="3049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2. </a:t>
            </a:r>
            <a:r>
              <a:rPr lang="en-US" sz="3200" dirty="0" err="1">
                <a:solidFill>
                  <a:schemeClr val="accent2"/>
                </a:solidFill>
              </a:rPr>
              <a:t>Tìm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những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câu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thơ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cho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thấy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nắng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rất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nhanh</a:t>
            </a:r>
            <a:r>
              <a:rPr lang="en-US" sz="3200" dirty="0">
                <a:solidFill>
                  <a:schemeClr val="accent2"/>
                </a:solidFill>
              </a:rPr>
              <a:t> </a:t>
            </a:r>
            <a:r>
              <a:rPr lang="en-US" sz="3200" dirty="0" err="1">
                <a:solidFill>
                  <a:schemeClr val="accent2"/>
                </a:solidFill>
              </a:rPr>
              <a:t>nhẹn</a:t>
            </a:r>
            <a:r>
              <a:rPr lang="en-US" sz="3200" dirty="0">
                <a:solidFill>
                  <a:schemeClr val="accent2"/>
                </a:solidFill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92403E-2421-45F1-9F1A-3EA8C33BD7BF}"/>
              </a:ext>
            </a:extLst>
          </p:cNvPr>
          <p:cNvCxnSpPr/>
          <p:nvPr/>
        </p:nvCxnSpPr>
        <p:spPr>
          <a:xfrm>
            <a:off x="5000625" y="3619500"/>
            <a:ext cx="36099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62F6C-0743-40A7-9C08-A7D60F0B2620}"/>
              </a:ext>
            </a:extLst>
          </p:cNvPr>
          <p:cNvCxnSpPr>
            <a:cxnSpLocks/>
          </p:cNvCxnSpPr>
          <p:nvPr/>
        </p:nvCxnSpPr>
        <p:spPr>
          <a:xfrm>
            <a:off x="5000625" y="4102100"/>
            <a:ext cx="30257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5DBECB-BDD7-4CE8-8287-6576BE0B6E26}"/>
              </a:ext>
            </a:extLst>
          </p:cNvPr>
          <p:cNvCxnSpPr>
            <a:cxnSpLocks/>
          </p:cNvCxnSpPr>
          <p:nvPr/>
        </p:nvCxnSpPr>
        <p:spPr>
          <a:xfrm>
            <a:off x="5000625" y="4521200"/>
            <a:ext cx="29241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D20D37-16E9-4C1A-BE96-27A5F6C45A6B}"/>
              </a:ext>
            </a:extLst>
          </p:cNvPr>
          <p:cNvCxnSpPr>
            <a:cxnSpLocks/>
          </p:cNvCxnSpPr>
          <p:nvPr/>
        </p:nvCxnSpPr>
        <p:spPr>
          <a:xfrm>
            <a:off x="4911725" y="5461000"/>
            <a:ext cx="301307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09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3A5C966-BE4A-466D-98C5-373A7515A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4129016" y="3429000"/>
            <a:ext cx="6083371" cy="317038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835BD7B-E707-4BFE-B46C-70CF7809E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/>
        </p:blipFill>
        <p:spPr>
          <a:xfrm rot="20070778">
            <a:off x="630369" y="-423498"/>
            <a:ext cx="4507408" cy="39492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A645BD-C2CF-4D58-9E99-7E1268A0B96E}"/>
              </a:ext>
            </a:extLst>
          </p:cNvPr>
          <p:cNvSpPr/>
          <p:nvPr/>
        </p:nvSpPr>
        <p:spPr>
          <a:xfrm>
            <a:off x="6150587" y="3361541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6F7EA67-5150-4F8D-91E8-BE168636D2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36279" r="36544" b="48468"/>
          <a:stretch/>
        </p:blipFill>
        <p:spPr>
          <a:xfrm>
            <a:off x="3439761" y="1589332"/>
            <a:ext cx="6429453" cy="9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19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693992"/>
            <a:ext cx="380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60380F"/>
                </a:solidFill>
                <a:latin typeface="UTM Avo" panose="02040603050506020204" pitchFamily="18" charset="0"/>
              </a:rPr>
              <a:t>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893FFD-B5B0-46D0-8B38-FDF9F554E26A}"/>
              </a:ext>
            </a:extLst>
          </p:cNvPr>
          <p:cNvSpPr/>
          <p:nvPr/>
        </p:nvSpPr>
        <p:spPr>
          <a:xfrm>
            <a:off x="5092262" y="1261241"/>
            <a:ext cx="2554014" cy="362607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638363-6DD3-45A7-83DE-151FC6F6E68A}"/>
              </a:ext>
            </a:extLst>
          </p:cNvPr>
          <p:cNvSpPr/>
          <p:nvPr/>
        </p:nvSpPr>
        <p:spPr>
          <a:xfrm>
            <a:off x="4818992" y="1689537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2844AC-F1BF-4B83-A9FE-D55125FEB114}"/>
              </a:ext>
            </a:extLst>
          </p:cNvPr>
          <p:cNvSpPr/>
          <p:nvPr/>
        </p:nvSpPr>
        <p:spPr>
          <a:xfrm>
            <a:off x="4734910" y="2191407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56E27-CFBA-43DB-864C-36454ABCC6CD}"/>
              </a:ext>
            </a:extLst>
          </p:cNvPr>
          <p:cNvSpPr/>
          <p:nvPr/>
        </p:nvSpPr>
        <p:spPr>
          <a:xfrm>
            <a:off x="5092262" y="2530693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19724-5C36-49AC-8455-5CF85B5F5B72}"/>
              </a:ext>
            </a:extLst>
          </p:cNvPr>
          <p:cNvSpPr/>
          <p:nvPr/>
        </p:nvSpPr>
        <p:spPr>
          <a:xfrm>
            <a:off x="5092262" y="3018931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A18AE-855B-40BF-BEEF-7EE427BE5D9D}"/>
              </a:ext>
            </a:extLst>
          </p:cNvPr>
          <p:cNvSpPr/>
          <p:nvPr/>
        </p:nvSpPr>
        <p:spPr>
          <a:xfrm>
            <a:off x="5207875" y="3599136"/>
            <a:ext cx="2438401" cy="409903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F35BF7-C45D-4C9F-A373-DCD71BB03A1D}"/>
              </a:ext>
            </a:extLst>
          </p:cNvPr>
          <p:cNvSpPr/>
          <p:nvPr/>
        </p:nvSpPr>
        <p:spPr>
          <a:xfrm>
            <a:off x="5092262" y="4019382"/>
            <a:ext cx="2310283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002713-6BE3-43CD-B267-E3C82AD03727}"/>
              </a:ext>
            </a:extLst>
          </p:cNvPr>
          <p:cNvSpPr/>
          <p:nvPr/>
        </p:nvSpPr>
        <p:spPr>
          <a:xfrm>
            <a:off x="4719649" y="4507620"/>
            <a:ext cx="3268717" cy="40309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849AA1-4BFD-43FF-BF25-9B5980E78F86}"/>
              </a:ext>
            </a:extLst>
          </p:cNvPr>
          <p:cNvSpPr/>
          <p:nvPr/>
        </p:nvSpPr>
        <p:spPr>
          <a:xfrm>
            <a:off x="4719648" y="4877944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E960F-4880-415D-BBAB-291ADAA06BDD}"/>
              </a:ext>
            </a:extLst>
          </p:cNvPr>
          <p:cNvSpPr/>
          <p:nvPr/>
        </p:nvSpPr>
        <p:spPr>
          <a:xfrm>
            <a:off x="5092262" y="5345656"/>
            <a:ext cx="3268717" cy="50187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6EF195-EEE6-4F84-9DB0-B8BF77DEEB91}"/>
              </a:ext>
            </a:extLst>
          </p:cNvPr>
          <p:cNvSpPr/>
          <p:nvPr/>
        </p:nvSpPr>
        <p:spPr>
          <a:xfrm>
            <a:off x="4123407" y="955365"/>
            <a:ext cx="3268717" cy="5035532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62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13A404-C7C6-46F4-9218-A371F5CFB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2296510" y="2394388"/>
            <a:ext cx="7986769" cy="416235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7E4607A-600D-4944-98B2-45212EB59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t="11776" r="-2707" b="45640"/>
          <a:stretch/>
        </p:blipFill>
        <p:spPr>
          <a:xfrm rot="20070778">
            <a:off x="630368" y="-691511"/>
            <a:ext cx="4507408" cy="3949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nắng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thẳng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mạch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67400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trải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vàng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đuổi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kịp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thoắt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61125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xuyên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qua</a:t>
            </a: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5BFC3A8-F1F2-4743-801D-2178B80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55119"/>
          <a:stretch/>
        </p:blipFill>
        <p:spPr>
          <a:xfrm>
            <a:off x="-1" y="4191001"/>
            <a:ext cx="4203637" cy="219075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70F7CE-5CDD-4042-93E6-2CC67E67EA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-1305" r="5696" b="40088"/>
          <a:stretch/>
        </p:blipFill>
        <p:spPr>
          <a:xfrm>
            <a:off x="3198908" y="-285751"/>
            <a:ext cx="9299383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211F6E-ADC7-4A58-906C-2EAB92F97735}"/>
              </a:ext>
            </a:extLst>
          </p:cNvPr>
          <p:cNvSpPr/>
          <p:nvPr/>
        </p:nvSpPr>
        <p:spPr>
          <a:xfrm>
            <a:off x="8648700" y="5753100"/>
            <a:ext cx="1881945" cy="628650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24650-BD66-4E1A-ABE3-64C5790E266D}"/>
              </a:ext>
            </a:extLst>
          </p:cNvPr>
          <p:cNvSpPr/>
          <p:nvPr/>
        </p:nvSpPr>
        <p:spPr>
          <a:xfrm>
            <a:off x="764513" y="3600450"/>
            <a:ext cx="1407187" cy="838199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7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2155</TotalTime>
  <Words>78</Words>
  <Application>Microsoft Office PowerPoint</Application>
  <PresentationFormat>Widescreen</PresentationFormat>
  <Paragraphs>30</Paragraphs>
  <Slides>19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Hoàng Thu Thuỷ</cp:lastModifiedBy>
  <cp:revision>119</cp:revision>
  <dcterms:created xsi:type="dcterms:W3CDTF">2021-10-30T04:56:06Z</dcterms:created>
  <dcterms:modified xsi:type="dcterms:W3CDTF">2024-03-17T08:33:48Z</dcterms:modified>
</cp:coreProperties>
</file>