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1449" r:id="rId2"/>
    <p:sldId id="259" r:id="rId3"/>
    <p:sldId id="1424" r:id="rId4"/>
    <p:sldId id="1419" r:id="rId5"/>
    <p:sldId id="1433" r:id="rId6"/>
    <p:sldId id="1420" r:id="rId7"/>
    <p:sldId id="424" r:id="rId8"/>
    <p:sldId id="428" r:id="rId9"/>
    <p:sldId id="429" r:id="rId10"/>
    <p:sldId id="431" r:id="rId11"/>
    <p:sldId id="436" r:id="rId12"/>
    <p:sldId id="1425" r:id="rId13"/>
    <p:sldId id="1434" r:id="rId14"/>
    <p:sldId id="430" r:id="rId15"/>
    <p:sldId id="433" r:id="rId16"/>
    <p:sldId id="1428" r:id="rId17"/>
    <p:sldId id="1450" r:id="rId18"/>
    <p:sldId id="1452" r:id="rId19"/>
    <p:sldId id="1429" r:id="rId20"/>
    <p:sldId id="441" r:id="rId21"/>
    <p:sldId id="1435" r:id="rId22"/>
    <p:sldId id="442" r:id="rId23"/>
    <p:sldId id="1436" r:id="rId24"/>
    <p:sldId id="1437" r:id="rId25"/>
    <p:sldId id="1430" r:id="rId26"/>
    <p:sldId id="1431" r:id="rId27"/>
    <p:sldId id="143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17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9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056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“</a:t>
            </a:r>
            <a:r>
              <a:rPr lang="en-US" dirty="0" err="1"/>
              <a:t>thổi</a:t>
            </a:r>
            <a:r>
              <a:rPr lang="en-US" dirty="0"/>
              <a:t> </a:t>
            </a:r>
            <a:r>
              <a:rPr lang="en-US" dirty="0" err="1"/>
              <a:t>nến</a:t>
            </a:r>
            <a:r>
              <a:rPr lang="en-US" dirty="0"/>
              <a:t>”.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8.png"/><Relationship Id="rId7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61659" y="1648606"/>
            <a:ext cx="9068765" cy="4737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Món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61659" y="1648606"/>
            <a:ext cx="9068765" cy="4737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Món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307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0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0C49A4-7029-488C-884A-07B6900E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-653383"/>
            <a:ext cx="10927080" cy="3797721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7064DFD-5643-41A9-8453-DE88AE4C7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039" y="131363"/>
            <a:ext cx="10799260" cy="378999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F3C2730-FDBE-4EB2-A15B-CA81EB99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3" y="1034864"/>
            <a:ext cx="10148797" cy="4413436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2A565-EA40-4F48-B473-EB26E28A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1"/>
          <a:stretch/>
        </p:blipFill>
        <p:spPr>
          <a:xfrm>
            <a:off x="1030529" y="2529746"/>
            <a:ext cx="10447079" cy="23028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C479DDB-01DF-44DB-9F1B-04072584F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7128559" y="-465131"/>
            <a:ext cx="5707181" cy="2178486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778966BB-D8E8-4726-B369-9D06762578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>
            <a:extLst>
              <a:ext uri="{FF2B5EF4-FFF2-40B4-BE49-F238E27FC236}">
                <a16:creationId xmlns:a16="http://schemas.microsoft.com/office/drawing/2014/main" id="{D9474E66-F656-4529-A452-AE49BDEDB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38450" y="809625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2702" y="3642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1028700" y="-158683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761999" y="1131673"/>
            <a:ext cx="628098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Huệ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78815"/>
            <a:ext cx="2787010" cy="2914650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Birthday Cake Vector Material Png Download - Happy Birthday Sister  Shaheen, Transparent Png - kindpng">
            <a:extLst>
              <a:ext uri="{FF2B5EF4-FFF2-40B4-BE49-F238E27FC236}">
                <a16:creationId xmlns:a16="http://schemas.microsoft.com/office/drawing/2014/main" id="{43CC8F9B-421B-409A-8310-B984B94D4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3799"/>
          <a:stretch/>
        </p:blipFill>
        <p:spPr bwMode="auto">
          <a:xfrm>
            <a:off x="2487303" y="1828800"/>
            <a:ext cx="6702425" cy="4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17CA6-26E3-4AFB-A114-79F7B458ECE9}"/>
              </a:ext>
            </a:extLst>
          </p:cNvPr>
          <p:cNvGrpSpPr/>
          <p:nvPr/>
        </p:nvGrpSpPr>
        <p:grpSpPr>
          <a:xfrm>
            <a:off x="2088277" y="6858000"/>
            <a:ext cx="8015445" cy="3805349"/>
            <a:chOff x="1969213" y="-2248978"/>
            <a:chExt cx="8015445" cy="3805349"/>
          </a:xfrm>
        </p:grpSpPr>
        <p:pic>
          <p:nvPicPr>
            <p:cNvPr id="7" name="Picture 6" descr="A person holding a bunch of balloons&#10;&#10;Description automatically generated with low confidence">
              <a:extLst>
                <a:ext uri="{FF2B5EF4-FFF2-40B4-BE49-F238E27FC236}">
                  <a16:creationId xmlns:a16="http://schemas.microsoft.com/office/drawing/2014/main" id="{D2F6AEC3-A7A1-4022-8A63-7348BAB5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13" y="-2248978"/>
              <a:ext cx="8015445" cy="38053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7EEFBD-195B-49AF-BE6B-1AEF4EDCDE6D}"/>
                </a:ext>
              </a:extLst>
            </p:cNvPr>
            <p:cNvSpPr txBox="1"/>
            <p:nvPr/>
          </p:nvSpPr>
          <p:spPr>
            <a:xfrm>
              <a:off x="3460861" y="442452"/>
              <a:ext cx="5032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</a:rPr>
                <a:t>Cùng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thổi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nến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EC289-BDE4-4197-A610-F158CC54B6E8}"/>
              </a:ext>
            </a:extLst>
          </p:cNvPr>
          <p:cNvSpPr/>
          <p:nvPr/>
        </p:nvSpPr>
        <p:spPr>
          <a:xfrm>
            <a:off x="4940300" y="207010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A3595-24CB-49F5-863D-09D8CE0F888E}"/>
              </a:ext>
            </a:extLst>
          </p:cNvPr>
          <p:cNvSpPr/>
          <p:nvPr/>
        </p:nvSpPr>
        <p:spPr>
          <a:xfrm>
            <a:off x="5702300" y="17843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EE8CA6-09AE-4F7D-AEF1-78FEDD70416F}"/>
              </a:ext>
            </a:extLst>
          </p:cNvPr>
          <p:cNvSpPr/>
          <p:nvPr/>
        </p:nvSpPr>
        <p:spPr>
          <a:xfrm>
            <a:off x="6610659" y="20002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2186BB3A-6D7C-49BD-A53B-EA1D20921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25638" r="35573" b="11934"/>
          <a:stretch/>
        </p:blipFill>
        <p:spPr>
          <a:xfrm>
            <a:off x="4607654" y="1516947"/>
            <a:ext cx="1094646" cy="1420963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56BAEDD8-F5DF-4E52-BC93-7A3A4ECC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r="35573"/>
          <a:stretch/>
        </p:blipFill>
        <p:spPr>
          <a:xfrm>
            <a:off x="5447412" y="722669"/>
            <a:ext cx="1021159" cy="2123361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251E842B-4D74-4859-9008-F8BB6ACF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r="36401"/>
          <a:stretch/>
        </p:blipFill>
        <p:spPr>
          <a:xfrm rot="21338593">
            <a:off x="6216526" y="858609"/>
            <a:ext cx="1013866" cy="2236664"/>
          </a:xfrm>
          <a:prstGeom prst="rect">
            <a:avLst/>
          </a:prstGeom>
        </p:spPr>
      </p:pic>
      <p:pic>
        <p:nvPicPr>
          <p:cNvPr id="29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17925994-7EDF-41DA-8EEF-5F1BF2B3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4303"/>
            <a:ext cx="1614654" cy="161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1.3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29672"/>
          <a:stretch/>
        </p:blipFill>
        <p:spPr>
          <a:xfrm>
            <a:off x="-453538" y="1893443"/>
            <a:ext cx="13099074" cy="2728213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 b="89644"/>
          <a:stretch/>
        </p:blipFill>
        <p:spPr>
          <a:xfrm>
            <a:off x="831309" y="306966"/>
            <a:ext cx="7410992" cy="1204669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70958" r="-1297" b="5184"/>
          <a:stretch/>
        </p:blipFill>
        <p:spPr>
          <a:xfrm>
            <a:off x="-301138" y="1635733"/>
            <a:ext cx="13099074" cy="3452921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8" b="89644"/>
          <a:stretch/>
        </p:blipFill>
        <p:spPr>
          <a:xfrm>
            <a:off x="831309" y="306966"/>
            <a:ext cx="2197642" cy="1204670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Chuột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con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đáng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yêu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66900" y="427903"/>
            <a:ext cx="8166100" cy="581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</TotalTime>
  <Words>169</Words>
  <Application>Microsoft Office PowerPoint</Application>
  <PresentationFormat>Widescreen</PresentationFormat>
  <Paragraphs>56</Paragraphs>
  <Slides>27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Hoàng Thu Thuỷ</cp:lastModifiedBy>
  <cp:revision>119</cp:revision>
  <dcterms:created xsi:type="dcterms:W3CDTF">2021-10-30T04:56:06Z</dcterms:created>
  <dcterms:modified xsi:type="dcterms:W3CDTF">2024-03-17T08:28:54Z</dcterms:modified>
</cp:coreProperties>
</file>