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7.xml" ContentType="application/vnd.openxmlformats-officedocument.presentationml.tags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6"/>
  </p:notesMasterIdLst>
  <p:sldIdLst>
    <p:sldId id="1449" r:id="rId2"/>
    <p:sldId id="259" r:id="rId3"/>
    <p:sldId id="1424" r:id="rId4"/>
    <p:sldId id="424" r:id="rId5"/>
    <p:sldId id="428" r:id="rId6"/>
    <p:sldId id="429" r:id="rId7"/>
    <p:sldId id="427" r:id="rId8"/>
    <p:sldId id="431" r:id="rId9"/>
    <p:sldId id="436" r:id="rId10"/>
    <p:sldId id="1425" r:id="rId11"/>
    <p:sldId id="1426" r:id="rId12"/>
    <p:sldId id="425" r:id="rId13"/>
    <p:sldId id="1427" r:id="rId14"/>
    <p:sldId id="430" r:id="rId15"/>
    <p:sldId id="433" r:id="rId16"/>
    <p:sldId id="1428" r:id="rId17"/>
    <p:sldId id="1450" r:id="rId18"/>
    <p:sldId id="1452" r:id="rId19"/>
    <p:sldId id="1429" r:id="rId20"/>
    <p:sldId id="441" r:id="rId21"/>
    <p:sldId id="442" r:id="rId22"/>
    <p:sldId id="1430" r:id="rId23"/>
    <p:sldId id="1431" r:id="rId24"/>
    <p:sldId id="14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FF7707"/>
    <a:srgbClr val="D1FAFE"/>
    <a:srgbClr val="42D64C"/>
    <a:srgbClr val="FFFBF7"/>
    <a:srgbClr val="29AE9D"/>
    <a:srgbClr val="895527"/>
    <a:srgbClr val="FCBD4B"/>
    <a:srgbClr val="5F360E"/>
    <a:srgbClr val="8C7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65" d="100"/>
          <a:sy n="65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540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8064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9175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17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48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6599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642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21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697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2454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753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19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4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openxmlformats.org/officeDocument/2006/relationships/image" Target="../media/image45.png"/><Relationship Id="rId11" Type="http://schemas.openxmlformats.org/officeDocument/2006/relationships/image" Target="../media/image37.png"/><Relationship Id="rId5" Type="http://schemas.openxmlformats.org/officeDocument/2006/relationships/image" Target="../media/image40.png"/><Relationship Id="rId10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5" Type="http://schemas.openxmlformats.org/officeDocument/2006/relationships/image" Target="../media/image23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70523" y="1648606"/>
            <a:ext cx="9851031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LUYỆN ĐỌC </a:t>
            </a:r>
          </a:p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CÂU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59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9" b="89644"/>
          <a:stretch/>
        </p:blipFill>
        <p:spPr>
          <a:xfrm>
            <a:off x="1169919" y="-121192"/>
            <a:ext cx="7640253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502061" cy="400110"/>
            <a:chOff x="1956655" y="4447728"/>
            <a:chExt cx="502061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502061" cy="400110"/>
            <a:chOff x="1956655" y="4447728"/>
            <a:chExt cx="502061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502061" cy="400110"/>
            <a:chOff x="1956655" y="4447728"/>
            <a:chExt cx="502061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5020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+mj-lt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045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44981B-9324-4680-BC0E-B5F6C8F88A8C}"/>
              </a:ext>
            </a:extLst>
          </p:cNvPr>
          <p:cNvSpPr txBox="1"/>
          <p:nvPr/>
        </p:nvSpPr>
        <p:spPr>
          <a:xfrm>
            <a:off x="1393372" y="1294314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nọ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bé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lớp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trêu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6" name="组合 2">
            <a:extLst>
              <a:ext uri="{FF2B5EF4-FFF2-40B4-BE49-F238E27FC236}">
                <a16:creationId xmlns:a16="http://schemas.microsoft.com/office/drawing/2014/main" id="{8A8972DC-7750-489B-B7EE-205ABA56B8E4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39940239-3916-43DB-9912-65342AC19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BB0AB3B-9F12-4324-93C0-73707E7DF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CE67A9-46FF-467C-9D03-8CB3734033AB}"/>
              </a:ext>
            </a:extLst>
          </p:cNvPr>
          <p:cNvCxnSpPr>
            <a:cxnSpLocks/>
          </p:cNvCxnSpPr>
          <p:nvPr/>
        </p:nvCxnSpPr>
        <p:spPr>
          <a:xfrm flipH="1">
            <a:off x="6643131" y="1294314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E310A3B-3340-4C45-AEFA-91C97D19EA3A}"/>
              </a:ext>
            </a:extLst>
          </p:cNvPr>
          <p:cNvSpPr txBox="1"/>
          <p:nvPr/>
        </p:nvSpPr>
        <p:spPr>
          <a:xfrm>
            <a:off x="1393372" y="2610642"/>
            <a:ext cx="1028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Nếu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to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voi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mẹ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bế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con?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A94022-BDBD-4B96-B23C-8BE4ACD03B6F}"/>
              </a:ext>
            </a:extLst>
          </p:cNvPr>
          <p:cNvCxnSpPr>
            <a:cxnSpLocks/>
          </p:cNvCxnSpPr>
          <p:nvPr/>
        </p:nvCxnSpPr>
        <p:spPr>
          <a:xfrm flipH="1">
            <a:off x="5257017" y="2671503"/>
            <a:ext cx="106012" cy="46305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74" b="89644"/>
          <a:stretch/>
        </p:blipFill>
        <p:spPr>
          <a:xfrm>
            <a:off x="1373120" y="-186280"/>
            <a:ext cx="72048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EA898EE1-6D7D-4EBD-A275-1E587DD86232}"/>
              </a:ext>
            </a:extLst>
          </p:cNvPr>
          <p:cNvSpPr/>
          <p:nvPr/>
        </p:nvSpPr>
        <p:spPr>
          <a:xfrm>
            <a:off x="1951842" y="92907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ECCA8A19-6B9C-483E-B357-8F79AD284F29}"/>
              </a:ext>
            </a:extLst>
          </p:cNvPr>
          <p:cNvSpPr/>
          <p:nvPr/>
        </p:nvSpPr>
        <p:spPr>
          <a:xfrm>
            <a:off x="1667405" y="1406924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31E5FDF-73BD-48F7-89E9-E64A9448AC58}"/>
              </a:ext>
            </a:extLst>
          </p:cNvPr>
          <p:cNvSpPr/>
          <p:nvPr/>
        </p:nvSpPr>
        <p:spPr>
          <a:xfrm>
            <a:off x="2206950" y="184392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FCB1743F-6F81-4C97-A54D-1332FD7427E8}"/>
              </a:ext>
            </a:extLst>
          </p:cNvPr>
          <p:cNvSpPr/>
          <p:nvPr/>
        </p:nvSpPr>
        <p:spPr>
          <a:xfrm>
            <a:off x="7307038" y="1876302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5D0E9C29-7C76-4BAA-BAE3-E14E29B19718}"/>
              </a:ext>
            </a:extLst>
          </p:cNvPr>
          <p:cNvSpPr/>
          <p:nvPr/>
        </p:nvSpPr>
        <p:spPr>
          <a:xfrm>
            <a:off x="2010175" y="229865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54AC76EA-19FC-408B-9AB6-BCA9C0EF1EAB}"/>
              </a:ext>
            </a:extLst>
          </p:cNvPr>
          <p:cNvSpPr/>
          <p:nvPr/>
        </p:nvSpPr>
        <p:spPr>
          <a:xfrm>
            <a:off x="2284902" y="2738636"/>
            <a:ext cx="304800" cy="237204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AEF33CEC-5F13-4406-97E5-ECF258DEB600}"/>
              </a:ext>
            </a:extLst>
          </p:cNvPr>
          <p:cNvSpPr/>
          <p:nvPr/>
        </p:nvSpPr>
        <p:spPr>
          <a:xfrm>
            <a:off x="2054550" y="319336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3645ECFE-A1F2-46FA-9850-9B1D8C889DC1}"/>
              </a:ext>
            </a:extLst>
          </p:cNvPr>
          <p:cNvSpPr/>
          <p:nvPr/>
        </p:nvSpPr>
        <p:spPr>
          <a:xfrm>
            <a:off x="223130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2C22C42-EBA7-40C7-9A54-3F5D4EC2CA2B}"/>
              </a:ext>
            </a:extLst>
          </p:cNvPr>
          <p:cNvSpPr/>
          <p:nvPr/>
        </p:nvSpPr>
        <p:spPr>
          <a:xfrm>
            <a:off x="6966727" y="3628541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C1D275-1852-4C3C-A8BC-0C626AE3D918}"/>
              </a:ext>
            </a:extLst>
          </p:cNvPr>
          <p:cNvGrpSpPr/>
          <p:nvPr/>
        </p:nvGrpSpPr>
        <p:grpSpPr>
          <a:xfrm>
            <a:off x="1956655" y="4447728"/>
            <a:ext cx="441146" cy="400110"/>
            <a:chOff x="1956655" y="4447728"/>
            <a:chExt cx="441146" cy="400110"/>
          </a:xfrm>
        </p:grpSpPr>
        <p:sp>
          <p:nvSpPr>
            <p:cNvPr id="33" name="Cloud 32">
              <a:extLst>
                <a:ext uri="{FF2B5EF4-FFF2-40B4-BE49-F238E27FC236}">
                  <a16:creationId xmlns:a16="http://schemas.microsoft.com/office/drawing/2014/main" id="{2A09189B-2188-448F-93E0-52D05E69B1E8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4226D39-BFE1-4F92-84C3-85E1AD93F547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23432-FFFF-43DC-838F-B83D57AB3F44}"/>
              </a:ext>
            </a:extLst>
          </p:cNvPr>
          <p:cNvGrpSpPr/>
          <p:nvPr/>
        </p:nvGrpSpPr>
        <p:grpSpPr>
          <a:xfrm>
            <a:off x="7463320" y="4393723"/>
            <a:ext cx="431657" cy="400110"/>
            <a:chOff x="1956655" y="4447728"/>
            <a:chExt cx="431657" cy="400110"/>
          </a:xfrm>
        </p:grpSpPr>
        <p:sp>
          <p:nvSpPr>
            <p:cNvPr id="36" name="Cloud 35">
              <a:extLst>
                <a:ext uri="{FF2B5EF4-FFF2-40B4-BE49-F238E27FC236}">
                  <a16:creationId xmlns:a16="http://schemas.microsoft.com/office/drawing/2014/main" id="{13319FD8-78FB-4F2A-8A91-22C40501783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50C3509-3D8B-4919-9E45-9D8248588C15}"/>
                </a:ext>
              </a:extLst>
            </p:cNvPr>
            <p:cNvSpPr txBox="1"/>
            <p:nvPr/>
          </p:nvSpPr>
          <p:spPr>
            <a:xfrm>
              <a:off x="1956655" y="4447728"/>
              <a:ext cx="431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7FCFB4-E857-4EA0-8EC7-0EFD9ED660F9}"/>
              </a:ext>
            </a:extLst>
          </p:cNvPr>
          <p:cNvGrpSpPr/>
          <p:nvPr/>
        </p:nvGrpSpPr>
        <p:grpSpPr>
          <a:xfrm>
            <a:off x="1977749" y="5352562"/>
            <a:ext cx="441146" cy="400110"/>
            <a:chOff x="1956655" y="4447728"/>
            <a:chExt cx="441146" cy="400110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9CDFCF64-41CE-4307-AF7D-F6EBF117F8EE}"/>
                </a:ext>
              </a:extLst>
            </p:cNvPr>
            <p:cNvSpPr/>
            <p:nvPr/>
          </p:nvSpPr>
          <p:spPr>
            <a:xfrm>
              <a:off x="2010174" y="4527133"/>
              <a:ext cx="326667" cy="266700"/>
            </a:xfrm>
            <a:prstGeom prst="cloud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 sz="10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B557AF-9F9F-4E71-B4B5-3D514C496558}"/>
                </a:ext>
              </a:extLst>
            </p:cNvPr>
            <p:cNvSpPr txBox="1"/>
            <p:nvPr/>
          </p:nvSpPr>
          <p:spPr>
            <a:xfrm>
              <a:off x="1956655" y="444772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8704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8">
            <a:extLst>
              <a:ext uri="{FF2B5EF4-FFF2-40B4-BE49-F238E27FC236}">
                <a16:creationId xmlns:a16="http://schemas.microsoft.com/office/drawing/2014/main" id="{40C981F9-5714-4FF2-B826-464BBC6388F4}"/>
              </a:ext>
            </a:extLst>
          </p:cNvPr>
          <p:cNvGrpSpPr/>
          <p:nvPr/>
        </p:nvGrpSpPr>
        <p:grpSpPr>
          <a:xfrm>
            <a:off x="7862712" y="5128477"/>
            <a:ext cx="1718993" cy="1313980"/>
            <a:chOff x="1631991" y="5087828"/>
            <a:chExt cx="1718993" cy="1313980"/>
          </a:xfrm>
        </p:grpSpPr>
        <p:pic>
          <p:nvPicPr>
            <p:cNvPr id="17" name="图片 75">
              <a:extLst>
                <a:ext uri="{FF2B5EF4-FFF2-40B4-BE49-F238E27FC236}">
                  <a16:creationId xmlns:a16="http://schemas.microsoft.com/office/drawing/2014/main" id="{867EC96D-BF93-4BC1-9BB0-D520C40ECE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18" name="图片 76">
              <a:extLst>
                <a:ext uri="{FF2B5EF4-FFF2-40B4-BE49-F238E27FC236}">
                  <a16:creationId xmlns:a16="http://schemas.microsoft.com/office/drawing/2014/main" id="{5C9D158F-BCAB-41E6-B7A7-D5A27A7D5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pic>
        <p:nvPicPr>
          <p:cNvPr id="7" name="图片 36">
            <a:extLst>
              <a:ext uri="{FF2B5EF4-FFF2-40B4-BE49-F238E27FC236}">
                <a16:creationId xmlns:a16="http://schemas.microsoft.com/office/drawing/2014/main" id="{0A315ADB-E054-4907-B661-65864B42E0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308336" y="714132"/>
            <a:ext cx="2883664" cy="5722838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1062021C-F415-4AA0-976C-9B0F62D2BA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6353358" y="4458241"/>
            <a:ext cx="7085352" cy="2067434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9D981C0A-E4B8-46FA-AE2F-DB589C189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31" y="1207153"/>
            <a:ext cx="775680" cy="718456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4A4694C3-7393-4A28-AC43-803705FB30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9309561" y="431342"/>
            <a:ext cx="544288" cy="406840"/>
          </a:xfrm>
          <a:prstGeom prst="rect">
            <a:avLst/>
          </a:prstGeom>
        </p:spPr>
      </p:pic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5D15C3DE-44B9-4F6D-853F-F62DDE78730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395" y="415543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116A6-DC4B-4A55-A9AD-8986E1FC76A5}"/>
              </a:ext>
            </a:extLst>
          </p:cNvPr>
          <p:cNvSpPr txBox="1"/>
          <p:nvPr/>
        </p:nvSpPr>
        <p:spPr>
          <a:xfrm flipH="1">
            <a:off x="3610985" y="2005659"/>
            <a:ext cx="3808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60380F"/>
                </a:solidFill>
                <a:latin typeface="UTM Avo" panose="02040603050506020204" pitchFamily="18" charset="0"/>
              </a:rPr>
              <a:t>THƯ GIÃN</a:t>
            </a:r>
            <a:endParaRPr lang="en-US" sz="48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56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 p14:bounceEnd="15000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19 0.00139 L -0.52344 0.00139 " pathEditMode="relative" rAng="0" ptsTypes="AA">
                                          <p:cBhvr>
                                            <p:cTn id="6" dur="4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73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66" b="89644"/>
          <a:stretch/>
        </p:blipFill>
        <p:spPr>
          <a:xfrm>
            <a:off x="1431175" y="-197301"/>
            <a:ext cx="7553167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90FD71-B268-44A2-A83E-D513DA566A0B}"/>
              </a:ext>
            </a:extLst>
          </p:cNvPr>
          <p:cNvSpPr/>
          <p:nvPr/>
        </p:nvSpPr>
        <p:spPr>
          <a:xfrm>
            <a:off x="1940561" y="980378"/>
            <a:ext cx="312801" cy="31931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8B28F89E-55A0-4571-8736-57476C734C6F}"/>
              </a:ext>
            </a:extLst>
          </p:cNvPr>
          <p:cNvSpPr/>
          <p:nvPr/>
        </p:nvSpPr>
        <p:spPr>
          <a:xfrm>
            <a:off x="1994265" y="2450383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61556284-CB90-400A-9DE6-337075C0C31F}"/>
              </a:ext>
            </a:extLst>
          </p:cNvPr>
          <p:cNvSpPr/>
          <p:nvPr/>
        </p:nvSpPr>
        <p:spPr>
          <a:xfrm>
            <a:off x="1948562" y="4688720"/>
            <a:ext cx="304800" cy="26670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88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170524" y="1648606"/>
            <a:ext cx="9851030" cy="4737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môn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con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yêu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53131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06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5101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TÌM HIỂU BÀI ĐỌC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0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5EE39A9-F8DF-4ED1-A64A-0AC7A9223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59"/>
            <a:ext cx="12610990" cy="5129894"/>
          </a:xfrm>
          <a:prstGeom prst="rect">
            <a:avLst/>
          </a:prstGeom>
        </p:spPr>
      </p:pic>
      <p:grpSp>
        <p:nvGrpSpPr>
          <p:cNvPr id="13" name="组合 2">
            <a:extLst>
              <a:ext uri="{FF2B5EF4-FFF2-40B4-BE49-F238E27FC236}">
                <a16:creationId xmlns:a16="http://schemas.microsoft.com/office/drawing/2014/main" id="{8B83FC08-7B62-416C-B8CB-3F6746EB3DED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512FD73-00DC-4191-AB11-D9BF8880FE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AA97E20C-9063-4515-9130-B83A8BF241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71027E-FE17-4F99-8B03-9FA530E5A2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0" b="50078"/>
          <a:stretch/>
        </p:blipFill>
        <p:spPr>
          <a:xfrm>
            <a:off x="502962" y="1162373"/>
            <a:ext cx="11689038" cy="51338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F8645-A227-44C2-884E-335A3B31C7FA}"/>
              </a:ext>
            </a:extLst>
          </p:cNvPr>
          <p:cNvSpPr txBox="1"/>
          <p:nvPr/>
        </p:nvSpPr>
        <p:spPr>
          <a:xfrm>
            <a:off x="955222" y="839207"/>
            <a:ext cx="1028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Chuột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đáng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8431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A487C9-A39B-497C-8C50-10C08742FE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3905251" y="1570819"/>
            <a:ext cx="3433608" cy="3190673"/>
          </a:xfrm>
          <a:prstGeom prst="rect">
            <a:avLst/>
          </a:prstGeom>
        </p:spPr>
      </p:pic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D7A7614-6654-4412-8CBF-A8E78D4D6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>
            <a:off x="8915960" y="2661854"/>
            <a:ext cx="1901857" cy="225819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673054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dẫn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</a:rPr>
              <a:t>chuyện</a:t>
            </a:r>
            <a:endParaRPr lang="en-US" sz="28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641697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mẹ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8314751" y="4761492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con</a:t>
            </a: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Đọc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theo</a:t>
              </a:r>
              <a:r>
                <a:rPr lang="en-US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vai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2974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2" b="89644"/>
          <a:stretch/>
        </p:blipFill>
        <p:spPr>
          <a:xfrm>
            <a:off x="1329577" y="-190092"/>
            <a:ext cx="7393510" cy="1204669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37734842-3C92-488A-BF7B-225376E83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3" y="882418"/>
            <a:ext cx="610637" cy="463854"/>
          </a:xfrm>
          <a:prstGeom prst="rect">
            <a:avLst/>
          </a:prstGeom>
        </p:spPr>
      </p:pic>
      <p:pic>
        <p:nvPicPr>
          <p:cNvPr id="6" name="Picture 5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1B79FBD9-CE71-4834-A5A0-D41CDDE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2345656"/>
            <a:ext cx="610637" cy="463854"/>
          </a:xfrm>
          <a:prstGeom prst="rect">
            <a:avLst/>
          </a:prstGeom>
        </p:spPr>
      </p:pic>
      <p:pic>
        <p:nvPicPr>
          <p:cNvPr id="7" name="Picture 6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D09079C5-4219-470E-8B44-127CF8FC2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34" y="3208675"/>
            <a:ext cx="610637" cy="463854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8E4856B-8334-49A2-B2AC-3E9B6E434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62" y="4512570"/>
            <a:ext cx="610637" cy="463854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08A3797-7BAF-4D13-94C5-B447C0ED09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798734" y="1764833"/>
            <a:ext cx="552155" cy="655608"/>
          </a:xfrm>
          <a:prstGeom prst="rect">
            <a:avLst/>
          </a:prstGeom>
        </p:spPr>
      </p:pic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2319FFD-F2EE-4D12-8BFB-701DFE13FD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893500" y="2787976"/>
            <a:ext cx="479160" cy="568936"/>
          </a:xfrm>
          <a:prstGeom prst="rect">
            <a:avLst/>
          </a:prstGeom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EF06DB1-40C3-4C0A-8F85-CA48F24AC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7256" r="39571" b="48708"/>
          <a:stretch/>
        </p:blipFill>
        <p:spPr>
          <a:xfrm flipH="1">
            <a:off x="1951556" y="5405396"/>
            <a:ext cx="399332" cy="568936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FA880FD-5711-4750-8256-3486C18199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1" r="59620" b="49988"/>
          <a:stretch/>
        </p:blipFill>
        <p:spPr>
          <a:xfrm>
            <a:off x="1776962" y="3688597"/>
            <a:ext cx="573926" cy="53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m &amp;amp; Jerry Tables - Những Khoảnh Khắc Hài Hước Của Cặp Đôi Tom và Jerry">
            <a:extLst>
              <a:ext uri="{FF2B5EF4-FFF2-40B4-BE49-F238E27FC236}">
                <a16:creationId xmlns:a16="http://schemas.microsoft.com/office/drawing/2014/main" id="{455EDB99-AB83-45F2-849E-BE63C8563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0" t="11234"/>
          <a:stretch/>
        </p:blipFill>
        <p:spPr bwMode="auto">
          <a:xfrm>
            <a:off x="5939061" y="395324"/>
            <a:ext cx="6153150" cy="4953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969FF52-D721-4B11-B191-9E3FE6CF5433}"/>
              </a:ext>
            </a:extLst>
          </p:cNvPr>
          <p:cNvSpPr/>
          <p:nvPr/>
        </p:nvSpPr>
        <p:spPr>
          <a:xfrm>
            <a:off x="552450" y="3935626"/>
            <a:ext cx="3371850" cy="2331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41956-C439-4116-BBCB-C9C5F75B397C}"/>
              </a:ext>
            </a:extLst>
          </p:cNvPr>
          <p:cNvSpPr txBox="1"/>
          <p:nvPr/>
        </p:nvSpPr>
        <p:spPr>
          <a:xfrm flipH="1">
            <a:off x="1507563" y="1599598"/>
            <a:ext cx="407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4472C4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4472C4"/>
                </a:solidFill>
                <a:latin typeface="UTM Avo" panose="02040603050506020204" pitchFamily="18" charset="0"/>
              </a:rPr>
              <a:t>chơi</a:t>
            </a:r>
            <a:endParaRPr lang="en-US" sz="5400" b="1" dirty="0">
              <a:solidFill>
                <a:srgbClr val="4472C4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组合 83">
            <a:extLst>
              <a:ext uri="{FF2B5EF4-FFF2-40B4-BE49-F238E27FC236}">
                <a16:creationId xmlns:a16="http://schemas.microsoft.com/office/drawing/2014/main" id="{5B0E1775-1188-4BD2-A4E1-E5E5F97A928D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9" name="图片 84">
              <a:extLst>
                <a:ext uri="{FF2B5EF4-FFF2-40B4-BE49-F238E27FC236}">
                  <a16:creationId xmlns:a16="http://schemas.microsoft.com/office/drawing/2014/main" id="{852F8E79-6E60-4D1F-8AA6-371E754AA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0" name="图片 85">
              <a:extLst>
                <a:ext uri="{FF2B5EF4-FFF2-40B4-BE49-F238E27FC236}">
                  <a16:creationId xmlns:a16="http://schemas.microsoft.com/office/drawing/2014/main" id="{C2DFC31E-C789-4319-96A6-8569D5218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49561D2-F455-4210-8D4B-F3FB4E2C9DA2}"/>
              </a:ext>
            </a:extLst>
          </p:cNvPr>
          <p:cNvSpPr txBox="1"/>
          <p:nvPr/>
        </p:nvSpPr>
        <p:spPr>
          <a:xfrm flipH="1">
            <a:off x="240110" y="2967335"/>
            <a:ext cx="6153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MÈO VỒ CHUỘT</a:t>
            </a:r>
          </a:p>
        </p:txBody>
      </p:sp>
    </p:spTree>
    <p:extLst>
      <p:ext uri="{BB962C8B-B14F-4D97-AF65-F5344CB8AC3E}">
        <p14:creationId xmlns:p14="http://schemas.microsoft.com/office/powerpoint/2010/main" val="24538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E77E02-07FD-4357-A719-9C91F2E3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97" t="15252" r="50000" b="18479"/>
          <a:stretch/>
        </p:blipFill>
        <p:spPr>
          <a:xfrm>
            <a:off x="4174909" y="217302"/>
            <a:ext cx="3943047" cy="5047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B09E9A-222E-48F8-9B50-87FF858341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468" t="19341" r="21976" b="18259"/>
          <a:stretch/>
        </p:blipFill>
        <p:spPr>
          <a:xfrm>
            <a:off x="2770238" y="602568"/>
            <a:ext cx="6651524" cy="4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286A934-3698-4AA7-A684-DAECB8F728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8"/>
          <a:stretch/>
        </p:blipFill>
        <p:spPr>
          <a:xfrm>
            <a:off x="502962" y="0"/>
            <a:ext cx="11689038" cy="64472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1371600" y="147484"/>
            <a:ext cx="7123471" cy="1135626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74379AD-B2E9-4E55-910F-39F362120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" t="51477" r="-279" b="1495"/>
          <a:stretch/>
        </p:blipFill>
        <p:spPr>
          <a:xfrm>
            <a:off x="831308" y="1026440"/>
            <a:ext cx="10529383" cy="5470902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411E3B1-2049-49BD-A47F-6615DC515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44" b="89644"/>
          <a:stretch/>
        </p:blipFill>
        <p:spPr>
          <a:xfrm>
            <a:off x="1416662" y="-223971"/>
            <a:ext cx="7408024" cy="1204669"/>
          </a:xfrm>
          <a:prstGeom prst="rect">
            <a:avLst/>
          </a:prstGeom>
        </p:spPr>
      </p:pic>
      <p:pic>
        <p:nvPicPr>
          <p:cNvPr id="16" name="Picture 1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6D786D-0210-4B02-A4FE-9D70B9F9F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8" r="38700" b="50077"/>
          <a:stretch/>
        </p:blipFill>
        <p:spPr>
          <a:xfrm>
            <a:off x="0" y="5191933"/>
            <a:ext cx="1940561" cy="12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F5B0DA-EB6B-44CA-92CE-0D3383C4044B}"/>
              </a:ext>
            </a:extLst>
          </p:cNvPr>
          <p:cNvSpPr txBox="1"/>
          <p:nvPr/>
        </p:nvSpPr>
        <p:spPr>
          <a:xfrm>
            <a:off x="1473892" y="2843189"/>
            <a:ext cx="4620584" cy="778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noProof="0" dirty="0" err="1">
                <a:latin typeface="+mj-lt"/>
                <a:ea typeface="+mj-ea"/>
                <a:cs typeface="+mj-cs"/>
              </a:rPr>
              <a:t>phụng</a:t>
            </a:r>
            <a:r>
              <a:rPr lang="en-US" sz="4400" noProof="0" dirty="0">
                <a:latin typeface="+mj-lt"/>
                <a:ea typeface="+mj-ea"/>
                <a:cs typeface="+mj-cs"/>
              </a:rPr>
              <a:t> </a:t>
            </a:r>
            <a:r>
              <a:rPr lang="en-US" sz="4400" noProof="0" dirty="0" err="1">
                <a:latin typeface="+mj-lt"/>
                <a:ea typeface="+mj-ea"/>
                <a:cs typeface="+mj-cs"/>
              </a:rPr>
              <a:t>phịu</a:t>
            </a:r>
            <a:endParaRPr kumimoji="0" lang="en-US" sz="440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nh tính cô nhóc đốn tim dân mạng chỉ bằng 3 bức ảnh mặt phụng phịu hờn dỗi">
            <a:extLst>
              <a:ext uri="{FF2B5EF4-FFF2-40B4-BE49-F238E27FC236}">
                <a16:creationId xmlns:a16="http://schemas.microsoft.com/office/drawing/2014/main" id="{3C3CB7C4-96C5-4F46-8670-39C17DDAC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9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F58B78-2346-4908-A054-443596271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807"/>
          <a:stretch/>
        </p:blipFill>
        <p:spPr>
          <a:xfrm>
            <a:off x="-14904" y="6464467"/>
            <a:ext cx="12192000" cy="42452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A627F81-5DBC-4C37-BC0F-061096D28C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185" y="-709049"/>
            <a:ext cx="6183823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70942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LUYỆN ĐỌC TỪ NGỮ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extLst>
              <a:ext uri="{FF2B5EF4-FFF2-40B4-BE49-F238E27FC236}">
                <a16:creationId xmlns:a16="http://schemas.microsoft.com/office/drawing/2014/main" id="{FCEA3511-83F6-468B-AAF1-897D77204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8" y="1514429"/>
            <a:ext cx="3481800" cy="420264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7143CA1-8D86-4FFF-B431-8C5D9EAF2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37" y="2573777"/>
            <a:ext cx="2604152" cy="3143292"/>
          </a:xfrm>
          <a:prstGeom prst="rect">
            <a:avLst/>
          </a:prstGeom>
        </p:spPr>
      </p:pic>
      <p:pic>
        <p:nvPicPr>
          <p:cNvPr id="6" name="图片 21">
            <a:extLst>
              <a:ext uri="{FF2B5EF4-FFF2-40B4-BE49-F238E27FC236}">
                <a16:creationId xmlns:a16="http://schemas.microsoft.com/office/drawing/2014/main" id="{CF7EF899-F3B2-4168-B89E-08955851F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00" y="3438751"/>
            <a:ext cx="1838450" cy="2219066"/>
          </a:xfrm>
          <a:prstGeom prst="rect">
            <a:avLst/>
          </a:prstGeom>
        </p:spPr>
      </p:pic>
      <p:grpSp>
        <p:nvGrpSpPr>
          <p:cNvPr id="7" name="组合 22">
            <a:extLst>
              <a:ext uri="{FF2B5EF4-FFF2-40B4-BE49-F238E27FC236}">
                <a16:creationId xmlns:a16="http://schemas.microsoft.com/office/drawing/2014/main" id="{B047831F-28AA-41BF-B39E-223D863B7D88}"/>
              </a:ext>
            </a:extLst>
          </p:cNvPr>
          <p:cNvGrpSpPr/>
          <p:nvPr/>
        </p:nvGrpSpPr>
        <p:grpSpPr>
          <a:xfrm>
            <a:off x="14512" y="4588609"/>
            <a:ext cx="12192001" cy="1842572"/>
            <a:chOff x="-175848" y="4352544"/>
            <a:chExt cx="12367848" cy="2310496"/>
          </a:xfrm>
        </p:grpSpPr>
        <p:pic>
          <p:nvPicPr>
            <p:cNvPr id="8" name="图片 23">
              <a:extLst>
                <a:ext uri="{FF2B5EF4-FFF2-40B4-BE49-F238E27FC236}">
                  <a16:creationId xmlns:a16="http://schemas.microsoft.com/office/drawing/2014/main" id="{B0F80113-881F-4939-B216-E6FFA5BCE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 b="4538"/>
            <a:stretch/>
          </p:blipFill>
          <p:spPr>
            <a:xfrm flipH="1">
              <a:off x="-175848" y="4352544"/>
              <a:ext cx="4185322" cy="2296428"/>
            </a:xfrm>
            <a:prstGeom prst="rect">
              <a:avLst/>
            </a:prstGeom>
          </p:spPr>
        </p:pic>
        <p:pic>
          <p:nvPicPr>
            <p:cNvPr id="9" name="图片 24">
              <a:extLst>
                <a:ext uri="{FF2B5EF4-FFF2-40B4-BE49-F238E27FC236}">
                  <a16:creationId xmlns:a16="http://schemas.microsoft.com/office/drawing/2014/main" id="{0A3D6EC8-4BD7-44C2-9031-9E21A2FF4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 b="4233"/>
            <a:stretch/>
          </p:blipFill>
          <p:spPr>
            <a:xfrm>
              <a:off x="4004236" y="4553712"/>
              <a:ext cx="8187764" cy="2109328"/>
            </a:xfrm>
            <a:prstGeom prst="rect">
              <a:avLst/>
            </a:prstGeom>
          </p:spPr>
        </p:pic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EAF830-D2B6-48E8-81AD-6F21C457E236}"/>
              </a:ext>
            </a:extLst>
          </p:cNvPr>
          <p:cNvSpPr/>
          <p:nvPr/>
        </p:nvSpPr>
        <p:spPr>
          <a:xfrm>
            <a:off x="90147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chuột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E6CE1D8-B92D-4181-B50C-5D11FBE3F4A0}"/>
              </a:ext>
            </a:extLst>
          </p:cNvPr>
          <p:cNvSpPr/>
          <p:nvPr/>
        </p:nvSpPr>
        <p:spPr>
          <a:xfrm>
            <a:off x="901475" y="24871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trêu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26A6ED5-8CE8-468C-A2C4-7808612CB6B3}"/>
              </a:ext>
            </a:extLst>
          </p:cNvPr>
          <p:cNvSpPr/>
          <p:nvPr/>
        </p:nvSpPr>
        <p:spPr>
          <a:xfrm>
            <a:off x="901475" y="3596063"/>
            <a:ext cx="293201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phụng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phịu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4878A5-DBAC-4262-9BCC-14668D279081}"/>
              </a:ext>
            </a:extLst>
          </p:cNvPr>
          <p:cNvSpPr/>
          <p:nvPr/>
        </p:nvSpPr>
        <p:spPr>
          <a:xfrm>
            <a:off x="8381295" y="1378147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ngừng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716B0D-5205-4635-90AE-0348A690F12D}"/>
              </a:ext>
            </a:extLst>
          </p:cNvPr>
          <p:cNvSpPr/>
          <p:nvPr/>
        </p:nvSpPr>
        <p:spPr>
          <a:xfrm>
            <a:off x="8381295" y="2446405"/>
            <a:ext cx="2697162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dịu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dàng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4A2721E-3904-47CF-B5CF-E1B1C4BD9B6D}"/>
              </a:ext>
            </a:extLst>
          </p:cNvPr>
          <p:cNvSpPr/>
          <p:nvPr/>
        </p:nvSpPr>
        <p:spPr>
          <a:xfrm>
            <a:off x="8487777" y="3621811"/>
            <a:ext cx="2802747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hiểu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</a:rPr>
              <a:t>ngay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grpSp>
        <p:nvGrpSpPr>
          <p:cNvPr id="34" name="PA_库_组合 5">
            <a:extLst>
              <a:ext uri="{FF2B5EF4-FFF2-40B4-BE49-F238E27FC236}">
                <a16:creationId xmlns:a16="http://schemas.microsoft.com/office/drawing/2014/main" id="{49A18141-E269-4CBE-8FEA-7F811372D2C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6760240" cy="724487"/>
            <a:chOff x="1874329" y="2417937"/>
            <a:chExt cx="1534600" cy="734123"/>
          </a:xfrm>
        </p:grpSpPr>
        <p:sp>
          <p:nvSpPr>
            <p:cNvPr id="35" name="任意多边形 10">
              <a:extLst>
                <a:ext uri="{FF2B5EF4-FFF2-40B4-BE49-F238E27FC236}">
                  <a16:creationId xmlns:a16="http://schemas.microsoft.com/office/drawing/2014/main" id="{26A1CD5B-D529-4D38-BCE0-368F747DA3D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1">
              <a:extLst>
                <a:ext uri="{FF2B5EF4-FFF2-40B4-BE49-F238E27FC236}">
                  <a16:creationId xmlns:a16="http://schemas.microsoft.com/office/drawing/2014/main" id="{4BFC1E88-62EB-45BA-84DE-0E4413DFE87A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2">
              <a:extLst>
                <a:ext uri="{FF2B5EF4-FFF2-40B4-BE49-F238E27FC236}">
                  <a16:creationId xmlns:a16="http://schemas.microsoft.com/office/drawing/2014/main" id="{A7A0E52D-8E57-41E9-9CC8-ABBE898283C0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vi-VN" altLang="zh-CN" sz="3200" b="1" dirty="0">
                  <a:solidFill>
                    <a:srgbClr val="FF7707"/>
                  </a:solidFill>
                  <a:latin typeface="UTM Avo" panose="02040603050506020204" pitchFamily="18" charset="0"/>
                  <a:ea typeface="方正静蕾简体" panose="02000000000000000000" pitchFamily="2" charset="-122"/>
                </a:rPr>
                <a:t>Luyện đọc từ ngữ</a:t>
              </a:r>
              <a:endParaRPr lang="en-US" altLang="zh-CN" sz="3200" b="1" dirty="0">
                <a:solidFill>
                  <a:srgbClr val="FF7707"/>
                </a:solidFill>
                <a:latin typeface="UTM Avo" panose="02040603050506020204" pitchFamily="18" charset="0"/>
                <a:ea typeface="方正静蕾简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4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2045</TotalTime>
  <Words>165</Words>
  <Application>Microsoft Office PowerPoint</Application>
  <PresentationFormat>Widescreen</PresentationFormat>
  <Paragraphs>69</Paragraphs>
  <Slides>24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宋体</vt:lpstr>
      <vt:lpstr>Arial</vt:lpstr>
      <vt:lpstr>Calibri</vt:lpstr>
      <vt:lpstr>Times New Roman</vt:lpstr>
      <vt:lpstr>UTM Avo</vt:lpstr>
      <vt:lpstr>方正静蕾简体</vt:lpstr>
      <vt:lpstr>汉仪喵小姐简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Hoàng Thu Thuỷ</cp:lastModifiedBy>
  <cp:revision>117</cp:revision>
  <dcterms:created xsi:type="dcterms:W3CDTF">2021-10-30T04:56:06Z</dcterms:created>
  <dcterms:modified xsi:type="dcterms:W3CDTF">2024-03-17T08:29:25Z</dcterms:modified>
</cp:coreProperties>
</file>