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30"/>
  </p:notesMasterIdLst>
  <p:sldIdLst>
    <p:sldId id="291" r:id="rId3"/>
    <p:sldId id="285" r:id="rId4"/>
    <p:sldId id="266" r:id="rId5"/>
    <p:sldId id="256" r:id="rId6"/>
    <p:sldId id="257" r:id="rId7"/>
    <p:sldId id="259" r:id="rId8"/>
    <p:sldId id="261" r:id="rId9"/>
    <p:sldId id="263" r:id="rId10"/>
    <p:sldId id="265" r:id="rId11"/>
    <p:sldId id="290" r:id="rId12"/>
    <p:sldId id="272" r:id="rId13"/>
    <p:sldId id="273" r:id="rId14"/>
    <p:sldId id="284" r:id="rId15"/>
    <p:sldId id="282" r:id="rId16"/>
    <p:sldId id="283" r:id="rId17"/>
    <p:sldId id="286" r:id="rId18"/>
    <p:sldId id="281" r:id="rId19"/>
    <p:sldId id="277" r:id="rId20"/>
    <p:sldId id="278" r:id="rId21"/>
    <p:sldId id="288" r:id="rId22"/>
    <p:sldId id="289" r:id="rId23"/>
    <p:sldId id="280" r:id="rId24"/>
    <p:sldId id="275" r:id="rId25"/>
    <p:sldId id="276" r:id="rId26"/>
    <p:sldId id="287" r:id="rId27"/>
    <p:sldId id="279" r:id="rId28"/>
    <p:sldId id="2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CC1"/>
    <a:srgbClr val="EBE646"/>
    <a:srgbClr val="010A58"/>
    <a:srgbClr val="640101"/>
    <a:srgbClr val="D8B6A4"/>
    <a:srgbClr val="DD4B49"/>
    <a:srgbClr val="FFFBF7"/>
    <a:srgbClr val="FF87CA"/>
    <a:srgbClr val="FFC4E1"/>
    <a:srgbClr val="A8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Play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66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bong bóng bất kì.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5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1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3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0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4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7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8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1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0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6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67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724D4706-27CF-4F44-8661-C3F1F437EBD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5CDF303-BB3A-4315-B766-6C529926CF96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1.png"/><Relationship Id="rId18" Type="http://schemas.openxmlformats.org/officeDocument/2006/relationships/image" Target="../media/image14.pn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7.xml"/><Relationship Id="rId11" Type="http://schemas.openxmlformats.org/officeDocument/2006/relationships/image" Target="../media/image19.png"/><Relationship Id="rId5" Type="http://schemas.openxmlformats.org/officeDocument/2006/relationships/slide" Target="slide6.xml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89610" y="1648606"/>
            <a:ext cx="581281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AC323A14-190B-407E-BFE8-A26152D1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449942"/>
            <a:ext cx="12250056" cy="64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A10A91-1FEB-4B70-8A18-B9FD7A9569E7}"/>
              </a:ext>
            </a:extLst>
          </p:cNvPr>
          <p:cNvSpPr/>
          <p:nvPr/>
        </p:nvSpPr>
        <p:spPr>
          <a:xfrm>
            <a:off x="4620990" y="2139199"/>
            <a:ext cx="26805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Bài 115: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1F06A-D9D3-442B-86A1-2342D5370A68}"/>
              </a:ext>
            </a:extLst>
          </p:cNvPr>
          <p:cNvSpPr/>
          <p:nvPr/>
        </p:nvSpPr>
        <p:spPr>
          <a:xfrm>
            <a:off x="4562393" y="2730640"/>
            <a:ext cx="300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uya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3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2868E974-5E43-401B-B77E-F325045C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224058"/>
            <a:ext cx="13013547" cy="6745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855" r="6244" b="3114"/>
          <a:stretch/>
        </p:blipFill>
        <p:spPr>
          <a:xfrm>
            <a:off x="927094" y="1444795"/>
            <a:ext cx="5168906" cy="3348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4337" y="4818334"/>
            <a:ext cx="338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thuỷ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960346" y="4818334"/>
            <a:ext cx="1202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uy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7A1A817E-4BA3-4B83-B900-08FA062CA1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58"/>
            <a:ext cx="13013547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01" y="890178"/>
            <a:ext cx="5014061" cy="4453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337" y="5342810"/>
            <a:ext cx="44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đêm</a:t>
            </a:r>
            <a:r>
              <a:rPr lang="en-US" sz="5400" dirty="0"/>
              <a:t> </a:t>
            </a:r>
            <a:r>
              <a:rPr lang="en-US" sz="5400" dirty="0" err="1"/>
              <a:t>khuya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932479" y="5342808"/>
            <a:ext cx="1715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uya</a:t>
            </a:r>
          </a:p>
        </p:txBody>
      </p:sp>
    </p:spTree>
    <p:extLst>
      <p:ext uri="{BB962C8B-B14F-4D97-AF65-F5344CB8AC3E}">
        <p14:creationId xmlns:p14="http://schemas.microsoft.com/office/powerpoint/2010/main" val="3207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AE7E9-AF52-4B44-B1F6-73E1D129D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" r="1991"/>
          <a:stretch/>
        </p:blipFill>
        <p:spPr>
          <a:xfrm>
            <a:off x="-54429" y="429950"/>
            <a:ext cx="12228261" cy="64336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FD8C0-5CBC-4858-98E2-12FC097A1DEA}"/>
              </a:ext>
            </a:extLst>
          </p:cNvPr>
          <p:cNvSpPr/>
          <p:nvPr/>
        </p:nvSpPr>
        <p:spPr>
          <a:xfrm>
            <a:off x="3473857" y="1785798"/>
            <a:ext cx="1661477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uy</a:t>
            </a:r>
            <a:endParaRPr lang="en-US">
              <a:solidFill>
                <a:srgbClr val="EBE64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3B86C5-056C-49DB-8EC0-761C1EE9BC9C}"/>
              </a:ext>
            </a:extLst>
          </p:cNvPr>
          <p:cNvSpPr/>
          <p:nvPr/>
        </p:nvSpPr>
        <p:spPr>
          <a:xfrm>
            <a:off x="2959507" y="2983227"/>
            <a:ext cx="2690178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tàu thuỷ</a:t>
            </a:r>
            <a:endParaRPr lang="en-US">
              <a:solidFill>
                <a:srgbClr val="EBE64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6DF720-2F85-4351-B1E9-E97959AE2DAB}"/>
              </a:ext>
            </a:extLst>
          </p:cNvPr>
          <p:cNvSpPr/>
          <p:nvPr/>
        </p:nvSpPr>
        <p:spPr>
          <a:xfrm>
            <a:off x="6892677" y="1829340"/>
            <a:ext cx="1661477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uya</a:t>
            </a:r>
            <a:endParaRPr lang="en-US">
              <a:solidFill>
                <a:srgbClr val="EBE64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C67CD2-E9DD-424B-BB87-03710D2CF997}"/>
              </a:ext>
            </a:extLst>
          </p:cNvPr>
          <p:cNvSpPr/>
          <p:nvPr/>
        </p:nvSpPr>
        <p:spPr>
          <a:xfrm>
            <a:off x="6150430" y="2983227"/>
            <a:ext cx="3145972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đêm khuya</a:t>
            </a:r>
            <a:endParaRPr lang="en-US">
              <a:solidFill>
                <a:srgbClr val="EBE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EFC31963-19A4-4EC5-B5AC-1A812B13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224058"/>
            <a:ext cx="13013547" cy="67459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DFE31-7DAC-4B36-A8CD-E76CB419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3" y="707771"/>
            <a:ext cx="2936642" cy="206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F4F83-E6B7-4654-B47F-3DAD8853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11" y="744012"/>
            <a:ext cx="2368410" cy="183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4F4BF-AD3D-49FC-A6CA-AE9016D15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695" y="715049"/>
            <a:ext cx="2855892" cy="203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65F0A-2CF2-4CF4-869D-5D01D9BEF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546" y="3732883"/>
            <a:ext cx="1987018" cy="20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BD83D-3218-4414-81B0-CE9A02B65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59" y="3664266"/>
            <a:ext cx="3157200" cy="22286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C4C7E4-4807-4B3C-AEFF-9AC3C448B227}"/>
              </a:ext>
            </a:extLst>
          </p:cNvPr>
          <p:cNvSpPr/>
          <p:nvPr/>
        </p:nvSpPr>
        <p:spPr>
          <a:xfrm>
            <a:off x="4348293" y="2773375"/>
            <a:ext cx="3086402" cy="778328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phéc m</a:t>
            </a:r>
            <a:r>
              <a:rPr lang="vi-VN" sz="3200"/>
              <a:t>ơ</a:t>
            </a:r>
            <a:r>
              <a:rPr lang="en-US" sz="3200"/>
              <a:t> tuya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BA0EDC-12B5-4C3E-9227-F01F1E2A6B15}"/>
              </a:ext>
            </a:extLst>
          </p:cNvPr>
          <p:cNvSpPr/>
          <p:nvPr/>
        </p:nvSpPr>
        <p:spPr>
          <a:xfrm>
            <a:off x="1373536" y="2735274"/>
            <a:ext cx="1984745" cy="816429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khuy áo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8C2BD4-6546-4E2B-9A99-B2E78DC90E69}"/>
              </a:ext>
            </a:extLst>
          </p:cNvPr>
          <p:cNvSpPr/>
          <p:nvPr/>
        </p:nvSpPr>
        <p:spPr>
          <a:xfrm>
            <a:off x="8702579" y="2800212"/>
            <a:ext cx="3086402" cy="816429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ruy băng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4FF293-0638-416B-969D-943115D527E9}"/>
              </a:ext>
            </a:extLst>
          </p:cNvPr>
          <p:cNvSpPr/>
          <p:nvPr/>
        </p:nvSpPr>
        <p:spPr>
          <a:xfrm>
            <a:off x="3194407" y="5892878"/>
            <a:ext cx="2307771" cy="731820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huy hiệu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F1A8FF-9BC8-4596-A8CD-C62BBAFD04CA}"/>
              </a:ext>
            </a:extLst>
          </p:cNvPr>
          <p:cNvSpPr/>
          <p:nvPr/>
        </p:nvSpPr>
        <p:spPr>
          <a:xfrm>
            <a:off x="8177050" y="5957451"/>
            <a:ext cx="2137618" cy="731820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luỹ tre</a:t>
            </a:r>
          </a:p>
        </p:txBody>
      </p:sp>
    </p:spTree>
    <p:extLst>
      <p:ext uri="{BB962C8B-B14F-4D97-AF65-F5344CB8AC3E}">
        <p14:creationId xmlns:p14="http://schemas.microsoft.com/office/powerpoint/2010/main" val="30369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A718B-70B6-4011-BE65-56A77FC31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9" b="4333"/>
          <a:stretch/>
        </p:blipFill>
        <p:spPr>
          <a:xfrm>
            <a:off x="56519" y="475330"/>
            <a:ext cx="12135481" cy="644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08BF46-8E1D-48EC-8EF1-44D5863ABA4C}"/>
              </a:ext>
            </a:extLst>
          </p:cNvPr>
          <p:cNvSpPr/>
          <p:nvPr/>
        </p:nvSpPr>
        <p:spPr>
          <a:xfrm>
            <a:off x="527238" y="3223149"/>
            <a:ext cx="5346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Bong bóng tìm nơ</a:t>
            </a:r>
          </a:p>
        </p:txBody>
      </p:sp>
    </p:spTree>
    <p:extLst>
      <p:ext uri="{BB962C8B-B14F-4D97-AF65-F5344CB8AC3E}">
        <p14:creationId xmlns:p14="http://schemas.microsoft.com/office/powerpoint/2010/main" val="208335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B0252-EC25-4CE0-A41E-698FB2A1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5" y="442060"/>
            <a:ext cx="12192000" cy="64159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9CF17F-3B7C-4AEC-9938-6FB8BA7354D5}"/>
              </a:ext>
            </a:extLst>
          </p:cNvPr>
          <p:cNvGrpSpPr/>
          <p:nvPr/>
        </p:nvGrpSpPr>
        <p:grpSpPr>
          <a:xfrm>
            <a:off x="1904651" y="4136980"/>
            <a:ext cx="4060371" cy="3630191"/>
            <a:chOff x="1650796" y="3385662"/>
            <a:chExt cx="4687634" cy="4687634"/>
          </a:xfrm>
        </p:grpSpPr>
        <p:pic>
          <p:nvPicPr>
            <p:cNvPr id="3" name="Graphic 2" descr="A ribbon tied in a bow">
              <a:extLst>
                <a:ext uri="{FF2B5EF4-FFF2-40B4-BE49-F238E27FC236}">
                  <a16:creationId xmlns:a16="http://schemas.microsoft.com/office/drawing/2014/main" id="{DF6CBF3D-C3F2-4C9C-94B2-A658A4D6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50796" y="3385662"/>
              <a:ext cx="4687634" cy="468763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148550E-6BC7-404D-8830-8C9A7DEA023A}"/>
                </a:ext>
              </a:extLst>
            </p:cNvPr>
            <p:cNvSpPr/>
            <p:nvPr/>
          </p:nvSpPr>
          <p:spPr>
            <a:xfrm>
              <a:off x="3195730" y="4910016"/>
              <a:ext cx="1597766" cy="6708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587CC1"/>
                  </a:solidFill>
                  <a:latin typeface="+mj-lt"/>
                </a:rPr>
                <a:t>uy</a:t>
              </a:r>
              <a:endParaRPr lang="en-US" sz="44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B9260D-5397-47B0-87FE-78316807F528}"/>
              </a:ext>
            </a:extLst>
          </p:cNvPr>
          <p:cNvGrpSpPr/>
          <p:nvPr/>
        </p:nvGrpSpPr>
        <p:grpSpPr>
          <a:xfrm>
            <a:off x="7800688" y="4125533"/>
            <a:ext cx="4287771" cy="3732339"/>
            <a:chOff x="6727770" y="3429000"/>
            <a:chExt cx="4687634" cy="4687634"/>
          </a:xfrm>
        </p:grpSpPr>
        <p:pic>
          <p:nvPicPr>
            <p:cNvPr id="8" name="Graphic 7" descr="A ribbon tied in a bow">
              <a:extLst>
                <a:ext uri="{FF2B5EF4-FFF2-40B4-BE49-F238E27FC236}">
                  <a16:creationId xmlns:a16="http://schemas.microsoft.com/office/drawing/2014/main" id="{4CC83006-0618-4D48-AEE1-88CE2C13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27770" y="3429000"/>
              <a:ext cx="4687634" cy="468763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0CA5E39-C46C-4F37-9783-29E3B19A816E}"/>
                </a:ext>
              </a:extLst>
            </p:cNvPr>
            <p:cNvSpPr/>
            <p:nvPr/>
          </p:nvSpPr>
          <p:spPr>
            <a:xfrm>
              <a:off x="8338457" y="4925786"/>
              <a:ext cx="1447484" cy="6382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587CC1"/>
                  </a:solidFill>
                  <a:latin typeface="+mj-lt"/>
                </a:rPr>
                <a:t>uya</a:t>
              </a:r>
              <a:endParaRPr lang="en-US" sz="44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CB1ADD-B54A-4F17-AADF-631814F4D2C2}"/>
              </a:ext>
            </a:extLst>
          </p:cNvPr>
          <p:cNvGrpSpPr/>
          <p:nvPr/>
        </p:nvGrpSpPr>
        <p:grpSpPr>
          <a:xfrm>
            <a:off x="4965209" y="442060"/>
            <a:ext cx="2184315" cy="3993490"/>
            <a:chOff x="9169484" y="1014153"/>
            <a:chExt cx="2184315" cy="3993490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4320A72-799E-4D07-B64E-A010AFEB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484" y="1014153"/>
              <a:ext cx="2184315" cy="3993490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02FB9AE-3425-4EA0-907A-7BDB8C9B41CC}"/>
                </a:ext>
              </a:extLst>
            </p:cNvPr>
            <p:cNvSpPr/>
            <p:nvPr/>
          </p:nvSpPr>
          <p:spPr>
            <a:xfrm>
              <a:off x="9231565" y="1745673"/>
              <a:ext cx="2011680" cy="8200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+mj-lt"/>
                </a:rPr>
                <a:t>phéc mơ tuya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5DB3B6-9AA8-401F-A742-93222E993011}"/>
              </a:ext>
            </a:extLst>
          </p:cNvPr>
          <p:cNvGrpSpPr/>
          <p:nvPr/>
        </p:nvGrpSpPr>
        <p:grpSpPr>
          <a:xfrm>
            <a:off x="7750" y="831135"/>
            <a:ext cx="2027464" cy="3882199"/>
            <a:chOff x="5036403" y="3298130"/>
            <a:chExt cx="1901112" cy="3882199"/>
          </a:xfrm>
        </p:grpSpPr>
        <p:pic>
          <p:nvPicPr>
            <p:cNvPr id="28" name="Picture 2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22742B1-4D78-4502-ACAF-3CADF50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403" y="3298130"/>
              <a:ext cx="1901112" cy="3882199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550E483-7DD8-4849-9C14-E87D9FCEF9E2}"/>
                </a:ext>
              </a:extLst>
            </p:cNvPr>
            <p:cNvSpPr/>
            <p:nvPr/>
          </p:nvSpPr>
          <p:spPr>
            <a:xfrm>
              <a:off x="5226159" y="4102785"/>
              <a:ext cx="1485900" cy="6226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74736"/>
                  </a:solidFill>
                  <a:latin typeface="+mj-lt"/>
                </a:rPr>
                <a:t>luỹ tre</a:t>
              </a:r>
              <a:endParaRPr lang="en-US" sz="2800" b="1" dirty="0">
                <a:solidFill>
                  <a:srgbClr val="074736"/>
                </a:solidFill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357915-4739-475B-8340-A1E1B5F6A477}"/>
              </a:ext>
            </a:extLst>
          </p:cNvPr>
          <p:cNvGrpSpPr/>
          <p:nvPr/>
        </p:nvGrpSpPr>
        <p:grpSpPr>
          <a:xfrm>
            <a:off x="10054168" y="870857"/>
            <a:ext cx="2096338" cy="3822525"/>
            <a:chOff x="703330" y="2881745"/>
            <a:chExt cx="2121563" cy="3996352"/>
          </a:xfrm>
        </p:grpSpPr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EAC50BC-1FE6-4BC6-8B84-9A999F39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30" y="2881745"/>
              <a:ext cx="2121563" cy="399635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5AB8A0D-F7AF-4B1B-AF5C-706C1BFCDFF3}"/>
                </a:ext>
              </a:extLst>
            </p:cNvPr>
            <p:cNvSpPr/>
            <p:nvPr/>
          </p:nvSpPr>
          <p:spPr>
            <a:xfrm>
              <a:off x="842171" y="3728389"/>
              <a:ext cx="1845426" cy="6857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2F4D6E"/>
                  </a:solidFill>
                  <a:latin typeface="+mj-lt"/>
                </a:rPr>
                <a:t>huy hiệu</a:t>
              </a:r>
              <a:endParaRPr lang="en-US" sz="2800" b="1" dirty="0">
                <a:solidFill>
                  <a:srgbClr val="2F4D6E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10C8A8-A966-4F0C-8355-0E3D920399DA}"/>
              </a:ext>
            </a:extLst>
          </p:cNvPr>
          <p:cNvGrpSpPr/>
          <p:nvPr/>
        </p:nvGrpSpPr>
        <p:grpSpPr>
          <a:xfrm>
            <a:off x="7570732" y="496036"/>
            <a:ext cx="1958904" cy="3640944"/>
            <a:chOff x="6377080" y="545870"/>
            <a:chExt cx="1958904" cy="3640944"/>
          </a:xfrm>
        </p:grpSpPr>
        <p:pic>
          <p:nvPicPr>
            <p:cNvPr id="34" name="Picture 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60A94FE-24EA-43BA-AA6D-DD78EC9C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80" y="545870"/>
              <a:ext cx="1958904" cy="3640944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3C84DFB-FFBB-4B8F-A477-640F42898F5C}"/>
                </a:ext>
              </a:extLst>
            </p:cNvPr>
            <p:cNvSpPr/>
            <p:nvPr/>
          </p:nvSpPr>
          <p:spPr>
            <a:xfrm>
              <a:off x="6405976" y="1263812"/>
              <a:ext cx="1901111" cy="6539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102D68"/>
                  </a:solidFill>
                  <a:latin typeface="+mj-lt"/>
                </a:rPr>
                <a:t>ruy băng</a:t>
              </a:r>
              <a:endParaRPr lang="en-US" sz="2800" b="1" dirty="0">
                <a:solidFill>
                  <a:srgbClr val="102D68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D75088-56EB-47E7-B7EE-DE044E890C47}"/>
              </a:ext>
            </a:extLst>
          </p:cNvPr>
          <p:cNvGrpSpPr/>
          <p:nvPr/>
        </p:nvGrpSpPr>
        <p:grpSpPr>
          <a:xfrm>
            <a:off x="2262796" y="442060"/>
            <a:ext cx="1958905" cy="3823824"/>
            <a:chOff x="2828863" y="1307869"/>
            <a:chExt cx="1958905" cy="3823824"/>
          </a:xfrm>
        </p:grpSpPr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015BF4A-92FA-4201-A78C-6D6CE9D8D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87CA"/>
                </a:clrFrom>
                <a:clrTo>
                  <a:srgbClr val="FF8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863" y="1307869"/>
              <a:ext cx="1958905" cy="3823824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8B1AEBD-53D5-4B37-B65A-E9ED78E0B952}"/>
                </a:ext>
              </a:extLst>
            </p:cNvPr>
            <p:cNvSpPr/>
            <p:nvPr/>
          </p:nvSpPr>
          <p:spPr>
            <a:xfrm>
              <a:off x="2909455" y="2113140"/>
              <a:ext cx="1806631" cy="624518"/>
            </a:xfrm>
            <a:prstGeom prst="roundRect">
              <a:avLst/>
            </a:prstGeom>
            <a:solidFill>
              <a:srgbClr val="D8B6A4"/>
            </a:solidFill>
            <a:ln w="57150">
              <a:solidFill>
                <a:srgbClr val="B91D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640101"/>
                  </a:solidFill>
                  <a:latin typeface="+mj-lt"/>
                </a:rPr>
                <a:t>khuy áo</a:t>
              </a:r>
              <a:endParaRPr lang="en-US" sz="2800" b="1" dirty="0">
                <a:solidFill>
                  <a:srgbClr val="64010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05691 0.2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9815 L 0.00638 0.09838 C 0.00795 0.11875 0.00638 0.10718 0.01107 0.12616 C 0.01198 0.12986 0.0129 0.1338 0.01381 0.13773 C 0.0142 0.13981 0.01458 0.14167 0.01498 0.14375 C 0.01537 0.14514 0.01562 0.14653 0.01615 0.14745 C 0.02318 0.15833 0.02631 0.16204 0.03412 0.1669 C 0.03542 0.16782 0.03672 0.16782 0.03803 0.16782 C 0.04037 0.16829 0.04284 0.16875 0.04532 0.16898 C 0.0599 0.1713 0.03698 0.16921 0.06902 0.17083 C 0.07136 0.17199 0.07188 0.17176 0.07422 0.17569 C 0.07501 0.17685 0.0754 0.1794 0.07618 0.18056 C 0.07722 0.18194 0.07865 0.18264 0.07982 0.18333 C 0.08477 0.18727 0.08646 0.18796 0.0918 0.19143 C 0.0931 0.19329 0.09467 0.19491 0.0961 0.19699 C 0.09805 0.19977 0.09974 0.20324 0.1017 0.20579 C 0.10626 0.21204 0.11094 0.21759 0.11563 0.22338 C 0.11745 0.22569 0.12149 0.23009 0.12149 0.23056 C 0.12227 0.23264 0.12266 0.23565 0.12357 0.23773 C 0.12396 0.23935 0.12461 0.23981 0.12514 0.24097 C 0.12579 0.24259 0.12657 0.24468 0.12709 0.24653 C 0.128 0.24977 0.12878 0.25324 0.12956 0.25648 C 0.13073 0.27106 0.12917 0.25278 0.13021 0.26505 C 0.13047 0.26667 0.13034 0.26875 0.13073 0.27014 C 0.13959 0.30231 0.13243 0.27546 0.13711 0.28657 C 0.13972 0.29306 0.13842 0.2919 0.14141 0.29815 C 0.14597 0.30741 0.15027 0.31435 0.15612 0.31875 C 0.15821 0.32014 0.16042 0.31921 0.16251 0.31991 C 0.16615 0.31829 0.17006 0.31806 0.17357 0.31574 C 0.17448 0.31528 0.18047 0.3044 0.18073 0.30417 C 0.18243 0.30255 0.18425 0.30255 0.18594 0.30231 C 0.19011 0.30139 0.19415 0.30162 0.19831 0.30116 L 0.20899 0.30023 C 0.2168 0.29352 0.21602 0.29491 0.22527 0.28171 C 0.23425 0.26921 0.22657 0.27523 0.23568 0.27014 C 0.23711 0.26782 0.23842 0.26505 0.23998 0.26343 C 0.24115 0.26204 0.24232 0.26204 0.24362 0.26134 C 0.24688 0.25995 0.25027 0.2588 0.25365 0.25741 C 0.25886 0.25278 0.27487 0.23843 0.28256 0.23495 C 0.28633 0.23333 0.28998 0.2331 0.29376 0.23218 C 0.30639 0.2331 0.31915 0.23125 0.33178 0.23495 C 0.33659 0.23634 0.34089 0.24352 0.34545 0.24768 C 0.34675 0.24884 0.34974 0.25139 0.34974 0.25162 C 0.35079 0.25 0.35352 0.24954 0.353 0.24653 C 0.35235 0.24375 0.35027 0.24745 0.34896 0.24768 C 0.34662 0.24815 0.34454 0.24838 0.34219 0.24861 L 0.33021 0.24977 C 0.32982 0.25 0.32956 0.25069 0.32904 0.25069 C 0.32605 0.25116 0.32292 0.24977 0.31993 0.25139 C 0.31693 0.25324 0.31198 0.26204 0.30925 0.2662 C 0.3086 0.26667 0.30808 0.26713 0.30756 0.26829 C 0.30639 0.27083 0.30534 0.27407 0.30404 0.27708 C 0.30365 0.27755 0.30326 0.27755 0.30287 0.27778 C 0.30209 0.27847 0.30118 0.27847 0.3004 0.2787 C 0.29688 0.28889 0.29857 0.28518 0.29571 0.29051 L 0.2948 0.28935 " pathEditMode="relative" rAng="0" ptsTypes="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10486 L -0.01289 0.10509 C -0.01693 0.10509 -0.02084 0.10509 -0.02461 0.10532 C -0.03021 0.10601 -0.03542 0.10856 -0.04102 0.10902 C -0.04545 0.10925 -0.06589 0.10416 -0.06706 0.10324 C -0.07032 0.10254 -0.07292 0.1 -0.07591 0.0993 C -0.09714 0.09421 -0.12097 0.09583 -0.1418 0.09537 C -0.20144 0.11967 -0.12058 0.08518 -0.17552 0.11088 C -0.21576 0.12963 -0.15078 0.08912 -0.23529 0.13819 C -0.25795 0.15138 -0.25977 0.1574 -0.27826 0.17546 C -0.28242 0.17939 -0.28711 0.18148 -0.29089 0.18634 C -0.30625 0.20787 -0.32097 0.23171 -0.33568 0.25439 C -0.34063 0.2618 -0.34974 0.27824 -0.34974 0.2787 C -0.36107 0.32546 -0.35951 0.30763 -0.36107 0.32963 C -0.36055 0.33796 -0.36211 0.33588 -0.35873 0.33796 L -0.35873 0.33819 C -0.36381 0.3375 -0.37578 0.33611 -0.3806 0.33865 C -0.3836 0.34004 -0.38503 0.34606 -0.3862 0.35023 C -0.38334 0.35694 -0.3849 0.35208 -0.3849 0.36666 L -0.3849 0.36759 " pathEditMode="relative" rAng="0" ptsTypes="AAAAAAAAAAAAAAAAAA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18357 L -0.00691 0.146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741 L -0.00208 0.10741 C -0.00416 0.10857 -0.00586 0.10996 -0.00755 0.11181 C -0.00807 0.11204 -0.0082 0.11296 -0.00872 0.11343 C -0.00976 0.11435 -0.01041 0.11458 -0.01107 0.11528 C -0.01302 0.11667 -0.01614 0.12199 -0.01692 0.12338 C -0.01706 0.12454 -0.01732 0.12546 -0.01797 0.12639 C -0.01979 0.12963 -0.02825 0.13102 -0.03008 0.13171 C -0.03151 0.13218 -0.03255 0.13264 -0.03385 0.13287 L -0.04883 0.13171 C -0.05169 0.13148 -0.05442 0.13102 -0.05742 0.13056 C -0.06094 0.13033 -0.06458 0.12986 -0.06836 0.1294 C -0.08541 0.13287 -0.07851 0.13218 -0.08854 0.13287 C -0.09088 0.13287 -0.09297 0.13287 -0.09531 0.13241 C -0.09726 0.13218 -0.09909 0.13102 -0.1013 0.13102 C -0.1125 0.13033 -0.12383 0.13056 -0.13515 0.13033 C -0.14752 0.13056 -0.1595 0.13056 -0.17174 0.13102 C -0.17591 0.13125 -0.17344 0.13634 -0.17422 0.13727 C -0.17539 0.13958 -0.1789 0.14051 -0.18125 0.1419 C -0.18294 0.14236 -0.18463 0.14329 -0.18646 0.14398 C -0.18893 0.14514 -0.19206 0.1456 -0.19466 0.1463 C -0.20299 0.14884 -0.20039 0.14908 -0.20963 0.15023 C -0.21575 0.15093 -0.23398 0.15139 -0.23802 0.15162 C -0.24427 0.15417 -0.25273 0.15833 -0.25911 0.15949 C -0.2694 0.16204 -0.27226 0.16204 -0.28047 0.16528 C -0.28216 0.16597 -0.28359 0.16667 -0.28515 0.16736 C -0.28581 0.16945 -0.28502 0.16713 -0.28685 0.16991 C -0.29153 0.1757 -0.28646 0.17014 -0.29192 0.1757 C -0.29219 0.17662 -0.29245 0.17708 -0.29284 0.17778 C -0.29336 0.17894 -0.29427 0.17986 -0.29505 0.18125 C -0.29635 0.18357 -0.29635 0.18449 -0.29635 0.18704 C -0.29635 0.18958 -0.29635 0.19236 -0.29609 0.19491 C -0.29596 0.1956 -0.2957 0.1963 -0.29531 0.19676 C -0.29518 0.19792 -0.2944 0.19838 -0.29401 0.19908 C -0.29388 0.19977 -0.29336 0.20023 -0.29323 0.20093 C -0.29336 0.20139 -0.29336 0.20278 -0.29388 0.20278 C -0.29505 0.20093 -0.29505 0.20023 -0.29505 0.19884 L -0.29505 0.1990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02" y="310887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6D7AF9EC-FDF1-4431-83DE-C60555CBCD4E}"/>
              </a:ext>
            </a:extLst>
          </p:cNvPr>
          <p:cNvSpPr/>
          <p:nvPr/>
        </p:nvSpPr>
        <p:spPr>
          <a:xfrm>
            <a:off x="3929068" y="2482293"/>
            <a:ext cx="3614732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15904" y="2649593"/>
            <a:ext cx="2901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97505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9687E-EA06-4E09-B605-FBE00FDF5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8"/>
          <a:stretch/>
        </p:blipFill>
        <p:spPr>
          <a:xfrm>
            <a:off x="0" y="271072"/>
            <a:ext cx="12311744" cy="6793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9" y="1914966"/>
            <a:ext cx="10811576" cy="1323533"/>
          </a:xfrm>
          <a:prstGeom prst="rect">
            <a:avLst/>
          </a:prstGeom>
        </p:spPr>
      </p:pic>
      <p:pic>
        <p:nvPicPr>
          <p:cNvPr id="5" name="Picture 4" descr="This contains an image of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1006929" y="4534127"/>
            <a:ext cx="3200400" cy="21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5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F571A6B8-AB47-4C8B-82D4-1261B43B4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0" y="224058"/>
            <a:ext cx="12325004" cy="67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8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7289" y="2700251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97766" y="422354"/>
            <a:ext cx="7299730" cy="2595165"/>
          </a:xfrm>
          <a:prstGeom prst="cloud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C0B546-99EC-48C7-BF45-65FE797E64E1}"/>
              </a:ext>
            </a:extLst>
          </p:cNvPr>
          <p:cNvSpPr/>
          <p:nvPr/>
        </p:nvSpPr>
        <p:spPr>
          <a:xfrm>
            <a:off x="1673206" y="688423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D18B3B-06DF-4292-91B6-56E664D0BC91}"/>
              </a:ext>
            </a:extLst>
          </p:cNvPr>
          <p:cNvSpPr/>
          <p:nvPr/>
        </p:nvSpPr>
        <p:spPr>
          <a:xfrm>
            <a:off x="876980" y="1584484"/>
            <a:ext cx="5756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Thỏ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nhổ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cà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rốt</a:t>
            </a:r>
            <a:endParaRPr lang="en-US" sz="3600" b="1" cap="none" spc="0" dirty="0">
              <a:ln/>
              <a:solidFill>
                <a:srgbClr val="FF7707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98D8D1-96D6-4CAD-8271-0560EA0C3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id="{F94AFA33-2AA4-40DF-ADED-00B8CB9B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826"/>
            <a:ext cx="12192000" cy="63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FCA38D-1CD5-43CF-B246-2399334A9FC5}"/>
              </a:ext>
            </a:extLst>
          </p:cNvPr>
          <p:cNvSpPr/>
          <p:nvPr/>
        </p:nvSpPr>
        <p:spPr>
          <a:xfrm>
            <a:off x="1462537" y="2396878"/>
            <a:ext cx="43749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587CC1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364914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88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7" y="499554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5B27024-0210-4D62-B92D-7D24081D322E}"/>
              </a:ext>
            </a:extLst>
          </p:cNvPr>
          <p:cNvSpPr/>
          <p:nvPr/>
        </p:nvSpPr>
        <p:spPr>
          <a:xfrm>
            <a:off x="3733800" y="2482293"/>
            <a:ext cx="3935186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4D136-86E0-410D-A226-2318A7588310}"/>
              </a:ext>
            </a:extLst>
          </p:cNvPr>
          <p:cNvSpPr/>
          <p:nvPr/>
        </p:nvSpPr>
        <p:spPr>
          <a:xfrm>
            <a:off x="4029955" y="2649593"/>
            <a:ext cx="3273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BE64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320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6728151-5D1A-4C16-9823-37DF03A1840B}"/>
              </a:ext>
            </a:extLst>
          </p:cNvPr>
          <p:cNvGrpSpPr/>
          <p:nvPr/>
        </p:nvGrpSpPr>
        <p:grpSpPr>
          <a:xfrm>
            <a:off x="-152413" y="-933626"/>
            <a:ext cx="12424242" cy="7951284"/>
            <a:chOff x="-152413" y="-933626"/>
            <a:chExt cx="12424242" cy="79512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"/>
            <a:stretch/>
          </p:blipFill>
          <p:spPr>
            <a:xfrm>
              <a:off x="1335314" y="566816"/>
              <a:ext cx="7391442" cy="397615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E0C663-B4BE-40F6-AE44-B455AB88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85" b="23355"/>
            <a:stretch/>
          </p:blipFill>
          <p:spPr>
            <a:xfrm>
              <a:off x="9441543" y="128205"/>
              <a:ext cx="2830286" cy="67297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2E5A38-08C8-494D-8006-D16E61F36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13" y="-933626"/>
              <a:ext cx="9593956" cy="7951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60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8"/>
          <a:stretch/>
        </p:blipFill>
        <p:spPr>
          <a:xfrm>
            <a:off x="0" y="335298"/>
            <a:ext cx="12192000" cy="66388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57FA66-B9D2-4B6A-9183-EE567A7FAD94}"/>
              </a:ext>
            </a:extLst>
          </p:cNvPr>
          <p:cNvCxnSpPr>
            <a:cxnSpLocks/>
          </p:cNvCxnSpPr>
          <p:nvPr/>
        </p:nvCxnSpPr>
        <p:spPr>
          <a:xfrm>
            <a:off x="6778856" y="1743768"/>
            <a:ext cx="18861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ED4D8-594F-471E-9AA3-869C350C3B78}"/>
              </a:ext>
            </a:extLst>
          </p:cNvPr>
          <p:cNvCxnSpPr>
            <a:cxnSpLocks/>
          </p:cNvCxnSpPr>
          <p:nvPr/>
        </p:nvCxnSpPr>
        <p:spPr>
          <a:xfrm>
            <a:off x="3333082" y="2222739"/>
            <a:ext cx="190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5A037D-FDCE-4883-9A14-4B7E94A7AEEB}"/>
              </a:ext>
            </a:extLst>
          </p:cNvPr>
          <p:cNvCxnSpPr>
            <a:cxnSpLocks/>
          </p:cNvCxnSpPr>
          <p:nvPr/>
        </p:nvCxnSpPr>
        <p:spPr>
          <a:xfrm>
            <a:off x="4986342" y="2648444"/>
            <a:ext cx="1980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B437CE-FA82-42C6-AA60-8DE4C4F1A109}"/>
              </a:ext>
            </a:extLst>
          </p:cNvPr>
          <p:cNvCxnSpPr>
            <a:cxnSpLocks/>
          </p:cNvCxnSpPr>
          <p:nvPr/>
        </p:nvCxnSpPr>
        <p:spPr>
          <a:xfrm>
            <a:off x="3258184" y="2645022"/>
            <a:ext cx="1517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DA8067-327A-47D7-A18E-099D887C2B1D}"/>
              </a:ext>
            </a:extLst>
          </p:cNvPr>
          <p:cNvCxnSpPr>
            <a:cxnSpLocks/>
          </p:cNvCxnSpPr>
          <p:nvPr/>
        </p:nvCxnSpPr>
        <p:spPr>
          <a:xfrm flipV="1">
            <a:off x="1611086" y="3078671"/>
            <a:ext cx="82813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4EBC60-225E-4124-9AE5-FD9429656BD5}"/>
              </a:ext>
            </a:extLst>
          </p:cNvPr>
          <p:cNvCxnSpPr>
            <a:cxnSpLocks/>
          </p:cNvCxnSpPr>
          <p:nvPr/>
        </p:nvCxnSpPr>
        <p:spPr>
          <a:xfrm>
            <a:off x="6913936" y="3056079"/>
            <a:ext cx="1061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891DE-3D61-41B0-B0F8-4305EBD18098}"/>
              </a:ext>
            </a:extLst>
          </p:cNvPr>
          <p:cNvCxnSpPr>
            <a:cxnSpLocks/>
          </p:cNvCxnSpPr>
          <p:nvPr/>
        </p:nvCxnSpPr>
        <p:spPr>
          <a:xfrm>
            <a:off x="6422331" y="3506091"/>
            <a:ext cx="1089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2056395" y="1754520"/>
            <a:ext cx="1980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/>
          <a:stretch/>
        </p:blipFill>
        <p:spPr>
          <a:xfrm>
            <a:off x="0" y="178783"/>
            <a:ext cx="12332941" cy="67871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2B307-7EEB-4592-ABB4-3BC44A8F4472}"/>
              </a:ext>
            </a:extLst>
          </p:cNvPr>
          <p:cNvGrpSpPr/>
          <p:nvPr/>
        </p:nvGrpSpPr>
        <p:grpSpPr>
          <a:xfrm>
            <a:off x="1721855" y="1188407"/>
            <a:ext cx="293915" cy="369332"/>
            <a:chOff x="930727" y="1829192"/>
            <a:chExt cx="293915" cy="369332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3DC875DC-57B0-4C51-9CC0-38777C13E217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C710AF-5189-464A-81A2-19091C2F044C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A3C96-96CA-470A-8A00-06F5E8F36D1D}"/>
              </a:ext>
            </a:extLst>
          </p:cNvPr>
          <p:cNvGrpSpPr/>
          <p:nvPr/>
        </p:nvGrpSpPr>
        <p:grpSpPr>
          <a:xfrm>
            <a:off x="6722596" y="1188407"/>
            <a:ext cx="293915" cy="369332"/>
            <a:chOff x="930727" y="1829192"/>
            <a:chExt cx="293915" cy="369332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1A37E804-3B39-4BA3-9F2E-38F171A465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EABB38-CF5B-47C3-A0E8-0E0A8F85B9E6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FF0915-8D26-4BD6-9623-FDD0BE424BE2}"/>
              </a:ext>
            </a:extLst>
          </p:cNvPr>
          <p:cNvGrpSpPr/>
          <p:nvPr/>
        </p:nvGrpSpPr>
        <p:grpSpPr>
          <a:xfrm>
            <a:off x="3318190" y="1545745"/>
            <a:ext cx="293915" cy="369332"/>
            <a:chOff x="930727" y="1829192"/>
            <a:chExt cx="293915" cy="369332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D572658-CD58-4D7C-B9FE-029DBCDC890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E985B9-334D-4C1B-BF1F-C2F63AC0A511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29FE2D-C5A4-493C-9326-58D8ED07B5E5}"/>
              </a:ext>
            </a:extLst>
          </p:cNvPr>
          <p:cNvGrpSpPr/>
          <p:nvPr/>
        </p:nvGrpSpPr>
        <p:grpSpPr>
          <a:xfrm>
            <a:off x="6428681" y="1660045"/>
            <a:ext cx="293915" cy="369332"/>
            <a:chOff x="930727" y="1829192"/>
            <a:chExt cx="293915" cy="369332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A6252A1D-3104-46BE-9DFB-440E1DDBC31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E552F7-41B1-464E-8190-B1E9D7032058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67DA6-318B-4332-A93C-67A83AF24957}"/>
              </a:ext>
            </a:extLst>
          </p:cNvPr>
          <p:cNvGrpSpPr/>
          <p:nvPr/>
        </p:nvGrpSpPr>
        <p:grpSpPr>
          <a:xfrm>
            <a:off x="4715591" y="2029377"/>
            <a:ext cx="293915" cy="369332"/>
            <a:chOff x="930727" y="1829192"/>
            <a:chExt cx="293915" cy="369332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1A0CE7C4-DB0D-4BB7-8128-B65E41EEA4D3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05A4CE-5159-49E4-97B8-21EC93D56BC1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944327-AC53-49CB-BCA6-EB0E36E19871}"/>
              </a:ext>
            </a:extLst>
          </p:cNvPr>
          <p:cNvGrpSpPr/>
          <p:nvPr/>
        </p:nvGrpSpPr>
        <p:grpSpPr>
          <a:xfrm>
            <a:off x="3192642" y="2398709"/>
            <a:ext cx="294640" cy="369332"/>
            <a:chOff x="930002" y="1829192"/>
            <a:chExt cx="294640" cy="369332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F69B44CE-A79E-4528-A07C-9868208FBB3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8C6984-A12E-4A6F-9430-E5C995132B76}"/>
                </a:ext>
              </a:extLst>
            </p:cNvPr>
            <p:cNvSpPr txBox="1"/>
            <p:nvPr/>
          </p:nvSpPr>
          <p:spPr>
            <a:xfrm>
              <a:off x="930002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B19CE1-E69E-47B4-9A03-782551251AFC}"/>
              </a:ext>
            </a:extLst>
          </p:cNvPr>
          <p:cNvGrpSpPr/>
          <p:nvPr/>
        </p:nvGrpSpPr>
        <p:grpSpPr>
          <a:xfrm>
            <a:off x="2316088" y="2953373"/>
            <a:ext cx="293915" cy="369332"/>
            <a:chOff x="930727" y="1829192"/>
            <a:chExt cx="293915" cy="369332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5EE4A856-EBA7-4C31-8DD5-757D8BBE739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32AB54-EDBC-41EE-9BA5-60DA7832E737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390E2F-3AB2-4175-8BE5-736B17ACD9C4}"/>
              </a:ext>
            </a:extLst>
          </p:cNvPr>
          <p:cNvGrpSpPr/>
          <p:nvPr/>
        </p:nvGrpSpPr>
        <p:grpSpPr>
          <a:xfrm>
            <a:off x="2898727" y="3429000"/>
            <a:ext cx="293915" cy="369332"/>
            <a:chOff x="930727" y="1829192"/>
            <a:chExt cx="293915" cy="369332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3C8BE278-AC84-401F-A479-0017A3361FE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2884EC-99D6-4325-A596-59DAB322407A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CFE9E71A-471B-4F2B-9C4F-19A891C60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0" y="224058"/>
            <a:ext cx="12325004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6056" r="8595" b="8146"/>
          <a:stretch/>
        </p:blipFill>
        <p:spPr>
          <a:xfrm>
            <a:off x="925286" y="498285"/>
            <a:ext cx="11002646" cy="62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52267" y="2821923"/>
            <a:ext cx="3176267" cy="4495800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9401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481561" y="48831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Calibri"/>
              </a:rPr>
              <a:t>PLAY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61EB00-6585-4FBA-ACD8-9CB3E82A912F}"/>
              </a:ext>
            </a:extLst>
          </p:cNvPr>
          <p:cNvGrpSpPr/>
          <p:nvPr/>
        </p:nvGrpSpPr>
        <p:grpSpPr>
          <a:xfrm>
            <a:off x="4088477" y="529487"/>
            <a:ext cx="6350924" cy="2610196"/>
            <a:chOff x="-1652267" y="480208"/>
            <a:chExt cx="6350924" cy="2610196"/>
          </a:xfrm>
        </p:grpSpPr>
        <p:sp>
          <p:nvSpPr>
            <p:cNvPr id="6" name="Cloud 5"/>
            <p:cNvSpPr/>
            <p:nvPr/>
          </p:nvSpPr>
          <p:spPr>
            <a:xfrm>
              <a:off x="-1652267" y="480208"/>
              <a:ext cx="6350924" cy="2610196"/>
            </a:xfrm>
            <a:prstGeom prst="cloud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BB6A38C-2FF4-4FE3-8623-924574A6836D}"/>
                </a:ext>
              </a:extLst>
            </p:cNvPr>
            <p:cNvSpPr/>
            <p:nvPr/>
          </p:nvSpPr>
          <p:spPr>
            <a:xfrm>
              <a:off x="-1168408" y="1026638"/>
              <a:ext cx="538320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Chào các bạn, mình là Thỏ con. </a:t>
              </a:r>
            </a:p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Hôm nay các bạn giúp mình </a:t>
              </a:r>
            </a:p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lấy nh</a:t>
              </a:r>
              <a:r>
                <a:rPr lang="en-US" sz="2400" b="1">
                  <a:ln/>
                  <a:solidFill>
                    <a:srgbClr val="FF7707"/>
                  </a:solidFill>
                  <a:latin typeface="UTM Avo" panose="02040603050506020204" pitchFamily="18" charset="0"/>
                </a:rPr>
                <a:t>ững củ cà rốt ngon nhé!</a:t>
              </a:r>
              <a:endParaRPr lang="en-US" sz="2400" b="1" cap="none" spc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AFDEA3-3A6D-4305-A9E6-780AA00F2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-47956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670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13451 -0.00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25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5334000"/>
            <a:ext cx="1295400" cy="12954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5334000"/>
            <a:ext cx="1295400" cy="1295400"/>
          </a:xfrm>
          <a:prstGeom prst="rect">
            <a:avLst/>
          </a:prstGeom>
        </p:spPr>
      </p:pic>
      <p:pic>
        <p:nvPicPr>
          <p:cNvPr id="11" name="Picture 10" descr="bd81bbb18139c6b7a3c3be45a0b5ea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57300" y="342901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3996" y="4797921"/>
            <a:ext cx="923504" cy="2060079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7297A4-10B0-4AC3-ABFA-C68F844759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111 L 0.25001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0115 L 0.16667 -0.0011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5 L 0.25834 -3.703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4 -3.7037E-6 L 0.375 -0.0011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4727 0.0050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0.00115 L 0.6 -0.0011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717" y="228600"/>
            <a:ext cx="8172091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8999" y="2786819"/>
            <a:ext cx="2803071" cy="445516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543" y="5867400"/>
            <a:ext cx="12235543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2E2511-1E12-4F82-A1BD-FC714E38F34B}"/>
              </a:ext>
            </a:extLst>
          </p:cNvPr>
          <p:cNvSpPr txBox="1"/>
          <p:nvPr/>
        </p:nvSpPr>
        <p:spPr>
          <a:xfrm>
            <a:off x="3197524" y="505361"/>
            <a:ext cx="7821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Lợn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rừng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lang thang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rừng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cây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xum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xuê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F561F-0228-4208-B436-11D5B577E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-43263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7086" y="1653566"/>
            <a:ext cx="6411686" cy="6880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2906" y="228599"/>
            <a:ext cx="7470475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543" y="5867400"/>
            <a:ext cx="123825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7DCD6-38F0-489B-911B-CAC0A3C9F414}"/>
              </a:ext>
            </a:extLst>
          </p:cNvPr>
          <p:cNvSpPr txBox="1"/>
          <p:nvPr/>
        </p:nvSpPr>
        <p:spPr>
          <a:xfrm>
            <a:off x="2759015" y="509275"/>
            <a:ext cx="7131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to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nhưng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ngờ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nghệch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lắm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BEF506-AFF0-4451-A544-808BBAD72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9427" y="228600"/>
            <a:ext cx="688963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1920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4F011-BE76-4F81-A85C-087478DAC226}"/>
              </a:ext>
            </a:extLst>
          </p:cNvPr>
          <p:cNvSpPr txBox="1"/>
          <p:nvPr/>
        </p:nvSpPr>
        <p:spPr>
          <a:xfrm>
            <a:off x="3079630" y="595580"/>
            <a:ext cx="5929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Thế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nó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nhằm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xông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E170C4-E17D-404E-B936-8056D99D6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0453" y="228600"/>
            <a:ext cx="7366957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6536" y="595580"/>
            <a:ext cx="68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Đọc câu sau: </a:t>
            </a:r>
            <a:r>
              <a:rPr lang="en-US" sz="4000">
                <a:solidFill>
                  <a:srgbClr val="FF8119"/>
                </a:solidFill>
                <a:latin typeface="UTM Avo" panose="02040603050506020204" pitchFamily="18" charset="0"/>
              </a:rPr>
              <a:t>Lợn sợ quá chạy về mách mẹ.</a:t>
            </a:r>
            <a:endParaRPr lang="en-US" sz="40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0757" y="5867400"/>
            <a:ext cx="12333514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21D0B01-22ED-4662-AB02-0C61F354F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7962" y="228600"/>
            <a:ext cx="6803366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505361"/>
            <a:ext cx="6596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Đời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thuở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nào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lợn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thắng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2706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268200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9DBCD0-70B3-4CB4-BB65-D6079CDC5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263</Words>
  <Application>Microsoft Office PowerPoint</Application>
  <PresentationFormat>Widescreen</PresentationFormat>
  <Paragraphs>64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UTM Avo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Administrator</cp:lastModifiedBy>
  <cp:revision>46</cp:revision>
  <dcterms:created xsi:type="dcterms:W3CDTF">2021-12-01T17:14:26Z</dcterms:created>
  <dcterms:modified xsi:type="dcterms:W3CDTF">2024-02-05T07:54:05Z</dcterms:modified>
</cp:coreProperties>
</file>