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3" r:id="rId2"/>
    <p:sldId id="294" r:id="rId3"/>
    <p:sldId id="398" r:id="rId4"/>
    <p:sldId id="399" r:id="rId5"/>
    <p:sldId id="400" r:id="rId6"/>
    <p:sldId id="347" r:id="rId7"/>
    <p:sldId id="333" r:id="rId8"/>
    <p:sldId id="332" r:id="rId9"/>
    <p:sldId id="373" r:id="rId10"/>
    <p:sldId id="401" r:id="rId11"/>
    <p:sldId id="402" r:id="rId12"/>
    <p:sldId id="375" r:id="rId13"/>
    <p:sldId id="403" r:id="rId14"/>
    <p:sldId id="408" r:id="rId15"/>
    <p:sldId id="409" r:id="rId16"/>
    <p:sldId id="410" r:id="rId17"/>
    <p:sldId id="322" r:id="rId18"/>
    <p:sldId id="279" r:id="rId19"/>
  </p:sldIdLst>
  <p:sldSz cx="9144000" cy="5715000" type="screen16x10"/>
  <p:notesSz cx="6858000" cy="9144000"/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008000"/>
    <a:srgbClr val="006600"/>
    <a:srgbClr val="0000CC"/>
    <a:srgbClr val="FF9999"/>
    <a:srgbClr val="FFCCCC"/>
    <a:srgbClr val="FF9393"/>
    <a:srgbClr val="FFAEFF"/>
    <a:srgbClr val="2E3B39"/>
    <a:srgbClr val="E9E5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1" autoAdjust="0"/>
    <p:restoredTop sz="94660"/>
  </p:normalViewPr>
  <p:slideViewPr>
    <p:cSldViewPr snapToGrid="0">
      <p:cViewPr varScale="1">
        <p:scale>
          <a:sx n="97" d="100"/>
          <a:sy n="97" d="100"/>
        </p:scale>
        <p:origin x="893" y="82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2022/2/11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2022/2/11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2022/2/11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551145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2022/2/11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2022/2/11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2022/2/11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2022/2/11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2022/2/11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2022/2/11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2022/2/11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2022/2/11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2022/2/11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wmf"/><Relationship Id="rId7" Type="http://schemas.openxmlformats.org/officeDocument/2006/relationships/image" Target="../media/image6.gi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gif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hyperlink" Target="../My%20Documents/SONG/ATGT%20(khoi7)/vong3(khoi7).ppt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hyperlink" Target="../My%20Documents/SONG/ATGT%20(khoi7)/vong3(khoi7).ppt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hyperlink" Target="../My%20Documents/SONG/ATGT%20(khoi7)/vong3(khoi7).pp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hyperlink" Target="../My%20Documents/SONG/ATGT%20(khoi7)/vong3(khoi7).ppt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hyperlink" Target="../My%20Documents/SONG/ATGT%20(khoi7)/vong3(khoi7).ppt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hyperlink" Target="../My%20Documents/SONG/ATGT%20(khoi7)/vong3(khoi7).ppt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6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6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40279" y="2333283"/>
            <a:ext cx="7945438" cy="609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Cánh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diều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52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8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</a:rPr>
              <a:t>TRƯỜNG TIỂU HỌC ÁI MỘ B</a:t>
            </a: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2625978" y="1420208"/>
            <a:ext cx="4229100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ĐẠO ĐỨC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297017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297017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297017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297017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297017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297017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297017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297017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04637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04637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04637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04637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04637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04637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04637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04637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297017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016" y="3399155"/>
            <a:ext cx="3231873" cy="1914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6241966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4" descr="NGANG1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2592" y="784722"/>
            <a:ext cx="63943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2"/>
          <p:cNvGrpSpPr>
            <a:grpSpLocks/>
          </p:cNvGrpSpPr>
          <p:nvPr/>
        </p:nvGrpSpPr>
        <p:grpSpPr bwMode="auto">
          <a:xfrm rot="5400000">
            <a:off x="7923672" y="434386"/>
            <a:ext cx="611858" cy="609600"/>
            <a:chOff x="2928" y="144"/>
            <a:chExt cx="1392" cy="288"/>
          </a:xfrm>
        </p:grpSpPr>
        <p:sp>
          <p:nvSpPr>
            <p:cNvPr id="15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6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17" name="Group 5"/>
          <p:cNvGrpSpPr>
            <a:grpSpLocks/>
          </p:cNvGrpSpPr>
          <p:nvPr/>
        </p:nvGrpSpPr>
        <p:grpSpPr bwMode="auto">
          <a:xfrm rot="5400000">
            <a:off x="1008522" y="542379"/>
            <a:ext cx="611858" cy="342900"/>
            <a:chOff x="2928" y="144"/>
            <a:chExt cx="1392" cy="288"/>
          </a:xfrm>
        </p:grpSpPr>
        <p:sp>
          <p:nvSpPr>
            <p:cNvPr id="18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9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0" name="Group 8"/>
          <p:cNvGrpSpPr>
            <a:grpSpLocks/>
          </p:cNvGrpSpPr>
          <p:nvPr/>
        </p:nvGrpSpPr>
        <p:grpSpPr bwMode="auto">
          <a:xfrm rot="5400000">
            <a:off x="352885" y="505778"/>
            <a:ext cx="611856" cy="358775"/>
            <a:chOff x="2928" y="144"/>
            <a:chExt cx="1392" cy="288"/>
          </a:xfrm>
        </p:grpSpPr>
        <p:sp>
          <p:nvSpPr>
            <p:cNvPr id="21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2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3" name="Group 11"/>
          <p:cNvGrpSpPr>
            <a:grpSpLocks/>
          </p:cNvGrpSpPr>
          <p:nvPr/>
        </p:nvGrpSpPr>
        <p:grpSpPr bwMode="auto">
          <a:xfrm>
            <a:off x="1214439" y="136702"/>
            <a:ext cx="7700962" cy="1139680"/>
            <a:chOff x="766" y="149"/>
            <a:chExt cx="4851" cy="868"/>
          </a:xfrm>
        </p:grpSpPr>
        <p:pic>
          <p:nvPicPr>
            <p:cNvPr id="24" name="Picture 12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3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4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215901" y="687917"/>
            <a:ext cx="8699500" cy="4836583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pSp>
        <p:nvGrpSpPr>
          <p:cNvPr id="28" name="Group 19"/>
          <p:cNvGrpSpPr>
            <a:grpSpLocks/>
          </p:cNvGrpSpPr>
          <p:nvPr/>
        </p:nvGrpSpPr>
        <p:grpSpPr bwMode="auto">
          <a:xfrm>
            <a:off x="4641850" y="108040"/>
            <a:ext cx="4273550" cy="387334"/>
            <a:chOff x="2928" y="144"/>
            <a:chExt cx="1392" cy="288"/>
          </a:xfrm>
        </p:grpSpPr>
        <p:sp>
          <p:nvSpPr>
            <p:cNvPr id="29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pitchFamily="34" charset="0"/>
              </a:endParaRPr>
            </a:p>
          </p:txBody>
        </p:sp>
        <p:sp>
          <p:nvSpPr>
            <p:cNvPr id="30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31" name="AutoShape 22"/>
          <p:cNvSpPr>
            <a:spLocks noChangeArrowheads="1"/>
          </p:cNvSpPr>
          <p:nvPr/>
        </p:nvSpPr>
        <p:spPr bwMode="auto">
          <a:xfrm>
            <a:off x="63500" y="58429"/>
            <a:ext cx="4578350" cy="497625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32" name="WordArt 25"/>
          <p:cNvSpPr>
            <a:spLocks noChangeArrowheads="1" noChangeShapeType="1" noTextEdit="1"/>
          </p:cNvSpPr>
          <p:nvPr/>
        </p:nvSpPr>
        <p:spPr bwMode="auto">
          <a:xfrm>
            <a:off x="1057727" y="151215"/>
            <a:ext cx="2618924" cy="32706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 5</a:t>
            </a:r>
          </a:p>
        </p:txBody>
      </p:sp>
      <p:sp>
        <p:nvSpPr>
          <p:cNvPr id="33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00321"/>
            <a:ext cx="304800" cy="25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7" name="Rectangle 36"/>
          <p:cNvSpPr/>
          <p:nvPr/>
        </p:nvSpPr>
        <p:spPr>
          <a:xfrm>
            <a:off x="565149" y="4616422"/>
            <a:ext cx="7969251" cy="502908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algn="ctr"/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5.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hôm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chó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sói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xuất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thật</a:t>
            </a:r>
            <a:endParaRPr lang="en-US" sz="2800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255" y="904159"/>
            <a:ext cx="4661037" cy="3339675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947002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4" descr="NGANG1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2592" y="784722"/>
            <a:ext cx="63943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2"/>
          <p:cNvGrpSpPr>
            <a:grpSpLocks/>
          </p:cNvGrpSpPr>
          <p:nvPr/>
        </p:nvGrpSpPr>
        <p:grpSpPr bwMode="auto">
          <a:xfrm rot="5400000">
            <a:off x="7923672" y="434386"/>
            <a:ext cx="611858" cy="609600"/>
            <a:chOff x="2928" y="144"/>
            <a:chExt cx="1392" cy="288"/>
          </a:xfrm>
        </p:grpSpPr>
        <p:sp>
          <p:nvSpPr>
            <p:cNvPr id="15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6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17" name="Group 5"/>
          <p:cNvGrpSpPr>
            <a:grpSpLocks/>
          </p:cNvGrpSpPr>
          <p:nvPr/>
        </p:nvGrpSpPr>
        <p:grpSpPr bwMode="auto">
          <a:xfrm rot="5400000">
            <a:off x="1008522" y="542379"/>
            <a:ext cx="611858" cy="342900"/>
            <a:chOff x="2928" y="144"/>
            <a:chExt cx="1392" cy="288"/>
          </a:xfrm>
        </p:grpSpPr>
        <p:sp>
          <p:nvSpPr>
            <p:cNvPr id="18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9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0" name="Group 8"/>
          <p:cNvGrpSpPr>
            <a:grpSpLocks/>
          </p:cNvGrpSpPr>
          <p:nvPr/>
        </p:nvGrpSpPr>
        <p:grpSpPr bwMode="auto">
          <a:xfrm rot="5400000">
            <a:off x="352885" y="505778"/>
            <a:ext cx="611856" cy="358775"/>
            <a:chOff x="2928" y="144"/>
            <a:chExt cx="1392" cy="288"/>
          </a:xfrm>
        </p:grpSpPr>
        <p:sp>
          <p:nvSpPr>
            <p:cNvPr id="21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2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3" name="Group 11"/>
          <p:cNvGrpSpPr>
            <a:grpSpLocks/>
          </p:cNvGrpSpPr>
          <p:nvPr/>
        </p:nvGrpSpPr>
        <p:grpSpPr bwMode="auto">
          <a:xfrm>
            <a:off x="1214439" y="136702"/>
            <a:ext cx="7700962" cy="1139680"/>
            <a:chOff x="766" y="149"/>
            <a:chExt cx="4851" cy="868"/>
          </a:xfrm>
        </p:grpSpPr>
        <p:pic>
          <p:nvPicPr>
            <p:cNvPr id="24" name="Picture 12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3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4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215901" y="687917"/>
            <a:ext cx="8699500" cy="4836583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pSp>
        <p:nvGrpSpPr>
          <p:cNvPr id="28" name="Group 19"/>
          <p:cNvGrpSpPr>
            <a:grpSpLocks/>
          </p:cNvGrpSpPr>
          <p:nvPr/>
        </p:nvGrpSpPr>
        <p:grpSpPr bwMode="auto">
          <a:xfrm>
            <a:off x="4641850" y="108040"/>
            <a:ext cx="4273550" cy="387334"/>
            <a:chOff x="2928" y="144"/>
            <a:chExt cx="1392" cy="288"/>
          </a:xfrm>
        </p:grpSpPr>
        <p:sp>
          <p:nvSpPr>
            <p:cNvPr id="29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pitchFamily="34" charset="0"/>
              </a:endParaRPr>
            </a:p>
          </p:txBody>
        </p:sp>
        <p:sp>
          <p:nvSpPr>
            <p:cNvPr id="30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31" name="AutoShape 22"/>
          <p:cNvSpPr>
            <a:spLocks noChangeArrowheads="1"/>
          </p:cNvSpPr>
          <p:nvPr/>
        </p:nvSpPr>
        <p:spPr bwMode="auto">
          <a:xfrm>
            <a:off x="63500" y="58429"/>
            <a:ext cx="4578350" cy="497625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32" name="WordArt 25"/>
          <p:cNvSpPr>
            <a:spLocks noChangeArrowheads="1" noChangeShapeType="1" noTextEdit="1"/>
          </p:cNvSpPr>
          <p:nvPr/>
        </p:nvSpPr>
        <p:spPr bwMode="auto">
          <a:xfrm>
            <a:off x="1057727" y="151215"/>
            <a:ext cx="2618924" cy="32706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 6</a:t>
            </a:r>
          </a:p>
        </p:txBody>
      </p:sp>
      <p:sp>
        <p:nvSpPr>
          <p:cNvPr id="33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00321"/>
            <a:ext cx="304800" cy="25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7" name="Rectangle 36"/>
          <p:cNvSpPr/>
          <p:nvPr/>
        </p:nvSpPr>
        <p:spPr>
          <a:xfrm>
            <a:off x="565149" y="4616422"/>
            <a:ext cx="7969251" cy="502908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algn="ctr"/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6.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Nhưng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ai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chạy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giúp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nữa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065" y="891878"/>
            <a:ext cx="5393417" cy="3485181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26178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416674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413251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304801" y="874915"/>
            <a:ext cx="8382000" cy="2662009"/>
          </a:xfrm>
          <a:prstGeom prst="round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sao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chó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sói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xuất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làng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giúp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Nói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dối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hại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Nói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thật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mang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điều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76200" y="3638523"/>
            <a:ext cx="8991600" cy="1384995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Yêu</a:t>
            </a:r>
            <a:r>
              <a:rPr lang="en-US" altLang="en-US" sz="28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cầu</a:t>
            </a:r>
            <a:r>
              <a:rPr lang="en-US" altLang="en-US" sz="28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</a:p>
          <a:p>
            <a:pPr marL="342900" indent="-342900" algn="just" eaLnBrk="1" hangingPunct="1">
              <a:spcBef>
                <a:spcPct val="0"/>
              </a:spcBef>
              <a:buFontTx/>
              <a:buChar char="-"/>
            </a:pPr>
            <a:r>
              <a:rPr lang="en-US" altLang="en-US" sz="28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Làm</a:t>
            </a:r>
            <a:r>
              <a:rPr lang="en-US" altLang="en-US" sz="28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việc</a:t>
            </a:r>
            <a:r>
              <a:rPr lang="en-US" altLang="en-US" sz="28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theo</a:t>
            </a:r>
            <a:r>
              <a:rPr lang="en-US" altLang="en-US" sz="28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endParaRPr lang="en-US" altLang="en-US" sz="2800" b="1" dirty="0">
              <a:solidFill>
                <a:srgbClr val="006600"/>
              </a:solidFill>
              <a:latin typeface="Arial" charset="0"/>
              <a:cs typeface="Arial" charset="0"/>
            </a:endParaRPr>
          </a:p>
          <a:p>
            <a:pPr marL="342900" indent="-342900" algn="just" eaLnBrk="1" hangingPunct="1">
              <a:spcBef>
                <a:spcPct val="0"/>
              </a:spcBef>
              <a:buFontTx/>
              <a:buChar char="-"/>
            </a:pPr>
            <a:r>
              <a:rPr lang="en-US" altLang="en-US" sz="28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Các</a:t>
            </a:r>
            <a:r>
              <a:rPr lang="en-US" altLang="en-US" sz="28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8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trò</a:t>
            </a:r>
            <a:r>
              <a:rPr lang="en-US" altLang="en-US" sz="28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chuyện</a:t>
            </a:r>
            <a:r>
              <a:rPr lang="en-US" altLang="en-US" sz="28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bày</a:t>
            </a:r>
            <a:r>
              <a:rPr lang="en-US" altLang="en-US" sz="28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tỏ</a:t>
            </a:r>
            <a:r>
              <a:rPr lang="en-US" altLang="en-US" sz="28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suy</a:t>
            </a:r>
            <a:r>
              <a:rPr lang="en-US" altLang="en-US" sz="28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nghĩ</a:t>
            </a:r>
            <a:r>
              <a:rPr lang="en-US" altLang="en-US" sz="28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với</a:t>
            </a:r>
            <a:r>
              <a:rPr lang="en-US" altLang="en-US" sz="28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nhau</a:t>
            </a:r>
            <a:r>
              <a:rPr lang="en-US" altLang="en-US" sz="2800" b="1" dirty="0">
                <a:solidFill>
                  <a:srgbClr val="006600"/>
                </a:solidFill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38481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9051"/>
      </p:ext>
    </p:extLst>
  </p:cSld>
  <p:clrMapOvr>
    <a:masterClrMapping/>
  </p:clrMapOvr>
  <p:transition>
    <p:circl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2"/>
          <p:cNvSpPr>
            <a:spLocks noChangeShapeType="1"/>
          </p:cNvSpPr>
          <p:nvPr/>
        </p:nvSpPr>
        <p:spPr bwMode="auto">
          <a:xfrm>
            <a:off x="0" y="651332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5" name="Picture 2" descr="D:\Dao Duc 1 moi\Package - Lesson\Data\image_paste_2007091608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1" y="57162"/>
            <a:ext cx="2331160" cy="58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5633" y="651332"/>
            <a:ext cx="4899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5086" y="1131010"/>
            <a:ext cx="329288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thật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dối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12" y="2220685"/>
            <a:ext cx="3841231" cy="3444393"/>
          </a:xfrm>
          <a:prstGeom prst="rect">
            <a:avLst/>
          </a:prstGeom>
          <a:ln>
            <a:solidFill>
              <a:srgbClr val="92D05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348" y="1006355"/>
            <a:ext cx="4491881" cy="2303528"/>
          </a:xfrm>
          <a:prstGeom prst="rect">
            <a:avLst/>
          </a:prstGeom>
          <a:ln>
            <a:solidFill>
              <a:srgbClr val="92D05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348" y="3348349"/>
            <a:ext cx="4424881" cy="2370826"/>
          </a:xfrm>
          <a:prstGeom prst="rect">
            <a:avLst/>
          </a:prstGeom>
          <a:ln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42844486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2"/>
          <p:cNvSpPr>
            <a:spLocks noChangeShapeType="1"/>
          </p:cNvSpPr>
          <p:nvPr/>
        </p:nvSpPr>
        <p:spPr bwMode="auto">
          <a:xfrm>
            <a:off x="0" y="651332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5" name="Picture 2" descr="D:\Dao Duc 1 moi\Package - Lesson\Data\image_paste_2007091608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1" y="57162"/>
            <a:ext cx="2331160" cy="58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612" y="870358"/>
            <a:ext cx="3841231" cy="3208156"/>
          </a:xfrm>
          <a:prstGeom prst="rect">
            <a:avLst/>
          </a:prstGeom>
          <a:ln>
            <a:solidFill>
              <a:srgbClr val="92D050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227824" y="4430702"/>
            <a:ext cx="85097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8000"/>
                </a:solidFill>
              </a:rPr>
              <a:t>Việc bạn nam nhận lồi làm vỡ lọ hoa cho</a:t>
            </a:r>
            <a:r>
              <a:rPr lang="en-US" sz="2800" dirty="0">
                <a:solidFill>
                  <a:srgbClr val="008000"/>
                </a:solidFill>
              </a:rPr>
              <a:t> </a:t>
            </a:r>
            <a:r>
              <a:rPr lang="vi-VN" sz="2800" dirty="0">
                <a:solidFill>
                  <a:srgbClr val="008000"/>
                </a:solidFill>
              </a:rPr>
              <a:t>thấy bạn nam là người nói thật.</a:t>
            </a:r>
            <a:endParaRPr lang="en-US" sz="28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24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2"/>
          <p:cNvSpPr>
            <a:spLocks noChangeShapeType="1"/>
          </p:cNvSpPr>
          <p:nvPr/>
        </p:nvSpPr>
        <p:spPr bwMode="auto">
          <a:xfrm>
            <a:off x="0" y="651332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5" name="Picture 2" descr="D:\Dao Duc 1 moi\Package - Lesson\Data\image_paste_2007091608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1" y="57162"/>
            <a:ext cx="2331160" cy="58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5254" y="3777572"/>
            <a:ext cx="89161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8000"/>
                </a:solidFill>
              </a:rPr>
              <a:t>Việc bạn nam đi học muộn là chưa thựchiện đúng Nội quy trường, lớp. Tuy nhiên, bạn nam đã nói thật lí do đi học muộn.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241" y="1006353"/>
            <a:ext cx="4949372" cy="2538139"/>
          </a:xfrm>
          <a:prstGeom prst="rect">
            <a:avLst/>
          </a:prstGeom>
          <a:ln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42212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2"/>
          <p:cNvSpPr>
            <a:spLocks noChangeShapeType="1"/>
          </p:cNvSpPr>
          <p:nvPr/>
        </p:nvSpPr>
        <p:spPr bwMode="auto">
          <a:xfrm>
            <a:off x="0" y="651332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5" name="Picture 2" descr="D:\Dao Duc 1 moi\Package - Lesson\Data\image_paste_2007091608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1" y="57162"/>
            <a:ext cx="2331160" cy="58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2338" y="3719516"/>
            <a:ext cx="868394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8000"/>
                </a:solidFill>
              </a:rPr>
              <a:t>Bạn nữ đã nói dối khi mẹ hỏi vì sao chưa sắp xếp sách vở. Sự thật là do bạn mải xem tivi chứ không phải do mệt.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241" y="1010408"/>
            <a:ext cx="4696879" cy="2516561"/>
          </a:xfrm>
          <a:prstGeom prst="rect">
            <a:avLst/>
          </a:prstGeom>
          <a:ln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246760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744" y="3881293"/>
            <a:ext cx="1833705" cy="183370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92769" y="157928"/>
            <a:ext cx="8540137" cy="3723367"/>
            <a:chOff x="163741" y="253547"/>
            <a:chExt cx="8540137" cy="2475140"/>
          </a:xfrm>
        </p:grpSpPr>
        <p:grpSp>
          <p:nvGrpSpPr>
            <p:cNvPr id="3" name="Group 2"/>
            <p:cNvGrpSpPr/>
            <p:nvPr/>
          </p:nvGrpSpPr>
          <p:grpSpPr>
            <a:xfrm>
              <a:off x="163741" y="253547"/>
              <a:ext cx="8540137" cy="2475140"/>
              <a:chOff x="163741" y="253547"/>
              <a:chExt cx="8540137" cy="2475140"/>
            </a:xfrm>
          </p:grpSpPr>
          <p:pic>
            <p:nvPicPr>
              <p:cNvPr id="10242" name="Picture 2" descr="D:\Dao Duc 1 moi\Package - Lesson\Data\image_paste_200710101007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3741" y="253547"/>
                <a:ext cx="8540137" cy="24751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1841" y="1253217"/>
                <a:ext cx="1782160" cy="503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71155" y="1253217"/>
                <a:ext cx="1661886" cy="4644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33041" y="1253217"/>
                <a:ext cx="1782160" cy="503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6012" y="1671637"/>
                <a:ext cx="1782160" cy="503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47590" y="1780495"/>
                <a:ext cx="1782160" cy="503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15236" y="1797501"/>
                <a:ext cx="1782160" cy="503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66065" y="1756229"/>
                <a:ext cx="1782160" cy="503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" name="TextBox 3"/>
            <p:cNvSpPr txBox="1"/>
            <p:nvPr/>
          </p:nvSpPr>
          <p:spPr>
            <a:xfrm>
              <a:off x="1793554" y="1253217"/>
              <a:ext cx="5817087" cy="8676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latin typeface="Arial" pitchFamily="34" charset="0"/>
                  <a:cs typeface="Arial" pitchFamily="34" charset="0"/>
                </a:rPr>
                <a:t>Em</a:t>
              </a:r>
              <a:r>
                <a:rPr lang="en-US" sz="28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cs typeface="Arial" pitchFamily="34" charset="0"/>
                </a:rPr>
                <a:t>luôn</a:t>
              </a:r>
              <a:r>
                <a:rPr lang="en-US" sz="28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cs typeface="Arial" pitchFamily="34" charset="0"/>
                </a:rPr>
                <a:t>ăn</a:t>
              </a:r>
              <a:r>
                <a:rPr lang="en-US" sz="28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cs typeface="Arial" pitchFamily="34" charset="0"/>
                </a:rPr>
                <a:t>nói</a:t>
              </a:r>
              <a:r>
                <a:rPr lang="en-US" sz="28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cs typeface="Arial" pitchFamily="34" charset="0"/>
                </a:rPr>
                <a:t>thật</a:t>
              </a:r>
              <a:r>
                <a:rPr lang="en-US" sz="28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cs typeface="Arial" pitchFamily="34" charset="0"/>
                </a:rPr>
                <a:t>thà</a:t>
              </a:r>
              <a:endParaRPr lang="en-US" sz="2800" dirty="0">
                <a:latin typeface="Arial" pitchFamily="34" charset="0"/>
                <a:cs typeface="Arial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800" dirty="0" err="1">
                  <a:latin typeface="Arial" pitchFamily="34" charset="0"/>
                  <a:cs typeface="Arial" pitchFamily="34" charset="0"/>
                </a:rPr>
                <a:t>Mọi</a:t>
              </a:r>
              <a:r>
                <a:rPr lang="en-US" sz="28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cs typeface="Arial" pitchFamily="34" charset="0"/>
                </a:rPr>
                <a:t>người</a:t>
              </a:r>
              <a:r>
                <a:rPr lang="en-US" sz="28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cs typeface="Arial" pitchFamily="34" charset="0"/>
                </a:rPr>
                <a:t>quý</a:t>
              </a:r>
              <a:r>
                <a:rPr lang="en-US" sz="28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cs typeface="Arial" pitchFamily="34" charset="0"/>
                </a:rPr>
                <a:t>mến</a:t>
              </a:r>
              <a:r>
                <a:rPr lang="en-US" sz="2800" dirty="0"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sz="2800" dirty="0" err="1">
                  <a:latin typeface="Arial" pitchFamily="34" charset="0"/>
                  <a:cs typeface="Arial" pitchFamily="34" charset="0"/>
                </a:rPr>
                <a:t>cả</a:t>
              </a:r>
              <a:r>
                <a:rPr lang="en-US" sz="28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cs typeface="Arial" pitchFamily="34" charset="0"/>
                </a:rPr>
                <a:t>nhà</a:t>
              </a:r>
              <a:r>
                <a:rPr lang="en-US" sz="2800" dirty="0">
                  <a:latin typeface="Arial" pitchFamily="34" charset="0"/>
                  <a:cs typeface="Arial" pitchFamily="34" charset="0"/>
                </a:rPr>
                <a:t> tin </a:t>
              </a:r>
              <a:r>
                <a:rPr lang="en-US" sz="2800" dirty="0" err="1">
                  <a:latin typeface="Arial" pitchFamily="34" charset="0"/>
                  <a:cs typeface="Arial" pitchFamily="34" charset="0"/>
                </a:rPr>
                <a:t>yêu</a:t>
              </a:r>
              <a:endParaRPr lang="en-US" sz="28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89483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58"/>
            <a:ext cx="9144000" cy="5698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60184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71499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38476" y="-16263"/>
            <a:ext cx="8656889" cy="2220686"/>
            <a:chOff x="94936" y="41793"/>
            <a:chExt cx="8656889" cy="2220686"/>
          </a:xfrm>
        </p:grpSpPr>
        <p:grpSp>
          <p:nvGrpSpPr>
            <p:cNvPr id="9" name="Group 8"/>
            <p:cNvGrpSpPr/>
            <p:nvPr/>
          </p:nvGrpSpPr>
          <p:grpSpPr>
            <a:xfrm>
              <a:off x="94936" y="41793"/>
              <a:ext cx="8656889" cy="2220686"/>
              <a:chOff x="308079" y="1291772"/>
              <a:chExt cx="8656889" cy="2220686"/>
            </a:xfrm>
          </p:grpSpPr>
          <p:pic>
            <p:nvPicPr>
              <p:cNvPr id="10" name="Picture 2" descr="D:\Dao Duc 1 moi\Package - Lesson\Data\image_paste_200709160737.jp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1939"/>
              <a:stretch/>
            </p:blipFill>
            <p:spPr bwMode="auto">
              <a:xfrm>
                <a:off x="308079" y="1291772"/>
                <a:ext cx="8656889" cy="22206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Rectangle 10"/>
              <p:cNvSpPr/>
              <p:nvPr/>
            </p:nvSpPr>
            <p:spPr>
              <a:xfrm rot="21416432">
                <a:off x="622709" y="1740839"/>
                <a:ext cx="8076090" cy="1294717"/>
              </a:xfrm>
              <a:prstGeom prst="rect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 rot="21280163">
              <a:off x="1237494" y="569910"/>
              <a:ext cx="637177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Chủ</a:t>
              </a:r>
              <a:r>
                <a:rPr lang="en-US" sz="3200" b="1" dirty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đề</a:t>
              </a:r>
              <a:endParaRPr lang="en-US" sz="3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THẬT THÀ</a:t>
              </a:r>
            </a:p>
          </p:txBody>
        </p:sp>
      </p:grpSp>
      <p:sp>
        <p:nvSpPr>
          <p:cNvPr id="3" name="Oval 2"/>
          <p:cNvSpPr/>
          <p:nvPr/>
        </p:nvSpPr>
        <p:spPr>
          <a:xfrm>
            <a:off x="3308235" y="2147760"/>
            <a:ext cx="1465943" cy="827315"/>
          </a:xfrm>
          <a:prstGeom prst="ellipse">
            <a:avLst/>
          </a:prstGeom>
          <a:solidFill>
            <a:srgbClr val="FF5050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BÀI 10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82016" y="2299807"/>
            <a:ext cx="21563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Arial" pitchFamily="34" charset="0"/>
                <a:cs typeface="Arial" pitchFamily="34" charset="0"/>
              </a:rPr>
              <a:t>Lời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nói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thật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157" y="2975075"/>
            <a:ext cx="3584448" cy="215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057061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Dao Duc 1 moi\Package - Lesson\Data\screenshot_159427082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0"/>
            <a:ext cx="2263091" cy="69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78195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71995" y="872253"/>
            <a:ext cx="6823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trò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Đoán</a:t>
            </a:r>
            <a:r>
              <a:rPr lang="en-US" sz="24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24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ai</a:t>
            </a:r>
            <a:r>
              <a:rPr lang="en-US" sz="24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nói</a:t>
            </a:r>
            <a:r>
              <a:rPr lang="en-US" sz="24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thật</a:t>
            </a:r>
            <a:r>
              <a:rPr lang="en-US" sz="24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95" y="1437132"/>
            <a:ext cx="4358576" cy="26515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63360"/>
            <a:ext cx="4426857" cy="266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533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gradFill rotWithShape="1">
            <a:gsLst>
              <a:gs pos="0">
                <a:srgbClr val="FFFF99"/>
              </a:gs>
              <a:gs pos="100000">
                <a:srgbClr val="FF9933"/>
              </a:gs>
            </a:gsLst>
            <a:path path="shape">
              <a:fillToRect l="50000" t="50000" r="50000" b="50000"/>
            </a:path>
          </a:gra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11" name="Picture 2" descr="D:\Dao Duc 1 moi\Package - Lesson\Data\image_paste_20070916081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1" y="57162"/>
            <a:ext cx="2331160" cy="58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 flipH="1">
            <a:off x="2977611" y="184628"/>
            <a:ext cx="3423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Cậu</a:t>
            </a:r>
            <a:r>
              <a:rPr lang="en-US" sz="24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bé</a:t>
            </a:r>
            <a:r>
              <a:rPr lang="en-US" sz="24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chăn</a:t>
            </a:r>
            <a:r>
              <a:rPr lang="en-US" sz="24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cừu</a:t>
            </a:r>
            <a:endParaRPr lang="en-US" sz="2400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DaoDuc-1-Trang50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12580" b="12816"/>
          <a:stretch/>
        </p:blipFill>
        <p:spPr>
          <a:xfrm>
            <a:off x="580571" y="1215614"/>
            <a:ext cx="7968343" cy="410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876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2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51332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11" name="Picture 2" descr="D:\Dao Duc 1 moi\Package - Lesson\Data\image_paste_2007091608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1" y="57162"/>
            <a:ext cx="2331160" cy="58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376241" y="164436"/>
            <a:ext cx="3685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Kể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chuyện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13" name="TextBox 12"/>
          <p:cNvSpPr txBox="1"/>
          <p:nvPr/>
        </p:nvSpPr>
        <p:spPr>
          <a:xfrm flipH="1">
            <a:off x="5416011" y="164436"/>
            <a:ext cx="3423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Cậu</a:t>
            </a:r>
            <a:r>
              <a:rPr lang="en-US" sz="24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bé</a:t>
            </a:r>
            <a:r>
              <a:rPr lang="en-US" sz="24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chăn</a:t>
            </a:r>
            <a:r>
              <a:rPr lang="en-US" sz="24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cừu</a:t>
            </a:r>
            <a:endParaRPr lang="en-US" sz="2400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04" y="952934"/>
            <a:ext cx="2958823" cy="19773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577" y="814807"/>
            <a:ext cx="3315045" cy="21155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558" y="851156"/>
            <a:ext cx="3002442" cy="20428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04" y="3294744"/>
            <a:ext cx="3067871" cy="22114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043" y="3352800"/>
            <a:ext cx="2958823" cy="212002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361" y="3502799"/>
            <a:ext cx="2958823" cy="1911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1968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4" descr="NGANG1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2592" y="784722"/>
            <a:ext cx="63943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"/>
          <p:cNvGrpSpPr>
            <a:grpSpLocks/>
          </p:cNvGrpSpPr>
          <p:nvPr/>
        </p:nvGrpSpPr>
        <p:grpSpPr bwMode="auto">
          <a:xfrm rot="5400000">
            <a:off x="7923672" y="434386"/>
            <a:ext cx="611858" cy="609600"/>
            <a:chOff x="2928" y="144"/>
            <a:chExt cx="1392" cy="288"/>
          </a:xfrm>
        </p:grpSpPr>
        <p:sp>
          <p:nvSpPr>
            <p:cNvPr id="27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8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9" name="Group 5"/>
          <p:cNvGrpSpPr>
            <a:grpSpLocks/>
          </p:cNvGrpSpPr>
          <p:nvPr/>
        </p:nvGrpSpPr>
        <p:grpSpPr bwMode="auto">
          <a:xfrm rot="5400000">
            <a:off x="1008522" y="542379"/>
            <a:ext cx="611858" cy="342900"/>
            <a:chOff x="2928" y="144"/>
            <a:chExt cx="1392" cy="288"/>
          </a:xfrm>
        </p:grpSpPr>
        <p:sp>
          <p:nvSpPr>
            <p:cNvPr id="30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1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32" name="Group 8"/>
          <p:cNvGrpSpPr>
            <a:grpSpLocks/>
          </p:cNvGrpSpPr>
          <p:nvPr/>
        </p:nvGrpSpPr>
        <p:grpSpPr bwMode="auto">
          <a:xfrm rot="5400000">
            <a:off x="352885" y="505778"/>
            <a:ext cx="611856" cy="358775"/>
            <a:chOff x="2928" y="144"/>
            <a:chExt cx="1392" cy="288"/>
          </a:xfrm>
        </p:grpSpPr>
        <p:sp>
          <p:nvSpPr>
            <p:cNvPr id="33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4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35" name="Group 11"/>
          <p:cNvGrpSpPr>
            <a:grpSpLocks/>
          </p:cNvGrpSpPr>
          <p:nvPr/>
        </p:nvGrpSpPr>
        <p:grpSpPr bwMode="auto">
          <a:xfrm>
            <a:off x="1214439" y="136702"/>
            <a:ext cx="7700962" cy="1139680"/>
            <a:chOff x="766" y="149"/>
            <a:chExt cx="4851" cy="868"/>
          </a:xfrm>
        </p:grpSpPr>
        <p:pic>
          <p:nvPicPr>
            <p:cNvPr id="36" name="Picture 12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13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14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" name="AutoShape 16"/>
          <p:cNvSpPr>
            <a:spLocks noChangeArrowheads="1"/>
          </p:cNvSpPr>
          <p:nvPr/>
        </p:nvSpPr>
        <p:spPr bwMode="auto">
          <a:xfrm>
            <a:off x="215901" y="687917"/>
            <a:ext cx="8699500" cy="4836583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pSp>
        <p:nvGrpSpPr>
          <p:cNvPr id="40" name="Group 19"/>
          <p:cNvGrpSpPr>
            <a:grpSpLocks/>
          </p:cNvGrpSpPr>
          <p:nvPr/>
        </p:nvGrpSpPr>
        <p:grpSpPr bwMode="auto">
          <a:xfrm>
            <a:off x="4641850" y="108040"/>
            <a:ext cx="4273550" cy="387334"/>
            <a:chOff x="2928" y="144"/>
            <a:chExt cx="1392" cy="288"/>
          </a:xfrm>
        </p:grpSpPr>
        <p:sp>
          <p:nvSpPr>
            <p:cNvPr id="41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42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43" name="AutoShape 22"/>
          <p:cNvSpPr>
            <a:spLocks noChangeArrowheads="1"/>
          </p:cNvSpPr>
          <p:nvPr/>
        </p:nvSpPr>
        <p:spPr bwMode="auto">
          <a:xfrm>
            <a:off x="63500" y="58429"/>
            <a:ext cx="4578350" cy="497625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44" name="WordArt 25"/>
          <p:cNvSpPr>
            <a:spLocks noChangeArrowheads="1" noChangeShapeType="1" noTextEdit="1"/>
          </p:cNvSpPr>
          <p:nvPr/>
        </p:nvSpPr>
        <p:spPr bwMode="auto">
          <a:xfrm>
            <a:off x="1057727" y="151215"/>
            <a:ext cx="2618924" cy="32706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 1</a:t>
            </a:r>
          </a:p>
        </p:txBody>
      </p:sp>
      <p:sp>
        <p:nvSpPr>
          <p:cNvPr id="45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00321"/>
            <a:ext cx="304800" cy="25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2" name="TextBox 1"/>
          <p:cNvSpPr txBox="1"/>
          <p:nvPr/>
        </p:nvSpPr>
        <p:spPr>
          <a:xfrm>
            <a:off x="215901" y="4369167"/>
            <a:ext cx="8318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AutoNum type="arabicPeriod"/>
            </a:pPr>
            <a:r>
              <a:rPr lang="en-US" sz="24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Cậu</a:t>
            </a:r>
            <a:r>
              <a:rPr lang="en-US" sz="24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bé</a:t>
            </a:r>
            <a:r>
              <a:rPr lang="en-US" sz="24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chăn</a:t>
            </a:r>
            <a:r>
              <a:rPr lang="en-US" sz="24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cừu</a:t>
            </a:r>
            <a:r>
              <a:rPr lang="en-US" sz="24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nơi</a:t>
            </a:r>
            <a:r>
              <a:rPr lang="en-US" sz="24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đồng</a:t>
            </a:r>
            <a:r>
              <a:rPr lang="en-US" sz="24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cỏ</a:t>
            </a:r>
            <a:r>
              <a:rPr lang="en-US" sz="24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xa</a:t>
            </a:r>
            <a:r>
              <a:rPr lang="en-US" sz="24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xôi</a:t>
            </a:r>
            <a:r>
              <a:rPr lang="en-US" sz="24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4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làng</a:t>
            </a:r>
            <a:r>
              <a:rPr lang="en-US" sz="24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dặn</a:t>
            </a:r>
            <a:r>
              <a:rPr lang="en-US" sz="24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cậu</a:t>
            </a:r>
            <a:r>
              <a:rPr lang="en-US" sz="24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bé</a:t>
            </a:r>
            <a:r>
              <a:rPr lang="en-US" sz="24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4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4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chó</a:t>
            </a:r>
            <a:r>
              <a:rPr lang="en-US" sz="24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sói</a:t>
            </a:r>
            <a:r>
              <a:rPr lang="en-US" sz="24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nhớ</a:t>
            </a:r>
            <a:r>
              <a:rPr lang="en-US" sz="24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hét</a:t>
            </a:r>
            <a:r>
              <a:rPr lang="en-US" sz="24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to </a:t>
            </a:r>
            <a:r>
              <a:rPr lang="en-US" sz="24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kêu</a:t>
            </a:r>
            <a:r>
              <a:rPr lang="en-US" sz="24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cứu</a:t>
            </a:r>
            <a:r>
              <a:rPr lang="en-US" sz="24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073" y="956667"/>
            <a:ext cx="4831153" cy="3228682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234556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4" descr="NGANG1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2592" y="784722"/>
            <a:ext cx="63943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2"/>
          <p:cNvGrpSpPr>
            <a:grpSpLocks/>
          </p:cNvGrpSpPr>
          <p:nvPr/>
        </p:nvGrpSpPr>
        <p:grpSpPr bwMode="auto">
          <a:xfrm rot="5400000">
            <a:off x="7923672" y="434386"/>
            <a:ext cx="611858" cy="609600"/>
            <a:chOff x="2928" y="144"/>
            <a:chExt cx="1392" cy="288"/>
          </a:xfrm>
        </p:grpSpPr>
        <p:sp>
          <p:nvSpPr>
            <p:cNvPr id="15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6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17" name="Group 5"/>
          <p:cNvGrpSpPr>
            <a:grpSpLocks/>
          </p:cNvGrpSpPr>
          <p:nvPr/>
        </p:nvGrpSpPr>
        <p:grpSpPr bwMode="auto">
          <a:xfrm rot="5400000">
            <a:off x="1008522" y="542379"/>
            <a:ext cx="611858" cy="342900"/>
            <a:chOff x="2928" y="144"/>
            <a:chExt cx="1392" cy="288"/>
          </a:xfrm>
        </p:grpSpPr>
        <p:sp>
          <p:nvSpPr>
            <p:cNvPr id="18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9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0" name="Group 8"/>
          <p:cNvGrpSpPr>
            <a:grpSpLocks/>
          </p:cNvGrpSpPr>
          <p:nvPr/>
        </p:nvGrpSpPr>
        <p:grpSpPr bwMode="auto">
          <a:xfrm rot="5400000">
            <a:off x="352885" y="505778"/>
            <a:ext cx="611856" cy="358775"/>
            <a:chOff x="2928" y="144"/>
            <a:chExt cx="1392" cy="288"/>
          </a:xfrm>
        </p:grpSpPr>
        <p:sp>
          <p:nvSpPr>
            <p:cNvPr id="21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2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3" name="Group 11"/>
          <p:cNvGrpSpPr>
            <a:grpSpLocks/>
          </p:cNvGrpSpPr>
          <p:nvPr/>
        </p:nvGrpSpPr>
        <p:grpSpPr bwMode="auto">
          <a:xfrm>
            <a:off x="1214439" y="136702"/>
            <a:ext cx="7700962" cy="1139680"/>
            <a:chOff x="766" y="149"/>
            <a:chExt cx="4851" cy="868"/>
          </a:xfrm>
        </p:grpSpPr>
        <p:pic>
          <p:nvPicPr>
            <p:cNvPr id="24" name="Picture 12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3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4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215901" y="687917"/>
            <a:ext cx="8699500" cy="4836583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pSp>
        <p:nvGrpSpPr>
          <p:cNvPr id="28" name="Group 19"/>
          <p:cNvGrpSpPr>
            <a:grpSpLocks/>
          </p:cNvGrpSpPr>
          <p:nvPr/>
        </p:nvGrpSpPr>
        <p:grpSpPr bwMode="auto">
          <a:xfrm>
            <a:off x="4641850" y="108040"/>
            <a:ext cx="4273550" cy="387334"/>
            <a:chOff x="2928" y="144"/>
            <a:chExt cx="1392" cy="288"/>
          </a:xfrm>
        </p:grpSpPr>
        <p:sp>
          <p:nvSpPr>
            <p:cNvPr id="29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pitchFamily="34" charset="0"/>
              </a:endParaRPr>
            </a:p>
          </p:txBody>
        </p:sp>
        <p:sp>
          <p:nvSpPr>
            <p:cNvPr id="30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31" name="AutoShape 22"/>
          <p:cNvSpPr>
            <a:spLocks noChangeArrowheads="1"/>
          </p:cNvSpPr>
          <p:nvPr/>
        </p:nvSpPr>
        <p:spPr bwMode="auto">
          <a:xfrm>
            <a:off x="63500" y="58429"/>
            <a:ext cx="4578350" cy="497625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32" name="WordArt 25"/>
          <p:cNvSpPr>
            <a:spLocks noChangeArrowheads="1" noChangeShapeType="1" noTextEdit="1"/>
          </p:cNvSpPr>
          <p:nvPr/>
        </p:nvSpPr>
        <p:spPr bwMode="auto">
          <a:xfrm>
            <a:off x="1057727" y="151215"/>
            <a:ext cx="2618924" cy="32706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 2</a:t>
            </a:r>
          </a:p>
        </p:txBody>
      </p:sp>
      <p:sp>
        <p:nvSpPr>
          <p:cNvPr id="33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00321"/>
            <a:ext cx="304800" cy="25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7" name="TextBox 36"/>
          <p:cNvSpPr txBox="1"/>
          <p:nvPr/>
        </p:nvSpPr>
        <p:spPr>
          <a:xfrm>
            <a:off x="338138" y="4123819"/>
            <a:ext cx="8455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ngày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nọ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cậu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chêu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đùa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mọi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Mình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giả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vờ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chó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sói</a:t>
            </a:r>
            <a:endParaRPr lang="en-US" sz="2800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911" y="891878"/>
            <a:ext cx="4679479" cy="2986246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496727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4" descr="NGANG1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2592" y="784722"/>
            <a:ext cx="63943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2"/>
          <p:cNvGrpSpPr>
            <a:grpSpLocks/>
          </p:cNvGrpSpPr>
          <p:nvPr/>
        </p:nvGrpSpPr>
        <p:grpSpPr bwMode="auto">
          <a:xfrm rot="5400000">
            <a:off x="7923672" y="434386"/>
            <a:ext cx="611858" cy="609600"/>
            <a:chOff x="2928" y="144"/>
            <a:chExt cx="1392" cy="288"/>
          </a:xfrm>
        </p:grpSpPr>
        <p:sp>
          <p:nvSpPr>
            <p:cNvPr id="15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6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17" name="Group 5"/>
          <p:cNvGrpSpPr>
            <a:grpSpLocks/>
          </p:cNvGrpSpPr>
          <p:nvPr/>
        </p:nvGrpSpPr>
        <p:grpSpPr bwMode="auto">
          <a:xfrm rot="5400000">
            <a:off x="1008522" y="542379"/>
            <a:ext cx="611858" cy="342900"/>
            <a:chOff x="2928" y="144"/>
            <a:chExt cx="1392" cy="288"/>
          </a:xfrm>
        </p:grpSpPr>
        <p:sp>
          <p:nvSpPr>
            <p:cNvPr id="18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9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0" name="Group 8"/>
          <p:cNvGrpSpPr>
            <a:grpSpLocks/>
          </p:cNvGrpSpPr>
          <p:nvPr/>
        </p:nvGrpSpPr>
        <p:grpSpPr bwMode="auto">
          <a:xfrm rot="5400000">
            <a:off x="352885" y="505778"/>
            <a:ext cx="611856" cy="358775"/>
            <a:chOff x="2928" y="144"/>
            <a:chExt cx="1392" cy="288"/>
          </a:xfrm>
        </p:grpSpPr>
        <p:sp>
          <p:nvSpPr>
            <p:cNvPr id="21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2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3" name="Group 11"/>
          <p:cNvGrpSpPr>
            <a:grpSpLocks/>
          </p:cNvGrpSpPr>
          <p:nvPr/>
        </p:nvGrpSpPr>
        <p:grpSpPr bwMode="auto">
          <a:xfrm>
            <a:off x="1214439" y="136702"/>
            <a:ext cx="7700962" cy="1139680"/>
            <a:chOff x="766" y="149"/>
            <a:chExt cx="4851" cy="868"/>
          </a:xfrm>
        </p:grpSpPr>
        <p:pic>
          <p:nvPicPr>
            <p:cNvPr id="24" name="Picture 12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3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4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215901" y="687917"/>
            <a:ext cx="8699500" cy="4836583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pSp>
        <p:nvGrpSpPr>
          <p:cNvPr id="28" name="Group 19"/>
          <p:cNvGrpSpPr>
            <a:grpSpLocks/>
          </p:cNvGrpSpPr>
          <p:nvPr/>
        </p:nvGrpSpPr>
        <p:grpSpPr bwMode="auto">
          <a:xfrm>
            <a:off x="4641850" y="108040"/>
            <a:ext cx="4273550" cy="387334"/>
            <a:chOff x="2928" y="144"/>
            <a:chExt cx="1392" cy="288"/>
          </a:xfrm>
        </p:grpSpPr>
        <p:sp>
          <p:nvSpPr>
            <p:cNvPr id="29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pitchFamily="34" charset="0"/>
              </a:endParaRPr>
            </a:p>
          </p:txBody>
        </p:sp>
        <p:sp>
          <p:nvSpPr>
            <p:cNvPr id="30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31" name="AutoShape 22"/>
          <p:cNvSpPr>
            <a:spLocks noChangeArrowheads="1"/>
          </p:cNvSpPr>
          <p:nvPr/>
        </p:nvSpPr>
        <p:spPr bwMode="auto">
          <a:xfrm>
            <a:off x="63500" y="58429"/>
            <a:ext cx="4578350" cy="497625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32" name="WordArt 25"/>
          <p:cNvSpPr>
            <a:spLocks noChangeArrowheads="1" noChangeShapeType="1" noTextEdit="1"/>
          </p:cNvSpPr>
          <p:nvPr/>
        </p:nvSpPr>
        <p:spPr bwMode="auto">
          <a:xfrm>
            <a:off x="1057727" y="151215"/>
            <a:ext cx="2618924" cy="32706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 3</a:t>
            </a:r>
          </a:p>
        </p:txBody>
      </p:sp>
      <p:sp>
        <p:nvSpPr>
          <p:cNvPr id="33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00321"/>
            <a:ext cx="304800" cy="25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4" name="Rectangle 33"/>
          <p:cNvSpPr/>
          <p:nvPr/>
        </p:nvSpPr>
        <p:spPr>
          <a:xfrm>
            <a:off x="565150" y="4364968"/>
            <a:ext cx="7969251" cy="502908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algn="ctr"/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làng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chạy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cứu</a:t>
            </a:r>
            <a:endParaRPr lang="en-US" sz="2800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69" y="891878"/>
            <a:ext cx="4846411" cy="3297437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13237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4" descr="NGANG1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2592" y="784722"/>
            <a:ext cx="63943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2"/>
          <p:cNvGrpSpPr>
            <a:grpSpLocks/>
          </p:cNvGrpSpPr>
          <p:nvPr/>
        </p:nvGrpSpPr>
        <p:grpSpPr bwMode="auto">
          <a:xfrm rot="5400000">
            <a:off x="7923672" y="434386"/>
            <a:ext cx="611858" cy="609600"/>
            <a:chOff x="2928" y="144"/>
            <a:chExt cx="1392" cy="288"/>
          </a:xfrm>
        </p:grpSpPr>
        <p:sp>
          <p:nvSpPr>
            <p:cNvPr id="15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6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17" name="Group 5"/>
          <p:cNvGrpSpPr>
            <a:grpSpLocks/>
          </p:cNvGrpSpPr>
          <p:nvPr/>
        </p:nvGrpSpPr>
        <p:grpSpPr bwMode="auto">
          <a:xfrm rot="5400000">
            <a:off x="1008522" y="542379"/>
            <a:ext cx="611858" cy="342900"/>
            <a:chOff x="2928" y="144"/>
            <a:chExt cx="1392" cy="288"/>
          </a:xfrm>
        </p:grpSpPr>
        <p:sp>
          <p:nvSpPr>
            <p:cNvPr id="18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9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0" name="Group 8"/>
          <p:cNvGrpSpPr>
            <a:grpSpLocks/>
          </p:cNvGrpSpPr>
          <p:nvPr/>
        </p:nvGrpSpPr>
        <p:grpSpPr bwMode="auto">
          <a:xfrm rot="5400000">
            <a:off x="352885" y="505778"/>
            <a:ext cx="611856" cy="358775"/>
            <a:chOff x="2928" y="144"/>
            <a:chExt cx="1392" cy="288"/>
          </a:xfrm>
        </p:grpSpPr>
        <p:sp>
          <p:nvSpPr>
            <p:cNvPr id="21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2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3" name="Group 11"/>
          <p:cNvGrpSpPr>
            <a:grpSpLocks/>
          </p:cNvGrpSpPr>
          <p:nvPr/>
        </p:nvGrpSpPr>
        <p:grpSpPr bwMode="auto">
          <a:xfrm>
            <a:off x="1214439" y="136702"/>
            <a:ext cx="7700962" cy="1139680"/>
            <a:chOff x="766" y="149"/>
            <a:chExt cx="4851" cy="868"/>
          </a:xfrm>
        </p:grpSpPr>
        <p:pic>
          <p:nvPicPr>
            <p:cNvPr id="24" name="Picture 12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3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4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215901" y="687917"/>
            <a:ext cx="8699500" cy="4836583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pSp>
        <p:nvGrpSpPr>
          <p:cNvPr id="28" name="Group 19"/>
          <p:cNvGrpSpPr>
            <a:grpSpLocks/>
          </p:cNvGrpSpPr>
          <p:nvPr/>
        </p:nvGrpSpPr>
        <p:grpSpPr bwMode="auto">
          <a:xfrm>
            <a:off x="4641850" y="108040"/>
            <a:ext cx="4273550" cy="387334"/>
            <a:chOff x="2928" y="144"/>
            <a:chExt cx="1392" cy="288"/>
          </a:xfrm>
        </p:grpSpPr>
        <p:sp>
          <p:nvSpPr>
            <p:cNvPr id="29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pitchFamily="34" charset="0"/>
              </a:endParaRPr>
            </a:p>
          </p:txBody>
        </p:sp>
        <p:sp>
          <p:nvSpPr>
            <p:cNvPr id="30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31" name="AutoShape 22"/>
          <p:cNvSpPr>
            <a:spLocks noChangeArrowheads="1"/>
          </p:cNvSpPr>
          <p:nvPr/>
        </p:nvSpPr>
        <p:spPr bwMode="auto">
          <a:xfrm>
            <a:off x="63500" y="58429"/>
            <a:ext cx="4578350" cy="497625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32" name="WordArt 25"/>
          <p:cNvSpPr>
            <a:spLocks noChangeArrowheads="1" noChangeShapeType="1" noTextEdit="1"/>
          </p:cNvSpPr>
          <p:nvPr/>
        </p:nvSpPr>
        <p:spPr bwMode="auto">
          <a:xfrm>
            <a:off x="1057727" y="151215"/>
            <a:ext cx="2618924" cy="32706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 4</a:t>
            </a:r>
          </a:p>
        </p:txBody>
      </p:sp>
      <p:sp>
        <p:nvSpPr>
          <p:cNvPr id="33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00321"/>
            <a:ext cx="304800" cy="25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006" y="956667"/>
            <a:ext cx="4613685" cy="3325759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37" name="Rectangle 36"/>
          <p:cNvSpPr/>
          <p:nvPr/>
        </p:nvSpPr>
        <p:spPr>
          <a:xfrm>
            <a:off x="565149" y="4616422"/>
            <a:ext cx="7969251" cy="502908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algn="ctr"/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4.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lừa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mọi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rất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tức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giận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2046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1510</TotalTime>
  <Words>302</Words>
  <Application>Microsoft Office PowerPoint</Application>
  <PresentationFormat>On-screen Show (16:10)</PresentationFormat>
  <Paragraphs>38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Dương Tử</cp:lastModifiedBy>
  <cp:revision>189</cp:revision>
  <dcterms:created xsi:type="dcterms:W3CDTF">2020-02-10T09:35:50Z</dcterms:created>
  <dcterms:modified xsi:type="dcterms:W3CDTF">2022-02-11T04:38:04Z</dcterms:modified>
</cp:coreProperties>
</file>