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80" r:id="rId3"/>
    <p:sldId id="256" r:id="rId4"/>
    <p:sldId id="381" r:id="rId5"/>
    <p:sldId id="382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308" r:id="rId21"/>
  </p:sldIdLst>
  <p:sldSz cx="9144000" cy="5715000" type="screen16x10"/>
  <p:notesSz cx="6858000" cy="9144000"/>
  <p:embeddedFontLst>
    <p:embeddedFont>
      <p:font typeface="VNI-Thufap2" pitchFamily="2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848" y="5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2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45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9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50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8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52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0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7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1EB90-8512-44C1-8C53-8F00653C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022" y="661681"/>
            <a:ext cx="6315956" cy="4391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09168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261EF-99D3-4AA1-8B21-51821CC1B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12" y="585470"/>
            <a:ext cx="4839375" cy="4544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981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A8F61-D380-44B8-A2EB-744B98CC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9819"/>
            <a:ext cx="9144000" cy="1255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82575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7A519-8243-4E3A-88A1-9970A1EE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05" y="0"/>
            <a:ext cx="652639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2463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9BF7E-2C1D-4FCD-838A-8652A606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5576"/>
            <a:ext cx="9144000" cy="244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8398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B0D40-BA86-441D-9C44-7ACE5C76B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7056"/>
            <a:ext cx="9144000" cy="2140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98232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61823-6DC8-4994-8F75-3E2557BD4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085" y="0"/>
            <a:ext cx="5629829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4128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8C78F-2806-49F3-B5C0-9BEF1215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4422"/>
            <a:ext cx="9144000" cy="200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04880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86C8B-0FA2-479B-92C6-E4670B437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6508"/>
            <a:ext cx="9144000" cy="1581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027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76216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5668-856C-427C-9AE2-2B9D9650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5" y="0"/>
            <a:ext cx="83514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E40A8-DF66-4652-9408-7E64436E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1552393"/>
            <a:ext cx="5868219" cy="261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7D928-30EA-4BBE-A513-B5F566375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18" y="137031"/>
            <a:ext cx="6141700" cy="557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421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696458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6BB4C-2CCC-46F6-8110-3C7E1C7D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733" y="0"/>
            <a:ext cx="4702533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0581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84093-2BD5-45FD-9EB0-381C1F74C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69" y="804576"/>
            <a:ext cx="5992061" cy="4105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9787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67E51-DA31-47A1-A376-4165C75B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53" y="680733"/>
            <a:ext cx="6039693" cy="4353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64806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3325D-B14B-4632-9DBC-F8C6C3020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9854"/>
            <a:ext cx="9144000" cy="3695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421790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4923</TotalTime>
  <Words>48</Words>
  <Application>Microsoft Office PowerPoint</Application>
  <PresentationFormat>On-screen Show (16:10)</PresentationFormat>
  <Paragraphs>24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VNI-Thufap2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178</cp:revision>
  <dcterms:created xsi:type="dcterms:W3CDTF">2020-02-10T09:35:50Z</dcterms:created>
  <dcterms:modified xsi:type="dcterms:W3CDTF">2024-02-28T15:43:15Z</dcterms:modified>
</cp:coreProperties>
</file>