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8" r:id="rId4"/>
    <p:sldId id="409" r:id="rId5"/>
    <p:sldId id="398" r:id="rId6"/>
    <p:sldId id="400" r:id="rId7"/>
    <p:sldId id="347" r:id="rId8"/>
    <p:sldId id="333" r:id="rId9"/>
    <p:sldId id="332" r:id="rId10"/>
    <p:sldId id="373" r:id="rId11"/>
    <p:sldId id="375" r:id="rId12"/>
    <p:sldId id="403" r:id="rId13"/>
    <p:sldId id="339" r:id="rId14"/>
    <p:sldId id="312" r:id="rId15"/>
    <p:sldId id="410" r:id="rId16"/>
    <p:sldId id="404" r:id="rId17"/>
    <p:sldId id="412" r:id="rId18"/>
    <p:sldId id="405" r:id="rId19"/>
    <p:sldId id="413" r:id="rId20"/>
    <p:sldId id="411" r:id="rId21"/>
    <p:sldId id="414" r:id="rId22"/>
    <p:sldId id="320" r:id="rId23"/>
    <p:sldId id="322" r:id="rId24"/>
    <p:sldId id="279" r:id="rId25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5050"/>
    <a:srgbClr val="006600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4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41092"/>
            <a:ext cx="7756042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Rectangle 36"/>
          <p:cNvSpPr/>
          <p:nvPr/>
        </p:nvSpPr>
        <p:spPr>
          <a:xfrm>
            <a:off x="565149" y="4616422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mừng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956667"/>
            <a:ext cx="4988378" cy="346014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0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772886" y="1489772"/>
            <a:ext cx="7445828" cy="266200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53381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632" y="651332"/>
            <a:ext cx="897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"/>
          <a:stretch/>
        </p:blipFill>
        <p:spPr>
          <a:xfrm>
            <a:off x="2483966" y="1191873"/>
            <a:ext cx="4744139" cy="42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57" y="728228"/>
            <a:ext cx="9027885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10" y="1381733"/>
            <a:ext cx="4662379" cy="2064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571"/>
            <a:ext cx="4758993" cy="2086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9881"/>
            <a:ext cx="4513942" cy="238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366970"/>
            <a:ext cx="9144000" cy="434803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1,3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658" y="591712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967" y="1141848"/>
            <a:ext cx="243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487398"/>
            <a:ext cx="3751507" cy="2456786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6112" y="4121161"/>
            <a:ext cx="8922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Lan đến lớp sớm và nhặt được quyển truyện tranh của ai đó để quên trong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ngăn bàn. Đây là quyển truyện tranh rất đẹp mà Lan đã thích từ rất lâu. Lan nên làm gì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với quyển truyện nhặt được</a:t>
            </a:r>
            <a:r>
              <a:rPr lang="en-US" sz="2400" dirty="0">
                <a:solidFill>
                  <a:srgbClr val="008000"/>
                </a:solidFill>
              </a:rPr>
              <a:t>?</a:t>
            </a:r>
            <a:endParaRPr lang="vi-V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0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767" y="888928"/>
            <a:ext cx="417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07" y="1603513"/>
            <a:ext cx="4309872" cy="2663687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2767" y="4398559"/>
            <a:ext cx="8457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 nên hỏi các bạn trong lớp xem ai để quên và trả lại truyện cho bạn.</a:t>
            </a:r>
          </a:p>
          <a:p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 muốn đọc truyện thì sau đó sẽ hỏi mượn bạn</a:t>
            </a:r>
          </a:p>
        </p:txBody>
      </p:sp>
    </p:spTree>
    <p:extLst>
      <p:ext uri="{BB962C8B-B14F-4D97-AF65-F5344CB8AC3E}">
        <p14:creationId xmlns:p14="http://schemas.microsoft.com/office/powerpoint/2010/main" val="26670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483" y="929314"/>
            <a:ext cx="305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6" y="1452534"/>
            <a:ext cx="4049343" cy="268211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8969" y="4389540"/>
            <a:ext cx="7982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Trên đường đi học, Mai nhìn thấy một chiếc đồng hồ rơi ở trên đường.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Mai nên làm gì?</a:t>
            </a:r>
          </a:p>
        </p:txBody>
      </p:sp>
    </p:spTree>
    <p:extLst>
      <p:ext uri="{BB962C8B-B14F-4D97-AF65-F5344CB8AC3E}">
        <p14:creationId xmlns:p14="http://schemas.microsoft.com/office/powerpoint/2010/main" val="29386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482" y="929314"/>
            <a:ext cx="411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14" y="1684760"/>
            <a:ext cx="3773571" cy="249945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4511060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</a:rPr>
              <a:t>Lan nên nhờ chú công an, bố mẹ hoặc thầy cô giáo tìm trả lại cho người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vi-VN" sz="2400" dirty="0">
                <a:solidFill>
                  <a:srgbClr val="0000CC"/>
                </a:solidFill>
              </a:rPr>
              <a:t>mất</a:t>
            </a:r>
          </a:p>
        </p:txBody>
      </p:sp>
    </p:spTree>
    <p:extLst>
      <p:ext uri="{BB962C8B-B14F-4D97-AF65-F5344CB8AC3E}">
        <p14:creationId xmlns:p14="http://schemas.microsoft.com/office/powerpoint/2010/main" val="4488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THẬT THÀ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3308235" y="2147760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016" y="2299807"/>
            <a:ext cx="2535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21" y="2911076"/>
            <a:ext cx="3163824" cy="2115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483" y="929314"/>
            <a:ext cx="305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4" y="1639651"/>
            <a:ext cx="4613511" cy="277087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04819" y="4607255"/>
            <a:ext cx="8073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Tan học về, Minh khoe nhặt được tiền ở sân trường và rủ Tân đi mua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kem ăn. Tân nên làm gì?</a:t>
            </a:r>
          </a:p>
        </p:txBody>
      </p:sp>
    </p:spTree>
    <p:extLst>
      <p:ext uri="{BB962C8B-B14F-4D97-AF65-F5344CB8AC3E}">
        <p14:creationId xmlns:p14="http://schemas.microsoft.com/office/powerpoint/2010/main" val="32328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969" y="726118"/>
            <a:ext cx="438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16" y="1481565"/>
            <a:ext cx="4783082" cy="287272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04819" y="4607255"/>
            <a:ext cx="8073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</a:rPr>
              <a:t>Tân nên khuyên bạn đưa nhờ thầy cô giáo đế tìm trả lại cho người mất</a:t>
            </a:r>
          </a:p>
        </p:txBody>
      </p:sp>
    </p:spTree>
    <p:extLst>
      <p:ext uri="{BB962C8B-B14F-4D97-AF65-F5344CB8AC3E}">
        <p14:creationId xmlns:p14="http://schemas.microsoft.com/office/powerpoint/2010/main" val="41219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2" y="634304"/>
            <a:ext cx="8795657" cy="208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53211" y="1311010"/>
              <a:ext cx="6595014" cy="86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nhặt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rơi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mới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ngoan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3107" y="296399"/>
            <a:ext cx="5951783" cy="349019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còng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chợ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-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Tuyên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9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41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3" y="2569028"/>
            <a:ext cx="3389376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53" y="2611700"/>
            <a:ext cx="3389376" cy="2151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43" y="1375728"/>
            <a:ext cx="5237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Tôm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Tép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96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Chia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5" y="1406858"/>
            <a:ext cx="830217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5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00" y="184305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2036" y="170772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thà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0" y="834924"/>
            <a:ext cx="3586273" cy="211147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23" y="788583"/>
            <a:ext cx="3560906" cy="215781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4" y="3197513"/>
            <a:ext cx="3604890" cy="24631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31" y="3197513"/>
            <a:ext cx="3550998" cy="24631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45343" y="4369167"/>
            <a:ext cx="579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nay,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buồn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00" y="1045115"/>
            <a:ext cx="5114700" cy="301136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289063" y="4385429"/>
            <a:ext cx="455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Bỗng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cửa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99" y="860163"/>
            <a:ext cx="5109029" cy="309594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65150" y="4364968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kể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43" y="991093"/>
            <a:ext cx="4782216" cy="326755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574</Words>
  <Application>Microsoft Office PowerPoint</Application>
  <PresentationFormat>On-screen Show (16:10)</PresentationFormat>
  <Paragraphs>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.VnTifani Heavy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199</cp:revision>
  <dcterms:created xsi:type="dcterms:W3CDTF">2020-02-10T09:35:50Z</dcterms:created>
  <dcterms:modified xsi:type="dcterms:W3CDTF">2024-02-28T15:42:39Z</dcterms:modified>
</cp:coreProperties>
</file>