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583" r:id="rId2"/>
    <p:sldId id="415" r:id="rId3"/>
    <p:sldId id="417" r:id="rId4"/>
    <p:sldId id="418" r:id="rId5"/>
    <p:sldId id="419" r:id="rId6"/>
    <p:sldId id="423" r:id="rId7"/>
    <p:sldId id="425" r:id="rId8"/>
    <p:sldId id="426" r:id="rId9"/>
    <p:sldId id="427" r:id="rId10"/>
    <p:sldId id="428" r:id="rId11"/>
    <p:sldId id="429" r:id="rId12"/>
    <p:sldId id="430" r:id="rId13"/>
    <p:sldId id="270" r:id="rId14"/>
  </p:sldIdLst>
  <p:sldSz cx="12192000" cy="6858000"/>
  <p:notesSz cx="6858000" cy="9144000"/>
  <p:embeddedFontLst>
    <p:embeddedFont>
      <p:font typeface="UTM Avo" panose="02040603050506020204" pitchFamily="18" charset="0"/>
      <p:regular r:id="rId16"/>
      <p:bold r:id="rId17"/>
      <p:italic r:id="rId18"/>
      <p:boldItalic r:id="rId19"/>
    </p:embeddedFont>
    <p:embeddedFont>
      <p:font typeface="Cambria Math" panose="02040503050406030204" pitchFamily="18" charset="0"/>
      <p:regular r:id="rId20"/>
    </p:embeddedFont>
    <p:embeddedFont>
      <p:font typeface="SimSun" panose="02010600030101010101" pitchFamily="2" charset="-122"/>
      <p:regular r:id="rId21"/>
    </p:embeddedFont>
    <p:embeddedFont>
      <p:font typeface="Microsoft YaHei" panose="020B0503020204020204" pitchFamily="34" charset="-122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69" d="100"/>
          <a:sy n="69" d="100"/>
        </p:scale>
        <p:origin x="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tặng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thầy</a:t>
            </a:r>
            <a:r>
              <a:rPr lang="en-US" baseline="0" dirty="0">
                <a:sym typeface="Wingdings" panose="05000000000000000000" pitchFamily="2" charset="2"/>
              </a:rPr>
              <a:t>/</a:t>
            </a:r>
            <a:r>
              <a:rPr lang="en-US" baseline="0" dirty="0" err="1">
                <a:sym typeface="Wingdings" panose="05000000000000000000" pitchFamily="2" charset="2"/>
              </a:rPr>
              <a:t>cô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chiếc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đưa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giỏ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mũi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slide (</a:t>
            </a:r>
            <a:r>
              <a:rPr lang="en-US" baseline="0" dirty="0" err="1">
                <a:sym typeface="Wingdings" panose="05000000000000000000" pitchFamily="2" charset="2"/>
              </a:rPr>
              <a:t>trên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bàn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73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94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01599" y="20645"/>
            <a:ext cx="12286480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52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65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4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45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99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15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01599" y="20645"/>
            <a:ext cx="12286480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45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18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91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49" r:id="rId11"/>
    <p:sldLayoutId id="2147483650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  <p:sldLayoutId id="2147483670" r:id="rId2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40.png"/><Relationship Id="rId5" Type="http://schemas.openxmlformats.org/officeDocument/2006/relationships/image" Target="../media/image29.png"/><Relationship Id="rId15" Type="http://schemas.openxmlformats.org/officeDocument/2006/relationships/audio" Target="../media/audio2.wav"/><Relationship Id="rId10" Type="http://schemas.openxmlformats.org/officeDocument/2006/relationships/image" Target="../media/image38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Relationship Id="rId1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8.png"/><Relationship Id="rId17" Type="http://schemas.openxmlformats.org/officeDocument/2006/relationships/audio" Target="../media/audio1.wav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48.png"/><Relationship Id="rId5" Type="http://schemas.openxmlformats.org/officeDocument/2006/relationships/image" Target="../media/image37.png"/><Relationship Id="rId10" Type="http://schemas.openxmlformats.org/officeDocument/2006/relationships/image" Target="../media/image47.png"/><Relationship Id="rId4" Type="http://schemas.openxmlformats.org/officeDocument/2006/relationships/image" Target="../media/image45.jpeg"/><Relationship Id="rId9" Type="http://schemas.openxmlformats.org/officeDocument/2006/relationships/image" Target="../media/image46.pn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6.png"/><Relationship Id="rId5" Type="http://schemas.openxmlformats.org/officeDocument/2006/relationships/image" Target="../media/image31.jpeg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34.png"/><Relationship Id="rId1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audio" Target="../media/audio2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audio" Target="../media/audio2.wav"/><Relationship Id="rId10" Type="http://schemas.openxmlformats.org/officeDocument/2006/relationships/image" Target="../media/image39.png"/><Relationship Id="rId4" Type="http://schemas.openxmlformats.org/officeDocument/2006/relationships/image" Target="../media/image2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6319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23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50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 Box 99"/>
          <p:cNvSpPr txBox="1">
            <a:spLocks noChangeArrowheads="1"/>
          </p:cNvSpPr>
          <p:nvPr/>
        </p:nvSpPr>
        <p:spPr bwMode="auto">
          <a:xfrm>
            <a:off x="2768574" y="410712"/>
            <a:ext cx="6082539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</a:rPr>
              <a:t>TRƯỜNG </a:t>
            </a:r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TIỂU HỌC ÁI MỘ B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21" y="201684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>
            <a:fillRect/>
          </a:stretch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352800" y="178080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72206" y="836386"/>
            <a:ext cx="66938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Điền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dấu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phù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hợp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vào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chỗ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trống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37 ....... 65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1" y="3543759"/>
            <a:ext cx="2830863" cy="918845"/>
            <a:chOff x="3733801" y="2657819"/>
            <a:chExt cx="2123147" cy="689134"/>
          </a:xfrm>
          <a:solidFill>
            <a:srgbClr val="FFC000"/>
          </a:solidFill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0973" y="2657819"/>
              <a:ext cx="1828800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5" dirty="0">
                  <a:latin typeface="UTM Avo" panose="02040603050506020204" pitchFamily="18" charset="0"/>
                </a:rPr>
                <a:t>&lt;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0" y="4630903"/>
            <a:ext cx="2830863" cy="891941"/>
            <a:chOff x="3733800" y="3473177"/>
            <a:chExt cx="2123147" cy="668956"/>
          </a:xfrm>
          <a:solidFill>
            <a:srgbClr val="FFC000"/>
          </a:solidFill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5" dirty="0">
                  <a:latin typeface="UTM Avo" panose="02040603050506020204" pitchFamily="18" charset="0"/>
                </a:rPr>
                <a:t>&gt;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1" y="5686659"/>
            <a:ext cx="2830863" cy="891941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5" dirty="0">
                  <a:latin typeface="UTM Avo" panose="02040603050506020204" pitchFamily="18" charset="0"/>
                </a:rPr>
                <a:t>=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0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3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6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1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6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6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1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6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>
            <a:fillRect/>
          </a:stretch>
        </p:blipFill>
        <p:spPr>
          <a:xfrm>
            <a:off x="2892" y="1384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198924" y="208772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36" y="544881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92336" y="891332"/>
            <a:ext cx="70318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Trong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các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số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23, 25, 54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số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nào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lớn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nhất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1" y="3570663"/>
            <a:ext cx="2830863" cy="891941"/>
            <a:chOff x="3733801" y="2677997"/>
            <a:chExt cx="2123147" cy="668956"/>
          </a:xfrm>
          <a:solidFill>
            <a:srgbClr val="FFC000"/>
          </a:solidFill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5" dirty="0">
                  <a:solidFill>
                    <a:prstClr val="black"/>
                  </a:solidFill>
                  <a:latin typeface="UTM Avo" panose="02040603050506020204" pitchFamily="18" charset="0"/>
                </a:rPr>
                <a:t>23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0" y="4630903"/>
            <a:ext cx="2830863" cy="891941"/>
            <a:chOff x="3733800" y="3473177"/>
            <a:chExt cx="2123147" cy="668956"/>
          </a:xfrm>
          <a:solidFill>
            <a:srgbClr val="FFC000"/>
          </a:solidFill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5" dirty="0">
                  <a:solidFill>
                    <a:prstClr val="black"/>
                  </a:solidFill>
                  <a:latin typeface="UTM Avo" panose="02040603050506020204" pitchFamily="18" charset="0"/>
                </a:rPr>
                <a:t>54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1" y="5686659"/>
            <a:ext cx="2830863" cy="891941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5" dirty="0">
                  <a:solidFill>
                    <a:prstClr val="black"/>
                  </a:solidFill>
                  <a:latin typeface="UTM Avo" panose="02040603050506020204" pitchFamily="18" charset="0"/>
                </a:rPr>
                <a:t>25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5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11" y="801265"/>
            <a:ext cx="1226812" cy="164242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1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0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3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387350"/>
            <a:ext cx="12192000" cy="6448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5168" r="2675"/>
          <a:stretch/>
        </p:blipFill>
        <p:spPr>
          <a:xfrm>
            <a:off x="-107241" y="2153285"/>
            <a:ext cx="12406481" cy="20538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53010" t="75210" r="43349" b="18965"/>
          <a:stretch>
            <a:fillRect/>
          </a:stretch>
        </p:blipFill>
        <p:spPr>
          <a:xfrm>
            <a:off x="8450399" y="2383790"/>
            <a:ext cx="443865" cy="4920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39322" t="74822" r="57183" b="18003"/>
          <a:stretch>
            <a:fillRect/>
          </a:stretch>
        </p:blipFill>
        <p:spPr>
          <a:xfrm rot="10800000">
            <a:off x="2816786" y="2383789"/>
            <a:ext cx="426128" cy="4920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39322" t="74822" r="57183" b="18003"/>
          <a:stretch>
            <a:fillRect/>
          </a:stretch>
        </p:blipFill>
        <p:spPr>
          <a:xfrm rot="10800000">
            <a:off x="8450399" y="3452096"/>
            <a:ext cx="426085" cy="4810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39322" t="74822" r="57183" b="18003"/>
          <a:stretch>
            <a:fillRect/>
          </a:stretch>
        </p:blipFill>
        <p:spPr>
          <a:xfrm rot="10800000">
            <a:off x="5657713" y="3452097"/>
            <a:ext cx="438286" cy="4810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39322" t="74822" r="57183" b="18003"/>
          <a:stretch>
            <a:fillRect/>
          </a:stretch>
        </p:blipFill>
        <p:spPr>
          <a:xfrm rot="10800000">
            <a:off x="11097300" y="2383791"/>
            <a:ext cx="426128" cy="4920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39322" t="74822" r="57183" b="18003"/>
          <a:stretch>
            <a:fillRect/>
          </a:stretch>
        </p:blipFill>
        <p:spPr>
          <a:xfrm>
            <a:off x="2814986" y="3452097"/>
            <a:ext cx="426128" cy="4920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39322" t="74822" r="57183" b="18003"/>
          <a:stretch>
            <a:fillRect/>
          </a:stretch>
        </p:blipFill>
        <p:spPr>
          <a:xfrm>
            <a:off x="5633614" y="2383790"/>
            <a:ext cx="426085" cy="4920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39322" t="74822" r="57183" b="18003"/>
          <a:stretch>
            <a:fillRect/>
          </a:stretch>
        </p:blipFill>
        <p:spPr>
          <a:xfrm>
            <a:off x="11097300" y="3463017"/>
            <a:ext cx="426085" cy="481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387350"/>
            <a:ext cx="12192000" cy="644842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" b="2699"/>
          <a:stretch/>
        </p:blipFill>
        <p:spPr>
          <a:xfrm>
            <a:off x="634791" y="387350"/>
            <a:ext cx="11093450" cy="4473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765722" y="2949085"/>
            <a:ext cx="422102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3200" b="1" dirty="0" err="1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78793" y="3609226"/>
            <a:ext cx="431720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8793" y="4281291"/>
            <a:ext cx="980768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c) Theo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38, 83, 99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0000">
            <a:off x="9484995" y="568325"/>
            <a:ext cx="3423920" cy="1108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"/>
          <a:stretch>
            <a:fillRect/>
          </a:stretch>
        </p:blipFill>
        <p:spPr>
          <a:xfrm>
            <a:off x="0" y="465138"/>
            <a:ext cx="12192000" cy="6356350"/>
          </a:xfrm>
        </p:spPr>
      </p:pic>
      <p:sp>
        <p:nvSpPr>
          <p:cNvPr id="7" name="TextBox 6"/>
          <p:cNvSpPr txBox="1"/>
          <p:nvPr/>
        </p:nvSpPr>
        <p:spPr>
          <a:xfrm>
            <a:off x="252730" y="6049645"/>
            <a:ext cx="9938192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b)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lớn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: 23, 19, 18</a:t>
            </a:r>
          </a:p>
        </p:txBody>
      </p:sp>
      <p:sp>
        <p:nvSpPr>
          <p:cNvPr id="2" name="Right Arrow 1"/>
          <p:cNvSpPr/>
          <p:nvPr/>
        </p:nvSpPr>
        <p:spPr>
          <a:xfrm>
            <a:off x="174625" y="4149725"/>
            <a:ext cx="1063625" cy="427355"/>
          </a:xfrm>
          <a:prstGeom prst="rightArrow">
            <a:avLst/>
          </a:prstGeom>
          <a:gradFill rotWithShape="0">
            <a:gsLst>
              <a:gs pos="100000">
                <a:srgbClr val="FF0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998595" y="3581400"/>
            <a:ext cx="1063625" cy="427355"/>
          </a:xfrm>
          <a:prstGeom prst="rightArrow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7944485" y="4072255"/>
            <a:ext cx="1063625" cy="427355"/>
          </a:xfrm>
          <a:prstGeom prst="rightArrow">
            <a:avLst/>
          </a:prstGeom>
          <a:gradFill rotWithShape="0">
            <a:gsLst>
              <a:gs pos="100000">
                <a:srgbClr val="00B05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590" y="4585335"/>
            <a:ext cx="2500630" cy="227266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0000">
            <a:off x="9592945" y="762000"/>
            <a:ext cx="3423920" cy="1108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map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9582" r="6961" b="24503"/>
          <a:stretch>
            <a:fillRect/>
          </a:stretch>
        </p:blipFill>
        <p:spPr>
          <a:xfrm>
            <a:off x="0" y="414655"/>
            <a:ext cx="12192000" cy="64560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40236" y="1611490"/>
            <a:ext cx="43500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02883" y="1603483"/>
            <a:ext cx="43500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 flipH="1">
            <a:off x="4250273" y="1615564"/>
            <a:ext cx="304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39609" y="1611125"/>
            <a:ext cx="43500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52059" y="1628760"/>
            <a:ext cx="43500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93586" y="1628905"/>
            <a:ext cx="43500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96429" y="1647838"/>
            <a:ext cx="43500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314519" y="1628904"/>
            <a:ext cx="43500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 rot="20131845">
            <a:off x="10097842" y="1757042"/>
            <a:ext cx="754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TextBox 33"/>
          <p:cNvSpPr txBox="1"/>
          <p:nvPr/>
        </p:nvSpPr>
        <p:spPr>
          <a:xfrm rot="2259255">
            <a:off x="10615760" y="2362061"/>
            <a:ext cx="60268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033553" y="2615419"/>
            <a:ext cx="71652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31543" y="2547474"/>
            <a:ext cx="64541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12280" y="2547620"/>
            <a:ext cx="628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969576" y="2574779"/>
            <a:ext cx="8426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096151" y="2574912"/>
            <a:ext cx="69361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382455" y="2557937"/>
            <a:ext cx="620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629730" y="2574292"/>
            <a:ext cx="62013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57183" y="2574767"/>
            <a:ext cx="68327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3" name="TextBox 42"/>
          <p:cNvSpPr txBox="1"/>
          <p:nvPr/>
        </p:nvSpPr>
        <p:spPr>
          <a:xfrm rot="20101760">
            <a:off x="1653773" y="2631725"/>
            <a:ext cx="6276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94719" y="3452426"/>
            <a:ext cx="71571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555115" y="3561080"/>
            <a:ext cx="617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360930" y="3568065"/>
            <a:ext cx="719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296285" y="3550920"/>
            <a:ext cx="6064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098925" y="3542030"/>
            <a:ext cx="710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728335" y="3556000"/>
            <a:ext cx="614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584315" y="3557905"/>
            <a:ext cx="579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51" name="TextBox 50"/>
          <p:cNvSpPr txBox="1"/>
          <p:nvPr/>
        </p:nvSpPr>
        <p:spPr>
          <a:xfrm rot="1319979">
            <a:off x="7502525" y="3614420"/>
            <a:ext cx="585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</a:p>
        </p:txBody>
      </p:sp>
      <p:sp>
        <p:nvSpPr>
          <p:cNvPr id="52" name="TextBox 51"/>
          <p:cNvSpPr txBox="1"/>
          <p:nvPr/>
        </p:nvSpPr>
        <p:spPr>
          <a:xfrm rot="20823771">
            <a:off x="7834630" y="4144010"/>
            <a:ext cx="750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53" name="TextBox 52"/>
          <p:cNvSpPr txBox="1"/>
          <p:nvPr/>
        </p:nvSpPr>
        <p:spPr>
          <a:xfrm rot="20829233">
            <a:off x="7322820" y="4671060"/>
            <a:ext cx="7169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342380" y="4755515"/>
            <a:ext cx="704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519930" y="4787265"/>
            <a:ext cx="685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665220" y="4773930"/>
            <a:ext cx="660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884178" y="4786603"/>
            <a:ext cx="60009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93694" y="4707670"/>
            <a:ext cx="60009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59" name="TextBox 58"/>
          <p:cNvSpPr txBox="1"/>
          <p:nvPr/>
        </p:nvSpPr>
        <p:spPr>
          <a:xfrm rot="20784201">
            <a:off x="989330" y="4746625"/>
            <a:ext cx="680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60" name="TextBox 59"/>
          <p:cNvSpPr txBox="1"/>
          <p:nvPr/>
        </p:nvSpPr>
        <p:spPr>
          <a:xfrm rot="3317086">
            <a:off x="572745" y="5896467"/>
            <a:ext cx="69361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496683" y="6111330"/>
            <a:ext cx="59960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408370" y="6073230"/>
            <a:ext cx="71040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394075" y="6073775"/>
            <a:ext cx="627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419600" y="6060440"/>
            <a:ext cx="675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064250" y="6069184"/>
            <a:ext cx="5954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823075" y="6015355"/>
            <a:ext cx="617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660005" y="6018530"/>
            <a:ext cx="659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1893694" y="427606"/>
            <a:ext cx="10298306" cy="10763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thám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hiểm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ợt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qua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xóa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2" grpId="0"/>
      <p:bldP spid="12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9808"/>
          <a:stretch>
            <a:fillRect/>
          </a:stretch>
        </p:blipFill>
        <p:spPr>
          <a:xfrm>
            <a:off x="0" y="488950"/>
            <a:ext cx="12192000" cy="5341938"/>
          </a:xfrm>
          <a:prstGeom prst="rect">
            <a:avLst/>
          </a:prstGeom>
        </p:spPr>
      </p:pic>
      <p:sp>
        <p:nvSpPr>
          <p:cNvPr id="6" name="TextBox 10"/>
          <p:cNvSpPr txBox="1"/>
          <p:nvPr/>
        </p:nvSpPr>
        <p:spPr>
          <a:xfrm>
            <a:off x="137795" y="5989955"/>
            <a:ext cx="5317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lớn nhất là số nào ? </a:t>
            </a:r>
          </a:p>
        </p:txBody>
      </p:sp>
      <p:sp>
        <p:nvSpPr>
          <p:cNvPr id="7" name="Oval 6"/>
          <p:cNvSpPr/>
          <p:nvPr/>
        </p:nvSpPr>
        <p:spPr>
          <a:xfrm>
            <a:off x="7550150" y="4974590"/>
            <a:ext cx="814070" cy="73533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8" name="TextBox 10"/>
          <p:cNvSpPr txBox="1"/>
          <p:nvPr/>
        </p:nvSpPr>
        <p:spPr>
          <a:xfrm>
            <a:off x="257810" y="5993557"/>
            <a:ext cx="5317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bé nhất là số nào ? </a:t>
            </a:r>
          </a:p>
        </p:txBody>
      </p:sp>
      <p:sp>
        <p:nvSpPr>
          <p:cNvPr id="9" name="Oval 8"/>
          <p:cNvSpPr/>
          <p:nvPr/>
        </p:nvSpPr>
        <p:spPr>
          <a:xfrm>
            <a:off x="2385060" y="1360805"/>
            <a:ext cx="814070" cy="73533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2" name="TextBox 10"/>
          <p:cNvSpPr txBox="1"/>
          <p:nvPr/>
        </p:nvSpPr>
        <p:spPr>
          <a:xfrm>
            <a:off x="5462162" y="5953870"/>
            <a:ext cx="6502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tròn chục bé nhất là số nào? </a:t>
            </a:r>
          </a:p>
        </p:txBody>
      </p:sp>
      <p:sp>
        <p:nvSpPr>
          <p:cNvPr id="10" name="Oval 9"/>
          <p:cNvSpPr/>
          <p:nvPr/>
        </p:nvSpPr>
        <p:spPr>
          <a:xfrm>
            <a:off x="7550150" y="4974590"/>
            <a:ext cx="814070" cy="73533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6496" y="5953870"/>
            <a:ext cx="67068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tròn chục lớn nhất là số nào? </a:t>
            </a:r>
          </a:p>
        </p:txBody>
      </p:sp>
      <p:sp>
        <p:nvSpPr>
          <p:cNvPr id="12" name="Oval 11"/>
          <p:cNvSpPr/>
          <p:nvPr/>
        </p:nvSpPr>
        <p:spPr>
          <a:xfrm>
            <a:off x="9960610" y="1455420"/>
            <a:ext cx="814070" cy="73533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animBg="1"/>
      <p:bldP spid="7" grpId="1" animBg="1"/>
      <p:bldP spid="7" grpId="2" animBg="1"/>
      <p:bldP spid="8" grpId="0"/>
      <p:bldP spid="8" grpId="1"/>
      <p:bldP spid="8" grpId="2"/>
      <p:bldP spid="9" grpId="0" animBg="1"/>
      <p:bldP spid="9" grpId="1" animBg="1"/>
      <p:bldP spid="9" grpId="2" animBg="1"/>
      <p:bldP spid="2" grpId="0"/>
      <p:bldP spid="2" grpId="1"/>
      <p:bldP spid="10" grpId="0" bldLvl="0" animBg="1"/>
      <p:bldP spid="10" grpId="1" animBg="1"/>
      <p:bldP spid="10" grpId="2" bldLvl="0" animBg="1"/>
      <p:bldP spid="11" grpId="0"/>
      <p:bldP spid="11" grpId="1"/>
      <p:bldP spid="11" grpId="2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080"/>
            <a:ext cx="12192000" cy="6470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" y="280035"/>
            <a:ext cx="12192000" cy="65766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5" y="4211141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7" y="441960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5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3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0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352800" y="178080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29017" y="844075"/>
            <a:ext cx="66468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Điền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số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thích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hợp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vào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chỗ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trống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: 22, ...., 24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1" y="3570663"/>
            <a:ext cx="2830863" cy="891941"/>
            <a:chOff x="3733801" y="2677997"/>
            <a:chExt cx="2123147" cy="668956"/>
          </a:xfrm>
          <a:solidFill>
            <a:srgbClr val="FFC000"/>
          </a:solidFill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754177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5" dirty="0">
                  <a:latin typeface="UTM Avo" panose="02040603050506020204" pitchFamily="18" charset="0"/>
                </a:rPr>
                <a:t>23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0" y="4630903"/>
            <a:ext cx="2830863" cy="891941"/>
            <a:chOff x="3733800" y="3473177"/>
            <a:chExt cx="2123147" cy="668956"/>
          </a:xfrm>
          <a:solidFill>
            <a:srgbClr val="FFC000"/>
          </a:solidFill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5" dirty="0">
                  <a:latin typeface="UTM Avo" panose="02040603050506020204" pitchFamily="18" charset="0"/>
                </a:rPr>
                <a:t>21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1" y="5686659"/>
            <a:ext cx="2830863" cy="891941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5" dirty="0">
                  <a:latin typeface="UTM Avo" panose="02040603050506020204" pitchFamily="18" charset="0"/>
                </a:rPr>
                <a:t>25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3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2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1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2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1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59288" y="178080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894681" y="822571"/>
            <a:ext cx="69385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Điền</a:t>
            </a:r>
            <a:r>
              <a:rPr lang="en-US" sz="40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thích</a:t>
            </a:r>
            <a:r>
              <a:rPr lang="en-US" sz="40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hợp</a:t>
            </a:r>
            <a:r>
              <a:rPr lang="en-US" sz="40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vào</a:t>
            </a:r>
            <a:r>
              <a:rPr lang="en-US" sz="40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chỗ</a:t>
            </a:r>
            <a:r>
              <a:rPr lang="en-US" sz="40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trống</a:t>
            </a:r>
            <a:r>
              <a:rPr lang="en-US" sz="4000" b="1" dirty="0">
                <a:solidFill>
                  <a:srgbClr val="FF6600"/>
                </a:solidFill>
                <a:latin typeface="UTM Avo" panose="02040603050506020204" pitchFamily="18" charset="0"/>
              </a:rPr>
              <a:t>: 50, 60,....., 80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281171" y="3223306"/>
            <a:ext cx="2830863" cy="891941"/>
            <a:chOff x="3733801" y="2677997"/>
            <a:chExt cx="2123147" cy="668956"/>
          </a:xfrm>
          <a:solidFill>
            <a:srgbClr val="FFC000"/>
          </a:solidFill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67645" y="2728525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5" dirty="0">
                  <a:latin typeface="UTM Avo" panose="02040603050506020204" pitchFamily="18" charset="0"/>
                </a:rPr>
                <a:t>90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281170" y="4261956"/>
            <a:ext cx="2830863" cy="891941"/>
            <a:chOff x="3733800" y="3473177"/>
            <a:chExt cx="2123147" cy="668956"/>
          </a:xfrm>
          <a:solidFill>
            <a:srgbClr val="FFC000"/>
          </a:solidFill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5" dirty="0">
                  <a:latin typeface="UTM Avo" panose="02040603050506020204" pitchFamily="18" charset="0"/>
                </a:rPr>
                <a:t>80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281171" y="5398357"/>
            <a:ext cx="2830863" cy="891941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5" dirty="0">
                  <a:latin typeface="UTM Avo" panose="02040603050506020204" pitchFamily="18" charset="0"/>
                </a:rPr>
                <a:t>70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8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3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525" y="0"/>
            <a:ext cx="6494145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276</Words>
  <Application>Microsoft Office PowerPoint</Application>
  <PresentationFormat>Widescreen</PresentationFormat>
  <Paragraphs>76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UTM Avo</vt:lpstr>
      <vt:lpstr>Cambria Math</vt:lpstr>
      <vt:lpstr>Arial</vt:lpstr>
      <vt:lpstr>SimSun</vt:lpstr>
      <vt:lpstr>Microsoft YaHei</vt:lpstr>
      <vt:lpstr>Wingdings</vt:lpstr>
      <vt:lpstr>Calibri</vt:lpstr>
      <vt:lpstr>SVN-Gretoon</vt:lpstr>
      <vt:lpstr>Green Color</vt:lpstr>
      <vt:lpstr>Tuần 23 Bài 50: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74</cp:revision>
  <dcterms:created xsi:type="dcterms:W3CDTF">2021-11-01T08:16:00Z</dcterms:created>
  <dcterms:modified xsi:type="dcterms:W3CDTF">2023-02-23T03:08:53Z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5BACD7A49CE6418B850AF34C1591285D</vt:lpwstr>
  </property>
  <property fmtid="{D5CDD505-2E9C-101B-9397-08002B2CF9AE}" pid="3" name="KSOProductBuildVer">
    <vt:lpwstr>1033-11.2.0.10443</vt:lpwstr>
  </property>
</Properties>
</file>