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583" r:id="rId2"/>
    <p:sldId id="402" r:id="rId3"/>
    <p:sldId id="403" r:id="rId4"/>
    <p:sldId id="404" r:id="rId5"/>
    <p:sldId id="397" r:id="rId6"/>
    <p:sldId id="428" r:id="rId7"/>
    <p:sldId id="405" r:id="rId8"/>
    <p:sldId id="398" r:id="rId9"/>
    <p:sldId id="414" r:id="rId10"/>
    <p:sldId id="399" r:id="rId11"/>
    <p:sldId id="413" r:id="rId12"/>
    <p:sldId id="400" r:id="rId13"/>
    <p:sldId id="415" r:id="rId14"/>
    <p:sldId id="406" r:id="rId15"/>
    <p:sldId id="401" r:id="rId16"/>
    <p:sldId id="416" r:id="rId17"/>
    <p:sldId id="417" r:id="rId18"/>
    <p:sldId id="418" r:id="rId19"/>
    <p:sldId id="419" r:id="rId20"/>
    <p:sldId id="420" r:id="rId21"/>
    <p:sldId id="423" r:id="rId22"/>
    <p:sldId id="270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UTM Avo" panose="02040603050506020204" pitchFamily="18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56" d="100"/>
          <a:sy n="56" d="100"/>
        </p:scale>
        <p:origin x="56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799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2/3/2023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5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01599" y="20645"/>
            <a:ext cx="12286480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329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93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62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720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5" r:id="rId1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12" Type="http://schemas.openxmlformats.org/officeDocument/2006/relationships/image" Target="../media/image5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12" Type="http://schemas.openxmlformats.org/officeDocument/2006/relationships/image" Target="../media/image5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55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audio" Target="../media/audio1.wav"/><Relationship Id="rId7" Type="http://schemas.openxmlformats.org/officeDocument/2006/relationships/image" Target="../media/image47.png"/><Relationship Id="rId12" Type="http://schemas.openxmlformats.org/officeDocument/2006/relationships/image" Target="../media/image52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56.png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GIF"/><Relationship Id="rId11" Type="http://schemas.openxmlformats.org/officeDocument/2006/relationships/image" Target="../media/image54.png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289349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23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49: So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sánh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các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b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vi 100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0" y="402709"/>
            <a:ext cx="2538413" cy="2403889"/>
          </a:xfrm>
          <a:prstGeom prst="rect">
            <a:avLst/>
          </a:prstGeom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19201" y="2657893"/>
            <a:ext cx="10720258" cy="1625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957887" y="1218104"/>
            <a:ext cx="609600" cy="5847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37888" y="1312015"/>
            <a:ext cx="89162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ô </a:t>
            </a:r>
            <a:r>
              <a:rPr lang="en-US" sz="40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trống</a:t>
            </a:r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538562" y="3017929"/>
            <a:ext cx="892155" cy="9051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39493" y="3017611"/>
            <a:ext cx="915190" cy="9051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579330" y="2988242"/>
            <a:ext cx="869390" cy="9051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673884" y="3017611"/>
            <a:ext cx="840893" cy="9051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642892" y="3023326"/>
            <a:ext cx="888565" cy="90517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634281" y="3017915"/>
            <a:ext cx="974492" cy="90487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pic>
        <p:nvPicPr>
          <p:cNvPr id="7" name="图片 6" descr="觅元素58b0fbac4bf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332730" y="5798185"/>
            <a:ext cx="6883400" cy="1069340"/>
          </a:xfrm>
          <a:prstGeom prst="rect">
            <a:avLst/>
          </a:prstGeom>
        </p:spPr>
      </p:pic>
      <p:pic>
        <p:nvPicPr>
          <p:cNvPr id="2" name="图片 5" descr="觅元素58b0fbac4bf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0" y="6095365"/>
            <a:ext cx="5922010" cy="740410"/>
          </a:xfrm>
          <a:prstGeom prst="rect">
            <a:avLst/>
          </a:prstGeom>
        </p:spPr>
      </p:pic>
      <p:pic>
        <p:nvPicPr>
          <p:cNvPr id="3" name="图片 3" descr="fc85f2a324e3c42c2067966f589847df"/>
          <p:cNvPicPr>
            <a:picLocks noChangeAspect="1"/>
          </p:cNvPicPr>
          <p:nvPr/>
        </p:nvPicPr>
        <p:blipFill>
          <a:blip r:embed="rId7"/>
          <a:srcRect t="13125" b="48643"/>
          <a:stretch>
            <a:fillRect/>
          </a:stretch>
        </p:blipFill>
        <p:spPr>
          <a:xfrm>
            <a:off x="1948815" y="4926965"/>
            <a:ext cx="9626600" cy="1783080"/>
          </a:xfrm>
          <a:prstGeom prst="rect">
            <a:avLst/>
          </a:prstGeom>
        </p:spPr>
      </p:pic>
      <p:pic>
        <p:nvPicPr>
          <p:cNvPr id="8" name="图片 7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80000">
            <a:off x="10024110" y="498475"/>
            <a:ext cx="1795145" cy="1852930"/>
          </a:xfrm>
          <a:prstGeom prst="rect">
            <a:avLst/>
          </a:prstGeom>
        </p:spPr>
      </p:pic>
      <p:pic>
        <p:nvPicPr>
          <p:cNvPr id="9" name="图片 8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1605" y="2649855"/>
            <a:ext cx="1508760" cy="1557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bldLvl="0" animBg="1"/>
      <p:bldP spid="20" grpId="0" bldLvl="0" animBg="1"/>
      <p:bldP spid="23" grpId="0" bldLvl="0" animBg="1"/>
      <p:bldP spid="25" grpId="0" bldLvl="0" animBg="1"/>
      <p:bldP spid="26" grpId="0" bldLvl="0" animBg="1"/>
      <p:bldP spid="2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0" y="402709"/>
            <a:ext cx="2538413" cy="240388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8814" y="2503655"/>
            <a:ext cx="9994371" cy="102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597807" y="1458798"/>
            <a:ext cx="51972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44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&gt; &lt; =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846035" y="2672080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6989255" y="2662067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325600" y="2662067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9660165" y="2672080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7" name="图片 6" descr="觅元素58b0fbac4bf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308600" y="6047884"/>
            <a:ext cx="6883400" cy="1069340"/>
          </a:xfrm>
          <a:prstGeom prst="rect">
            <a:avLst/>
          </a:prstGeom>
        </p:spPr>
      </p:pic>
      <p:pic>
        <p:nvPicPr>
          <p:cNvPr id="2" name="图片 5" descr="觅元素58b0fbac4bf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27115"/>
            <a:ext cx="5922010" cy="740410"/>
          </a:xfrm>
          <a:prstGeom prst="rect">
            <a:avLst/>
          </a:prstGeom>
        </p:spPr>
      </p:pic>
      <p:pic>
        <p:nvPicPr>
          <p:cNvPr id="3" name="图片 3" descr="fc85f2a324e3c42c2067966f589847df"/>
          <p:cNvPicPr>
            <a:picLocks noChangeAspect="1"/>
          </p:cNvPicPr>
          <p:nvPr/>
        </p:nvPicPr>
        <p:blipFill>
          <a:blip r:embed="rId7"/>
          <a:srcRect t="13125" b="48643"/>
          <a:stretch>
            <a:fillRect/>
          </a:stretch>
        </p:blipFill>
        <p:spPr>
          <a:xfrm>
            <a:off x="2186305" y="4730115"/>
            <a:ext cx="9626600" cy="1783080"/>
          </a:xfrm>
          <a:prstGeom prst="rect">
            <a:avLst/>
          </a:prstGeom>
        </p:spPr>
      </p:pic>
      <p:pic>
        <p:nvPicPr>
          <p:cNvPr id="8" name="图片 7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80000">
            <a:off x="10426065" y="501650"/>
            <a:ext cx="1813560" cy="1871980"/>
          </a:xfrm>
          <a:prstGeom prst="rect">
            <a:avLst/>
          </a:prstGeom>
        </p:spPr>
      </p:pic>
      <p:pic>
        <p:nvPicPr>
          <p:cNvPr id="9" name="图片 8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7005" y="3843020"/>
            <a:ext cx="1552575" cy="16021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0" y="402709"/>
            <a:ext cx="2538413" cy="240388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748" y="2450834"/>
            <a:ext cx="12160504" cy="111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1839181" y="855953"/>
            <a:ext cx="609600" cy="5847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48781" y="815940"/>
            <a:ext cx="80473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3600" b="1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600" b="1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600" b="1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3600" b="1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ô </a:t>
            </a:r>
            <a:r>
              <a:rPr lang="en-US" sz="3600" b="1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trống</a:t>
            </a:r>
            <a:r>
              <a:rPr lang="en-US" sz="3600" b="1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726072" y="2692375"/>
            <a:ext cx="746407" cy="646331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39181" y="2692375"/>
            <a:ext cx="714980" cy="619275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876030" y="2800594"/>
            <a:ext cx="706756" cy="442474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61528" y="2782362"/>
            <a:ext cx="706755" cy="466356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533515" y="2785980"/>
            <a:ext cx="746407" cy="466356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</a:t>
            </a:r>
          </a:p>
        </p:txBody>
      </p:sp>
      <p:pic>
        <p:nvPicPr>
          <p:cNvPr id="7" name="图片 6" descr="觅元素58b0fbac4bf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332730" y="5798185"/>
            <a:ext cx="6883400" cy="1069340"/>
          </a:xfrm>
          <a:prstGeom prst="rect">
            <a:avLst/>
          </a:prstGeom>
        </p:spPr>
      </p:pic>
      <p:pic>
        <p:nvPicPr>
          <p:cNvPr id="2" name="图片 5" descr="觅元素58b0fbac4bf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0" y="6095365"/>
            <a:ext cx="5922010" cy="740410"/>
          </a:xfrm>
          <a:prstGeom prst="rect">
            <a:avLst/>
          </a:prstGeom>
        </p:spPr>
      </p:pic>
      <p:pic>
        <p:nvPicPr>
          <p:cNvPr id="3" name="图片 3" descr="fc85f2a324e3c42c2067966f589847df"/>
          <p:cNvPicPr>
            <a:picLocks noChangeAspect="1"/>
          </p:cNvPicPr>
          <p:nvPr/>
        </p:nvPicPr>
        <p:blipFill>
          <a:blip r:embed="rId7"/>
          <a:srcRect t="13125" b="48643"/>
          <a:stretch>
            <a:fillRect/>
          </a:stretch>
        </p:blipFill>
        <p:spPr>
          <a:xfrm>
            <a:off x="1517015" y="4548505"/>
            <a:ext cx="10058400" cy="1913255"/>
          </a:xfrm>
          <a:prstGeom prst="rect">
            <a:avLst/>
          </a:prstGeom>
        </p:spPr>
      </p:pic>
      <p:pic>
        <p:nvPicPr>
          <p:cNvPr id="8" name="图片 7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80000">
            <a:off x="10565130" y="134620"/>
            <a:ext cx="1547495" cy="1597025"/>
          </a:xfrm>
          <a:prstGeom prst="rect">
            <a:avLst/>
          </a:prstGeom>
        </p:spPr>
      </p:pic>
      <p:pic>
        <p:nvPicPr>
          <p:cNvPr id="9" name="图片 8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20" y="4278883"/>
            <a:ext cx="986790" cy="101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6" grpId="0" bldLvl="0" animBg="1"/>
      <p:bldP spid="18" grpId="0" bldLvl="0" animBg="1"/>
      <p:bldP spid="21" grpId="0" bldLvl="0" animBg="1"/>
      <p:bldP spid="3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0" y="402709"/>
            <a:ext cx="2538413" cy="2403889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86701" y="2265262"/>
            <a:ext cx="10019557" cy="97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830815" y="952482"/>
            <a:ext cx="4575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3600" b="1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600" b="1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3600" b="1" dirty="0">
                <a:solidFill>
                  <a:schemeClr val="accent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&gt;, &lt;, =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1793035" y="2397556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839571" y="2382662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356742" y="2395052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7139721" y="2394727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7" name="图片 6" descr="觅元素58b0fbac4bf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332730" y="5798185"/>
            <a:ext cx="6883400" cy="1069340"/>
          </a:xfrm>
          <a:prstGeom prst="rect">
            <a:avLst/>
          </a:prstGeom>
        </p:spPr>
      </p:pic>
      <p:pic>
        <p:nvPicPr>
          <p:cNvPr id="2" name="图片 5" descr="觅元素58b0fbac4bf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20" y="6095365"/>
            <a:ext cx="5922010" cy="740410"/>
          </a:xfrm>
          <a:prstGeom prst="rect">
            <a:avLst/>
          </a:prstGeom>
        </p:spPr>
      </p:pic>
      <p:pic>
        <p:nvPicPr>
          <p:cNvPr id="3" name="图片 3" descr="fc85f2a324e3c42c2067966f589847df"/>
          <p:cNvPicPr>
            <a:picLocks noChangeAspect="1"/>
          </p:cNvPicPr>
          <p:nvPr/>
        </p:nvPicPr>
        <p:blipFill>
          <a:blip r:embed="rId7"/>
          <a:srcRect t="13125" b="48643"/>
          <a:stretch>
            <a:fillRect/>
          </a:stretch>
        </p:blipFill>
        <p:spPr>
          <a:xfrm>
            <a:off x="1517015" y="4548505"/>
            <a:ext cx="10058400" cy="1913255"/>
          </a:xfrm>
          <a:prstGeom prst="rect">
            <a:avLst/>
          </a:prstGeom>
        </p:spPr>
      </p:pic>
      <p:pic>
        <p:nvPicPr>
          <p:cNvPr id="8" name="图片 7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80000">
            <a:off x="10565130" y="134620"/>
            <a:ext cx="1547495" cy="1597025"/>
          </a:xfrm>
          <a:prstGeom prst="rect">
            <a:avLst/>
          </a:prstGeom>
        </p:spPr>
      </p:pic>
      <p:pic>
        <p:nvPicPr>
          <p:cNvPr id="9" name="图片 8" descr="935240504b93d3b21badb4bcbf0ea7fb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647005"/>
            <a:ext cx="986790" cy="10185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42913"/>
            <a:ext cx="12192000" cy="6415087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439920" y="2437130"/>
            <a:ext cx="58966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</a:t>
            </a:r>
            <a:endParaRPr lang="vi-VN" altLang="en-US" sz="5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2828" y="5105400"/>
            <a:ext cx="8898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Bó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nhiều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2348" y="5867563"/>
            <a:ext cx="8129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Bó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ít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bông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sz="28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9199880" y="5944235"/>
            <a:ext cx="2619375" cy="762000"/>
          </a:xfrm>
          <a:prstGeom prst="ellipse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 Mai</a:t>
            </a:r>
          </a:p>
        </p:txBody>
      </p:sp>
      <p:sp>
        <p:nvSpPr>
          <p:cNvPr id="10" name="Oval 9"/>
          <p:cNvSpPr/>
          <p:nvPr/>
        </p:nvSpPr>
        <p:spPr>
          <a:xfrm>
            <a:off x="9372709" y="4897567"/>
            <a:ext cx="2362199" cy="761997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latin typeface="UTM Avo" panose="02040603050506020204" pitchFamily="18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UTM Avo" panose="02040603050506020204" pitchFamily="18" charset="0"/>
                <a:cs typeface="Arial" panose="020B0604020202020204" pitchFamily="34" charset="0"/>
              </a:rPr>
              <a:t> Lan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85907" y="474996"/>
            <a:ext cx="11533347" cy="4389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3"/>
          <p:cNvSpPr/>
          <p:nvPr/>
        </p:nvSpPr>
        <p:spPr>
          <a:xfrm>
            <a:off x="796290" y="1640205"/>
            <a:ext cx="969645" cy="732790"/>
          </a:xfrm>
          <a:prstGeom prst="cloud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13</a:t>
            </a:r>
          </a:p>
        </p:txBody>
      </p:sp>
      <p:sp>
        <p:nvSpPr>
          <p:cNvPr id="5" name="Cloud 4"/>
          <p:cNvSpPr/>
          <p:nvPr/>
        </p:nvSpPr>
        <p:spPr>
          <a:xfrm>
            <a:off x="6394450" y="1337310"/>
            <a:ext cx="969645" cy="732790"/>
          </a:xfrm>
          <a:prstGeom prst="cloud">
            <a:avLst/>
          </a:prstGeom>
          <a:gradFill rotWithShape="0">
            <a:gsLst>
              <a:gs pos="100000">
                <a:srgbClr val="FF0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14</a:t>
            </a:r>
          </a:p>
        </p:txBody>
      </p:sp>
      <p:sp>
        <p:nvSpPr>
          <p:cNvPr id="7" name="Cloud 6"/>
          <p:cNvSpPr/>
          <p:nvPr/>
        </p:nvSpPr>
        <p:spPr>
          <a:xfrm>
            <a:off x="9922510" y="1640205"/>
            <a:ext cx="969645" cy="732790"/>
          </a:xfrm>
          <a:prstGeom prst="cloud">
            <a:avLst/>
          </a:prstGeom>
          <a:gradFill rotWithShape="0">
            <a:gsLst>
              <a:gs pos="100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15</a:t>
            </a: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22948" y="442167"/>
            <a:ext cx="2538413" cy="2799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 bldLvl="0" animBg="1"/>
      <p:bldP spid="10" grpId="0" bldLvl="0" animBg="1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" y="436880"/>
            <a:ext cx="12188825" cy="641858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t="19583" r="24130" b="2138"/>
          <a:stretch>
            <a:fillRect/>
          </a:stretch>
        </p:blipFill>
        <p:spPr bwMode="auto">
          <a:xfrm>
            <a:off x="3251200" y="1111899"/>
            <a:ext cx="6400800" cy="588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256" y="1856683"/>
            <a:ext cx="552325" cy="4673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981" y="3835568"/>
            <a:ext cx="1219200" cy="1293612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487801" y="90170"/>
            <a:ext cx="11493500" cy="2850801"/>
            <a:chOff x="333466" y="-49903"/>
            <a:chExt cx="8620125" cy="2138101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466" y="210185"/>
              <a:ext cx="8620125" cy="1878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9878" y="-49903"/>
              <a:ext cx="827936" cy="79807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2037" y="372396"/>
              <a:ext cx="751554" cy="751554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58704" y="3551109"/>
            <a:ext cx="5843212" cy="25509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403" y="9655212"/>
            <a:ext cx="1219200" cy="129361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00" y="7256201"/>
            <a:ext cx="1625600" cy="172481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713" y="7832864"/>
            <a:ext cx="943027" cy="10005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1" y="9111568"/>
            <a:ext cx="1416649" cy="150311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" y="10172087"/>
            <a:ext cx="1219200" cy="129361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708" y="7832864"/>
            <a:ext cx="943027" cy="100058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72" y="7832864"/>
            <a:ext cx="1673385" cy="17755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1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4.34702E-6 L 0.34982 -1.36833 " pathEditMode="relative" rAng="0" ptsTypes="AA">
                                          <p:cBhvr>
                                            <p:cTn id="10" dur="64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7483" y="-684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3.84069E-6 L 0.00521 -1.49275 " pathEditMode="relative" rAng="0" ptsTypes="AA">
                                          <p:cBhvr>
                                            <p:cTn id="12" dur="7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60" y="-746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4.26675E-6 L 0.36111 -1.07656 " pathEditMode="relative" rAng="0" ptsTypes="AA">
                                          <p:cBhvr>
                                            <p:cTn id="14" dur="77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8056" y="-538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6 1.38932E-6 L -0.05382 -0.8339 " pathEditMode="relative" rAng="0" ptsTypes="AA">
                                          <p:cBhvr>
                                            <p:cTn id="16" dur="84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91" y="-4171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2.59031E-6 L 0.25 -1.11362 " pathEditMode="relative" rAng="0" ptsTypes="AA">
                                          <p:cBhvr>
                                            <p:cTn id="18" dur="73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556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9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1.38932E-6 L 0.11771 -0.65607 " pathEditMode="relative" rAng="0" ptsTypes="AA">
                                          <p:cBhvr>
                                            <p:cTn id="20" dur="86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885" y="-328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11111E-6 2.4699E-6 L 0.01806 -0.97932 " pathEditMode="relative" rAng="0" ptsTypes="AA">
                                          <p:cBhvr>
                                            <p:cTn id="22" dur="7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3" y="-4896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520" y="-93980"/>
            <a:ext cx="12493625" cy="71120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>
            <a:fillRect/>
          </a:stretch>
        </p:blipFill>
        <p:spPr>
          <a:xfrm>
            <a:off x="7298268" y="0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54400" y="1523761"/>
            <a:ext cx="535179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b="1" dirty="0">
                <a:solidFill>
                  <a:schemeClr val="bg1"/>
                </a:solidFill>
              </a:rPr>
              <a:t>80 ....... 90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3" y="318164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6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 </a:t>
              </a:r>
              <a:r>
                <a:rPr lang="vi-VN" altLang="en-US" sz="4800" dirty="0">
                  <a:solidFill>
                    <a:prstClr val="white"/>
                  </a:solidFill>
                </a:rPr>
                <a:t>&lt;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5" y="5518149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altLang="en-US" sz="4800" dirty="0">
                  <a:solidFill>
                    <a:prstClr val="white"/>
                  </a:solidFill>
                </a:rPr>
                <a:t>&gt;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0" y="5518151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altLang="en-US" sz="4800" dirty="0">
                  <a:solidFill>
                    <a:prstClr val="white"/>
                  </a:solidFill>
                </a:rPr>
                <a:t>=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3495" y="4736043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19" y="5257799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7116" y="5147565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905"/>
            <a:ext cx="2313940" cy="1003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520"/>
            <a:ext cx="12418695" cy="69545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>
            <a:fillRect/>
          </a:stretch>
        </p:blipFill>
        <p:spPr>
          <a:xfrm>
            <a:off x="7298268" y="0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54400" y="1523761"/>
            <a:ext cx="535179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b="1" dirty="0">
                <a:solidFill>
                  <a:prstClr val="white"/>
                </a:solidFill>
              </a:rPr>
              <a:t>37 ....... 27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3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6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</a:t>
              </a:r>
              <a:r>
                <a:rPr lang="vi-VN" altLang="en-US" sz="4800" dirty="0">
                  <a:solidFill>
                    <a:prstClr val="white"/>
                  </a:solidFill>
                </a:rPr>
                <a:t>&lt;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5" y="5518149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altLang="en-US" sz="4800" dirty="0">
                  <a:solidFill>
                    <a:prstClr val="white"/>
                  </a:solidFill>
                </a:rPr>
                <a:t>=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0" y="5518151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</a:t>
              </a:r>
              <a:r>
                <a:rPr lang="en-US" altLang="en-US" sz="4800" dirty="0">
                  <a:solidFill>
                    <a:prstClr val="white"/>
                  </a:solidFill>
                </a:rPr>
                <a:t>&gt;</a:t>
              </a:r>
              <a:endParaRPr lang="vi-VN" altLang="en-US" sz="4800" dirty="0">
                <a:solidFill>
                  <a:prstClr val="white"/>
                </a:solidFill>
              </a:endParaRP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7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19" y="5257799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652797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19" y="965747"/>
            <a:ext cx="1199817" cy="2399633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905"/>
            <a:ext cx="2313940" cy="1003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565" y="-117475"/>
            <a:ext cx="12589510" cy="709358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7800"/>
            <a:ext cx="102616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1048629"/>
            <a:ext cx="3657600" cy="512357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>
            <a:fillRect/>
          </a:stretch>
        </p:blipFill>
        <p:spPr>
          <a:xfrm>
            <a:off x="7298268" y="0"/>
            <a:ext cx="4893733" cy="293784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3454400" y="1523761"/>
            <a:ext cx="5351791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800" b="1" dirty="0">
                <a:solidFill>
                  <a:prstClr val="white"/>
                </a:solidFill>
              </a:rPr>
              <a:t>50 ...... 50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3" y="318165"/>
            <a:ext cx="1199817" cy="2399633"/>
          </a:xfrm>
          <a:prstGeom prst="rect">
            <a:avLst/>
          </a:prstGeom>
        </p:spPr>
      </p:pic>
      <p:grpSp>
        <p:nvGrpSpPr>
          <p:cNvPr id="69" name="Group 68"/>
          <p:cNvGrpSpPr/>
          <p:nvPr/>
        </p:nvGrpSpPr>
        <p:grpSpPr>
          <a:xfrm>
            <a:off x="4199895" y="5548016"/>
            <a:ext cx="3426203" cy="1568449"/>
            <a:chOff x="1671788" y="4144188"/>
            <a:chExt cx="2569652" cy="1176337"/>
          </a:xfrm>
        </p:grpSpPr>
        <p:sp>
          <p:nvSpPr>
            <p:cNvPr id="54" name="Rounded Rectangle 53"/>
            <p:cNvSpPr/>
            <p:nvPr/>
          </p:nvSpPr>
          <p:spPr>
            <a:xfrm>
              <a:off x="2183757" y="4319549"/>
              <a:ext cx="2057683" cy="6858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</a:t>
              </a:r>
              <a:r>
                <a:rPr lang="vi-VN" altLang="en-US" sz="4800" dirty="0">
                  <a:solidFill>
                    <a:prstClr val="white"/>
                  </a:solidFill>
                </a:rPr>
                <a:t>&lt;</a:t>
              </a:r>
            </a:p>
          </p:txBody>
        </p:sp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1788" y="4144188"/>
              <a:ext cx="10239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8" name="Group 67"/>
          <p:cNvGrpSpPr/>
          <p:nvPr/>
        </p:nvGrpSpPr>
        <p:grpSpPr>
          <a:xfrm>
            <a:off x="298285" y="5518149"/>
            <a:ext cx="3460916" cy="1568449"/>
            <a:chOff x="3342481" y="3355181"/>
            <a:chExt cx="2595687" cy="1176337"/>
          </a:xfrm>
        </p:grpSpPr>
        <p:sp>
          <p:nvSpPr>
            <p:cNvPr id="58" name="Rounded Rectangle 57"/>
            <p:cNvSpPr/>
            <p:nvPr/>
          </p:nvSpPr>
          <p:spPr>
            <a:xfrm>
              <a:off x="3987800" y="3543509"/>
              <a:ext cx="1950368" cy="6858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altLang="en-US" sz="4800" dirty="0">
                  <a:solidFill>
                    <a:prstClr val="white"/>
                  </a:solidFill>
                </a:rPr>
                <a:t>&gt;</a:t>
              </a:r>
            </a:p>
          </p:txBody>
        </p:sp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2481" y="3355181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7" name="Group 66"/>
          <p:cNvGrpSpPr/>
          <p:nvPr/>
        </p:nvGrpSpPr>
        <p:grpSpPr>
          <a:xfrm>
            <a:off x="7924800" y="5518151"/>
            <a:ext cx="3533857" cy="1568449"/>
            <a:chOff x="4703762" y="4144187"/>
            <a:chExt cx="2650393" cy="1176337"/>
          </a:xfrm>
        </p:grpSpPr>
        <p:sp>
          <p:nvSpPr>
            <p:cNvPr id="62" name="Rounded Rectangle 61"/>
            <p:cNvSpPr/>
            <p:nvPr/>
          </p:nvSpPr>
          <p:spPr>
            <a:xfrm>
              <a:off x="5346700" y="4319559"/>
              <a:ext cx="2007455" cy="685800"/>
            </a:xfrm>
            <a:prstGeom prst="roundRect">
              <a:avLst/>
            </a:prstGeom>
            <a:solidFill>
              <a:srgbClr val="FF33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white"/>
                  </a:solidFill>
                </a:rPr>
                <a:t>  </a:t>
              </a:r>
              <a:r>
                <a:rPr lang="vi-VN" altLang="en-US" sz="4800" dirty="0">
                  <a:solidFill>
                    <a:prstClr val="white"/>
                  </a:solidFill>
                </a:rPr>
                <a:t>=</a:t>
              </a:r>
            </a:p>
          </p:txBody>
        </p:sp>
        <p:pic>
          <p:nvPicPr>
            <p:cNvPr id="2060" name="Picture 1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3762" y="4144187"/>
              <a:ext cx="1011237" cy="11763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317" y="4652797"/>
            <a:ext cx="2336800" cy="1436157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519" y="5257799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652797"/>
            <a:ext cx="1323081" cy="132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1" y="1269157"/>
            <a:ext cx="1199817" cy="239963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19" y="965747"/>
            <a:ext cx="1199817" cy="2399633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1905"/>
            <a:ext cx="2313940" cy="1003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42913"/>
            <a:ext cx="12192000" cy="6415087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439920" y="2437130"/>
            <a:ext cx="58966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KHỞI ĐỘNG</a:t>
            </a:r>
            <a:endParaRPr lang="vi-VN" altLang="en-US" sz="5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7"/>
            <a:ext cx="12192000" cy="6860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769707"/>
            <a:ext cx="3657600" cy="512357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130" y="1905"/>
            <a:ext cx="8296275" cy="685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2108200"/>
            <a:ext cx="1219200" cy="114566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00" y="2921000"/>
            <a:ext cx="4842856" cy="254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77"/>
          <a:stretch>
            <a:fillRect/>
          </a:stretch>
        </p:blipFill>
        <p:spPr>
          <a:xfrm>
            <a:off x="7298268" y="0"/>
            <a:ext cx="4893733" cy="29378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2183" y="318165"/>
            <a:ext cx="1199817" cy="23996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841" y="1269157"/>
            <a:ext cx="1199817" cy="2399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619" y="965747"/>
            <a:ext cx="1199817" cy="239963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849" y="2404533"/>
            <a:ext cx="3840569" cy="4319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45510" y="1386205"/>
            <a:ext cx="5006975" cy="789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35" dirty="0" err="1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Điều</a:t>
            </a:r>
            <a:r>
              <a:rPr lang="en-US" sz="4535" dirty="0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535" dirty="0" err="1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ước</a:t>
            </a:r>
            <a:r>
              <a:rPr lang="en-US" sz="4535" dirty="0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535" dirty="0" err="1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của</a:t>
            </a:r>
            <a:r>
              <a:rPr lang="en-US" sz="4535" dirty="0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535" dirty="0" err="1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cô</a:t>
            </a:r>
            <a:r>
              <a:rPr lang="en-US" sz="4535" dirty="0">
                <a:solidFill>
                  <a:srgbClr val="FFC000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</a:p>
        </p:txBody>
      </p:sp>
      <p:pic>
        <p:nvPicPr>
          <p:cNvPr id="3" name="Content Placeholder 2" descr="powerpoint-07"/>
          <p:cNvPicPr>
            <a:picLocks noGrp="1" noChangeAspect="1"/>
          </p:cNvPicPr>
          <p:nvPr>
            <p:ph idx="1"/>
          </p:nvPr>
        </p:nvPicPr>
        <p:blipFill>
          <a:blip r:embed="rId11"/>
          <a:stretch>
            <a:fillRect/>
          </a:stretch>
        </p:blipFill>
        <p:spPr>
          <a:xfrm>
            <a:off x="0" y="773430"/>
            <a:ext cx="2571750" cy="892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276D86-C47C-4FC1-ADA6-C16D5F650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002" y="-165257"/>
            <a:ext cx="3715102" cy="1651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"/>
            <a:ext cx="12192000" cy="643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42913"/>
            <a:ext cx="12192000" cy="6415087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439920" y="2437130"/>
            <a:ext cx="58966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KHÁM PHÁ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315" y="1219200"/>
            <a:ext cx="749808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6" y="4436103"/>
            <a:ext cx="7999414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" y="3126740"/>
            <a:ext cx="3133725" cy="2799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" y="499284"/>
            <a:ext cx="4459288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7490845" y="2514600"/>
            <a:ext cx="2209800" cy="8382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&lt; 17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858000" y="5638800"/>
            <a:ext cx="2209800" cy="83820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&gt; 36</a:t>
            </a:r>
          </a:p>
        </p:txBody>
      </p:sp>
      <p:sp>
        <p:nvSpPr>
          <p:cNvPr id="3" name="Oval 2"/>
          <p:cNvSpPr/>
          <p:nvPr/>
        </p:nvSpPr>
        <p:spPr>
          <a:xfrm>
            <a:off x="10229850" y="1348740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689850" y="1341755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197475" y="4546600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391015" y="4546600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bldLvl="0" animBg="1"/>
      <p:bldP spid="3" grpId="0" bldLvl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shot (10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800"/>
            <a:ext cx="12192000" cy="6426200"/>
          </a:xfrm>
          <a:prstGeom prst="rect">
            <a:avLst/>
          </a:prstGeom>
        </p:spPr>
      </p:pic>
      <p:graphicFrame>
        <p:nvGraphicFramePr>
          <p:cNvPr id="2" name="Table 1"/>
          <p:cNvGraphicFramePr/>
          <p:nvPr>
            <p:extLst>
              <p:ext uri="{D42A27DB-BD31-4B8C-83A1-F6EECF244321}">
                <p14:modId xmlns:p14="http://schemas.microsoft.com/office/powerpoint/2010/main" val="3272758766"/>
              </p:ext>
            </p:extLst>
          </p:nvPr>
        </p:nvGraphicFramePr>
        <p:xfrm>
          <a:off x="1138555" y="2507615"/>
          <a:ext cx="9588500" cy="31559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8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588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435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latin typeface="UTM Avo" panose="02040603050506020204" pitchFamily="18" charset="0"/>
                        </a:rPr>
                        <a:t>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latin typeface="UTM Avo" panose="02040603050506020204" pitchFamily="18" charset="0"/>
                        </a:rPr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35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latin typeface="UTM Avo" panose="02040603050506020204" pitchFamily="18" charset="0"/>
                        </a:rPr>
                        <a:t>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35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519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</a:t>
                      </a:r>
                      <a:r>
                        <a:rPr lang="vi-VN" altLang="en-US" sz="32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>
                          <a:latin typeface="UTM Avo" panose="02040603050506020204" pitchFamily="18" charset="0"/>
                        </a:rPr>
                        <a:t>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200" dirty="0">
                          <a:latin typeface="UTM Avo" panose="02040603050506020204" pitchFamily="18" charset="0"/>
                        </a:rPr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1248410" y="2507615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146040" y="2507615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114800" y="3982720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6044565" y="3982720"/>
            <a:ext cx="732790" cy="721995"/>
          </a:xfrm>
          <a:prstGeom prst="ellipse">
            <a:avLst/>
          </a:prstGeom>
          <a:noFill/>
          <a:ln w="412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  <p:bldP spid="4" grpId="2" bldLvl="0" animBg="1"/>
      <p:bldP spid="5" grpId="0" bldLvl="0" animBg="1"/>
      <p:bldP spid="5" grpId="1" animBg="1"/>
      <p:bldP spid="5" grpId="2" bldLvl="0" animBg="1"/>
      <p:bldP spid="6" grpId="0" bldLvl="0" animBg="1"/>
      <p:bldP spid="6" grpId="1" animBg="1"/>
      <p:bldP spid="6" grpId="2" bldLvl="0" animBg="1"/>
      <p:bldP spid="7" grpId="0" bldLvl="0" animBg="1"/>
      <p:bldP spid="7" grpId="1" animBg="1"/>
      <p:bldP spid="7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42913"/>
            <a:ext cx="12192000" cy="6415087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439920" y="2051050"/>
            <a:ext cx="58966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 – LUYỆN TẬP</a:t>
            </a:r>
            <a:endParaRPr lang="vi-VN" altLang="en-US" sz="5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01980" y="1117125"/>
            <a:ext cx="609600" cy="5847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1581" y="1111880"/>
            <a:ext cx="67489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a)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ô </a:t>
            </a:r>
            <a:r>
              <a:rPr lang="en-US" sz="3200" dirty="0" err="1">
                <a:latin typeface="UTM Avo" panose="02040603050506020204" pitchFamily="18" charset="0"/>
                <a:cs typeface="Arial" panose="020B0604020202020204" pitchFamily="34" charset="0"/>
              </a:rPr>
              <a:t>trống</a:t>
            </a:r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7824" y="1848485"/>
            <a:ext cx="107359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3208175" y="2020104"/>
            <a:ext cx="685726" cy="643522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567415" y="2090493"/>
            <a:ext cx="564785" cy="502744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452886" y="1983067"/>
            <a:ext cx="684307" cy="643524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855346" y="1983067"/>
            <a:ext cx="684307" cy="643524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10634" y="2020103"/>
            <a:ext cx="685727" cy="643523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750586" y="1983067"/>
            <a:ext cx="684307" cy="643524"/>
          </a:xfrm>
          <a:prstGeom prst="rect">
            <a:avLst/>
          </a:prstGeom>
          <a:ln w="28575"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</a:t>
            </a:r>
          </a:p>
        </p:txBody>
      </p:sp>
      <p:pic>
        <p:nvPicPr>
          <p:cNvPr id="7" name="图片 6" descr="觅元素58b0fbac4bf9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375910" y="5970270"/>
            <a:ext cx="6883400" cy="1069340"/>
          </a:xfrm>
          <a:prstGeom prst="rect">
            <a:avLst/>
          </a:prstGeom>
        </p:spPr>
      </p:pic>
      <p:pic>
        <p:nvPicPr>
          <p:cNvPr id="2" name="图片 5" descr="觅元素58b0fbac4bf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6267450"/>
            <a:ext cx="5922010" cy="740410"/>
          </a:xfrm>
          <a:prstGeom prst="rect">
            <a:avLst/>
          </a:prstGeom>
        </p:spPr>
      </p:pic>
      <p:pic>
        <p:nvPicPr>
          <p:cNvPr id="3" name="图片 3" descr="fc85f2a324e3c42c2067966f589847df"/>
          <p:cNvPicPr>
            <a:picLocks noChangeAspect="1"/>
          </p:cNvPicPr>
          <p:nvPr/>
        </p:nvPicPr>
        <p:blipFill>
          <a:blip r:embed="rId5"/>
          <a:srcRect t="13125" b="48643"/>
          <a:stretch>
            <a:fillRect/>
          </a:stretch>
        </p:blipFill>
        <p:spPr>
          <a:xfrm>
            <a:off x="1863725" y="5340350"/>
            <a:ext cx="9754870" cy="1293495"/>
          </a:xfrm>
          <a:prstGeom prst="rect">
            <a:avLst/>
          </a:prstGeom>
        </p:spPr>
      </p:pic>
      <p:pic>
        <p:nvPicPr>
          <p:cNvPr id="8" name="图片 7" descr="935240504b93d3b21badb4bcbf0ea7fb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80000">
            <a:off x="11300806" y="421801"/>
            <a:ext cx="1015500" cy="1048003"/>
          </a:xfrm>
          <a:prstGeom prst="rect">
            <a:avLst/>
          </a:prstGeom>
        </p:spPr>
      </p:pic>
      <p:pic>
        <p:nvPicPr>
          <p:cNvPr id="9" name="图片 8" descr="935240504b93d3b21badb4bcbf0ea7fb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30200" y="3255962"/>
            <a:ext cx="1541780" cy="1591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6" grpId="0" bldLvl="0" animBg="1"/>
      <p:bldP spid="18" grpId="0" bldLvl="0" animBg="1"/>
      <p:bldP spid="21" grpId="0" bldLvl="0" animBg="1"/>
      <p:bldP spid="22" grpId="0" bldLvl="0" animBg="1"/>
      <p:bldP spid="33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2207556" y="1713869"/>
            <a:ext cx="45352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 &lt; =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30680" y="3268601"/>
            <a:ext cx="9105152" cy="997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Rounded Rectangle 28"/>
          <p:cNvSpPr/>
          <p:nvPr/>
        </p:nvSpPr>
        <p:spPr>
          <a:xfrm>
            <a:off x="2226757" y="3413707"/>
            <a:ext cx="685800" cy="642135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9368040" y="3413706"/>
            <a:ext cx="597203" cy="674157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442266" y="3396482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905153" y="3429000"/>
            <a:ext cx="685800" cy="648674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pic>
        <p:nvPicPr>
          <p:cNvPr id="8" name="图片 7" descr="935240504b93d3b21badb4bcbf0ea7f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80000">
            <a:off x="10172065" y="666750"/>
            <a:ext cx="1468120" cy="1515110"/>
          </a:xfrm>
          <a:prstGeom prst="rect">
            <a:avLst/>
          </a:prstGeom>
        </p:spPr>
      </p:pic>
      <p:pic>
        <p:nvPicPr>
          <p:cNvPr id="9" name="图片 8" descr="935240504b93d3b21badb4bcbf0ea7f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" y="1624965"/>
            <a:ext cx="1541780" cy="1591310"/>
          </a:xfrm>
          <a:prstGeom prst="rect">
            <a:avLst/>
          </a:prstGeom>
        </p:spPr>
      </p:pic>
      <p:pic>
        <p:nvPicPr>
          <p:cNvPr id="12" name="图片 6" descr="觅元素58b0fbac4bf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08600" y="5942965"/>
            <a:ext cx="6883400" cy="1069340"/>
          </a:xfrm>
          <a:prstGeom prst="rect">
            <a:avLst/>
          </a:prstGeom>
        </p:spPr>
      </p:pic>
      <p:pic>
        <p:nvPicPr>
          <p:cNvPr id="13" name="图片 5" descr="觅元素58b0fbac4bf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130" y="6271895"/>
            <a:ext cx="5922010" cy="740410"/>
          </a:xfrm>
          <a:prstGeom prst="rect">
            <a:avLst/>
          </a:prstGeom>
        </p:spPr>
      </p:pic>
      <p:pic>
        <p:nvPicPr>
          <p:cNvPr id="14" name="图片 3" descr="fc85f2a324e3c42c2067966f589847df"/>
          <p:cNvPicPr>
            <a:picLocks noChangeAspect="1"/>
          </p:cNvPicPr>
          <p:nvPr/>
        </p:nvPicPr>
        <p:blipFill>
          <a:blip r:embed="rId6"/>
          <a:srcRect t="13125" b="48643"/>
          <a:stretch>
            <a:fillRect/>
          </a:stretch>
        </p:blipFill>
        <p:spPr>
          <a:xfrm>
            <a:off x="1737995" y="5344795"/>
            <a:ext cx="9754870" cy="12934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31" grpId="0" bldLvl="0" animBg="1"/>
      <p:bldP spid="32" grpId="0" bldLvl="0" animBg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214</Words>
  <Application>Microsoft Office PowerPoint</Application>
  <PresentationFormat>Widescreen</PresentationFormat>
  <Paragraphs>107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Arial</vt:lpstr>
      <vt:lpstr>UTM Avo</vt:lpstr>
      <vt:lpstr>Green Color</vt:lpstr>
      <vt:lpstr>Tuần 23 Bài 49: So sánh các số  trong phạm vi 100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Phan Thị Thanh Hoa</cp:lastModifiedBy>
  <cp:revision>77</cp:revision>
  <dcterms:created xsi:type="dcterms:W3CDTF">2021-11-01T08:16:00Z</dcterms:created>
  <dcterms:modified xsi:type="dcterms:W3CDTF">2023-02-03T06:57:24Z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48A53F0200F74852820001C32B9C11E7</vt:lpwstr>
  </property>
  <property fmtid="{D5CDD505-2E9C-101B-9397-08002B2CF9AE}" pid="3" name="KSOProductBuildVer">
    <vt:lpwstr>1033-11.2.0.10443</vt:lpwstr>
  </property>
</Properties>
</file>