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7"/>
  </p:notesMasterIdLst>
  <p:sldIdLst>
    <p:sldId id="583" r:id="rId2"/>
    <p:sldId id="389" r:id="rId3"/>
    <p:sldId id="390" r:id="rId4"/>
    <p:sldId id="391" r:id="rId5"/>
    <p:sldId id="393" r:id="rId6"/>
    <p:sldId id="392" r:id="rId7"/>
    <p:sldId id="412" r:id="rId8"/>
    <p:sldId id="394" r:id="rId9"/>
    <p:sldId id="396" r:id="rId10"/>
    <p:sldId id="398" r:id="rId11"/>
    <p:sldId id="399" r:id="rId12"/>
    <p:sldId id="400" r:id="rId13"/>
    <p:sldId id="409" r:id="rId14"/>
    <p:sldId id="410" r:id="rId15"/>
    <p:sldId id="270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UTM Avo" panose="02040603050506020204" pitchFamily="18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57" autoAdjust="0"/>
    <p:restoredTop sz="94660"/>
  </p:normalViewPr>
  <p:slideViewPr>
    <p:cSldViewPr snapToGrid="0">
      <p:cViewPr varScale="1">
        <p:scale>
          <a:sx n="56" d="100"/>
          <a:sy n="56" d="100"/>
        </p:scale>
        <p:origin x="56" y="2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459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2/3/2023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03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972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603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1866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20808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2/3/2023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49" r:id="rId6"/>
    <p:sldLayoutId id="2147483650" r:id="rId7"/>
    <p:sldLayoutId id="2147483651" r:id="rId8"/>
    <p:sldLayoutId id="2147483652" r:id="rId9"/>
    <p:sldLayoutId id="2147483655" r:id="rId10"/>
    <p:sldLayoutId id="2147483661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microsoft.com/office/2007/relationships/hdphoto" Target="../media/hdphoto5.wdp"/><Relationship Id="rId18" Type="http://schemas.openxmlformats.org/officeDocument/2006/relationships/image" Target="../media/image41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3.png"/><Relationship Id="rId7" Type="http://schemas.microsoft.com/office/2007/relationships/hdphoto" Target="../media/hdphoto2.wdp"/><Relationship Id="rId12" Type="http://schemas.openxmlformats.org/officeDocument/2006/relationships/image" Target="../media/image38.png"/><Relationship Id="rId17" Type="http://schemas.microsoft.com/office/2007/relationships/hdphoto" Target="../media/hdphoto7.wdp"/><Relationship Id="rId25" Type="http://schemas.openxmlformats.org/officeDocument/2006/relationships/image" Target="../media/image46.png"/><Relationship Id="rId2" Type="http://schemas.openxmlformats.org/officeDocument/2006/relationships/audio" Target="../media/media1.wav"/><Relationship Id="rId16" Type="http://schemas.openxmlformats.org/officeDocument/2006/relationships/image" Target="../media/image40.png"/><Relationship Id="rId20" Type="http://schemas.openxmlformats.org/officeDocument/2006/relationships/image" Target="../media/image42.png"/><Relationship Id="rId1" Type="http://schemas.microsoft.com/office/2007/relationships/media" Target="../media/media1.wav"/><Relationship Id="rId6" Type="http://schemas.openxmlformats.org/officeDocument/2006/relationships/image" Target="../media/image35.png"/><Relationship Id="rId11" Type="http://schemas.microsoft.com/office/2007/relationships/hdphoto" Target="../media/hdphoto4.wdp"/><Relationship Id="rId24" Type="http://schemas.openxmlformats.org/officeDocument/2006/relationships/image" Target="../media/image45.png"/><Relationship Id="rId5" Type="http://schemas.openxmlformats.org/officeDocument/2006/relationships/image" Target="../media/image34.png"/><Relationship Id="rId15" Type="http://schemas.microsoft.com/office/2007/relationships/hdphoto" Target="../media/hdphoto6.wdp"/><Relationship Id="rId23" Type="http://schemas.openxmlformats.org/officeDocument/2006/relationships/image" Target="../media/image44.png"/><Relationship Id="rId10" Type="http://schemas.openxmlformats.org/officeDocument/2006/relationships/image" Target="../media/image37.png"/><Relationship Id="rId19" Type="http://schemas.microsoft.com/office/2007/relationships/hdphoto" Target="../media/hdphoto8.wdp"/><Relationship Id="rId4" Type="http://schemas.openxmlformats.org/officeDocument/2006/relationships/image" Target="../media/image33.jpeg"/><Relationship Id="rId9" Type="http://schemas.microsoft.com/office/2007/relationships/hdphoto" Target="../media/hdphoto3.wdp"/><Relationship Id="rId14" Type="http://schemas.openxmlformats.org/officeDocument/2006/relationships/image" Target="../media/image39.png"/><Relationship Id="rId22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19" Type="http://schemas.openxmlformats.org/officeDocument/2006/relationships/image" Target="../media/image45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10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3.jpeg"/><Relationship Id="rId9" Type="http://schemas.microsoft.com/office/2007/relationships/hdphoto" Target="../media/hdphoto11.wdp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53.png"/><Relationship Id="rId18" Type="http://schemas.openxmlformats.org/officeDocument/2006/relationships/image" Target="../media/image56.png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42.png"/><Relationship Id="rId17" Type="http://schemas.openxmlformats.org/officeDocument/2006/relationships/image" Target="../media/image60.png"/><Relationship Id="rId2" Type="http://schemas.openxmlformats.org/officeDocument/2006/relationships/audio" Target="../media/media2.mp3"/><Relationship Id="rId16" Type="http://schemas.openxmlformats.org/officeDocument/2006/relationships/image" Target="../media/image59.png"/><Relationship Id="rId20" Type="http://schemas.openxmlformats.org/officeDocument/2006/relationships/image" Target="../media/image45.png"/><Relationship Id="rId1" Type="http://schemas.microsoft.com/office/2007/relationships/media" Target="../media/media2.mp3"/><Relationship Id="rId6" Type="http://schemas.openxmlformats.org/officeDocument/2006/relationships/image" Target="../media/image49.GIF"/><Relationship Id="rId11" Type="http://schemas.microsoft.com/office/2007/relationships/hdphoto" Target="../media/hdphoto10.wdp"/><Relationship Id="rId5" Type="http://schemas.openxmlformats.org/officeDocument/2006/relationships/image" Target="../media/image48.png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19" Type="http://schemas.openxmlformats.org/officeDocument/2006/relationships/image" Target="../media/image57.png"/><Relationship Id="rId4" Type="http://schemas.openxmlformats.org/officeDocument/2006/relationships/image" Target="../media/image33.jpeg"/><Relationship Id="rId9" Type="http://schemas.microsoft.com/office/2007/relationships/hdphoto" Target="../media/hdphoto11.wdp"/><Relationship Id="rId1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42.png"/><Relationship Id="rId18" Type="http://schemas.openxmlformats.org/officeDocument/2006/relationships/image" Target="../media/image57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49.GIF"/><Relationship Id="rId12" Type="http://schemas.openxmlformats.org/officeDocument/2006/relationships/image" Target="../media/image53.png"/><Relationship Id="rId17" Type="http://schemas.openxmlformats.org/officeDocument/2006/relationships/image" Target="../media/image56.png"/><Relationship Id="rId2" Type="http://schemas.openxmlformats.org/officeDocument/2006/relationships/audio" Target="../media/media2.mp3"/><Relationship Id="rId16" Type="http://schemas.openxmlformats.org/officeDocument/2006/relationships/image" Target="../media/image55.png"/><Relationship Id="rId20" Type="http://schemas.openxmlformats.org/officeDocument/2006/relationships/image" Target="../media/image46.png"/><Relationship Id="rId1" Type="http://schemas.microsoft.com/office/2007/relationships/media" Target="../media/media2.mp3"/><Relationship Id="rId6" Type="http://schemas.openxmlformats.org/officeDocument/2006/relationships/image" Target="../media/image48.png"/><Relationship Id="rId11" Type="http://schemas.microsoft.com/office/2007/relationships/hdphoto" Target="../media/hdphoto10.wdp"/><Relationship Id="rId5" Type="http://schemas.microsoft.com/office/2007/relationships/hdphoto" Target="../media/hdphoto9.wdp"/><Relationship Id="rId15" Type="http://schemas.openxmlformats.org/officeDocument/2006/relationships/image" Target="../media/image43.png"/><Relationship Id="rId10" Type="http://schemas.openxmlformats.org/officeDocument/2006/relationships/image" Target="../media/image52.png"/><Relationship Id="rId19" Type="http://schemas.openxmlformats.org/officeDocument/2006/relationships/image" Target="../media/image45.png"/><Relationship Id="rId4" Type="http://schemas.openxmlformats.org/officeDocument/2006/relationships/image" Target="../media/image47.jpeg"/><Relationship Id="rId9" Type="http://schemas.openxmlformats.org/officeDocument/2006/relationships/image" Target="../media/image51.png"/><Relationship Id="rId14" Type="http://schemas.openxmlformats.org/officeDocument/2006/relationships/image" Target="../media/image5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81769" y="1740757"/>
            <a:ext cx="11828462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23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48: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Luyện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tập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400" y="2722179"/>
            <a:ext cx="1243539" cy="26802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Bach tuyet\43ebd44d263606f876d42fd2f199ea61 (4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8837">
                        <a14:foregroundMark x1="40116" y1="26626" x2="70349" y2="59553"/>
                        <a14:foregroundMark x1="64535" y1="35366" x2="77035" y2="44715"/>
                        <a14:foregroundMark x1="45640" y1="16463" x2="28198" y2="36585"/>
                        <a14:foregroundMark x1="44186" y1="40244" x2="60174" y2="57724"/>
                        <a14:foregroundMark x1="67151" y1="58943" x2="86628" y2="573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8519">
            <a:off x="10592436" y="4662277"/>
            <a:ext cx="1880249" cy="2689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2480" x2="72849" y2="4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8075" y="4667664"/>
            <a:ext cx="1913197" cy="2551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ADMIN\Desktop\Bach tuyet\RjAwOTQ4MTUyNEI3QjJCRTc2RjA6ZDA1ZjJmYTY2MjBkNDYzY2ZlZDNiOTA1Y2YxYTk1NzA6Ojo6OjA=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50431" y1="17647" x2="56466" y2="31120"/>
                        <a14:foregroundMark x1="79526" y1="14611" x2="53879" y2="29412"/>
                        <a14:foregroundMark x1="77586" y1="15180" x2="59914" y2="22960"/>
                        <a14:foregroundMark x1="53017" y1="6641" x2="44397" y2="25427"/>
                        <a14:foregroundMark x1="57328" y1="8918" x2="88793" y2="17837"/>
                        <a14:foregroundMark x1="54526" y1="6072" x2="66810" y2="9488"/>
                        <a14:foregroundMark x1="76509" y1="31499" x2="69397" y2="43643"/>
                        <a14:foregroundMark x1="95690" y1="16698" x2="76940" y2="10247"/>
                        <a14:foregroundMark x1="77586" y1="33776" x2="74353" y2="4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93735">
            <a:off x="9011" y="4789835"/>
            <a:ext cx="2123621" cy="241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C:\Users\ADMIN\Desktop\Bach tuyet\43ebd44d263606f876d42fd2f199ea61 (2)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0" r="100000">
                        <a14:foregroundMark x1="44267" y1="18935" x2="28800" y2="43984"/>
                        <a14:foregroundMark x1="27200" y1="21696" x2="14667" y2="33728"/>
                        <a14:foregroundMark x1="36533" y1="32150" x2="35467" y2="44576"/>
                        <a14:foregroundMark x1="32533" y1="42801" x2="63733" y2="3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72978">
            <a:off x="7736843" y="4957293"/>
            <a:ext cx="1831975" cy="247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ADMIN\Desktop\Bach tuyet\43ebd44d263606f876d42fd2f199ea61 (3)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47640" y1="33252" x2="54382" y2="603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2524" y="5232399"/>
            <a:ext cx="2212453" cy="203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C:\Users\ADMIN\Desktop\Bach tuyet\43ebd44d263606f876d42fd2f199ea61 (5)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>
                        <a14:foregroundMark x1="50482" y1="26157" x2="67203" y2="63581"/>
                        <a14:foregroundMark x1="38907" y1="22133" x2="24116" y2="466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8799">
            <a:off x="1408601" y="4577567"/>
            <a:ext cx="1656967" cy="2647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C:\Users\ADMIN\Desktop\Bach tuyet\43ebd44d263606f876d42fd2f199ea61 (8)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53350" y1="9206" x2="64268" y2="52888"/>
                        <a14:foregroundMark x1="50372" y1="21841" x2="42432" y2="44585"/>
                        <a14:foregroundMark x1="38462" y1="36643" x2="57320" y2="45668"/>
                        <a14:foregroundMark x1="75682" y1="36282" x2="60298" y2="47834"/>
                        <a14:foregroundMark x1="71712" y1="29422" x2="76179" y2="37365"/>
                        <a14:foregroundMark x1="44417" y1="31949" x2="32506" y2="47112"/>
                        <a14:foregroundMark x1="35484" y1="33755" x2="44417" y2="42780"/>
                        <a14:foregroundMark x1="48387" y1="85740" x2="36476" y2="93321"/>
                        <a14:foregroundMark x1="46402" y1="14982" x2="37965" y2="30505"/>
                        <a14:foregroundMark x1="61787" y1="20397" x2="71216" y2="32310"/>
                        <a14:foregroundMark x1="50656" y1="20076" x2="55381" y2="26769"/>
                        <a14:foregroundMark x1="57743" y1="14532" x2="70341" y2="250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4363395"/>
            <a:ext cx="2111365" cy="2902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5200" y="-2947963"/>
            <a:ext cx="9770739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200" y="-2825161"/>
            <a:ext cx="6078553" cy="1030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883" y="-1955800"/>
            <a:ext cx="9187917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644461" y="584200"/>
            <a:ext cx="7515539" cy="1035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CHƠI TRỐN TÌM </a:t>
            </a:r>
          </a:p>
          <a:p>
            <a:pPr algn="ctr"/>
            <a:r>
              <a:rPr lang="en-US" sz="3065" dirty="0">
                <a:solidFill>
                  <a:schemeClr val="bg1"/>
                </a:solidFill>
                <a:latin typeface="UTM Avo" panose="02040603050506020204" pitchFamily="18" charset="0"/>
              </a:rPr>
              <a:t>CÙNG BẠCH TUYẾT VÀ 7 CHÚ LÙN</a:t>
            </a:r>
          </a:p>
        </p:txBody>
      </p:sp>
      <p:pic>
        <p:nvPicPr>
          <p:cNvPr id="15" name="Picture 11" descr="C:\Users\ADMIN\Desktop\Tai nguyen thiet ke tro choi\Angry birds epic birds\1505573783630 (2)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169" y="5901541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2903200" y="6006875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249555" y="23939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1427" y="2029218"/>
            <a:ext cx="4093163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115320" y="1998860"/>
            <a:ext cx="4071620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5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29619" y="2048387"/>
            <a:ext cx="4071620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5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54051" y="850857"/>
            <a:ext cx="74139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51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UTM Avo" panose="02040603050506020204" pitchFamily="18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UTM Avo" panose="02040603050506020204" pitchFamily="18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UTM Avo" panose="02040603050506020204" pitchFamily="18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>
                <a:latin typeface="UTM Avo" panose="02040603050506020204" pitchFamily="18" charset="0"/>
              </a:endParaRPr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>
              <a:latin typeface="UTM Avo" panose="02040603050506020204" pitchFamily="18" charset="0"/>
            </a:endParaRPr>
          </a:p>
        </p:txBody>
      </p:sp>
      <p:sp>
        <p:nvSpPr>
          <p:cNvPr id="55" name="Explosion 2 54"/>
          <p:cNvSpPr/>
          <p:nvPr/>
        </p:nvSpPr>
        <p:spPr>
          <a:xfrm>
            <a:off x="1139085" y="3129838"/>
            <a:ext cx="4245715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  <a:latin typeface="UTM Avo" panose="02040603050506020204" pitchFamily="18" charset="0"/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5860" y="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</a:rPr>
              <a:t> 11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4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116954" y="2166344"/>
            <a:ext cx="3950126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 chục 0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100987" y="2123147"/>
            <a:ext cx="401579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1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1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250693" y="2161903"/>
            <a:ext cx="4075219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269855" y="39878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54774f4bc8287c7337fadd5fbb419da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3835675" y="4063363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10368615" y="4415267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8504048" y="4385148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\Desktop\Bach tuyet\43ebd44d263606f876d42fd2f199ea61 (7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6022" y1="33071" x2="71505" y2="401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3591" flipH="1">
            <a:off x="5873241" y="3818719"/>
            <a:ext cx="1789713" cy="241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-657028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9375" y="-1222615"/>
            <a:ext cx="7213600" cy="8309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-6248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-657029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2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Box 45"/>
          <p:cNvSpPr txBox="1"/>
          <p:nvPr/>
        </p:nvSpPr>
        <p:spPr>
          <a:xfrm>
            <a:off x="3474388" y="860861"/>
            <a:ext cx="5892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Số</a:t>
            </a:r>
            <a:r>
              <a:rPr lang="en-US" altLang="en-US" sz="4000" b="1" dirty="0">
                <a:solidFill>
                  <a:schemeClr val="bg1"/>
                </a:solidFill>
                <a:latin typeface="UTM Avo" panose="02040603050506020204" pitchFamily="18" charset="0"/>
              </a:rPr>
              <a:t> 32 </a:t>
            </a:r>
            <a:r>
              <a:rPr lang="en-US" altLang="en-US" sz="4000" b="1" dirty="0" err="1">
                <a:solidFill>
                  <a:schemeClr val="bg1"/>
                </a:solidFill>
                <a:latin typeface="UTM Avo" panose="02040603050506020204" pitchFamily="18" charset="0"/>
              </a:rPr>
              <a:t>gồm</a:t>
            </a:r>
            <a:endParaRPr lang="vi-VN" altLang="en-US" sz="4000" b="1" dirty="0">
              <a:solidFill>
                <a:schemeClr val="bg1"/>
              </a:solidFill>
            </a:endParaRPr>
          </a:p>
        </p:txBody>
      </p:sp>
      <p:pic>
        <p:nvPicPr>
          <p:cNvPr id="47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0067" y="550173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Explosion 1 47"/>
          <p:cNvSpPr/>
          <p:nvPr/>
        </p:nvSpPr>
        <p:spPr>
          <a:xfrm>
            <a:off x="5250697" y="4439013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74542" y="2221601"/>
            <a:ext cx="4249390" cy="127825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A.</a:t>
            </a:r>
            <a:r>
              <a:rPr lang="en-US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2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chục  3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4421689" y="2166299"/>
            <a:ext cx="3975734" cy="133096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 err="1">
                <a:solidFill>
                  <a:srgbClr val="0000FF"/>
                </a:solidFill>
                <a:latin typeface="UTM Avo" panose="02040603050506020204" pitchFamily="18" charset="0"/>
              </a:rPr>
              <a:t>3 chục 2 đơn vị</a:t>
            </a:r>
            <a:endParaRPr lang="vi-VN" altLang="en-US" sz="3600" dirty="0" err="1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1" name="Rounded Rectangle 50"/>
          <p:cNvSpPr/>
          <p:nvPr/>
        </p:nvSpPr>
        <p:spPr>
          <a:xfrm>
            <a:off x="8443636" y="2158361"/>
            <a:ext cx="3975735" cy="134683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C.</a:t>
            </a:r>
            <a:r>
              <a:rPr lang="en-US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3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1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53" name="Picture 4" descr="C:\Users\ADMIN\Desktop\Bach tuyet\Blanca_Nieves.8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227371" y="3455232"/>
            <a:ext cx="2287981" cy="396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1" descr="C:\Users\ADMIN\Desktop\Tai nguyen thiet ke tro choi\Bảng gỗ\Picture1 (2).png">
            <a:hlinkClick r:id="" action="ppaction://hlinkshowjump?jump=previousslide"/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1600" y="506323"/>
            <a:ext cx="1422400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1527843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Rounded Rectangle 2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3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93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1988113" y="945133"/>
            <a:ext cx="120325" cy="101771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1989908" y="1681532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385955" y="1335825"/>
            <a:ext cx="120325" cy="101771"/>
            <a:chOff x="2455863" y="2411803"/>
            <a:chExt cx="566738" cy="566738"/>
          </a:xfrm>
        </p:grpSpPr>
        <p:sp>
          <p:nvSpPr>
            <p:cNvPr id="5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1626309" y="1369076"/>
            <a:ext cx="120325" cy="101771"/>
            <a:chOff x="2455863" y="2411803"/>
            <a:chExt cx="566738" cy="566738"/>
          </a:xfrm>
        </p:grpSpPr>
        <p:sp>
          <p:nvSpPr>
            <p:cNvPr id="6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6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68" name="Oval 107"/>
          <p:cNvSpPr>
            <a:spLocks noChangeArrowheads="1"/>
          </p:cNvSpPr>
          <p:nvPr/>
        </p:nvSpPr>
        <p:spPr bwMode="auto">
          <a:xfrm>
            <a:off x="2003096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69" name="Explosion 2 68"/>
          <p:cNvSpPr/>
          <p:nvPr/>
        </p:nvSpPr>
        <p:spPr>
          <a:xfrm>
            <a:off x="1640235" y="345485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70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0170795" y="496570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5595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21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46" grpId="0"/>
      <p:bldP spid="48" grpId="0" bldLvl="0" animBg="1"/>
      <p:bldP spid="48" grpId="1" bldLvl="0" animBg="1"/>
      <p:bldP spid="48" grpId="2" bldLvl="0" animBg="1"/>
      <p:bldP spid="49" grpId="0" bldLvl="0" animBg="1"/>
      <p:bldP spid="50" grpId="0" bldLvl="0" animBg="1"/>
      <p:bldP spid="50" grpId="1" animBg="1"/>
      <p:bldP spid="51" grpId="0" bldLvl="0" animBg="1"/>
      <p:bldP spid="69" grpId="0" bldLvl="0" animBg="1"/>
      <p:bldP spid="69" grpId="1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Bach tuyet\ a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1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Bach tuyet\Bambi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5339" flipH="1">
            <a:off x="7779459" y="3997351"/>
            <a:ext cx="1320800" cy="220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Bach tuyet\esquilo001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71667" flipH="1">
            <a:off x="5085415" y="4860489"/>
            <a:ext cx="1320800" cy="1445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Bach tuyet\767e08fbae2de8679fbba6d8cecba19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52524" flipH="1">
            <a:off x="2470377" y="4994981"/>
            <a:ext cx="1092200" cy="152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Bach tuyet\Doc2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2646">
            <a:off x="10020324" y="4028628"/>
            <a:ext cx="1543159" cy="2286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77" y="-2738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\Desktop\Bach tuyet\arbre-majestueux-42629281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backgroundMark x1="47875" y1="35969" x2="47875" y2="37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-680244"/>
            <a:ext cx="7010400" cy="78684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665" y="-929641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ADMIN\Desktop\Bach tuyet\511929473-photo-clip-tree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3580" y="-536547"/>
            <a:ext cx="7213600" cy="7609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C:\Users\ADMIN\Desktop\Bach tuyet\Snow_white_transparent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359" y="3430813"/>
            <a:ext cx="1825347" cy="3934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:\Users\ADMIN\Desktop\Tai nguyen thiet ke tro choi\Bảng gỗ\wooden-blank-sign-clipart-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1955800"/>
            <a:ext cx="7921939" cy="407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-1512" y="2142372"/>
            <a:ext cx="4168624" cy="149860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A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 5 chục 2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4284918" y="2111375"/>
            <a:ext cx="3937424" cy="1527175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B</a:t>
            </a:r>
            <a:r>
              <a:rPr 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.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  <a:sym typeface="+mn-ea"/>
              </a:rPr>
              <a:t> chục 3 đơn vị</a:t>
            </a:r>
            <a:endParaRPr 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8287582" y="2148205"/>
            <a:ext cx="4090937" cy="1490980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alt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C</a:t>
            </a:r>
            <a:r>
              <a:rPr lang="en-US" sz="3600" dirty="0">
                <a:solidFill>
                  <a:srgbClr val="0000FF"/>
                </a:solidFill>
                <a:latin typeface="UTM Avo" panose="02040603050506020204" pitchFamily="18" charset="0"/>
              </a:rPr>
              <a:t>. </a:t>
            </a:r>
            <a:r>
              <a:rPr lang="vi-VN" altLang="en-US" sz="3200" dirty="0">
                <a:solidFill>
                  <a:srgbClr val="0000FF"/>
                </a:solidFill>
                <a:latin typeface="UTM Avo" panose="02040603050506020204" pitchFamily="18" charset="0"/>
              </a:rPr>
              <a:t>6 chục 6 đơn vị</a:t>
            </a:r>
            <a:endParaRPr lang="vi-VN" altLang="en-US" sz="360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90799" y="768015"/>
            <a:ext cx="7413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Số</a:t>
            </a:r>
            <a:r>
              <a:rPr lang="en-US" altLang="en-US" sz="4400" b="1" dirty="0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 66 </a:t>
            </a:r>
            <a:r>
              <a:rPr lang="en-US" altLang="en-US" sz="4400" b="1" dirty="0" err="1">
                <a:solidFill>
                  <a:schemeClr val="bg1"/>
                </a:solidFill>
                <a:latin typeface="UTM Avo" panose="02040603050506020204" pitchFamily="18" charset="0"/>
                <a:ea typeface="Yu Gothic" panose="020B0400000000000000" pitchFamily="34" charset="-128"/>
              </a:rPr>
              <a:t>gồm</a:t>
            </a:r>
            <a:endParaRPr lang="vi-VN" altLang="en-US" sz="4400" b="1" dirty="0">
              <a:solidFill>
                <a:schemeClr val="bg1"/>
              </a:solidFill>
              <a:ea typeface="Yu Gothic" panose="020B0400000000000000" pitchFamily="34" charset="-128"/>
            </a:endParaRPr>
          </a:p>
        </p:txBody>
      </p:sp>
      <p:sp>
        <p:nvSpPr>
          <p:cNvPr id="6" name="Explosion 1 5"/>
          <p:cNvSpPr/>
          <p:nvPr/>
        </p:nvSpPr>
        <p:spPr>
          <a:xfrm>
            <a:off x="5080000" y="4356705"/>
            <a:ext cx="4017104" cy="2729895"/>
          </a:xfrm>
          <a:prstGeom prst="irregularSeal1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 RỒI</a:t>
            </a:r>
          </a:p>
        </p:txBody>
      </p:sp>
      <p:pic>
        <p:nvPicPr>
          <p:cNvPr id="1035" name="Picture 11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2119" y="76200"/>
            <a:ext cx="1617133" cy="68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24" name="Rounded Rectangle 23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5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Rounded Rectangle 2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5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5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9" name="Picture 3" descr="C:\Users\ADMIN\Desktop\Picture2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09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/>
          <p:nvPr/>
        </p:nvGrpSpPr>
        <p:grpSpPr>
          <a:xfrm>
            <a:off x="1244329" y="945133"/>
            <a:ext cx="120325" cy="101771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4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0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6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2525" y="1369076"/>
            <a:ext cx="120325" cy="101771"/>
            <a:chOff x="2455863" y="2411803"/>
            <a:chExt cx="566738" cy="566738"/>
          </a:xfrm>
        </p:grpSpPr>
        <p:sp>
          <p:nvSpPr>
            <p:cNvPr id="4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2" name="Freeform 35"/>
            <p:cNvSpPr/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  <p:sp>
          <p:nvSpPr>
            <p:cNvPr id="5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/>
            <a:lstStyle/>
            <a:p>
              <a:endParaRPr lang="en-GB" sz="2400"/>
            </a:p>
          </p:txBody>
        </p:sp>
      </p:grpSp>
      <p:sp>
        <p:nvSpPr>
          <p:cNvPr id="54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121920" tIns="60960" rIns="121920" bIns="60960" numCol="1" anchor="t" anchorCtr="0" compatLnSpc="1"/>
          <a:lstStyle/>
          <a:p>
            <a:endParaRPr lang="en-GB" sz="2400"/>
          </a:p>
        </p:txBody>
      </p:sp>
      <p:sp>
        <p:nvSpPr>
          <p:cNvPr id="55" name="Explosion 2 54"/>
          <p:cNvSpPr/>
          <p:nvPr/>
        </p:nvSpPr>
        <p:spPr>
          <a:xfrm>
            <a:off x="1586895" y="315894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2" name="Tieng vo tay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903200" y="5669037"/>
            <a:ext cx="812800" cy="812800"/>
          </a:xfrm>
          <a:prstGeom prst="rect">
            <a:avLst/>
          </a:prstGeom>
        </p:spPr>
      </p:pic>
      <p:pic>
        <p:nvPicPr>
          <p:cNvPr id="3" name="Picture 2" descr="powerpoint-07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055860" y="22225"/>
            <a:ext cx="1833245" cy="7950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5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55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6" presetClass="emph" presetSubtype="0" repeatCount="3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1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5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bldLvl="0" animBg="1"/>
      <p:bldP spid="25" grpId="0" bldLvl="0" animBg="1"/>
      <p:bldP spid="27" grpId="0" bldLvl="0" animBg="1"/>
      <p:bldP spid="27" grpId="1" bldLvl="0" animBg="1"/>
      <p:bldP spid="5" grpId="0"/>
      <p:bldP spid="6" grpId="0" bldLvl="0" animBg="1"/>
      <p:bldP spid="6" grpId="1" bldLvl="0" animBg="1"/>
      <p:bldP spid="6" grpId="2" bldLvl="0" animBg="1"/>
      <p:bldP spid="55" grpId="0" bldLvl="0" animBg="1"/>
      <p:bldP spid="55" grpId="1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05002" y="789265"/>
            <a:ext cx="7992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altLang="en-US" sz="40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Điền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vào</a:t>
            </a:r>
            <a:r>
              <a:rPr 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ô </a:t>
            </a:r>
            <a:r>
              <a:rPr 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trống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377" y="2046605"/>
            <a:ext cx="5257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93801" y="4643120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41</a:t>
            </a:r>
          </a:p>
        </p:txBody>
      </p:sp>
      <p:sp>
        <p:nvSpPr>
          <p:cNvPr id="8" name="Rectangle 7"/>
          <p:cNvSpPr/>
          <p:nvPr/>
        </p:nvSpPr>
        <p:spPr>
          <a:xfrm>
            <a:off x="2753609" y="3401695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0" name="Rectangle 9"/>
          <p:cNvSpPr/>
          <p:nvPr/>
        </p:nvSpPr>
        <p:spPr>
          <a:xfrm>
            <a:off x="4160601" y="3398520"/>
            <a:ext cx="1385078" cy="83820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5405" y="2313214"/>
            <a:ext cx="5697537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7391400" y="4713514"/>
            <a:ext cx="787399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64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156013" y="3569770"/>
            <a:ext cx="131116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1001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a)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24602" y="161261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UTM Avo" panose="02040603050506020204" pitchFamily="18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67175" y="3564699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latin typeface="UTM Avo" panose="02040603050506020204" pitchFamily="18" charset="0"/>
                <a:cs typeface="Arial" panose="020B0604020202020204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0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530"/>
            <a:ext cx="12192000" cy="642747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9224" y="2131742"/>
            <a:ext cx="5588315" cy="3488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87" y="2131742"/>
            <a:ext cx="5138312" cy="3354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1111102" y="4646420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50</a:t>
            </a:r>
          </a:p>
        </p:txBody>
      </p:sp>
      <p:sp>
        <p:nvSpPr>
          <p:cNvPr id="8" name="Rectangle 7"/>
          <p:cNvSpPr/>
          <p:nvPr/>
        </p:nvSpPr>
        <p:spPr>
          <a:xfrm>
            <a:off x="2667001" y="3401750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163288" y="4746781"/>
            <a:ext cx="856612" cy="762000"/>
          </a:xfrm>
          <a:prstGeom prst="rect">
            <a:avLst/>
          </a:prstGeom>
          <a:ln w="28575"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57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004631" y="3517265"/>
            <a:ext cx="1396008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09655" y="1548177"/>
            <a:ext cx="6014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379224" y="1526445"/>
            <a:ext cx="6158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0400639" y="3517264"/>
            <a:ext cx="1328585" cy="781250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089400" y="3403601"/>
            <a:ext cx="1402973" cy="789258"/>
          </a:xfrm>
          <a:prstGeom prst="rect">
            <a:avLst/>
          </a:prstGeom>
          <a:ln w="28575">
            <a:solidFill>
              <a:srgbClr val="00B0F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800" b="1" dirty="0">
                <a:solidFill>
                  <a:srgbClr val="0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8" grpId="0" bldLvl="0" animBg="1"/>
      <p:bldP spid="12" grpId="0" bldLvl="0" animBg="1"/>
      <p:bldP spid="13" grpId="0" bldLvl="0" animBg="1"/>
      <p:bldP spid="9" grpId="0"/>
      <p:bldP spid="17" grpId="0"/>
      <p:bldP spid="18" grpId="0" bldLvl="0" animBg="1"/>
      <p:bldP spid="19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" r="6" b="20516"/>
          <a:stretch>
            <a:fillRect/>
          </a:stretch>
        </p:blipFill>
        <p:spPr>
          <a:xfrm>
            <a:off x="103084" y="10"/>
            <a:ext cx="12191980" cy="6857990"/>
          </a:xfrm>
          <a:prstGeom prst="rect">
            <a:avLst/>
          </a:prstGeom>
        </p:spPr>
      </p:pic>
      <p:sp>
        <p:nvSpPr>
          <p:cNvPr id="3" name="Rectangle: Rounded Corners 2"/>
          <p:cNvSpPr/>
          <p:nvPr/>
        </p:nvSpPr>
        <p:spPr>
          <a:xfrm>
            <a:off x="4876802" y="666052"/>
            <a:ext cx="6920667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906808" y="2514600"/>
            <a:ext cx="6844466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4994180" y="4348976"/>
            <a:ext cx="6876551" cy="1038226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7" name="Rectangle: Rounded Corners 2"/>
          <p:cNvSpPr/>
          <p:nvPr/>
        </p:nvSpPr>
        <p:spPr>
          <a:xfrm>
            <a:off x="4876801" y="645732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ectangle: Rounded Corners 2"/>
          <p:cNvSpPr/>
          <p:nvPr/>
        </p:nvSpPr>
        <p:spPr>
          <a:xfrm>
            <a:off x="4824879" y="2507615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6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2"/>
          <p:cNvSpPr/>
          <p:nvPr/>
        </p:nvSpPr>
        <p:spPr>
          <a:xfrm>
            <a:off x="4972121" y="4348976"/>
            <a:ext cx="6920667" cy="1038226"/>
          </a:xfrm>
          <a:prstGeom prst="roundRect">
            <a:avLst/>
          </a:prstGeom>
          <a:solidFill>
            <a:srgbClr val="EA0075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SG" sz="3200" b="1" dirty="0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3200" b="1" dirty="0" err="1">
                <a:solidFill>
                  <a:srgbClr val="FFFFFF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SG" sz="3200" dirty="0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157482" y="645120"/>
            <a:ext cx="43241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Trả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lời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câu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dirty="0" err="1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hỏi</a:t>
            </a:r>
            <a:r>
              <a:rPr lang="en-US" altLang="en-US" sz="4000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vi-VN" altLang="en-US" sz="4000" dirty="0" err="1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3" grpId="1" bldLvl="0" animBg="1"/>
      <p:bldP spid="10" grpId="0" bldLvl="0" animBg="1"/>
      <p:bldP spid="10" grpId="1" bldLvl="0" animBg="1"/>
      <p:bldP spid="11" grpId="0" bldLvl="0" animBg="1"/>
      <p:bldP spid="11" grpId="1" bldLvl="0" animBg="1"/>
      <p:bldP spid="7" grpId="0" bldLvl="0" animBg="1"/>
      <p:bldP spid="8" grpId="0" bldLvl="0" animBg="1"/>
      <p:bldP spid="9" grpId="1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31800"/>
            <a:ext cx="12192000" cy="6426200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5340" y="1889253"/>
            <a:ext cx="11176085" cy="369962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47899" y="4705103"/>
            <a:ext cx="711201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5</a:t>
            </a:r>
          </a:p>
        </p:txBody>
      </p:sp>
      <p:sp>
        <p:nvSpPr>
          <p:cNvPr id="9" name="Rectangle 8"/>
          <p:cNvSpPr/>
          <p:nvPr/>
        </p:nvSpPr>
        <p:spPr>
          <a:xfrm>
            <a:off x="5744237" y="4705103"/>
            <a:ext cx="855925" cy="590797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81129" y="3389564"/>
            <a:ext cx="1010301" cy="614044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46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9247282" y="4085074"/>
            <a:ext cx="877993" cy="511109"/>
          </a:xfrm>
          <a:prstGeom prst="rect">
            <a:avLst/>
          </a:prstGeom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UTM Avo" panose="02040603050506020204" pitchFamily="18" charset="0"/>
              </a:rPr>
              <a:t>88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2F62BD-AF9B-4CD7-89AA-0B06F0ACC7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874" y="884112"/>
            <a:ext cx="1893825" cy="923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ldLvl="0" animBg="1"/>
      <p:bldP spid="9" grpId="0" bldLvl="0" animBg="1"/>
      <p:bldP spid="10" grpId="0" bldLvl="0" animBg="1"/>
      <p:bldP spid="11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4188" y="525415"/>
            <a:ext cx="86906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Trò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chơi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vi-VN" alt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Tìm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thích</a:t>
            </a:r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hợp</a:t>
            </a:r>
            <a:r>
              <a:rPr lang="vi-VN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268" y="1233301"/>
            <a:ext cx="11825464" cy="5248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8495" y="3872865"/>
            <a:ext cx="2643505" cy="317119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2315845" y="1448435"/>
            <a:ext cx="2816860" cy="1878330"/>
            <a:chOff x="3647" y="2254"/>
            <a:chExt cx="4436" cy="2958"/>
          </a:xfrm>
        </p:grpSpPr>
        <p:grpSp>
          <p:nvGrpSpPr>
            <p:cNvPr id="18" name="组合 17"/>
            <p:cNvGrpSpPr/>
            <p:nvPr/>
          </p:nvGrpSpPr>
          <p:grpSpPr>
            <a:xfrm>
              <a:off x="3647" y="2254"/>
              <a:ext cx="4437" cy="2958"/>
              <a:chOff x="2316000" y="1431475"/>
              <a:chExt cx="7560000" cy="4680000"/>
            </a:xfrm>
          </p:grpSpPr>
          <p:sp>
            <p:nvSpPr>
              <p:cNvPr id="17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3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" name="Text Box 2"/>
            <p:cNvSpPr txBox="1"/>
            <p:nvPr/>
          </p:nvSpPr>
          <p:spPr>
            <a:xfrm>
              <a:off x="5035" y="3111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15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867775" y="1919605"/>
            <a:ext cx="2817495" cy="1878330"/>
            <a:chOff x="3630" y="2237"/>
            <a:chExt cx="4437" cy="2958"/>
          </a:xfrm>
        </p:grpSpPr>
        <p:grpSp>
          <p:nvGrpSpPr>
            <p:cNvPr id="12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1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19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0" name="Text Box 19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82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5066030" y="3109595"/>
            <a:ext cx="2817495" cy="1878330"/>
            <a:chOff x="3630" y="2237"/>
            <a:chExt cx="4437" cy="2958"/>
          </a:xfrm>
        </p:grpSpPr>
        <p:grpSp>
          <p:nvGrpSpPr>
            <p:cNvPr id="23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24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5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26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27" name="Text Box 26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43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668010" y="671195"/>
            <a:ext cx="2817495" cy="1878330"/>
            <a:chOff x="3630" y="2237"/>
            <a:chExt cx="4437" cy="2958"/>
          </a:xfrm>
        </p:grpSpPr>
        <p:grpSp>
          <p:nvGrpSpPr>
            <p:cNvPr id="29" name="组合 17"/>
            <p:cNvGrpSpPr/>
            <p:nvPr/>
          </p:nvGrpSpPr>
          <p:grpSpPr>
            <a:xfrm>
              <a:off x="3630" y="2237"/>
              <a:ext cx="4437" cy="2958"/>
              <a:chOff x="2316000" y="1431475"/>
              <a:chExt cx="7560000" cy="4680000"/>
            </a:xfrm>
          </p:grpSpPr>
          <p:sp>
            <p:nvSpPr>
              <p:cNvPr id="30" name="云形 16"/>
              <p:cNvSpPr/>
              <p:nvPr/>
            </p:nvSpPr>
            <p:spPr>
              <a:xfrm>
                <a:off x="2316000" y="1431475"/>
                <a:ext cx="7560000" cy="4680000"/>
              </a:xfrm>
              <a:prstGeom prst="cloud">
                <a:avLst/>
              </a:prstGeom>
              <a:noFill/>
              <a:ln w="762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1" name="云形 12"/>
              <p:cNvSpPr/>
              <p:nvPr/>
            </p:nvSpPr>
            <p:spPr>
              <a:xfrm>
                <a:off x="2496000" y="1611475"/>
                <a:ext cx="7200000" cy="4320000"/>
              </a:xfrm>
              <a:prstGeom prst="cloud">
                <a:avLst/>
              </a:prstGeom>
              <a:solidFill>
                <a:srgbClr val="D2EBF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  <p:sp>
            <p:nvSpPr>
              <p:cNvPr id="32" name="云形 15"/>
              <p:cNvSpPr/>
              <p:nvPr/>
            </p:nvSpPr>
            <p:spPr>
              <a:xfrm>
                <a:off x="2676000" y="1791475"/>
                <a:ext cx="6840000" cy="3960000"/>
              </a:xfrm>
              <a:prstGeom prst="cloud">
                <a:avLst/>
              </a:prstGeom>
              <a:noFill/>
              <a:ln w="28575">
                <a:solidFill>
                  <a:schemeClr val="bg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UTM Avo" panose="02040603050506020204" pitchFamily="18" charset="0"/>
                </a:endParaRPr>
              </a:p>
            </p:txBody>
          </p:sp>
        </p:grpSp>
        <p:sp>
          <p:nvSpPr>
            <p:cNvPr id="33" name="Text Box 32"/>
            <p:cNvSpPr txBox="1"/>
            <p:nvPr/>
          </p:nvSpPr>
          <p:spPr>
            <a:xfrm>
              <a:off x="5018" y="3094"/>
              <a:ext cx="2054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33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45" name="图片 4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7886" b="63203"/>
          <a:stretch>
            <a:fillRect/>
          </a:stretch>
        </p:blipFill>
        <p:spPr>
          <a:xfrm>
            <a:off x="0" y="418584"/>
            <a:ext cx="2538413" cy="2403889"/>
          </a:xfrm>
          <a:prstGeom prst="rect">
            <a:avLst/>
          </a:prstGeom>
        </p:spPr>
      </p:pic>
      <p:pic>
        <p:nvPicPr>
          <p:cNvPr id="35" name="图片 3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689" b="63203"/>
          <a:stretch>
            <a:fillRect/>
          </a:stretch>
        </p:blipFill>
        <p:spPr>
          <a:xfrm>
            <a:off x="9660068" y="435258"/>
            <a:ext cx="2538413" cy="2799363"/>
          </a:xfrm>
          <a:prstGeom prst="rect">
            <a:avLst/>
          </a:prstGeom>
        </p:spPr>
      </p:pic>
      <p:pic>
        <p:nvPicPr>
          <p:cNvPr id="36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52" y="4725501"/>
            <a:ext cx="3870640" cy="2060278"/>
          </a:xfrm>
          <a:prstGeom prst="rect">
            <a:avLst/>
          </a:prstGeom>
        </p:spPr>
      </p:pic>
      <p:pic>
        <p:nvPicPr>
          <p:cNvPr id="37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129" y="5408748"/>
            <a:ext cx="2733534" cy="1449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362" y="480008"/>
            <a:ext cx="10521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5.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loại</a:t>
            </a:r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6775" y="1186815"/>
            <a:ext cx="8098450" cy="5671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Picture 99"/>
          <p:cNvPicPr/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813" t="17500" r="12469" b="16453"/>
          <a:stretch>
            <a:fillRect/>
          </a:stretch>
        </p:blipFill>
        <p:spPr>
          <a:xfrm>
            <a:off x="1638935" y="1508125"/>
            <a:ext cx="3514090" cy="260731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8" name="Group 7"/>
          <p:cNvGrpSpPr/>
          <p:nvPr/>
        </p:nvGrpSpPr>
        <p:grpSpPr>
          <a:xfrm>
            <a:off x="4853305" y="1932940"/>
            <a:ext cx="2271395" cy="2255520"/>
            <a:chOff x="5815" y="1822"/>
            <a:chExt cx="3917" cy="4182"/>
          </a:xfrm>
        </p:grpSpPr>
        <p:pic>
          <p:nvPicPr>
            <p:cNvPr id="7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815" y="1822"/>
              <a:ext cx="3752" cy="4182"/>
            </a:xfrm>
            <a:prstGeom prst="rect">
              <a:avLst/>
            </a:prstGeom>
          </p:spPr>
        </p:pic>
        <p:sp>
          <p:nvSpPr>
            <p:cNvPr id="2" name="Text Box 1"/>
            <p:cNvSpPr txBox="1"/>
            <p:nvPr/>
          </p:nvSpPr>
          <p:spPr>
            <a:xfrm>
              <a:off x="6184" y="3045"/>
              <a:ext cx="3548" cy="17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0000"/>
                  </a:solidFill>
                  <a:latin typeface="UTM Avo" panose="02040603050506020204" pitchFamily="18" charset="0"/>
                </a:rPr>
                <a:t>32</a:t>
              </a:r>
              <a:endParaRPr lang="vi-VN" altLang="en-US" sz="5400" b="1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01" name="Picture 100"/>
          <p:cNvPicPr/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661" t="4601" r="11661" b="7859"/>
          <a:stretch>
            <a:fillRect/>
          </a:stretch>
        </p:blipFill>
        <p:spPr>
          <a:xfrm>
            <a:off x="7468870" y="522605"/>
            <a:ext cx="3048000" cy="225552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0" name="Group 9"/>
          <p:cNvGrpSpPr/>
          <p:nvPr/>
        </p:nvGrpSpPr>
        <p:grpSpPr>
          <a:xfrm>
            <a:off x="9723120" y="2516505"/>
            <a:ext cx="2252980" cy="1824990"/>
            <a:chOff x="14914" y="3670"/>
            <a:chExt cx="3548" cy="2874"/>
          </a:xfrm>
        </p:grpSpPr>
        <p:pic>
          <p:nvPicPr>
            <p:cNvPr id="9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914" y="3670"/>
              <a:ext cx="3313" cy="2874"/>
            </a:xfrm>
            <a:prstGeom prst="rect">
              <a:avLst/>
            </a:prstGeom>
          </p:spPr>
        </p:pic>
        <p:sp>
          <p:nvSpPr>
            <p:cNvPr id="3" name="Text Box 2"/>
            <p:cNvSpPr txBox="1"/>
            <p:nvPr/>
          </p:nvSpPr>
          <p:spPr>
            <a:xfrm>
              <a:off x="14914" y="4381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B050"/>
                  </a:solidFill>
                  <a:latin typeface="UTM Avo" panose="02040603050506020204" pitchFamily="18" charset="0"/>
                </a:rPr>
                <a:t>54</a:t>
              </a:r>
              <a:endParaRPr lang="vi-VN" altLang="en-US" sz="5400" b="1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02" name="Picture 101"/>
          <p:cNvPicPr/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6974" r="5364" b="2570"/>
          <a:stretch>
            <a:fillRect/>
          </a:stretch>
        </p:blipFill>
        <p:spPr>
          <a:xfrm>
            <a:off x="139065" y="4563745"/>
            <a:ext cx="2475230" cy="20567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4" name="Group 13"/>
          <p:cNvGrpSpPr/>
          <p:nvPr/>
        </p:nvGrpSpPr>
        <p:grpSpPr>
          <a:xfrm>
            <a:off x="8718550" y="5251450"/>
            <a:ext cx="2296160" cy="1622425"/>
            <a:chOff x="13951" y="8097"/>
            <a:chExt cx="3616" cy="2555"/>
          </a:xfrm>
        </p:grpSpPr>
        <p:pic>
          <p:nvPicPr>
            <p:cNvPr id="13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951" y="8097"/>
              <a:ext cx="3357" cy="2555"/>
            </a:xfrm>
            <a:prstGeom prst="rect">
              <a:avLst/>
            </a:prstGeom>
          </p:spPr>
        </p:pic>
        <p:sp>
          <p:nvSpPr>
            <p:cNvPr id="4" name="Text Box 3"/>
            <p:cNvSpPr txBox="1"/>
            <p:nvPr/>
          </p:nvSpPr>
          <p:spPr>
            <a:xfrm>
              <a:off x="14019" y="864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FFC000"/>
                  </a:solidFill>
                  <a:latin typeface="UTM Avo" panose="02040603050506020204" pitchFamily="18" charset="0"/>
                </a:rPr>
                <a:t>70</a:t>
              </a:r>
              <a:endParaRPr lang="vi-VN" altLang="en-US" sz="5400" b="1" dirty="0">
                <a:solidFill>
                  <a:srgbClr val="FFC000"/>
                </a:solidFill>
              </a:endParaRPr>
            </a:p>
          </p:txBody>
        </p:sp>
      </p:grpSp>
      <p:pic>
        <p:nvPicPr>
          <p:cNvPr id="104" name="Picture 103"/>
          <p:cNvPicPr/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11472" t="4713" r="10685" b="5972"/>
          <a:stretch>
            <a:fillRect/>
          </a:stretch>
        </p:blipFill>
        <p:spPr>
          <a:xfrm>
            <a:off x="6697345" y="3996690"/>
            <a:ext cx="2039620" cy="2513965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Group 11"/>
          <p:cNvGrpSpPr/>
          <p:nvPr/>
        </p:nvGrpSpPr>
        <p:grpSpPr>
          <a:xfrm>
            <a:off x="2686685" y="4735195"/>
            <a:ext cx="2308860" cy="2117090"/>
            <a:chOff x="4231" y="7457"/>
            <a:chExt cx="3636" cy="3334"/>
          </a:xfrm>
        </p:grpSpPr>
        <p:pic>
          <p:nvPicPr>
            <p:cNvPr id="11" name="图片 2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231" y="7457"/>
              <a:ext cx="3411" cy="3334"/>
            </a:xfrm>
            <a:prstGeom prst="rect">
              <a:avLst/>
            </a:prstGeom>
          </p:spPr>
        </p:pic>
        <p:sp>
          <p:nvSpPr>
            <p:cNvPr id="5" name="Text Box 4"/>
            <p:cNvSpPr txBox="1"/>
            <p:nvPr/>
          </p:nvSpPr>
          <p:spPr>
            <a:xfrm>
              <a:off x="4319" y="8398"/>
              <a:ext cx="3548" cy="14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5400" b="1" dirty="0">
                  <a:solidFill>
                    <a:srgbClr val="0070C0"/>
                  </a:solidFill>
                  <a:latin typeface="UTM Avo" panose="02040603050506020204" pitchFamily="18" charset="0"/>
                </a:rPr>
                <a:t>50</a:t>
              </a:r>
              <a:endParaRPr lang="vi-VN" altLang="en-US" sz="5400" b="1" dirty="0">
                <a:solidFill>
                  <a:srgbClr val="0070C0"/>
                </a:solidFill>
              </a:endParaRPr>
            </a:p>
          </p:txBody>
        </p:sp>
      </p:grpSp>
      <p:pic>
        <p:nvPicPr>
          <p:cNvPr id="32" name="图片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170" y="245745"/>
            <a:ext cx="2275205" cy="19888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270</Words>
  <Application>Microsoft Office PowerPoint</Application>
  <PresentationFormat>Widescreen</PresentationFormat>
  <Paragraphs>71</Paragraphs>
  <Slides>15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Calibri</vt:lpstr>
      <vt:lpstr>Arial</vt:lpstr>
      <vt:lpstr>UTM Avo</vt:lpstr>
      <vt:lpstr>Green Color</vt:lpstr>
      <vt:lpstr>Tuần 23 Bài 48: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Phan Thị Thanh Hoa</cp:lastModifiedBy>
  <cp:revision>66</cp:revision>
  <dcterms:created xsi:type="dcterms:W3CDTF">2021-11-01T08:16:00Z</dcterms:created>
  <dcterms:modified xsi:type="dcterms:W3CDTF">2023-02-03T06:56:49Z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6EFC26F4205D46C8927E11DAD7558511</vt:lpwstr>
  </property>
  <property fmtid="{D5CDD505-2E9C-101B-9397-08002B2CF9AE}" pid="3" name="KSOProductBuildVer">
    <vt:lpwstr>1033-11.2.0.10443</vt:lpwstr>
  </property>
</Properties>
</file>