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80" r:id="rId2"/>
    <p:sldId id="380" r:id="rId3"/>
    <p:sldId id="256" r:id="rId4"/>
    <p:sldId id="391" r:id="rId5"/>
    <p:sldId id="390" r:id="rId6"/>
    <p:sldId id="379" r:id="rId7"/>
    <p:sldId id="308" r:id="rId8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NI-Thufap2"/>
      <p:regular r:id="rId14"/>
    </p:embeddedFont>
  </p:embeddedFontLst>
  <p:custDataLst>
    <p:tags r:id="rId15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1D3"/>
    <a:srgbClr val="57C07F"/>
    <a:srgbClr val="49834D"/>
    <a:srgbClr val="00CC00"/>
    <a:srgbClr val="B9F5D3"/>
    <a:srgbClr val="FFAEFF"/>
    <a:srgbClr val="006600"/>
    <a:srgbClr val="0000CC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740" y="4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09784" y="155718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557845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EDBF7-82D4-498F-9514-C43E24DC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CBC5C-DC7C-4A7B-BFB0-1625195220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DD53E-08E7-418A-81D0-6CC661C2129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B316AA-E4EA-4F9B-A133-B9F2871C7FA7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F34CC2-1ECC-4D9C-A1A1-D82FCE984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2" y="0"/>
            <a:ext cx="830978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29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7D3E61-A8E7-478D-8DEC-15A0EC285E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55" r="9549"/>
          <a:stretch/>
        </p:blipFill>
        <p:spPr>
          <a:xfrm>
            <a:off x="361322" y="838177"/>
            <a:ext cx="8175849" cy="4340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D4CEF7-B5AD-4318-89AB-AE0F33682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19" t="5365" r="-3422" b="-5365"/>
          <a:stretch/>
        </p:blipFill>
        <p:spPr>
          <a:xfrm>
            <a:off x="-1" y="0"/>
            <a:ext cx="9505091" cy="60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C32274-5D5A-4259-AB86-A7E58530A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9" y="642439"/>
            <a:ext cx="91440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3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D4CEF7-B5AD-4318-89AB-AE0F33682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19" t="5365" r="-3422" b="-5365"/>
          <a:stretch/>
        </p:blipFill>
        <p:spPr>
          <a:xfrm>
            <a:off x="-1" y="0"/>
            <a:ext cx="9505091" cy="6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CC0E3C-4624-4AA5-8375-338543638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66"/>
            <a:ext cx="9144000" cy="546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8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D4CEF7-B5AD-4318-89AB-AE0F33682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19" t="5365" r="-3422" b="-5365"/>
          <a:stretch/>
        </p:blipFill>
        <p:spPr>
          <a:xfrm>
            <a:off x="-1" y="0"/>
            <a:ext cx="9505091" cy="6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0B9AF5-E20C-4C6B-88F1-0075D44FA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76"/>
            <a:ext cx="9144000" cy="522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9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  Chaân Thaønh Caùm Ôn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A2A5761-A3DB-49C9-BB58-37DF2B7D18A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4C12FF8F-D1C1-4910-97B4-96733EFFB32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4864</TotalTime>
  <Words>32</Words>
  <Application>Microsoft Office PowerPoint</Application>
  <PresentationFormat>On-screen Show (16:10)</PresentationFormat>
  <Paragraphs>8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VNI-Thufap2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175</cp:revision>
  <dcterms:created xsi:type="dcterms:W3CDTF">2020-02-10T09:35:50Z</dcterms:created>
  <dcterms:modified xsi:type="dcterms:W3CDTF">2022-02-10T17:23:39Z</dcterms:modified>
</cp:coreProperties>
</file>