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33"/>
  </p:notesMasterIdLst>
  <p:sldIdLst>
    <p:sldId id="544" r:id="rId2"/>
    <p:sldId id="327" r:id="rId3"/>
    <p:sldId id="321" r:id="rId4"/>
    <p:sldId id="322" r:id="rId5"/>
    <p:sldId id="328" r:id="rId6"/>
    <p:sldId id="323" r:id="rId7"/>
    <p:sldId id="329" r:id="rId8"/>
    <p:sldId id="324" r:id="rId9"/>
    <p:sldId id="330" r:id="rId10"/>
    <p:sldId id="331" r:id="rId11"/>
    <p:sldId id="275" r:id="rId12"/>
    <p:sldId id="332" r:id="rId13"/>
    <p:sldId id="258" r:id="rId14"/>
    <p:sldId id="259" r:id="rId15"/>
    <p:sldId id="261" r:id="rId16"/>
    <p:sldId id="333" r:id="rId17"/>
    <p:sldId id="309" r:id="rId18"/>
    <p:sldId id="289" r:id="rId19"/>
    <p:sldId id="334" r:id="rId20"/>
    <p:sldId id="310" r:id="rId21"/>
    <p:sldId id="311" r:id="rId22"/>
    <p:sldId id="370" r:id="rId23"/>
    <p:sldId id="335" r:id="rId24"/>
    <p:sldId id="284" r:id="rId25"/>
    <p:sldId id="326" r:id="rId26"/>
    <p:sldId id="372" r:id="rId27"/>
    <p:sldId id="373" r:id="rId28"/>
    <p:sldId id="374" r:id="rId29"/>
    <p:sldId id="375" r:id="rId30"/>
    <p:sldId id="293" r:id="rId31"/>
    <p:sldId id="4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999E-625C-4E15-95D7-43EF8EA75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64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C22D3-A103-4DC9-BA3C-8C75F7E35C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1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5"/>
            <a:ext cx="1284651" cy="153959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3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956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3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62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7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9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4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31-Jan-24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82EA2B-43C2-406C-AC6D-9EA7F96FACF9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D2E7A-890C-4DCB-8BFB-9C2AB414B0A4}" type="datetimeFigureOut">
              <a:rPr lang="zh-CN" altLang="en-US" smtClean="0"/>
              <a:pPr>
                <a:defRPr/>
              </a:pPr>
              <a:t>2024/1/31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A3444-2294-4BFF-9D7B-9F039FF9011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733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51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740" r:id="rId6"/>
    <p:sldLayoutId id="2147483741" r:id="rId7"/>
    <p:sldLayoutId id="2147483742" r:id="rId8"/>
    <p:sldLayoutId id="2147483803" r:id="rId9"/>
    <p:sldLayoutId id="2147483804" r:id="rId10"/>
    <p:sldLayoutId id="2147483789" r:id="rId11"/>
    <p:sldLayoutId id="2147483805" r:id="rId12"/>
    <p:sldLayoutId id="2147483757" r:id="rId13"/>
    <p:sldLayoutId id="2147483811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slide" Target="slid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34545" y="1648606"/>
            <a:ext cx="652294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uât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9E46BB-6607-4FD7-B5BB-3E87B64F6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988" r="834" b="957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3249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62"/>
          <a:stretch/>
        </p:blipFill>
        <p:spPr>
          <a:xfrm>
            <a:off x="4343400" y="1014640"/>
            <a:ext cx="4227576" cy="1326224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2731008"/>
            <a:ext cx="3316223" cy="31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84" y="2854671"/>
            <a:ext cx="3145537" cy="298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9400" y="1308506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 121: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7131" y="3494390"/>
            <a:ext cx="1738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uân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8930" y="3494389"/>
            <a:ext cx="1702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uât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0341" y="1807562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7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7400120" y="4277506"/>
            <a:ext cx="3342391" cy="2250833"/>
            <a:chOff x="4500659" y="1393490"/>
            <a:chExt cx="2313162" cy="1524002"/>
          </a:xfrm>
        </p:grpSpPr>
        <p:sp>
          <p:nvSpPr>
            <p:cNvPr id="9" name="Rectangle 8"/>
            <p:cNvSpPr/>
            <p:nvPr/>
          </p:nvSpPr>
          <p:spPr>
            <a:xfrm>
              <a:off x="4500659" y="1393490"/>
              <a:ext cx="2313162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h</a:t>
              </a: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uân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endParaRPr>
            </a:p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00660" y="2218995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h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95997" y="2231692"/>
              <a:ext cx="1417824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50633" y="2896212"/>
            <a:ext cx="6241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huân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chương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8840" y="2910846"/>
            <a:ext cx="205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8608" y="2905588"/>
            <a:ext cx="1850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62" y="666048"/>
            <a:ext cx="3788156" cy="231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5FD8FF-912E-42CC-9140-3276769BEC88}"/>
              </a:ext>
            </a:extLst>
          </p:cNvPr>
          <p:cNvGrpSpPr/>
          <p:nvPr/>
        </p:nvGrpSpPr>
        <p:grpSpPr>
          <a:xfrm>
            <a:off x="1743171" y="4286508"/>
            <a:ext cx="2822744" cy="2264157"/>
            <a:chOff x="1743171" y="4286508"/>
            <a:chExt cx="2822744" cy="2264157"/>
          </a:xfrm>
        </p:grpSpPr>
        <p:grpSp>
          <p:nvGrpSpPr>
            <p:cNvPr id="3" name="Group 7"/>
            <p:cNvGrpSpPr/>
            <p:nvPr/>
          </p:nvGrpSpPr>
          <p:grpSpPr>
            <a:xfrm>
              <a:off x="1743171" y="4286508"/>
              <a:ext cx="2822744" cy="2264157"/>
              <a:chOff x="3810000" y="1447800"/>
              <a:chExt cx="2363772" cy="153302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810000" y="1447800"/>
                <a:ext cx="2363772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uân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10001" y="2295023"/>
                <a:ext cx="791033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601034" y="2295023"/>
                <a:ext cx="801902" cy="676777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â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45408" y="5547170"/>
              <a:ext cx="920506" cy="999548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3600" y="28956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sản xuất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6553202" y="4267200"/>
            <a:ext cx="3432681" cy="2250832"/>
            <a:chOff x="3809999" y="1447799"/>
            <a:chExt cx="2375648" cy="1524001"/>
          </a:xfrm>
        </p:grpSpPr>
        <p:sp>
          <p:nvSpPr>
            <p:cNvPr id="6" name="Rectangle 5"/>
            <p:cNvSpPr/>
            <p:nvPr/>
          </p:nvSpPr>
          <p:spPr>
            <a:xfrm>
              <a:off x="3809999" y="1447799"/>
              <a:ext cx="2368006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x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86000"/>
              <a:ext cx="1152539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x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70181" y="2286000"/>
              <a:ext cx="1215466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44219" y="28956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1481" y="2895600"/>
            <a:ext cx="212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01A9D-50CA-4A36-8B6A-2889607E0188}"/>
              </a:ext>
            </a:extLst>
          </p:cNvPr>
          <p:cNvGrpSpPr/>
          <p:nvPr/>
        </p:nvGrpSpPr>
        <p:grpSpPr>
          <a:xfrm>
            <a:off x="1828800" y="4267204"/>
            <a:ext cx="3193038" cy="2250831"/>
            <a:chOff x="1828800" y="4267204"/>
            <a:chExt cx="3193038" cy="2250831"/>
          </a:xfrm>
        </p:grpSpPr>
        <p:grpSp>
          <p:nvGrpSpPr>
            <p:cNvPr id="5" name="Group 7"/>
            <p:cNvGrpSpPr/>
            <p:nvPr/>
          </p:nvGrpSpPr>
          <p:grpSpPr>
            <a:xfrm>
              <a:off x="1828800" y="4267204"/>
              <a:ext cx="3193038" cy="2250831"/>
              <a:chOff x="3810000" y="1447800"/>
              <a:chExt cx="2209800" cy="15240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uât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10001" y="2286000"/>
                <a:ext cx="738298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55566" y="2285998"/>
                <a:ext cx="745566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â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962400" y="5514536"/>
              <a:ext cx="1059438" cy="994117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8609624" y="4266818"/>
            <a:ext cx="76200" cy="152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152306" y="5447714"/>
            <a:ext cx="76200" cy="1336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97304"/>
            <a:ext cx="4656137" cy="236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371600" y="741402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15300" y="741402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41765" y="5434263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sản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x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uất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15963"/>
            <a:ext cx="6161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h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chương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3957"/>
            <a:ext cx="4648200" cy="30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31" y="2223956"/>
            <a:ext cx="5528469" cy="300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682679" y="448995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9957" y="4228498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946119" y="623604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35260" y="623604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1952132" y="1786403"/>
            <a:ext cx="4367096" cy="4183501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5956575" y="1869850"/>
            <a:ext cx="4269001" cy="43774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694894" y="2879234"/>
            <a:ext cx="3014805" cy="161071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uân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7873" y="3037106"/>
            <a:ext cx="320290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uât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07" y="465221"/>
            <a:ext cx="11569493" cy="63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06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17095"/>
            <a:ext cx="11956799" cy="644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905297" y="1989221"/>
            <a:ext cx="983226" cy="36026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4888523" y="1691392"/>
            <a:ext cx="3629835" cy="39005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4888523" y="3429000"/>
            <a:ext cx="5166683" cy="21629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136794" y="3429000"/>
            <a:ext cx="6689310" cy="10702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7026442" y="3685149"/>
            <a:ext cx="1799662" cy="8141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2451" y="1813463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VIẾT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4205" y="1859630"/>
            <a:ext cx="589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4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12"/>
          <p:cNvSpPr txBox="1">
            <a:spLocks noChangeArrowheads="1"/>
          </p:cNvSpPr>
          <p:nvPr/>
        </p:nvSpPr>
        <p:spPr bwMode="auto">
          <a:xfrm>
            <a:off x="4625540" y="565485"/>
            <a:ext cx="2901756" cy="9233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TẬP VIẾT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72615"/>
            <a:ext cx="12148208" cy="15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66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viết bài 1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1931"/>
            <a:ext cx="12192000" cy="637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046517-85EC-4586-A74E-71E4BC4516FD}"/>
              </a:ext>
            </a:extLst>
          </p:cNvPr>
          <p:cNvSpPr txBox="1"/>
          <p:nvPr/>
        </p:nvSpPr>
        <p:spPr>
          <a:xfrm>
            <a:off x="4098036" y="495285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336524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303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556"/>
            <a:ext cx="12201914" cy="4971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2568" y="3174303"/>
            <a:ext cx="7206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030A0"/>
                </a:solidFill>
                <a:latin typeface="UTM Avo" panose="02040603050506020204" pitchFamily="18" charset="0"/>
              </a:rPr>
              <a:t>	THƯ GIÃN</a:t>
            </a:r>
          </a:p>
        </p:txBody>
      </p:sp>
    </p:spTree>
    <p:extLst>
      <p:ext uri="{BB962C8B-B14F-4D97-AF65-F5344CB8AC3E}">
        <p14:creationId xmlns:p14="http://schemas.microsoft.com/office/powerpoint/2010/main" val="36384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3051" y="1813463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42" y="497304"/>
            <a:ext cx="12192000" cy="636069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438912"/>
            <a:ext cx="117856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3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74" y="438913"/>
            <a:ext cx="10908942" cy="64190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B0EAF-FEAB-46B3-A515-74E221D3EBFE}"/>
              </a:ext>
            </a:extLst>
          </p:cNvPr>
          <p:cNvCxnSpPr/>
          <p:nvPr/>
        </p:nvCxnSpPr>
        <p:spPr>
          <a:xfrm>
            <a:off x="4115188" y="181923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ECEC24-9736-4AF9-9A27-5141F87B6099}"/>
              </a:ext>
            </a:extLst>
          </p:cNvPr>
          <p:cNvCxnSpPr>
            <a:cxnSpLocks/>
          </p:cNvCxnSpPr>
          <p:nvPr/>
        </p:nvCxnSpPr>
        <p:spPr>
          <a:xfrm>
            <a:off x="9051476" y="1835136"/>
            <a:ext cx="19273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8EB51E-BB2F-45FA-AA10-0E5290E3A4C5}"/>
              </a:ext>
            </a:extLst>
          </p:cNvPr>
          <p:cNvCxnSpPr>
            <a:cxnSpLocks/>
          </p:cNvCxnSpPr>
          <p:nvPr/>
        </p:nvCxnSpPr>
        <p:spPr>
          <a:xfrm>
            <a:off x="6588369" y="2357515"/>
            <a:ext cx="1306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DB3F6A-FED9-44DB-AB6D-339B58DC1E7D}"/>
              </a:ext>
            </a:extLst>
          </p:cNvPr>
          <p:cNvCxnSpPr/>
          <p:nvPr/>
        </p:nvCxnSpPr>
        <p:spPr>
          <a:xfrm flipV="1">
            <a:off x="4973232" y="2998267"/>
            <a:ext cx="1200214" cy="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4B8065-9F1D-47D0-AC16-96F9C5C8CAB9}"/>
              </a:ext>
            </a:extLst>
          </p:cNvPr>
          <p:cNvCxnSpPr>
            <a:cxnSpLocks/>
          </p:cNvCxnSpPr>
          <p:nvPr/>
        </p:nvCxnSpPr>
        <p:spPr>
          <a:xfrm>
            <a:off x="6366875" y="2980618"/>
            <a:ext cx="1919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363B24-B9C5-4D7B-A8A1-36661E377603}"/>
              </a:ext>
            </a:extLst>
          </p:cNvPr>
          <p:cNvCxnSpPr>
            <a:cxnSpLocks/>
          </p:cNvCxnSpPr>
          <p:nvPr/>
        </p:nvCxnSpPr>
        <p:spPr>
          <a:xfrm>
            <a:off x="6122646" y="5301884"/>
            <a:ext cx="2005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005C42-1508-4094-8B6A-ADAE7F3A4AB2}"/>
              </a:ext>
            </a:extLst>
          </p:cNvPr>
          <p:cNvCxnSpPr>
            <a:cxnSpLocks/>
          </p:cNvCxnSpPr>
          <p:nvPr/>
        </p:nvCxnSpPr>
        <p:spPr>
          <a:xfrm>
            <a:off x="2097893" y="5896872"/>
            <a:ext cx="14781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DC33E-0CBD-4C59-9C15-76914A9204E3}"/>
              </a:ext>
            </a:extLst>
          </p:cNvPr>
          <p:cNvCxnSpPr>
            <a:cxnSpLocks/>
          </p:cNvCxnSpPr>
          <p:nvPr/>
        </p:nvCxnSpPr>
        <p:spPr>
          <a:xfrm>
            <a:off x="6692173" y="3537143"/>
            <a:ext cx="10788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3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42" y="438913"/>
            <a:ext cx="11823032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A3BF0-56D0-44E2-9DC4-7B0DA4A1E5A3}"/>
              </a:ext>
            </a:extLst>
          </p:cNvPr>
          <p:cNvSpPr txBox="1"/>
          <p:nvPr/>
        </p:nvSpPr>
        <p:spPr>
          <a:xfrm>
            <a:off x="577516" y="1123892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DFCB1-A2DB-4915-904B-19771004DD92}"/>
              </a:ext>
            </a:extLst>
          </p:cNvPr>
          <p:cNvSpPr txBox="1"/>
          <p:nvPr/>
        </p:nvSpPr>
        <p:spPr>
          <a:xfrm>
            <a:off x="8182624" y="110578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DA100-5091-4CAD-A085-2F75E6A23ECF}"/>
              </a:ext>
            </a:extLst>
          </p:cNvPr>
          <p:cNvSpPr txBox="1"/>
          <p:nvPr/>
        </p:nvSpPr>
        <p:spPr>
          <a:xfrm>
            <a:off x="168442" y="1679957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44B15-2C89-4F02-8D9B-07307208478C}"/>
              </a:ext>
            </a:extLst>
          </p:cNvPr>
          <p:cNvSpPr txBox="1"/>
          <p:nvPr/>
        </p:nvSpPr>
        <p:spPr>
          <a:xfrm>
            <a:off x="4019169" y="1563197"/>
            <a:ext cx="22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FD3B1-D85D-4D5D-985A-C06CC156C77A}"/>
              </a:ext>
            </a:extLst>
          </p:cNvPr>
          <p:cNvSpPr txBox="1"/>
          <p:nvPr/>
        </p:nvSpPr>
        <p:spPr>
          <a:xfrm>
            <a:off x="7933181" y="1566754"/>
            <a:ext cx="208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A4784-204F-4872-A5CB-C7474C0F71E9}"/>
              </a:ext>
            </a:extLst>
          </p:cNvPr>
          <p:cNvSpPr txBox="1"/>
          <p:nvPr/>
        </p:nvSpPr>
        <p:spPr>
          <a:xfrm>
            <a:off x="48126" y="2300936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A835-42A5-4FE3-BA74-A781822BC538}"/>
              </a:ext>
            </a:extLst>
          </p:cNvPr>
          <p:cNvSpPr txBox="1"/>
          <p:nvPr/>
        </p:nvSpPr>
        <p:spPr>
          <a:xfrm>
            <a:off x="577516" y="2833514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2A95-53C9-45E4-9E2F-28C86A64C5E7}"/>
              </a:ext>
            </a:extLst>
          </p:cNvPr>
          <p:cNvSpPr txBox="1"/>
          <p:nvPr/>
        </p:nvSpPr>
        <p:spPr>
          <a:xfrm>
            <a:off x="543426" y="342607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2DC42-0EE7-426A-951B-F2A9F3BDF18A}"/>
              </a:ext>
            </a:extLst>
          </p:cNvPr>
          <p:cNvSpPr txBox="1"/>
          <p:nvPr/>
        </p:nvSpPr>
        <p:spPr>
          <a:xfrm>
            <a:off x="3420978" y="3461256"/>
            <a:ext cx="45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B20124-B8AE-4A7B-A393-4B6DC70C8566}"/>
              </a:ext>
            </a:extLst>
          </p:cNvPr>
          <p:cNvSpPr txBox="1"/>
          <p:nvPr/>
        </p:nvSpPr>
        <p:spPr>
          <a:xfrm>
            <a:off x="374316" y="4691465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A4B3D-3D57-40BE-B75D-F1D5180AD614}"/>
              </a:ext>
            </a:extLst>
          </p:cNvPr>
          <p:cNvSpPr txBox="1"/>
          <p:nvPr/>
        </p:nvSpPr>
        <p:spPr>
          <a:xfrm>
            <a:off x="340226" y="5247529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51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" y="438913"/>
            <a:ext cx="11874500" cy="64190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756F1B-6A51-40D3-B40B-83F63C3093D6}"/>
              </a:ext>
            </a:extLst>
          </p:cNvPr>
          <p:cNvSpPr/>
          <p:nvPr/>
        </p:nvSpPr>
        <p:spPr>
          <a:xfrm>
            <a:off x="294372" y="1283049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9D1217-AE98-4CB9-AF1F-57C6B5D0D961}"/>
              </a:ext>
            </a:extLst>
          </p:cNvPr>
          <p:cNvSpPr/>
          <p:nvPr/>
        </p:nvSpPr>
        <p:spPr>
          <a:xfrm>
            <a:off x="294372" y="4865972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C7C58E-B42F-4A74-ABFB-D25E2D0AF525}"/>
              </a:ext>
            </a:extLst>
          </p:cNvPr>
          <p:cNvSpPr/>
          <p:nvPr/>
        </p:nvSpPr>
        <p:spPr>
          <a:xfrm>
            <a:off x="294372" y="3012440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6023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" y="438913"/>
            <a:ext cx="115951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363372" y="1019894"/>
            <a:ext cx="7371471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Phuong Tay" panose="04040805070802020D02" pitchFamily="8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9325" y="2103176"/>
            <a:ext cx="6114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</a:t>
            </a:r>
            <a:r>
              <a:rPr kumimoji="0" lang="en-US" sz="54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TRỨNG KÌ DIỆU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400" y="419100"/>
            <a:ext cx="111887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61540" y="6076156"/>
            <a:ext cx="812800" cy="7254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5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29" t="988" r="834" b="957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729" t="1137" r="1"/>
          <a:stretch/>
        </p:blipFill>
        <p:spPr>
          <a:xfrm>
            <a:off x="0" y="393414"/>
            <a:ext cx="12192000" cy="646458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1767178" y="393414"/>
            <a:ext cx="4726089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2685018" y="2284635"/>
            <a:ext cx="7155288" cy="3130940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888" y="663482"/>
            <a:ext cx="4377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 đọc từ sau: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6396" y="3265248"/>
            <a:ext cx="608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FF0000"/>
                </a:solidFill>
                <a:latin typeface="UTM Avo"/>
              </a:rPr>
              <a:t>đêm</a:t>
            </a:r>
            <a:r>
              <a:rPr lang="en-US" sz="54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khuya</a:t>
            </a:r>
            <a:r>
              <a:rPr lang="en-US" sz="54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khoắt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21BC08-4B69-43BE-A474-F14878BD8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988" r="834" b="957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576A4C-1368-45EB-9A68-4A3293D1E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" t="1137" r="1"/>
          <a:stretch/>
        </p:blipFill>
        <p:spPr>
          <a:xfrm>
            <a:off x="0" y="393414"/>
            <a:ext cx="12192000" cy="64645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>
            <a:off x="1435593" y="2632721"/>
            <a:ext cx="10756407" cy="2780527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8629" y="3460652"/>
            <a:ext cx="9995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xoăn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ngoắt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phải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ngoặt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4D4064-CA21-4171-B447-108828925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988" r="834" b="957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C74E6C-D6BF-4427-A9CB-FC86CCFA5C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" t="1137" r="1"/>
          <a:stretch/>
        </p:blipFill>
        <p:spPr>
          <a:xfrm>
            <a:off x="0" y="393414"/>
            <a:ext cx="12192000" cy="646458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0" y="412490"/>
            <a:ext cx="6014421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>
            <a:off x="1668153" y="2819613"/>
            <a:ext cx="10523847" cy="3063441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3711" y="3630207"/>
            <a:ext cx="9758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FF0000"/>
                </a:solidFill>
                <a:latin typeface="UTM Avo"/>
              </a:rPr>
              <a:t>Ngân</a:t>
            </a:r>
            <a:r>
              <a:rPr lang="en-US" sz="54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đi</a:t>
            </a:r>
            <a:r>
              <a:rPr lang="en-US" sz="54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nhanh</a:t>
            </a:r>
            <a:r>
              <a:rPr lang="en-US" sz="54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thoăn</a:t>
            </a:r>
            <a:r>
              <a:rPr lang="en-US" sz="5400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/>
              </a:rPr>
              <a:t>thoắt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2383" y="608247"/>
            <a:ext cx="630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 đọc câu sau: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151</Words>
  <Application>Microsoft Office PowerPoint</Application>
  <PresentationFormat>Widescreen</PresentationFormat>
  <Paragraphs>80</Paragraphs>
  <Slides>31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inpin heiti</vt:lpstr>
      <vt:lpstr>Quicksand</vt:lpstr>
      <vt:lpstr>SVN-Fiolex Girls</vt:lpstr>
      <vt:lpstr>Times New Roman</vt:lpstr>
      <vt:lpstr>UTM Avo</vt:lpstr>
      <vt:lpstr>UVN Phuong Tay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Thắng</cp:lastModifiedBy>
  <cp:revision>37</cp:revision>
  <dcterms:created xsi:type="dcterms:W3CDTF">2021-12-19T16:42:59Z</dcterms:created>
  <dcterms:modified xsi:type="dcterms:W3CDTF">2024-01-31T02:14:00Z</dcterms:modified>
</cp:coreProperties>
</file>