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544" r:id="rId2"/>
    <p:sldId id="537" r:id="rId3"/>
    <p:sldId id="527" r:id="rId4"/>
    <p:sldId id="528" r:id="rId5"/>
    <p:sldId id="529" r:id="rId6"/>
    <p:sldId id="531" r:id="rId7"/>
    <p:sldId id="532" r:id="rId8"/>
    <p:sldId id="533" r:id="rId9"/>
    <p:sldId id="534" r:id="rId10"/>
    <p:sldId id="535" r:id="rId11"/>
    <p:sldId id="275" r:id="rId12"/>
    <p:sldId id="538" r:id="rId13"/>
    <p:sldId id="258" r:id="rId14"/>
    <p:sldId id="259" r:id="rId15"/>
    <p:sldId id="261" r:id="rId16"/>
    <p:sldId id="387" r:id="rId17"/>
    <p:sldId id="277" r:id="rId18"/>
    <p:sldId id="290" r:id="rId19"/>
    <p:sldId id="300" r:id="rId20"/>
    <p:sldId id="301" r:id="rId21"/>
    <p:sldId id="543" r:id="rId22"/>
    <p:sldId id="539" r:id="rId23"/>
    <p:sldId id="292" r:id="rId24"/>
    <p:sldId id="296" r:id="rId25"/>
    <p:sldId id="540" r:id="rId26"/>
    <p:sldId id="298" r:id="rId27"/>
    <p:sldId id="541" r:id="rId28"/>
    <p:sldId id="542" r:id="rId29"/>
    <p:sldId id="291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71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C82C3339-4B2C-4F4E-9320-59691461225B}" type="slidenum">
              <a:rPr lang="en-US" altLang="zh-CN" b="0" smtClean="0"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48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0B945EEC-416E-47E8-93AC-40BC42161155}" type="slidenum">
              <a:rPr lang="zh-CN" altLang="en-US" b="0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18</a:t>
            </a:fld>
            <a:endParaRPr lang="en-US" altLang="zh-CN" b="0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716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7C53786A-A3A7-438E-87C3-DDDDB2D3EE3B}" type="slidenum">
              <a:rPr lang="zh-CN" altLang="en-US" b="0" smtClean="0">
                <a:latin typeface="等线" charset="-122"/>
                <a:ea typeface="等线" charset="-122"/>
              </a:rPr>
              <a:pPr/>
              <a:t>19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287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870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9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22-Feb-24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97A69D-7BA0-4A0F-98DA-3708A0B6E2C5}"/>
              </a:ext>
            </a:extLst>
          </p:cNvPr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7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26" Type="http://schemas.openxmlformats.org/officeDocument/2006/relationships/image" Target="../media/image24.png"/><Relationship Id="rId39" Type="http://schemas.openxmlformats.org/officeDocument/2006/relationships/image" Target="../media/image29.png"/><Relationship Id="rId21" Type="http://schemas.microsoft.com/office/2007/relationships/hdphoto" Target="../media/hdphoto9.wdp"/><Relationship Id="rId34" Type="http://schemas.microsoft.com/office/2007/relationships/hdphoto" Target="../media/hdphoto14.wdp"/><Relationship Id="rId42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29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32" Type="http://schemas.openxmlformats.org/officeDocument/2006/relationships/slide" Target="slide7.xml"/><Relationship Id="rId37" Type="http://schemas.microsoft.com/office/2007/relationships/hdphoto" Target="../media/hdphoto15.wdp"/><Relationship Id="rId40" Type="http://schemas.microsoft.com/office/2007/relationships/hdphoto" Target="../media/hdphoto16.wdp"/><Relationship Id="rId45" Type="http://schemas.openxmlformats.org/officeDocument/2006/relationships/slide" Target="slide11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microsoft.com/office/2007/relationships/hdphoto" Target="../media/hdphoto10.wdp"/><Relationship Id="rId28" Type="http://schemas.openxmlformats.org/officeDocument/2006/relationships/image" Target="../media/image25.png"/><Relationship Id="rId36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31" Type="http://schemas.microsoft.com/office/2007/relationships/hdphoto" Target="../media/hdphoto13.wdp"/><Relationship Id="rId44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openxmlformats.org/officeDocument/2006/relationships/image" Target="../media/image22.png"/><Relationship Id="rId27" Type="http://schemas.microsoft.com/office/2007/relationships/hdphoto" Target="../media/hdphoto12.wdp"/><Relationship Id="rId30" Type="http://schemas.openxmlformats.org/officeDocument/2006/relationships/image" Target="../media/image26.png"/><Relationship Id="rId35" Type="http://schemas.openxmlformats.org/officeDocument/2006/relationships/slide" Target="slide8.xml"/><Relationship Id="rId43" Type="http://schemas.microsoft.com/office/2007/relationships/hdphoto" Target="../media/hdphoto17.wdp"/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microsoft.com/office/2007/relationships/hdphoto" Target="../media/hdphoto11.wdp"/><Relationship Id="rId33" Type="http://schemas.openxmlformats.org/officeDocument/2006/relationships/image" Target="../media/image27.png"/><Relationship Id="rId38" Type="http://schemas.openxmlformats.org/officeDocument/2006/relationships/slide" Target="slide9.xml"/><Relationship Id="rId20" Type="http://schemas.openxmlformats.org/officeDocument/2006/relationships/image" Target="../media/image21.png"/><Relationship Id="rId41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84043" y="1648606"/>
            <a:ext cx="662392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oat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8247A23E-6B20-4BD3-9621-D5784785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268" y="429491"/>
            <a:ext cx="2033732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B0F019A-3BFA-4046-8280-7D61592842F7}"/>
              </a:ext>
            </a:extLst>
          </p:cNvPr>
          <p:cNvSpPr/>
          <p:nvPr/>
        </p:nvSpPr>
        <p:spPr>
          <a:xfrm>
            <a:off x="2029460" y="1140642"/>
            <a:ext cx="4206240" cy="84495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7004886-0845-4C05-B852-B62DA1E51822}"/>
              </a:ext>
            </a:extLst>
          </p:cNvPr>
          <p:cNvSpPr txBox="1"/>
          <p:nvPr/>
        </p:nvSpPr>
        <p:spPr>
          <a:xfrm>
            <a:off x="2138439" y="1249525"/>
            <a:ext cx="4097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 to đoạn sau: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BFF188AD-836F-4D6F-9681-9EC749321CBF}"/>
              </a:ext>
            </a:extLst>
          </p:cNvPr>
          <p:cNvSpPr/>
          <p:nvPr/>
        </p:nvSpPr>
        <p:spPr>
          <a:xfrm>
            <a:off x="3883660" y="2549820"/>
            <a:ext cx="7980680" cy="273774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8D8408A-C1C1-4C47-89BC-D4CBA6A8BE55}"/>
              </a:ext>
            </a:extLst>
          </p:cNvPr>
          <p:cNvSpPr txBox="1"/>
          <p:nvPr/>
        </p:nvSpPr>
        <p:spPr>
          <a:xfrm>
            <a:off x="4081132" y="2767860"/>
            <a:ext cx="7947038" cy="243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Hổ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thỏ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giếng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mình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lòng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giếng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sâu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hoắm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hổ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gầm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: “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Oàm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…”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5A859-BED8-42FF-997E-1C588DDE6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3027005"/>
            <a:ext cx="749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11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oan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7227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6705599" y="3632204"/>
            <a:ext cx="3577720" cy="2264157"/>
            <a:chOff x="3809999" y="1447800"/>
            <a:chExt cx="2476026" cy="1533023"/>
          </a:xfrm>
        </p:grpSpPr>
        <p:sp>
          <p:nvSpPr>
            <p:cNvPr id="9" name="Rectangle 8"/>
            <p:cNvSpPr/>
            <p:nvPr/>
          </p:nvSpPr>
          <p:spPr>
            <a:xfrm>
              <a:off x="3809999" y="1447800"/>
              <a:ext cx="247602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khoan</a:t>
              </a:r>
              <a:endParaRPr lang="en-US" sz="6600" dirty="0">
                <a:solidFill>
                  <a:srgbClr val="FF0000"/>
                </a:solidFill>
                <a:latin typeface="UTM Avo" panose="02040603050506020204"/>
              </a:endParaRPr>
            </a:p>
            <a:p>
              <a:pPr algn="ctr" defTabSz="914309"/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95023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002060"/>
                  </a:solidFill>
                  <a:latin typeface="UTM Avo" panose="02040603050506020204"/>
                  <a:cs typeface="Times New Roman" pitchFamily="18" charset="0"/>
                </a:rPr>
                <a:t>kh</a:t>
              </a:r>
              <a:endPara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371125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oan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95736" y="2313110"/>
            <a:ext cx="55116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máy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khoan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2" y="2244803"/>
            <a:ext cx="198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1524002" y="3632204"/>
            <a:ext cx="3200401" cy="2123827"/>
            <a:chOff x="3810000" y="1533792"/>
            <a:chExt cx="1823290" cy="1438008"/>
          </a:xfrm>
        </p:grpSpPr>
        <p:sp>
          <p:nvSpPr>
            <p:cNvPr id="15" name="Rectangle 14"/>
            <p:cNvSpPr/>
            <p:nvPr/>
          </p:nvSpPr>
          <p:spPr>
            <a:xfrm>
              <a:off x="3810000" y="1533792"/>
              <a:ext cx="1823290" cy="75220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oan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1" y="2273300"/>
              <a:ext cx="607761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17763" y="2286000"/>
              <a:ext cx="607763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00B050"/>
                  </a:solidFill>
                  <a:latin typeface="UTM Avo" panose="02040603050506020204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522595" y="2321004"/>
            <a:ext cx="305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97304"/>
            <a:ext cx="3292641" cy="197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657604" y="4724400"/>
            <a:ext cx="1066796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>
                <a:solidFill>
                  <a:srgbClr val="0070C0"/>
                </a:solidFill>
                <a:latin typeface="UTM Avo" panose="02040603050506020204"/>
                <a:cs typeface="Times New Roman" pitchFamily="18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3176" y="304169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trốn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thoát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6553200" y="4267200"/>
            <a:ext cx="3421638" cy="2250832"/>
            <a:chOff x="3809999" y="1447799"/>
            <a:chExt cx="2368006" cy="1524001"/>
          </a:xfrm>
        </p:grpSpPr>
        <p:sp>
          <p:nvSpPr>
            <p:cNvPr id="6" name="Rectangle 5"/>
            <p:cNvSpPr/>
            <p:nvPr/>
          </p:nvSpPr>
          <p:spPr>
            <a:xfrm>
              <a:off x="3809999" y="1447799"/>
              <a:ext cx="236800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thoát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002060"/>
                  </a:solidFill>
                  <a:latin typeface="UTM Avo" panose="02040603050506020204"/>
                  <a:cs typeface="Times New Roman" pitchFamily="18" charset="0"/>
                </a:rPr>
                <a:t>th</a:t>
              </a:r>
              <a:endPara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14900" y="2286000"/>
              <a:ext cx="1215466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oát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7399" y="295829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oat</a:t>
            </a:r>
          </a:p>
        </p:txBody>
      </p:sp>
      <p:grpSp>
        <p:nvGrpSpPr>
          <p:cNvPr id="5" name="Group 7"/>
          <p:cNvGrpSpPr/>
          <p:nvPr/>
        </p:nvGrpSpPr>
        <p:grpSpPr>
          <a:xfrm>
            <a:off x="1828801" y="4267204"/>
            <a:ext cx="2971800" cy="2250831"/>
            <a:chOff x="3810000" y="1447800"/>
            <a:chExt cx="2056688" cy="1524000"/>
          </a:xfrm>
        </p:grpSpPr>
        <p:sp>
          <p:nvSpPr>
            <p:cNvPr id="11" name="Rectangle 10"/>
            <p:cNvSpPr/>
            <p:nvPr/>
          </p:nvSpPr>
          <p:spPr>
            <a:xfrm>
              <a:off x="3810000" y="1447800"/>
              <a:ext cx="2056688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oat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1" y="2286000"/>
              <a:ext cx="632826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42826" y="2286000"/>
              <a:ext cx="685563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00B050"/>
                  </a:solidFill>
                  <a:latin typeface="UTM Avo" panose="02040603050506020204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504831" y="3041689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oát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24" y="648349"/>
            <a:ext cx="4066503" cy="233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733804" y="5540326"/>
            <a:ext cx="1066796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>
                <a:solidFill>
                  <a:srgbClr val="0070C0"/>
                </a:solidFill>
                <a:latin typeface="UTM Avo" panose="02040603050506020204"/>
                <a:cs typeface="Times New Roman" pitchFamily="18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41621" y="831303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34040" y="831303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5410200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trốn</a:t>
            </a:r>
            <a:r>
              <a:rPr lang="en-US" sz="6600" b="1" dirty="0">
                <a:solidFill>
                  <a:schemeClr val="tx2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oát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302" y="5410200"/>
            <a:ext cx="5416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máy</a:t>
            </a:r>
            <a:r>
              <a:rPr lang="en-US" sz="6600" b="1" dirty="0">
                <a:solidFill>
                  <a:schemeClr val="tx2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kh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40" y="1942304"/>
            <a:ext cx="3797967" cy="327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7" y="2228645"/>
            <a:ext cx="3396916" cy="299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409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2407" y="1481305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340851" y="613624"/>
            <a:ext cx="11454041" cy="3732229"/>
            <a:chOff x="1761695" y="1160520"/>
            <a:chExt cx="12257383" cy="2801452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10011829" y="1160520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805000" y="2542025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665242" y="795155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16167" y="801363"/>
            <a:ext cx="2810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8050276" y="3045617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609071" y="2394524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889669" y="3336129"/>
            <a:ext cx="2370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oa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60" y="112559"/>
            <a:ext cx="1680075" cy="9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635" y="144379"/>
            <a:ext cx="12827635" cy="70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8184" y="2384154"/>
            <a:ext cx="8215631" cy="253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400" dirty="0" err="1">
                <a:latin typeface="UTM Avo" panose="02040603050506020204" pitchFamily="18" charset="0"/>
              </a:rPr>
              <a:t>Tiếng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nào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chứa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vần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r>
              <a:rPr lang="en-US" altLang="en-US" sz="4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sz="4400" dirty="0" err="1">
                <a:latin typeface="UTM Avo" panose="02040603050506020204" pitchFamily="18" charset="0"/>
              </a:rPr>
              <a:t>Tiếng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nào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chứa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vần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  <a:r>
              <a:rPr lang="en-US" altLang="en-US" sz="4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4038" name="Picture 1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/>
          <a:stretch/>
        </p:blipFill>
        <p:spPr bwMode="auto">
          <a:xfrm>
            <a:off x="0" y="435686"/>
            <a:ext cx="12192000" cy="64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2250831" y="2307102"/>
            <a:ext cx="5086947" cy="112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138289" y="3429000"/>
            <a:ext cx="5199489" cy="26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5986463" y="3429000"/>
            <a:ext cx="1351315" cy="26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4315618" y="2425700"/>
            <a:ext cx="1780382" cy="7060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4315618" y="2307102"/>
            <a:ext cx="6022182" cy="82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315618" y="3131744"/>
            <a:ext cx="4898952" cy="31293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33738" y="645933"/>
            <a:ext cx="3946842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b="0" dirty="0">
                <a:solidFill>
                  <a:srgbClr val="FF3300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 VIẾT</a:t>
            </a:r>
            <a:endParaRPr lang="zh-CN" altLang="en-US" sz="7200" b="0" dirty="0">
              <a:solidFill>
                <a:srgbClr val="FF3300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60" y="2639704"/>
            <a:ext cx="12217519" cy="157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7214" y="3096426"/>
            <a:ext cx="4937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iết bài 1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431"/>
            <a:ext cx="12192000" cy="6439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7527D-E182-4A05-8556-44C3CCBCAFE7}"/>
              </a:ext>
            </a:extLst>
          </p:cNvPr>
          <p:cNvSpPr txBox="1"/>
          <p:nvPr/>
        </p:nvSpPr>
        <p:spPr>
          <a:xfrm>
            <a:off x="4125468" y="509871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25027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8583" y="3236126"/>
            <a:ext cx="47580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9516D2-CD1E-445C-B3F6-0C5E18F2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730441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762"/>
            <a:ext cx="12008544" cy="51666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73" y="482885"/>
            <a:ext cx="12256168" cy="6141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72BB7B-EDBB-4DF8-82FD-D2CC9D23F793}"/>
              </a:ext>
            </a:extLst>
          </p:cNvPr>
          <p:cNvCxnSpPr/>
          <p:nvPr/>
        </p:nvCxnSpPr>
        <p:spPr>
          <a:xfrm>
            <a:off x="6194735" y="191094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56E21-BC11-4974-8513-6880B63626E4}"/>
              </a:ext>
            </a:extLst>
          </p:cNvPr>
          <p:cNvCxnSpPr/>
          <p:nvPr/>
        </p:nvCxnSpPr>
        <p:spPr>
          <a:xfrm>
            <a:off x="3101686" y="3260055"/>
            <a:ext cx="2391600" cy="3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9D324-7773-4D89-BA7C-A2DF99E51154}"/>
              </a:ext>
            </a:extLst>
          </p:cNvPr>
          <p:cNvCxnSpPr>
            <a:cxnSpLocks/>
          </p:cNvCxnSpPr>
          <p:nvPr/>
        </p:nvCxnSpPr>
        <p:spPr>
          <a:xfrm flipV="1">
            <a:off x="3182772" y="4621904"/>
            <a:ext cx="1425098" cy="12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76FC-B3DE-4E40-B4B4-132859549AD3}"/>
              </a:ext>
            </a:extLst>
          </p:cNvPr>
          <p:cNvCxnSpPr>
            <a:cxnSpLocks/>
          </p:cNvCxnSpPr>
          <p:nvPr/>
        </p:nvCxnSpPr>
        <p:spPr>
          <a:xfrm>
            <a:off x="9980083" y="4648024"/>
            <a:ext cx="20468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0990C3-22C1-4BA3-9CA6-7E5B93C8B77F}"/>
              </a:ext>
            </a:extLst>
          </p:cNvPr>
          <p:cNvCxnSpPr>
            <a:cxnSpLocks/>
          </p:cNvCxnSpPr>
          <p:nvPr/>
        </p:nvCxnSpPr>
        <p:spPr>
          <a:xfrm>
            <a:off x="6050876" y="5234693"/>
            <a:ext cx="2407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161F7-7D9B-42C0-B877-0C3A96E1C796}"/>
              </a:ext>
            </a:extLst>
          </p:cNvPr>
          <p:cNvCxnSpPr/>
          <p:nvPr/>
        </p:nvCxnSpPr>
        <p:spPr>
          <a:xfrm>
            <a:off x="3391782" y="6597513"/>
            <a:ext cx="1325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86365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4445"/>
            <a:ext cx="12192000" cy="61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6-Point Star 30"/>
          <p:cNvSpPr/>
          <p:nvPr/>
        </p:nvSpPr>
        <p:spPr>
          <a:xfrm>
            <a:off x="247650" y="1318924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9704388" y="11215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4599165" y="1792189"/>
            <a:ext cx="407988" cy="283273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727076" y="2505941"/>
            <a:ext cx="407987" cy="374835"/>
          </a:xfrm>
          <a:prstGeom prst="star6">
            <a:avLst>
              <a:gd name="adj" fmla="val 35061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7708372" y="2440317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" name="6-Point Star 35"/>
          <p:cNvSpPr/>
          <p:nvPr/>
        </p:nvSpPr>
        <p:spPr>
          <a:xfrm>
            <a:off x="374650" y="39007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7" name="6-Point Star 36"/>
          <p:cNvSpPr/>
          <p:nvPr/>
        </p:nvSpPr>
        <p:spPr>
          <a:xfrm>
            <a:off x="1731345" y="4545870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8" name="6-Point Star 37"/>
          <p:cNvSpPr/>
          <p:nvPr/>
        </p:nvSpPr>
        <p:spPr>
          <a:xfrm>
            <a:off x="4420748" y="39007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9" name="6-Point Star 38"/>
          <p:cNvSpPr/>
          <p:nvPr/>
        </p:nvSpPr>
        <p:spPr>
          <a:xfrm>
            <a:off x="3551590" y="5072743"/>
            <a:ext cx="534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531018" y="52955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29675"/>
            <a:ext cx="12256168" cy="61412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832FA3-0AA7-4F93-BBF1-34CEFD79F6E2}"/>
              </a:ext>
            </a:extLst>
          </p:cNvPr>
          <p:cNvSpPr/>
          <p:nvPr/>
        </p:nvSpPr>
        <p:spPr>
          <a:xfrm>
            <a:off x="312707" y="1473782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CA46BA-640D-488D-9DE6-12F5C300E9AF}"/>
              </a:ext>
            </a:extLst>
          </p:cNvPr>
          <p:cNvSpPr/>
          <p:nvPr/>
        </p:nvSpPr>
        <p:spPr>
          <a:xfrm>
            <a:off x="382136" y="4072359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482169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855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792" y="511175"/>
            <a:ext cx="10440007" cy="63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344069" y="5542758"/>
            <a:ext cx="566738" cy="506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767D81-4557-4D20-A09E-2F42FA93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794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5FA9345C-33F1-47CE-8608-50B2445CD401}"/>
              </a:ext>
            </a:extLst>
          </p:cNvPr>
          <p:cNvSpPr txBox="1"/>
          <p:nvPr/>
        </p:nvSpPr>
        <p:spPr>
          <a:xfrm>
            <a:off x="6540833" y="3929270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NÔNG TRẠI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CỦA TÔI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34299-DC5C-4F37-8165-2BA878B84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" y="64149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4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2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C502C394-EF7C-44BF-AFE4-23D1A0C6704D}"/>
              </a:ext>
            </a:extLst>
          </p:cNvPr>
          <p:cNvSpPr/>
          <p:nvPr/>
        </p:nvSpPr>
        <p:spPr>
          <a:xfrm>
            <a:off x="692705" y="2655247"/>
            <a:ext cx="1103510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28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57767-D649-4FB9-AB8B-3F2329F9A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" y="115097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2E1A4D6-EC62-4264-937C-4B80A49A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7" y="0"/>
            <a:ext cx="12194797" cy="6866036"/>
          </a:xfrm>
          <a:prstGeom prst="rect">
            <a:avLst/>
          </a:prstGeom>
        </p:spPr>
      </p:pic>
      <p:pic>
        <p:nvPicPr>
          <p:cNvPr id="5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726CB3E1-2D7C-4872-A4CE-9B3264EB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74" y="3507931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6A4CA87C-78CD-4E91-BFF7-40DB7D07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69" y="3943174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CB8C1011-C3D5-4DC4-8D6F-DA2CE417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1" y="5209396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Nong trai\dep-of-vector-farm-animals (4).jpg">
            <a:extLst>
              <a:ext uri="{FF2B5EF4-FFF2-40B4-BE49-F238E27FC236}">
                <a16:creationId xmlns:a16="http://schemas.microsoft.com/office/drawing/2014/main" id="{2BB8E46F-67EB-4320-8DDA-3585EA7E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75316" y="5610068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ADMIN\Desktop\Nong trai\2.jpg">
            <a:extLst>
              <a:ext uri="{FF2B5EF4-FFF2-40B4-BE49-F238E27FC236}">
                <a16:creationId xmlns:a16="http://schemas.microsoft.com/office/drawing/2014/main" id="{FEEAC50A-694A-40AB-9C14-8B524879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07" y="428815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5B8ADC90-CA70-4A28-97A8-B10F3FFD1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9" y="3867866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ADMIN\Desktop\Nong trai\58fefc29c5857 (3).png">
            <a:extLst>
              <a:ext uri="{FF2B5EF4-FFF2-40B4-BE49-F238E27FC236}">
                <a16:creationId xmlns:a16="http://schemas.microsoft.com/office/drawing/2014/main" id="{80B1965C-A16E-4125-8308-590EC0D0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4" y="4390609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:\Users\ADMIN\Desktop\Nong trai\58fefc29c5857 (3).png">
            <a:extLst>
              <a:ext uri="{FF2B5EF4-FFF2-40B4-BE49-F238E27FC236}">
                <a16:creationId xmlns:a16="http://schemas.microsoft.com/office/drawing/2014/main" id="{AB3616A4-FA12-410B-B290-1B8F7A65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1537" y="4696014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ADMIN\Desktop\Nong trai\472224296 (4).jpg">
            <a:extLst>
              <a:ext uri="{FF2B5EF4-FFF2-40B4-BE49-F238E27FC236}">
                <a16:creationId xmlns:a16="http://schemas.microsoft.com/office/drawing/2014/main" id="{24966FDA-77FD-44F7-A933-8F11D9AD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3" y="428815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C:\Users\ADMIN\Desktop\Nong trai\472224296 (5).jpg">
            <a:extLst>
              <a:ext uri="{FF2B5EF4-FFF2-40B4-BE49-F238E27FC236}">
                <a16:creationId xmlns:a16="http://schemas.microsoft.com/office/drawing/2014/main" id="{FA02EB1E-CB74-44ED-8A7D-611D4787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28815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Nong trai\58fefc29c5857 (2).png">
            <a:extLst>
              <a:ext uri="{FF2B5EF4-FFF2-40B4-BE49-F238E27FC236}">
                <a16:creationId xmlns:a16="http://schemas.microsoft.com/office/drawing/2014/main" id="{E0430067-BA36-4012-9253-6BBDC411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81" y="4833764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Nong trai\dep-of-vector-farm-animals (2).jpg">
            <a:extLst>
              <a:ext uri="{FF2B5EF4-FFF2-40B4-BE49-F238E27FC236}">
                <a16:creationId xmlns:a16="http://schemas.microsoft.com/office/drawing/2014/main" id="{7F96DA38-7DAA-4BD9-AE51-A704A200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801" y="5964317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C:\Users\ADMIN\Desktop\Nong trai\472224296 (a6).jpg">
            <a:extLst>
              <a:ext uri="{FF2B5EF4-FFF2-40B4-BE49-F238E27FC236}">
                <a16:creationId xmlns:a16="http://schemas.microsoft.com/office/drawing/2014/main" id="{125DBCF0-0E38-46F7-ACD5-20C6FE7A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428815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ADMIN\Desktop\Nong trai\dep-of-vector-farm-animals (3).jpg">
            <a:extLst>
              <a:ext uri="{FF2B5EF4-FFF2-40B4-BE49-F238E27FC236}">
                <a16:creationId xmlns:a16="http://schemas.microsoft.com/office/drawing/2014/main" id="{96F06C30-A60E-42FE-BCF1-5235E542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015402" y="3907146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Users\ADMIN\Desktop\Nong trai\472224296 (3).jpg">
            <a:extLst>
              <a:ext uri="{FF2B5EF4-FFF2-40B4-BE49-F238E27FC236}">
                <a16:creationId xmlns:a16="http://schemas.microsoft.com/office/drawing/2014/main" id="{164DE053-4B94-42DD-866D-C5E13B4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33" y="428814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Nong trai\dep-of-vector-farm-animals (3).jpg">
            <a:extLst>
              <a:ext uri="{FF2B5EF4-FFF2-40B4-BE49-F238E27FC236}">
                <a16:creationId xmlns:a16="http://schemas.microsoft.com/office/drawing/2014/main" id="{894597BA-C657-4897-B4AD-EDBE9CC5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406509" y="4084849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Tai nguyen thiet ke tro choi\Bảng gỗ\1.jpg">
            <a:hlinkClick r:id="rId29" action="ppaction://hlinksldjump"/>
            <a:extLst>
              <a:ext uri="{FF2B5EF4-FFF2-40B4-BE49-F238E27FC236}">
                <a16:creationId xmlns:a16="http://schemas.microsoft.com/office/drawing/2014/main" id="{2E641A3B-87C0-4EAC-ACCC-0DF960ED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3" y="1140014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ai nguyen thiet ke tro choi\Bảng gỗ\2.jpg">
            <a:hlinkClick r:id="rId32" action="ppaction://hlinksldjump"/>
            <a:extLst>
              <a:ext uri="{FF2B5EF4-FFF2-40B4-BE49-F238E27FC236}">
                <a16:creationId xmlns:a16="http://schemas.microsoft.com/office/drawing/2014/main" id="{9DE3CB90-378D-41BE-938D-B3D2F133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174240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Tai nguyen thiet ke tro choi\Bảng gỗ\3.jpg">
            <a:hlinkClick r:id="rId35" action="ppaction://hlinksldjump"/>
            <a:extLst>
              <a:ext uri="{FF2B5EF4-FFF2-40B4-BE49-F238E27FC236}">
                <a16:creationId xmlns:a16="http://schemas.microsoft.com/office/drawing/2014/main" id="{93DE80B0-E1EE-4CAB-8CFF-561A67B9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85" y="1104553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Tai nguyen thiet ke tro choi\Bảng gỗ\4.jpg">
            <a:hlinkClick r:id="rId38" action="ppaction://hlinksldjump"/>
            <a:extLst>
              <a:ext uri="{FF2B5EF4-FFF2-40B4-BE49-F238E27FC236}">
                <a16:creationId xmlns:a16="http://schemas.microsoft.com/office/drawing/2014/main" id="{5B519BB5-101A-404E-BA9D-301EB5B9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73" y="1157975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Tai nguyen thiet ke tro choi\Bảng gỗ\5.jpg">
            <a:hlinkClick r:id="rId41" action="ppaction://hlinksldjump"/>
            <a:extLst>
              <a:ext uri="{FF2B5EF4-FFF2-40B4-BE49-F238E27FC236}">
                <a16:creationId xmlns:a16="http://schemas.microsoft.com/office/drawing/2014/main" id="{2AAD3CA2-9B7B-4511-A29B-80ACB6C3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73" y="1157976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587EE-0EA9-45E1-BCFF-C3E10EF5392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87" y="30101"/>
            <a:ext cx="919046" cy="398524"/>
          </a:xfrm>
          <a:prstGeom prst="rect">
            <a:avLst/>
          </a:prstGeom>
        </p:spPr>
      </p:pic>
      <p:sp>
        <p:nvSpPr>
          <p:cNvPr id="2" name="Arrow: Right 1">
            <a:hlinkClick r:id="rId45" action="ppaction://hlinksldjump"/>
            <a:extLst>
              <a:ext uri="{FF2B5EF4-FFF2-40B4-BE49-F238E27FC236}">
                <a16:creationId xmlns:a16="http://schemas.microsoft.com/office/drawing/2014/main" id="{6DF4450D-EDDD-4331-9223-4BE18A680C39}"/>
              </a:ext>
            </a:extLst>
          </p:cNvPr>
          <p:cNvSpPr/>
          <p:nvPr/>
        </p:nvSpPr>
        <p:spPr>
          <a:xfrm>
            <a:off x="85789" y="6201045"/>
            <a:ext cx="1587794" cy="62235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UTM Avo" panose="02040603050506020204"/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24769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1.15351 -0.0169 " pathEditMode="relative" rAng="0" ptsTypes="AA">
                                      <p:cBhvr>
                                        <p:cTn id="20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1.21094 0.04815 " pathEditMode="relative" rAng="0" ptsTypes="AA">
                                      <p:cBhvr>
                                        <p:cTn id="90" dur="3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1.19076 -0.01481 " pathEditMode="relative" rAng="0" ptsTypes="AA">
                                      <p:cBhvr>
                                        <p:cTn id="100" dur="3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0307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0DB86360-9958-46BF-8436-F86080D4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28" y="429491"/>
            <a:ext cx="1482436" cy="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C5FD12B-5635-465F-8823-DF1DCB06B63C}"/>
              </a:ext>
            </a:extLst>
          </p:cNvPr>
          <p:cNvSpPr/>
          <p:nvPr/>
        </p:nvSpPr>
        <p:spPr>
          <a:xfrm>
            <a:off x="4814555" y="1249135"/>
            <a:ext cx="4555223" cy="924146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40E23A6-BF78-429A-AF4F-3EC073A5A3EA}"/>
              </a:ext>
            </a:extLst>
          </p:cNvPr>
          <p:cNvSpPr txBox="1"/>
          <p:nvPr/>
        </p:nvSpPr>
        <p:spPr>
          <a:xfrm>
            <a:off x="5106014" y="1338158"/>
            <a:ext cx="4784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to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C76D8C7F-AE9E-41B9-A24C-6506A76DFC87}"/>
              </a:ext>
            </a:extLst>
          </p:cNvPr>
          <p:cNvSpPr/>
          <p:nvPr/>
        </p:nvSpPr>
        <p:spPr>
          <a:xfrm>
            <a:off x="3435050" y="2801127"/>
            <a:ext cx="7011944" cy="111832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646376B-3C49-438C-A6C0-69ABF6844FCF}"/>
              </a:ext>
            </a:extLst>
          </p:cNvPr>
          <p:cNvSpPr txBox="1"/>
          <p:nvPr/>
        </p:nvSpPr>
        <p:spPr>
          <a:xfrm>
            <a:off x="3491322" y="2992815"/>
            <a:ext cx="6955672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Dê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nhai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lá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nhồm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nhoàm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9D74D-1732-418E-82FC-FADAC03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3DCDDEB3-2DEF-45A7-90AB-42C2B5B5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767" y="429491"/>
            <a:ext cx="1456140" cy="61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5C15DA42-B18C-4B22-B60C-895AC2B82415}"/>
              </a:ext>
            </a:extLst>
          </p:cNvPr>
          <p:cNvSpPr/>
          <p:nvPr/>
        </p:nvSpPr>
        <p:spPr>
          <a:xfrm>
            <a:off x="4050221" y="1286023"/>
            <a:ext cx="6514546" cy="1774972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5959F48-A43A-46A8-826B-B889A745635D}"/>
              </a:ext>
            </a:extLst>
          </p:cNvPr>
          <p:cNvSpPr txBox="1"/>
          <p:nvPr/>
        </p:nvSpPr>
        <p:spPr>
          <a:xfrm>
            <a:off x="4207159" y="1441142"/>
            <a:ext cx="6357608" cy="177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vần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oăm</a:t>
            </a:r>
            <a:r>
              <a:rPr lang="en-US" sz="4267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4267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4267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algn="ctr" defTabSz="1219170"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E286C276-EF69-4CA6-A2D9-EEAE0C6F3963}"/>
              </a:ext>
            </a:extLst>
          </p:cNvPr>
          <p:cNvSpPr/>
          <p:nvPr/>
        </p:nvSpPr>
        <p:spPr>
          <a:xfrm>
            <a:off x="4022793" y="3780172"/>
            <a:ext cx="7270044" cy="997809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5D2058C-8FA6-4403-BD51-C1C54EB81190}"/>
              </a:ext>
            </a:extLst>
          </p:cNvPr>
          <p:cNvSpPr txBox="1"/>
          <p:nvPr/>
        </p:nvSpPr>
        <p:spPr>
          <a:xfrm>
            <a:off x="4389415" y="3904582"/>
            <a:ext cx="66461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Giếng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sâu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hoắm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92094-D8BB-42BE-82F7-4424305DD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EBB5CB9-0C0B-4144-87A0-5C0B4E3F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5" y="450537"/>
            <a:ext cx="1401594" cy="6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072FF27-20BA-4511-A53E-871DE07386CA}"/>
              </a:ext>
            </a:extLst>
          </p:cNvPr>
          <p:cNvSpPr/>
          <p:nvPr/>
        </p:nvSpPr>
        <p:spPr>
          <a:xfrm>
            <a:off x="4922614" y="1422830"/>
            <a:ext cx="3986004" cy="1118319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402820A-B12D-4E6A-B798-3AED08C5AC02}"/>
              </a:ext>
            </a:extLst>
          </p:cNvPr>
          <p:cNvSpPr txBox="1"/>
          <p:nvPr/>
        </p:nvSpPr>
        <p:spPr>
          <a:xfrm>
            <a:off x="4883614" y="1576179"/>
            <a:ext cx="4146672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to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 defTabSz="1219170"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66ACDFB6-5EAB-4BEF-89C9-39B3AB384E86}"/>
              </a:ext>
            </a:extLst>
          </p:cNvPr>
          <p:cNvSpPr/>
          <p:nvPr/>
        </p:nvSpPr>
        <p:spPr>
          <a:xfrm>
            <a:off x="4883614" y="3366361"/>
            <a:ext cx="4413957" cy="1118319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4BB60BF-2838-4A97-BD4C-731397917C4A}"/>
              </a:ext>
            </a:extLst>
          </p:cNvPr>
          <p:cNvSpPr txBox="1"/>
          <p:nvPr/>
        </p:nvSpPr>
        <p:spPr>
          <a:xfrm>
            <a:off x="5408147" y="3581801"/>
            <a:ext cx="3500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Ngoạm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mồi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23938B-E2D9-46BE-B5DD-7C4721C3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2F82591B-90BF-43BE-90AB-3F063F12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744" y="678873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DAEAC8C2-E0F7-4D53-A8F1-30AF4CF66D24}"/>
              </a:ext>
            </a:extLst>
          </p:cNvPr>
          <p:cNvSpPr/>
          <p:nvPr/>
        </p:nvSpPr>
        <p:spPr>
          <a:xfrm>
            <a:off x="2766060" y="1482315"/>
            <a:ext cx="8389620" cy="142240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506EA84-A1FE-49A6-ACB8-6852799053B2}"/>
              </a:ext>
            </a:extLst>
          </p:cNvPr>
          <p:cNvSpPr txBox="1"/>
          <p:nvPr/>
        </p:nvSpPr>
        <p:spPr>
          <a:xfrm>
            <a:off x="3038247" y="1585734"/>
            <a:ext cx="7886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Tìm tiếng chứa vần 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oam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trong câu sau?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 defTabSz="1219170"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F401EEC4-9C16-42F4-BB12-29C142A52AF4}"/>
              </a:ext>
            </a:extLst>
          </p:cNvPr>
          <p:cNvSpPr/>
          <p:nvPr/>
        </p:nvSpPr>
        <p:spPr>
          <a:xfrm>
            <a:off x="3966211" y="3641051"/>
            <a:ext cx="6078122" cy="11854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C601EDC-4F2B-430B-9C8D-901D5C1E47C8}"/>
              </a:ext>
            </a:extLst>
          </p:cNvPr>
          <p:cNvSpPr txBox="1"/>
          <p:nvPr/>
        </p:nvSpPr>
        <p:spPr>
          <a:xfrm>
            <a:off x="4079631" y="3827870"/>
            <a:ext cx="576611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Khỉ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ngoạm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dưa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hấu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AD5A3-7469-4814-908C-4F1A64D9D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222</Words>
  <Application>Microsoft Office PowerPoint</Application>
  <PresentationFormat>Widescreen</PresentationFormat>
  <Paragraphs>74</Paragraphs>
  <Slides>30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等线</vt:lpstr>
      <vt:lpstr>Arial</vt:lpstr>
      <vt:lpstr>Calibri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40</cp:revision>
  <dcterms:created xsi:type="dcterms:W3CDTF">2021-12-19T16:42:59Z</dcterms:created>
  <dcterms:modified xsi:type="dcterms:W3CDTF">2024-02-22T02:46:13Z</dcterms:modified>
</cp:coreProperties>
</file>