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9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538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6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DA89-050B-429F-8A9A-D17CC151F1F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6050-812E-4F0C-982E-F1FC20DB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36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6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336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33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328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345" y="2027768"/>
            <a:ext cx="7088777" cy="301762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9075" y="1181765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346" y="2189260"/>
            <a:ext cx="66272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mắc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336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783771" y="761165"/>
            <a:ext cx="105547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Chia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mắc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312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07" y="3752753"/>
            <a:ext cx="5026494" cy="30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93" y="4657552"/>
            <a:ext cx="2200446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0924" y="189514"/>
            <a:ext cx="10248164" cy="4468041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93554" y="1253217"/>
              <a:ext cx="5817087" cy="910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thật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thà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mến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yêu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5772" y="-19516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77605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  <a:endParaRPr lang="en-US" sz="384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579482" y="2577313"/>
            <a:ext cx="1759132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10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8019" y="2759768"/>
            <a:ext cx="255069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thật</a:t>
            </a:r>
            <a:endParaRPr lang="en-US" sz="336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88" y="3570090"/>
            <a:ext cx="4301338" cy="25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9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TextBox 2"/>
          <p:cNvSpPr txBox="1"/>
          <p:nvPr/>
        </p:nvSpPr>
        <p:spPr>
          <a:xfrm>
            <a:off x="1062447" y="1062446"/>
            <a:ext cx="9214382" cy="319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1480" indent="-411480">
              <a:lnSpc>
                <a:spcPct val="150000"/>
              </a:lnSpc>
              <a:buAutoNum type="alphaLcPeriod"/>
            </a:pP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Nguời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phạt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7623" y="4692682"/>
            <a:ext cx="54864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160" dirty="0"/>
              <a:t>Đồng tình, vì người nói thật sẽ</a:t>
            </a:r>
          </a:p>
          <a:p>
            <a:r>
              <a:rPr lang="vi-VN" sz="2160" dirty="0"/>
              <a:t>không trêu đùa, làm hại người khác bởi những lời nói không đúng</a:t>
            </a:r>
          </a:p>
        </p:txBody>
      </p:sp>
    </p:spTree>
    <p:extLst>
      <p:ext uri="{BB962C8B-B14F-4D97-AF65-F5344CB8AC3E}">
        <p14:creationId xmlns:p14="http://schemas.microsoft.com/office/powerpoint/2010/main" val="30707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74766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TextBox 2"/>
          <p:cNvSpPr txBox="1"/>
          <p:nvPr/>
        </p:nvSpPr>
        <p:spPr>
          <a:xfrm>
            <a:off x="818611" y="783777"/>
            <a:ext cx="8058616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1480" indent="-411480">
              <a:lnSpc>
                <a:spcPct val="150000"/>
              </a:lnSpc>
              <a:buAutoNum type="alphaLcPeriod"/>
            </a:pP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Nguời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cậy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8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phạt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8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88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8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88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177" y="2078040"/>
            <a:ext cx="92295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80" dirty="0">
                <a:solidFill>
                  <a:srgbClr val="FF5050"/>
                </a:solidFill>
              </a:rPr>
              <a:t>Đồng tình, vì người nói thật </a:t>
            </a:r>
            <a:r>
              <a:rPr lang="vi-VN" sz="2880" dirty="0">
                <a:solidFill>
                  <a:srgbClr val="FF5050"/>
                </a:solidFill>
              </a:rPr>
              <a:t>sẽ</a:t>
            </a:r>
            <a:r>
              <a:rPr lang="en-US" sz="2880" dirty="0">
                <a:solidFill>
                  <a:srgbClr val="FF5050"/>
                </a:solidFill>
              </a:rPr>
              <a:t> </a:t>
            </a:r>
            <a:r>
              <a:rPr lang="vi-VN" sz="2880" dirty="0">
                <a:solidFill>
                  <a:srgbClr val="FF5050"/>
                </a:solidFill>
              </a:rPr>
              <a:t>không </a:t>
            </a:r>
            <a:r>
              <a:rPr lang="vi-VN" sz="2880" dirty="0">
                <a:solidFill>
                  <a:srgbClr val="FF5050"/>
                </a:solidFill>
              </a:rPr>
              <a:t>trêu đùa, làm hại người khác bởi những lời nói không </a:t>
            </a:r>
            <a:r>
              <a:rPr lang="vi-VN" sz="2880" dirty="0">
                <a:solidFill>
                  <a:srgbClr val="FF5050"/>
                </a:solidFill>
              </a:rPr>
              <a:t>đúng</a:t>
            </a:r>
            <a:r>
              <a:rPr lang="en-US" sz="2880" dirty="0">
                <a:solidFill>
                  <a:srgbClr val="FF5050"/>
                </a:solidFill>
              </a:rPr>
              <a:t>.</a:t>
            </a:r>
            <a:endParaRPr lang="vi-VN" sz="2880" dirty="0">
              <a:solidFill>
                <a:srgbClr val="FF5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760" y="3462706"/>
            <a:ext cx="96823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80" dirty="0">
                <a:solidFill>
                  <a:srgbClr val="FF5050"/>
                </a:solidFill>
              </a:rPr>
              <a:t>Không đồng tình, vì nói dối có thể sẽ </a:t>
            </a:r>
            <a:r>
              <a:rPr lang="vi-VN" sz="2880" dirty="0">
                <a:solidFill>
                  <a:srgbClr val="FF5050"/>
                </a:solidFill>
              </a:rPr>
              <a:t>tránh</a:t>
            </a:r>
            <a:r>
              <a:rPr lang="en-US" sz="2880" dirty="0">
                <a:solidFill>
                  <a:srgbClr val="FF5050"/>
                </a:solidFill>
              </a:rPr>
              <a:t> </a:t>
            </a:r>
            <a:r>
              <a:rPr lang="vi-VN" sz="2880" dirty="0">
                <a:solidFill>
                  <a:srgbClr val="FF5050"/>
                </a:solidFill>
              </a:rPr>
              <a:t>bị phạt nhưng khi đã bị phát hiện thì người nói </a:t>
            </a:r>
            <a:r>
              <a:rPr lang="vi-VN" sz="2880" dirty="0">
                <a:solidFill>
                  <a:srgbClr val="FF5050"/>
                </a:solidFill>
              </a:rPr>
              <a:t>d</a:t>
            </a:r>
            <a:r>
              <a:rPr lang="en-US" sz="2880" dirty="0">
                <a:solidFill>
                  <a:srgbClr val="FF5050"/>
                </a:solidFill>
              </a:rPr>
              <a:t>ố</a:t>
            </a:r>
            <a:r>
              <a:rPr lang="vi-VN" sz="2880" dirty="0">
                <a:solidFill>
                  <a:srgbClr val="FF5050"/>
                </a:solidFill>
              </a:rPr>
              <a:t>i </a:t>
            </a:r>
            <a:r>
              <a:rPr lang="vi-VN" sz="2880" dirty="0">
                <a:solidFill>
                  <a:srgbClr val="FF5050"/>
                </a:solidFill>
              </a:rPr>
              <a:t>sẽ bị mất niềm tin ở người khác, </a:t>
            </a:r>
            <a:r>
              <a:rPr lang="vi-VN" sz="2880" dirty="0">
                <a:solidFill>
                  <a:srgbClr val="FF5050"/>
                </a:solidFill>
              </a:rPr>
              <a:t>khiến</a:t>
            </a:r>
            <a:r>
              <a:rPr lang="en-US" sz="2880" dirty="0">
                <a:solidFill>
                  <a:srgbClr val="FF5050"/>
                </a:solidFill>
              </a:rPr>
              <a:t> </a:t>
            </a:r>
            <a:r>
              <a:rPr lang="vi-VN" sz="2880" dirty="0">
                <a:solidFill>
                  <a:srgbClr val="FF5050"/>
                </a:solidFill>
              </a:rPr>
              <a:t>người </a:t>
            </a:r>
            <a:r>
              <a:rPr lang="vi-VN" sz="2880" dirty="0">
                <a:solidFill>
                  <a:srgbClr val="FF5050"/>
                </a:solidFill>
              </a:rPr>
              <a:t>khác ngần ngại giúp đỡ, sẻ </a:t>
            </a:r>
            <a:r>
              <a:rPr lang="vi-VN" sz="2880" dirty="0">
                <a:solidFill>
                  <a:srgbClr val="FF5050"/>
                </a:solidFill>
              </a:rPr>
              <a:t>chia</a:t>
            </a:r>
            <a:r>
              <a:rPr lang="en-US" sz="2880" dirty="0">
                <a:solidFill>
                  <a:srgbClr val="FF5050"/>
                </a:solidFill>
              </a:rPr>
              <a:t>.</a:t>
            </a:r>
            <a:endParaRPr lang="vi-VN" sz="2880" dirty="0">
              <a:solidFill>
                <a:srgbClr val="FF5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4547" y="5465979"/>
            <a:ext cx="92211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80" dirty="0">
                <a:solidFill>
                  <a:srgbClr val="FF5050"/>
                </a:solidFill>
              </a:rPr>
              <a:t>Đồng tình, vì nói dối đố </a:t>
            </a:r>
            <a:r>
              <a:rPr lang="vi-VN" sz="2880" dirty="0">
                <a:solidFill>
                  <a:srgbClr val="FF5050"/>
                </a:solidFill>
              </a:rPr>
              <a:t>lỗi</a:t>
            </a:r>
            <a:r>
              <a:rPr lang="en-US" sz="2880" dirty="0">
                <a:solidFill>
                  <a:srgbClr val="FF5050"/>
                </a:solidFill>
              </a:rPr>
              <a:t> </a:t>
            </a:r>
            <a:r>
              <a:rPr lang="vi-VN" sz="2880" dirty="0">
                <a:solidFill>
                  <a:srgbClr val="FF5050"/>
                </a:solidFill>
              </a:rPr>
              <a:t>cho </a:t>
            </a:r>
            <a:r>
              <a:rPr lang="vi-VN" sz="2880" dirty="0">
                <a:solidFill>
                  <a:srgbClr val="FF5050"/>
                </a:solidFill>
              </a:rPr>
              <a:t>người khác là việc làm không tốt, thể hiện sự thiếu dũng cảm, hay hèn nhát</a:t>
            </a:r>
          </a:p>
        </p:txBody>
      </p:sp>
    </p:spTree>
    <p:extLst>
      <p:ext uri="{BB962C8B-B14F-4D97-AF65-F5344CB8AC3E}">
        <p14:creationId xmlns:p14="http://schemas.microsoft.com/office/powerpoint/2010/main" val="26039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TextBox 2"/>
          <p:cNvSpPr txBox="1"/>
          <p:nvPr/>
        </p:nvSpPr>
        <p:spPr>
          <a:xfrm>
            <a:off x="801190" y="814555"/>
            <a:ext cx="2481770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9130" y="1115177"/>
            <a:ext cx="36717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336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21" y="1940557"/>
            <a:ext cx="4915170" cy="349562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556256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ban.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Chi,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>
            <a:off x="928010" y="1115177"/>
            <a:ext cx="419263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336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21" y="1940557"/>
            <a:ext cx="4915170" cy="349562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74199" y="5436184"/>
            <a:ext cx="924360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Chi,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>
            <a:off x="797380" y="1115177"/>
            <a:ext cx="36717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336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56256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quên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Mai,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90" y="1743041"/>
            <a:ext cx="5997659" cy="335660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0855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6" name="TextBox 5"/>
          <p:cNvSpPr txBox="1"/>
          <p:nvPr/>
        </p:nvSpPr>
        <p:spPr>
          <a:xfrm>
            <a:off x="1533698" y="5255980"/>
            <a:ext cx="93878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90" y="1743041"/>
            <a:ext cx="5997659" cy="335660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67569" y="887427"/>
            <a:ext cx="419263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336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345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Hòa Vũ Thúy</cp:lastModifiedBy>
  <cp:revision>1</cp:revision>
  <dcterms:created xsi:type="dcterms:W3CDTF">2022-02-20T01:30:26Z</dcterms:created>
  <dcterms:modified xsi:type="dcterms:W3CDTF">2022-02-20T01:32:28Z</dcterms:modified>
</cp:coreProperties>
</file>