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0" r:id="rId2"/>
    <p:sldId id="340" r:id="rId3"/>
    <p:sldId id="341" r:id="rId4"/>
    <p:sldId id="342" r:id="rId5"/>
    <p:sldId id="344" r:id="rId6"/>
    <p:sldId id="362" r:id="rId7"/>
    <p:sldId id="354" r:id="rId8"/>
    <p:sldId id="355" r:id="rId9"/>
    <p:sldId id="356" r:id="rId10"/>
    <p:sldId id="360" r:id="rId11"/>
    <p:sldId id="361" r:id="rId12"/>
    <p:sldId id="363" r:id="rId13"/>
    <p:sldId id="52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19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1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0" r:id="rId6"/>
    <p:sldLayoutId id="2147483652" r:id="rId7"/>
    <p:sldLayoutId id="2147483655" r:id="rId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43104" y="1658131"/>
            <a:ext cx="10135403" cy="2265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35: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494665"/>
            <a:ext cx="6019800" cy="171513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2"/>
            <a:ext cx="5181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+ 3 + 1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2310" y="303974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150" y="431355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540" y="434149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6470" y="303974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230" y="88552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7992919" y="40752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430029" y="826072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688070" y="957580"/>
            <a:ext cx="4542790" cy="4567555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430260" y="826135"/>
            <a:ext cx="4293870" cy="4317365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407035"/>
            <a:ext cx="6019800" cy="18027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2"/>
            <a:ext cx="5181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? + ? =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8025" y="4114165"/>
            <a:ext cx="222885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3490" y="4114165"/>
            <a:ext cx="231521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3795" y="3137535"/>
            <a:ext cx="241490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8025" y="3136900"/>
            <a:ext cx="222885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221270" y="43243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7871634" y="40752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016644" y="826072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7919605" y="826135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148320" y="82601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3932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923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560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9320" y="3504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4552950" y="2717165"/>
            <a:ext cx="4192905" cy="3669665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9320" y="216767"/>
            <a:ext cx="609600" cy="6096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142740" y="826770"/>
            <a:ext cx="6499225" cy="1890395"/>
          </a:xfrm>
          <a:prstGeom prst="cloud">
            <a:avLst/>
          </a:prstGeom>
          <a:gradFill rotWithShape="0">
            <a:gsLst>
              <a:gs pos="100000">
                <a:srgbClr val="FFC0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Cảm ơn các bạn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63024" y="2883570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116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8007" t="28826" r="4599" b="29838"/>
          <a:stretch>
            <a:fillRect/>
          </a:stretch>
        </p:blipFill>
        <p:spPr>
          <a:xfrm>
            <a:off x="734939" y="1175044"/>
            <a:ext cx="11214100" cy="34233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43736" y="2320601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&gt;</a:t>
            </a:r>
          </a:p>
        </p:txBody>
      </p:sp>
      <p:pic>
        <p:nvPicPr>
          <p:cNvPr id="14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3932" r="11556" b="12048"/>
          <a:stretch>
            <a:fillRect/>
          </a:stretch>
        </p:blipFill>
        <p:spPr>
          <a:xfrm>
            <a:off x="9507220" y="5399405"/>
            <a:ext cx="2101850" cy="1458595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590" y="4001135"/>
            <a:ext cx="2740025" cy="2856865"/>
          </a:xfrm>
          <a:prstGeom prst="rect">
            <a:avLst/>
          </a:prstGeom>
        </p:spPr>
      </p:pic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5" cstate="screen"/>
          <a:srcRect b="77794"/>
          <a:stretch>
            <a:fillRect/>
          </a:stretch>
        </p:blipFill>
        <p:spPr>
          <a:xfrm>
            <a:off x="0" y="462267"/>
            <a:ext cx="11372215" cy="996315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4471670" y="278765"/>
            <a:ext cx="1121664" cy="1228881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9366250" y="611505"/>
            <a:ext cx="949325" cy="1040130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43732DCD-FF77-4347-BB0C-BD608C87CEDE}"/>
              </a:ext>
            </a:extLst>
          </p:cNvPr>
          <p:cNvSpPr/>
          <p:nvPr/>
        </p:nvSpPr>
        <p:spPr>
          <a:xfrm>
            <a:off x="3643736" y="3440301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dirty="0">
                <a:latin typeface="Arial" panose="020B0604020202020204" pitchFamily="34" charset="0"/>
                <a:ea typeface="SimSun" panose="02010600030101010101" pitchFamily="2" charset="-122"/>
              </a:rPr>
              <a:t>=</a:t>
            </a:r>
            <a:endParaRPr kumimoji="0" lang="vi-V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FAC99266-D3FA-41F8-8E52-B4174BFD8C5E}"/>
              </a:ext>
            </a:extLst>
          </p:cNvPr>
          <p:cNvSpPr/>
          <p:nvPr/>
        </p:nvSpPr>
        <p:spPr>
          <a:xfrm>
            <a:off x="7109422" y="2313967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&gt;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0446FD9B-0397-47B4-87D2-4D60FD6B4AFD}"/>
              </a:ext>
            </a:extLst>
          </p:cNvPr>
          <p:cNvSpPr/>
          <p:nvPr/>
        </p:nvSpPr>
        <p:spPr>
          <a:xfrm>
            <a:off x="7109422" y="3456171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dirty="0">
                <a:latin typeface="Arial" panose="020B0604020202020204" pitchFamily="34" charset="0"/>
                <a:ea typeface="SimSun" panose="02010600030101010101" pitchFamily="2" charset="-122"/>
              </a:rPr>
              <a:t>&lt;</a:t>
            </a:r>
            <a:endParaRPr kumimoji="0" lang="vi-V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45D0129-DD73-4CB3-ADF8-F2C990E2215E}"/>
              </a:ext>
            </a:extLst>
          </p:cNvPr>
          <p:cNvSpPr/>
          <p:nvPr/>
        </p:nvSpPr>
        <p:spPr>
          <a:xfrm>
            <a:off x="10457948" y="2304012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dirty="0">
                <a:latin typeface="Arial" panose="020B0604020202020204" pitchFamily="34" charset="0"/>
                <a:ea typeface="SimSun" panose="02010600030101010101" pitchFamily="2" charset="-122"/>
              </a:rPr>
              <a:t>=</a:t>
            </a:r>
            <a:endParaRPr kumimoji="0" lang="vi-V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7D351924-39A9-4D8E-992E-2C77350119C6}"/>
              </a:ext>
            </a:extLst>
          </p:cNvPr>
          <p:cNvSpPr/>
          <p:nvPr/>
        </p:nvSpPr>
        <p:spPr>
          <a:xfrm>
            <a:off x="10449360" y="3456171"/>
            <a:ext cx="767632" cy="818514"/>
          </a:xfrm>
          <a:prstGeom prst="roundRect">
            <a:avLst/>
          </a:prstGeom>
          <a:gradFill rotWithShape="0">
            <a:gsLst>
              <a:gs pos="94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5400" dirty="0">
                <a:latin typeface="Arial" panose="020B0604020202020204" pitchFamily="34" charset="0"/>
                <a:ea typeface="SimSun" panose="02010600030101010101" pitchFamily="2" charset="-122"/>
              </a:rPr>
              <a:t>&lt;</a:t>
            </a:r>
            <a:endParaRPr kumimoji="0" lang="vi-V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207134" y="2459990"/>
            <a:ext cx="4065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 + 1 + 6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vi-V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19594" y="2459990"/>
            <a:ext cx="4065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8 -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vi-V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 + 4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vi-V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62286" y="2459990"/>
            <a:ext cx="149660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vi-V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vi-V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703560" y="2459990"/>
            <a:ext cx="1289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Cloud 13"/>
          <p:cNvSpPr/>
          <p:nvPr/>
        </p:nvSpPr>
        <p:spPr>
          <a:xfrm>
            <a:off x="802005" y="913765"/>
            <a:ext cx="4398010" cy="1012825"/>
          </a:xfrm>
          <a:prstGeom prst="cloud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54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Tính</a:t>
            </a:r>
          </a:p>
        </p:txBody>
      </p:sp>
      <p:pic>
        <p:nvPicPr>
          <p:cNvPr id="22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3932" r="11556" b="12048"/>
          <a:stretch>
            <a:fillRect/>
          </a:stretch>
        </p:blipFill>
        <p:spPr>
          <a:xfrm>
            <a:off x="10219690" y="5022215"/>
            <a:ext cx="2101850" cy="1964055"/>
          </a:xfrm>
          <a:prstGeom prst="rect">
            <a:avLst/>
          </a:prstGeom>
        </p:spPr>
      </p:pic>
      <p:pic>
        <p:nvPicPr>
          <p:cNvPr id="2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4398645"/>
            <a:ext cx="2740025" cy="2459355"/>
          </a:xfrm>
          <a:prstGeom prst="rect">
            <a:avLst/>
          </a:prstGeom>
        </p:spPr>
      </p:pic>
      <p:pic>
        <p:nvPicPr>
          <p:cNvPr id="3" name="稻壳儿春秋广告/盗版必究        原创来源：http://chn.docer.com/works?userid=199329941#!/work_time"/>
          <p:cNvPicPr>
            <a:picLocks noGrp="1" noChangeAspect="1"/>
          </p:cNvPicPr>
          <p:nvPr>
            <p:ph idx="4294967295"/>
          </p:nvPr>
        </p:nvPicPr>
        <p:blipFill>
          <a:blip r:embed="rId4" cstate="screen"/>
          <a:srcRect b="77794"/>
          <a:stretch>
            <a:fillRect/>
          </a:stretch>
        </p:blipFill>
        <p:spPr>
          <a:xfrm>
            <a:off x="0" y="442913"/>
            <a:ext cx="11820525" cy="93345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5237480" y="360045"/>
            <a:ext cx="1121664" cy="1228881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10132060" y="692785"/>
            <a:ext cx="949325" cy="10401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(118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2498" t="48973" r="38114" b="11170"/>
          <a:stretch>
            <a:fillRect/>
          </a:stretch>
        </p:blipFill>
        <p:spPr>
          <a:xfrm>
            <a:off x="3929063" y="1063625"/>
            <a:ext cx="8262937" cy="3913188"/>
          </a:xfrm>
          <a:prstGeom prst="rect">
            <a:avLst/>
          </a:prstGeom>
        </p:spPr>
      </p:pic>
      <p:pic>
        <p:nvPicPr>
          <p:cNvPr id="9" name="图片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050"/>
            <a:ext cx="2479675" cy="247967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07950" y="873760"/>
            <a:ext cx="2963545" cy="1282700"/>
          </a:xfrm>
          <a:prstGeom prst="cloud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 . Số ?    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1864360" y="1277620"/>
            <a:ext cx="495935" cy="47434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253105" y="5633085"/>
            <a:ext cx="686435" cy="568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955415" y="5580380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4761865" y="5638165"/>
            <a:ext cx="629920" cy="5448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447665" y="5580380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127115" y="5579745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7541895" y="5595620"/>
            <a:ext cx="699135" cy="6451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233410" y="5594985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9" name="Rectangles 18"/>
          <p:cNvSpPr/>
          <p:nvPr/>
        </p:nvSpPr>
        <p:spPr>
          <a:xfrm>
            <a:off x="9040495" y="5579745"/>
            <a:ext cx="684530" cy="6604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725660" y="5594985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405110" y="5594350"/>
            <a:ext cx="679450" cy="645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3245485" y="5610224"/>
            <a:ext cx="716915" cy="6102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4760595" y="5594350"/>
            <a:ext cx="686435" cy="6261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10386061" y="5567717"/>
            <a:ext cx="706120" cy="6717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9040495" y="5567717"/>
            <a:ext cx="686435" cy="6717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0" name="Picture Placeholder 99"/>
          <p:cNvPicPr/>
          <p:nvPr/>
        </p:nvPicPr>
        <p:blipFill>
          <a:blip r:embed="rId4"/>
          <a:srcRect l="70041" t="443" b="36717"/>
          <a:stretch>
            <a:fillRect/>
          </a:stretch>
        </p:blipFill>
        <p:spPr>
          <a:xfrm>
            <a:off x="8576310" y="2253615"/>
            <a:ext cx="793115" cy="712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Placeholder 99"/>
          <p:cNvPicPr/>
          <p:nvPr/>
        </p:nvPicPr>
        <p:blipFill>
          <a:blip r:embed="rId4"/>
          <a:srcRect l="70041" t="25212" r="8909" b="40469"/>
          <a:stretch>
            <a:fillRect/>
          </a:stretch>
        </p:blipFill>
        <p:spPr>
          <a:xfrm>
            <a:off x="9476740" y="2156460"/>
            <a:ext cx="929005" cy="518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5" grpId="0" animBg="1"/>
      <p:bldP spid="25" grpId="1" animBg="1"/>
      <p:bldP spid="27" grpId="0" animBg="1"/>
      <p:bldP spid="27" grpId="1" animBg="1"/>
      <p:bldP spid="30" grpId="0" bldLvl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18"/>
          <p:cNvSpPr/>
          <p:nvPr/>
        </p:nvSpPr>
        <p:spPr>
          <a:xfrm>
            <a:off x="8987155" y="5633720"/>
            <a:ext cx="686435" cy="568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955415" y="5580380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447665" y="5580380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19165" y="5579745"/>
            <a:ext cx="888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7541895" y="5595620"/>
            <a:ext cx="699135" cy="6451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233410" y="5594985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725660" y="5594985"/>
            <a:ext cx="679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8987155" y="5612474"/>
            <a:ext cx="686435" cy="6191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3253105" y="5594985"/>
            <a:ext cx="686435" cy="568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Content Placeholder 6" descr="Screenshot (119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18001" t="55718" r="54193" b="12192"/>
          <a:stretch>
            <a:fillRect/>
          </a:stretch>
        </p:blipFill>
        <p:spPr>
          <a:xfrm>
            <a:off x="0" y="971550"/>
            <a:ext cx="5880100" cy="387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6" descr="Screenshot (119)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6726" t="61934" r="32814" b="15195"/>
          <a:stretch>
            <a:fillRect/>
          </a:stretch>
        </p:blipFill>
        <p:spPr>
          <a:xfrm>
            <a:off x="6569075" y="971550"/>
            <a:ext cx="5622925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s 22"/>
          <p:cNvSpPr/>
          <p:nvPr/>
        </p:nvSpPr>
        <p:spPr>
          <a:xfrm>
            <a:off x="3253105" y="5590005"/>
            <a:ext cx="686435" cy="568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4697730" y="5594985"/>
            <a:ext cx="686435" cy="568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4698365" y="5589370"/>
            <a:ext cx="686435" cy="568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ctangles 19"/>
          <p:cNvSpPr/>
          <p:nvPr/>
        </p:nvSpPr>
        <p:spPr>
          <a:xfrm>
            <a:off x="10457180" y="5671185"/>
            <a:ext cx="686435" cy="568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10457180" y="5586095"/>
            <a:ext cx="686435" cy="6597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745"/>
            <a:ext cx="1631950" cy="163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23" grpId="0" bldLvl="0" animBg="1"/>
      <p:bldP spid="23" grpId="1" animBg="1"/>
      <p:bldP spid="25" grpId="0" bldLvl="0" animBg="1"/>
      <p:bldP spid="25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0690"/>
            <a:ext cx="12192000" cy="6513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5110" y="-7413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62300" y="558800"/>
            <a:ext cx="6019800" cy="17018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" name="TextBox 2"/>
          <p:cNvSpPr txBox="1"/>
          <p:nvPr/>
        </p:nvSpPr>
        <p:spPr>
          <a:xfrm>
            <a:off x="3581400" y="888712"/>
            <a:ext cx="5181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+ 2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040" y="3327400"/>
            <a:ext cx="1981200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9927" y="4574883"/>
            <a:ext cx="1981200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480" y="4572000"/>
            <a:ext cx="1981200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3160" y="3312678"/>
            <a:ext cx="1981200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149455" y="216822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8105949" y="55865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7772804" y="1015302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7772804" y="88893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7846580" y="101582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4788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779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416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47880" y="3504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407035"/>
            <a:ext cx="6019800" cy="180276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2"/>
            <a:ext cx="5181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9 - ?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5502" y="4114390"/>
            <a:ext cx="198120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42" y="4113873"/>
            <a:ext cx="198120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673" y="3137574"/>
            <a:ext cx="198120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5675" y="3136783"/>
            <a:ext cx="1981200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221270" y="432430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7871634" y="40752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016644" y="826072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7919605" y="826135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148320" y="82601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3932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923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560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9320" y="3504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s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670"/>
            <a:ext cx="12248515" cy="6449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494665"/>
            <a:ext cx="6019800" cy="1715135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2"/>
            <a:ext cx="5181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+ ? =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1030" y="303974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150" y="433387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7380" y="434149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+ 0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6470" y="3039745"/>
            <a:ext cx="2455545" cy="768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230" y="88552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>
            <a:fillRect/>
          </a:stretch>
        </p:blipFill>
        <p:spPr>
          <a:xfrm>
            <a:off x="7992919" y="40752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430029" y="826072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688070" y="957580"/>
            <a:ext cx="4542790" cy="4567555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>
            <a:fillRect/>
          </a:stretch>
        </p:blipFill>
        <p:spPr>
          <a:xfrm>
            <a:off x="8430260" y="826135"/>
            <a:ext cx="4293870" cy="4317365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205</Words>
  <Application>Microsoft Office PowerPoint</Application>
  <PresentationFormat>Widescreen</PresentationFormat>
  <Paragraphs>75</Paragraphs>
  <Slides>13</Slides>
  <Notes>1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UTM Avo</vt:lpstr>
      <vt:lpstr>Calibri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56</cp:revision>
  <dcterms:created xsi:type="dcterms:W3CDTF">2021-11-01T08:16:00Z</dcterms:created>
  <dcterms:modified xsi:type="dcterms:W3CDTF">2021-12-09T03:39:53Z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A3D90E6235924643B6D9060FACD6F92A</vt:lpwstr>
  </property>
  <property fmtid="{D5CDD505-2E9C-101B-9397-08002B2CF9AE}" pid="3" name="KSOProductBuildVer">
    <vt:lpwstr>1033-11.2.0.10382</vt:lpwstr>
  </property>
</Properties>
</file>