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380" r:id="rId3"/>
    <p:sldId id="256" r:id="rId4"/>
    <p:sldId id="379" r:id="rId5"/>
    <p:sldId id="381" r:id="rId6"/>
    <p:sldId id="382" r:id="rId7"/>
    <p:sldId id="383" r:id="rId8"/>
    <p:sldId id="385" r:id="rId9"/>
    <p:sldId id="386" r:id="rId10"/>
    <p:sldId id="388" r:id="rId11"/>
    <p:sldId id="389" r:id="rId12"/>
    <p:sldId id="390" r:id="rId13"/>
    <p:sldId id="391" r:id="rId14"/>
    <p:sldId id="392" r:id="rId15"/>
    <p:sldId id="308" r:id="rId16"/>
  </p:sldIdLst>
  <p:sldSz cx="9144000" cy="5715000" type="screen16x10"/>
  <p:notesSz cx="6858000" cy="9144000"/>
  <p:embeddedFontLst>
    <p:embeddedFont>
      <p:font typeface="VNI-Thufap2" pitchFamily="2" charset="0"/>
      <p:regular r:id="rId18"/>
    </p:embeddedFont>
  </p:embeddedFontLst>
  <p:custDataLst>
    <p:tags r:id="rId19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1D3"/>
    <a:srgbClr val="57C07F"/>
    <a:srgbClr val="49834D"/>
    <a:srgbClr val="00CC00"/>
    <a:srgbClr val="B9F5D3"/>
    <a:srgbClr val="FFAEFF"/>
    <a:srgbClr val="006600"/>
    <a:srgbClr val="0000CC"/>
    <a:srgbClr val="00C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8" autoAdjust="0"/>
    <p:restoredTop sz="94660" autoAdjust="0"/>
  </p:normalViewPr>
  <p:slideViewPr>
    <p:cSldViewPr snapToGrid="0">
      <p:cViewPr varScale="1">
        <p:scale>
          <a:sx n="79" d="100"/>
          <a:sy n="79" d="100"/>
        </p:scale>
        <p:origin x="748" y="6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09784" y="155718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1570C6-6C6E-43F3-AFF6-A4B584D71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27" y="0"/>
            <a:ext cx="739694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24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AEAC0-DBAA-45B3-85D8-690DCAC01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00" y="256812"/>
            <a:ext cx="7344800" cy="520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19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86766-4889-4C9A-8342-B16E39793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7" y="652793"/>
            <a:ext cx="8949586" cy="48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36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9D808-037D-422A-9EE5-03F569184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854"/>
            <a:ext cx="9144000" cy="26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73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0241E-D02F-4607-A02B-E90E43007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83" y="0"/>
            <a:ext cx="861683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35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DBF7-82D4-498F-9514-C43E24DC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BC5C-DC7C-4A7B-BFB0-1625195220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DD53E-08E7-418A-81D0-6CC661C2129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B316AA-E4EA-4F9B-A133-B9F2871C7FA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34CC2-1ECC-4D9C-A1A1-D82FCE98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12" y="0"/>
            <a:ext cx="83097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9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DAB0B9-83D5-44C6-9FAB-5E2D36711C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" t="1643"/>
          <a:stretch/>
        </p:blipFill>
        <p:spPr>
          <a:xfrm>
            <a:off x="-3430" y="978366"/>
            <a:ext cx="9147430" cy="3758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5A66F7-9191-4686-86E0-F13454E3A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336" y="0"/>
            <a:ext cx="578932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8BE18-5FD1-4E3F-942F-2AEEB2B0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47" y="313970"/>
            <a:ext cx="7744906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47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F7F90-C436-4913-B1F8-5D7EF681D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339" y="271101"/>
            <a:ext cx="3915321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79DE6E-3F37-4523-B50C-FF2156CE7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956"/>
            <a:ext cx="9144000" cy="2275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C8E226-0419-4287-8CA8-C0BAA3D11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8542"/>
            <a:ext cx="9144000" cy="204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37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491A15-CDCE-44C4-AB90-B9207CA26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28" y="0"/>
            <a:ext cx="49835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43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7C053-7376-4B19-9A9E-10994FB87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0652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5D55B0-34A3-4531-BDA4-20D9512D4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5297"/>
            <a:ext cx="9144000" cy="30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171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C12FF8F-D1C1-4910-97B4-96733EFFB32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4797</TotalTime>
  <Words>28</Words>
  <Application>Microsoft Office PowerPoint</Application>
  <PresentationFormat>On-screen Show (16:10)</PresentationFormat>
  <Paragraphs>7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Quý Thắng</cp:lastModifiedBy>
  <cp:revision>170</cp:revision>
  <dcterms:created xsi:type="dcterms:W3CDTF">2020-02-10T09:35:50Z</dcterms:created>
  <dcterms:modified xsi:type="dcterms:W3CDTF">2024-12-23T07:26:32Z</dcterms:modified>
</cp:coreProperties>
</file>