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3" r:id="rId2"/>
    <p:sldMasterId id="2147483705" r:id="rId3"/>
  </p:sldMasterIdLst>
  <p:notesMasterIdLst>
    <p:notesMasterId r:id="rId32"/>
  </p:notesMasterIdLst>
  <p:sldIdLst>
    <p:sldId id="332" r:id="rId4"/>
    <p:sldId id="257" r:id="rId5"/>
    <p:sldId id="267" r:id="rId6"/>
    <p:sldId id="356" r:id="rId7"/>
    <p:sldId id="256" r:id="rId8"/>
    <p:sldId id="357" r:id="rId9"/>
    <p:sldId id="261" r:id="rId10"/>
    <p:sldId id="258" r:id="rId11"/>
    <p:sldId id="262" r:id="rId12"/>
    <p:sldId id="259" r:id="rId13"/>
    <p:sldId id="260" r:id="rId14"/>
    <p:sldId id="326" r:id="rId15"/>
    <p:sldId id="327" r:id="rId16"/>
    <p:sldId id="328" r:id="rId17"/>
    <p:sldId id="329" r:id="rId18"/>
    <p:sldId id="334" r:id="rId19"/>
    <p:sldId id="277" r:id="rId20"/>
    <p:sldId id="335" r:id="rId21"/>
    <p:sldId id="324" r:id="rId22"/>
    <p:sldId id="341" r:id="rId23"/>
    <p:sldId id="278" r:id="rId24"/>
    <p:sldId id="337" r:id="rId25"/>
    <p:sldId id="336" r:id="rId26"/>
    <p:sldId id="338" r:id="rId27"/>
    <p:sldId id="354" r:id="rId28"/>
    <p:sldId id="339" r:id="rId29"/>
    <p:sldId id="276" r:id="rId30"/>
    <p:sldId id="270" r:id="rId31"/>
  </p:sldIdLst>
  <p:sldSz cx="12192000" cy="6858000"/>
  <p:notesSz cx="6858000" cy="9144000"/>
  <p:embeddedFontLst>
    <p:embeddedFont>
      <p:font typeface="Cambria" pitchFamily="18" charset="0"/>
      <p:regular r:id="rId33"/>
      <p:bold r:id="rId34"/>
      <p:italic r:id="rId35"/>
      <p:boldItalic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UTM Avo" pitchFamily="18" charset="0"/>
      <p:regular r:id="rId41"/>
      <p:bold r:id="rId42"/>
      <p:italic r:id="rId43"/>
      <p:boldItalic r:id="rId44"/>
    </p:embeddedFont>
    <p:embeddedFont>
      <p:font typeface="HP001 4 hàng" pitchFamily="34" charset="0"/>
      <p:regular r:id="rId45"/>
      <p:bold r:id="rId46"/>
    </p:embeddedFont>
    <p:embeddedFont>
      <p:font typeface="Calibri Light" pitchFamily="34" charset="0"/>
      <p:regular r:id="rId47"/>
      <p: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9B21AF"/>
    <a:srgbClr val="FFFF99"/>
    <a:srgbClr val="404040"/>
    <a:srgbClr val="FF7707"/>
    <a:srgbClr val="FFAF6C"/>
    <a:srgbClr val="FFFFFF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>
        <p:scale>
          <a:sx n="60" d="100"/>
          <a:sy n="60" d="100"/>
        </p:scale>
        <p:origin x="-1104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4106C-F81B-419F-8B8A-11BEF00505E5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60B57-4A5F-4A5A-B2EF-C3ACA09B5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09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Có</a:t>
            </a:r>
            <a:r>
              <a:rPr lang="en-US" dirty="0"/>
              <a:t> video ở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60B57-4A5F-4A5A-B2EF-C3ACA09B5E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62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bướm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</a:t>
            </a:r>
            <a:r>
              <a:rPr lang="en-US" baseline="0" dirty="0" err="1"/>
              <a:t>ấy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cộng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con </a:t>
            </a:r>
            <a:r>
              <a:rPr lang="en-US" baseline="0" dirty="0" err="1"/>
              <a:t>bướm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065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343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151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074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163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823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981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Có</a:t>
            </a:r>
            <a:r>
              <a:rPr lang="en-US" dirty="0"/>
              <a:t> video ở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60B57-4A5F-4A5A-B2EF-C3ACA09B5E6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3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3031242C-EE37-4189-AA61-DC2C941D481E}"/>
              </a:ext>
            </a:extLst>
          </p:cNvPr>
          <p:cNvSpPr/>
          <p:nvPr userDrawn="1"/>
        </p:nvSpPr>
        <p:spPr>
          <a:xfrm>
            <a:off x="11248043" y="0"/>
            <a:ext cx="1117600" cy="1536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04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5C1CF827-6BA9-40C6-9B49-3FA88AEC37A3}"/>
              </a:ext>
            </a:extLst>
          </p:cNvPr>
          <p:cNvSpPr/>
          <p:nvPr userDrawn="1"/>
        </p:nvSpPr>
        <p:spPr>
          <a:xfrm>
            <a:off x="11248043" y="0"/>
            <a:ext cx="1117600" cy="1536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4561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4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19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13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485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33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045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68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933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838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395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98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392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23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784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28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110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650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939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961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308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70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165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96534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89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731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03918220-0F7E-4221-B2FB-0A9068CC7E92}"/>
              </a:ext>
            </a:extLst>
          </p:cNvPr>
          <p:cNvSpPr/>
          <p:nvPr userDrawn="1"/>
        </p:nvSpPr>
        <p:spPr>
          <a:xfrm>
            <a:off x="10933906" y="116681"/>
            <a:ext cx="1117600" cy="1536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64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9172138A-F4A3-4018-96E5-39F5CEEC784D}"/>
              </a:ext>
            </a:extLst>
          </p:cNvPr>
          <p:cNvSpPr/>
          <p:nvPr userDrawn="1"/>
        </p:nvSpPr>
        <p:spPr>
          <a:xfrm>
            <a:off x="11248043" y="0"/>
            <a:ext cx="1117600" cy="1536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49" r:id="rId7"/>
    <p:sldLayoutId id="2147483650" r:id="rId8"/>
    <p:sldLayoutId id="2147483685" r:id="rId9"/>
    <p:sldLayoutId id="2147483652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53" r:id="rId18"/>
    <p:sldLayoutId id="214748369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5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26143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3.jpeg"/><Relationship Id="rId4" Type="http://schemas.openxmlformats.org/officeDocument/2006/relationships/hyperlink" Target="https://www.youtube.com/@hoc1biet10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7.png"/><Relationship Id="rId3" Type="http://schemas.openxmlformats.org/officeDocument/2006/relationships/slide" Target="slide5.xml"/><Relationship Id="rId7" Type="http://schemas.openxmlformats.org/officeDocument/2006/relationships/image" Target="../media/image21.gif"/><Relationship Id="rId12" Type="http://schemas.openxmlformats.org/officeDocument/2006/relationships/image" Target="../media/image26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gif"/><Relationship Id="rId11" Type="http://schemas.openxmlformats.org/officeDocument/2006/relationships/image" Target="../media/image25.png"/><Relationship Id="rId5" Type="http://schemas.openxmlformats.org/officeDocument/2006/relationships/image" Target="../media/image19.gif"/><Relationship Id="rId15" Type="http://schemas.openxmlformats.org/officeDocument/2006/relationships/image" Target="../media/image12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gif"/><Relationship Id="rId7" Type="http://schemas.openxmlformats.org/officeDocument/2006/relationships/image" Target="../media/image17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7.xml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slide" Target="slide11.xml"/><Relationship Id="rId2" Type="http://schemas.openxmlformats.org/officeDocument/2006/relationships/notesSlide" Target="../notesSlides/notesSlide2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png"/><Relationship Id="rId11" Type="http://schemas.openxmlformats.org/officeDocument/2006/relationships/slide" Target="slide6.xml"/><Relationship Id="rId5" Type="http://schemas.openxmlformats.org/officeDocument/2006/relationships/image" Target="../media/image31.png"/><Relationship Id="rId15" Type="http://schemas.openxmlformats.org/officeDocument/2006/relationships/image" Target="../media/image35.png"/><Relationship Id="rId10" Type="http://schemas.openxmlformats.org/officeDocument/2006/relationships/slide" Target="slide8.xml"/><Relationship Id="rId4" Type="http://schemas.openxmlformats.org/officeDocument/2006/relationships/image" Target="../media/image30.png"/><Relationship Id="rId9" Type="http://schemas.openxmlformats.org/officeDocument/2006/relationships/slide" Target="slide9.xml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slide" Target="slide5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171161" y="1791296"/>
            <a:ext cx="5849678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16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82: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8869877" y="76327"/>
            <a:ext cx="2860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738978" y="722658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68" y="-30726"/>
            <a:ext cx="1088080" cy="9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3">
            <a:extLst>
              <a:ext uri="{FF2B5EF4-FFF2-40B4-BE49-F238E27FC236}">
                <a16:creationId xmlns="" xmlns:a16="http://schemas.microsoft.com/office/drawing/2014/main" id="{0CA2EA2E-BB22-D8E3-5EB3-9B641B69C4BE}"/>
              </a:ext>
            </a:extLst>
          </p:cNvPr>
          <p:cNvSpPr/>
          <p:nvPr/>
        </p:nvSpPr>
        <p:spPr>
          <a:xfrm>
            <a:off x="363283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EB523580-9C71-0048-591A-56BE30C41848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5: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tiếng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vần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Arrow: Pentagon 28">
            <a:hlinkClick r:id="rId3" action="ppaction://hlinksldjump"/>
            <a:extLst>
              <a:ext uri="{FF2B5EF4-FFF2-40B4-BE49-F238E27FC236}">
                <a16:creationId xmlns="" xmlns:a16="http://schemas.microsoft.com/office/drawing/2014/main" id="{5C8B4D3E-5A9A-C063-3398-4EAFD638F37D}"/>
              </a:ext>
            </a:extLst>
          </p:cNvPr>
          <p:cNvSpPr/>
          <p:nvPr/>
        </p:nvSpPr>
        <p:spPr>
          <a:xfrm flipH="1">
            <a:off x="9791700" y="6235665"/>
            <a:ext cx="2400300" cy="635348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17224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3">
            <a:extLst>
              <a:ext uri="{FF2B5EF4-FFF2-40B4-BE49-F238E27FC236}">
                <a16:creationId xmlns="" xmlns:a16="http://schemas.microsoft.com/office/drawing/2014/main" id="{11AA0424-C9AB-20F7-9FE0-FB8DB70AF257}"/>
              </a:ext>
            </a:extLst>
          </p:cNvPr>
          <p:cNvSpPr/>
          <p:nvPr/>
        </p:nvSpPr>
        <p:spPr>
          <a:xfrm>
            <a:off x="2407485" y="2854173"/>
            <a:ext cx="659292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Vầng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trăng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vằng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vặc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7BEE6C25-CDF4-912A-CEE4-523C77D09BAF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6: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to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Arrow: Pentagon 28">
            <a:hlinkClick r:id="rId3" action="ppaction://hlinksldjump"/>
            <a:extLst>
              <a:ext uri="{FF2B5EF4-FFF2-40B4-BE49-F238E27FC236}">
                <a16:creationId xmlns="" xmlns:a16="http://schemas.microsoft.com/office/drawing/2014/main" id="{EB9561FD-7DBF-6917-44B9-0465643AFF62}"/>
              </a:ext>
            </a:extLst>
          </p:cNvPr>
          <p:cNvSpPr/>
          <p:nvPr/>
        </p:nvSpPr>
        <p:spPr>
          <a:xfrm flipH="1">
            <a:off x="9791700" y="6235665"/>
            <a:ext cx="2400300" cy="635348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92580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2DEA1CF-23D2-4A53-A858-8721B56B9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5396" y="294215"/>
            <a:ext cx="8246554" cy="6269569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=""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783777" y="2668137"/>
            <a:ext cx="4942606" cy="1135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 LÀM QUEN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B9C20EE-7417-44AC-AC48-3ABB0946CF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880" r="44990" b="13876"/>
          <a:stretch/>
        </p:blipFill>
        <p:spPr>
          <a:xfrm flipH="1">
            <a:off x="792117" y="2409418"/>
            <a:ext cx="3144805" cy="4011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72"/>
            <a:ext cx="1088080" cy="9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ACB8A21-2471-41CB-90F9-48CAE3BA2522}"/>
              </a:ext>
            </a:extLst>
          </p:cNvPr>
          <p:cNvSpPr txBox="1"/>
          <p:nvPr/>
        </p:nvSpPr>
        <p:spPr>
          <a:xfrm>
            <a:off x="4474205" y="4591403"/>
            <a:ext cx="5168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i="1" dirty="0" err="1">
                <a:ea typeface="Cambria" panose="02040503050406030204" pitchFamily="18" charset="0"/>
                <a:cs typeface="Calibri" panose="020F0502020204030204" pitchFamily="34" charset="0"/>
              </a:rPr>
              <a:t>xà</a:t>
            </a:r>
            <a:r>
              <a:rPr lang="en-US" sz="8000" i="1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8000" i="1" dirty="0" err="1">
                <a:ea typeface="Cambria" panose="02040503050406030204" pitchFamily="18" charset="0"/>
                <a:cs typeface="Calibri" panose="020F0502020204030204" pitchFamily="34" charset="0"/>
              </a:rPr>
              <a:t>beng</a:t>
            </a:r>
            <a:endParaRPr lang="en-US" sz="8000" i="1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84591D1-7A05-4C06-BFE7-BAB72C2AEADB}"/>
              </a:ext>
            </a:extLst>
          </p:cNvPr>
          <p:cNvSpPr txBox="1"/>
          <p:nvPr/>
        </p:nvSpPr>
        <p:spPr>
          <a:xfrm>
            <a:off x="6617100" y="4591403"/>
            <a:ext cx="2692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i="1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eng</a:t>
            </a:r>
            <a:endParaRPr lang="en-US" sz="8000" i="1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17ED224-FB80-4E24-9860-EF325355F6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2" t="2202" r="17080" b="27018"/>
          <a:stretch/>
        </p:blipFill>
        <p:spPr>
          <a:xfrm>
            <a:off x="3987484" y="1699579"/>
            <a:ext cx="4929809" cy="2458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72"/>
            <a:ext cx="1088080" cy="9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6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83CA7C0-3F46-4584-BC1E-7FF0581BA891}"/>
              </a:ext>
            </a:extLst>
          </p:cNvPr>
          <p:cNvSpPr txBox="1"/>
          <p:nvPr/>
        </p:nvSpPr>
        <p:spPr>
          <a:xfrm>
            <a:off x="4918382" y="4919159"/>
            <a:ext cx="4704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i="1" dirty="0" err="1">
                <a:ea typeface="Cambria" panose="02040503050406030204" pitchFamily="18" charset="0"/>
                <a:cs typeface="Calibri" panose="020F0502020204030204" pitchFamily="34" charset="0"/>
              </a:rPr>
              <a:t>béc</a:t>
            </a:r>
            <a:r>
              <a:rPr lang="en-US" sz="8000" i="1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8000" i="1" dirty="0" err="1">
                <a:ea typeface="Cambria" panose="02040503050406030204" pitchFamily="18" charset="0"/>
                <a:cs typeface="Calibri" panose="020F0502020204030204" pitchFamily="34" charset="0"/>
              </a:rPr>
              <a:t>giê</a:t>
            </a:r>
            <a:endParaRPr lang="en-US" sz="8000" i="1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5C48900-A110-4AAE-AA60-9FA33B4DAB8B}"/>
              </a:ext>
            </a:extLst>
          </p:cNvPr>
          <p:cNvSpPr txBox="1"/>
          <p:nvPr/>
        </p:nvSpPr>
        <p:spPr>
          <a:xfrm>
            <a:off x="5599755" y="4924446"/>
            <a:ext cx="2459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i="1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ec</a:t>
            </a:r>
            <a:endParaRPr lang="en-US" sz="8000" i="1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53DBB52-D639-46DC-8689-D66C537E44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5" t="6256" r="36462" b="22416"/>
          <a:stretch/>
        </p:blipFill>
        <p:spPr>
          <a:xfrm>
            <a:off x="5302691" y="927457"/>
            <a:ext cx="2932245" cy="37982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72"/>
            <a:ext cx="1088080" cy="9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3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A392D76-2A8B-4802-8329-1CA315578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16" y="1274695"/>
            <a:ext cx="4665052" cy="513657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7E8D6204-0A32-41F3-A0A1-D8B692318528}"/>
              </a:ext>
            </a:extLst>
          </p:cNvPr>
          <p:cNvSpPr txBox="1">
            <a:spLocks/>
          </p:cNvSpPr>
          <p:nvPr/>
        </p:nvSpPr>
        <p:spPr>
          <a:xfrm>
            <a:off x="4460303" y="57292"/>
            <a:ext cx="4399539" cy="9760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i="1" dirty="0">
                <a:solidFill>
                  <a:srgbClr val="C00000"/>
                </a:solidFill>
                <a:latin typeface="UTM Avo" panose="02040603050506020204" pitchFamily="18" charset="0"/>
              </a:rPr>
              <a:t>BẢNG GÀI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6843D71-B191-4F3D-B08A-24FD79A2C266}"/>
              </a:ext>
            </a:extLst>
          </p:cNvPr>
          <p:cNvSpPr txBox="1"/>
          <p:nvPr/>
        </p:nvSpPr>
        <p:spPr>
          <a:xfrm>
            <a:off x="7932090" y="2471850"/>
            <a:ext cx="43995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 err="1">
                <a:ea typeface="Cambria" panose="02040503050406030204" pitchFamily="18" charset="0"/>
                <a:cs typeface="Calibri" panose="020F0502020204030204" pitchFamily="34" charset="0"/>
              </a:rPr>
              <a:t>xà</a:t>
            </a:r>
            <a:r>
              <a:rPr lang="en-US" sz="6600" i="1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600" i="1" dirty="0" err="1">
                <a:ea typeface="Cambria" panose="02040503050406030204" pitchFamily="18" charset="0"/>
                <a:cs typeface="Calibri" panose="020F0502020204030204" pitchFamily="34" charset="0"/>
              </a:rPr>
              <a:t>beng</a:t>
            </a:r>
            <a:endParaRPr lang="en-US" sz="6600" i="1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ED84198-90FA-4DA9-B6D7-6F858C3C3A18}"/>
              </a:ext>
            </a:extLst>
          </p:cNvPr>
          <p:cNvSpPr txBox="1"/>
          <p:nvPr/>
        </p:nvSpPr>
        <p:spPr>
          <a:xfrm>
            <a:off x="5903406" y="2471850"/>
            <a:ext cx="25804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eng</a:t>
            </a:r>
            <a:endParaRPr lang="en-US" sz="6600" b="1" i="1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6E5653B-D24B-4E88-B65D-359FE7BDCCC6}"/>
              </a:ext>
            </a:extLst>
          </p:cNvPr>
          <p:cNvSpPr txBox="1"/>
          <p:nvPr/>
        </p:nvSpPr>
        <p:spPr>
          <a:xfrm>
            <a:off x="8091120" y="3865543"/>
            <a:ext cx="39949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 err="1">
                <a:ea typeface="Cambria" panose="02040503050406030204" pitchFamily="18" charset="0"/>
                <a:cs typeface="Calibri" panose="020F0502020204030204" pitchFamily="34" charset="0"/>
              </a:rPr>
              <a:t>béc</a:t>
            </a:r>
            <a:r>
              <a:rPr lang="en-US" sz="6600" i="1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600" i="1" dirty="0" err="1">
                <a:ea typeface="Cambria" panose="02040503050406030204" pitchFamily="18" charset="0"/>
                <a:cs typeface="Calibri" panose="020F0502020204030204" pitchFamily="34" charset="0"/>
              </a:rPr>
              <a:t>giê</a:t>
            </a:r>
            <a:endParaRPr lang="en-US" sz="6600" i="1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9E39D54-AA1E-4223-8605-8E9CF7179B0C}"/>
              </a:ext>
            </a:extLst>
          </p:cNvPr>
          <p:cNvSpPr txBox="1"/>
          <p:nvPr/>
        </p:nvSpPr>
        <p:spPr>
          <a:xfrm>
            <a:off x="6052457" y="3821188"/>
            <a:ext cx="15859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ec</a:t>
            </a:r>
            <a:endParaRPr lang="en-US" sz="6600" b="1" i="1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72"/>
            <a:ext cx="1088080" cy="9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0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C3F939D-EC67-44C4-9921-708E7D4038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5396" y="294215"/>
            <a:ext cx="8246554" cy="6269569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=""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112184" y="2657448"/>
            <a:ext cx="5990378" cy="125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sz="60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6EC83B3-4F15-4A74-9175-28C69D1208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880" r="44990" b="13876"/>
          <a:stretch/>
        </p:blipFill>
        <p:spPr>
          <a:xfrm flipH="1">
            <a:off x="792117" y="2409418"/>
            <a:ext cx="3144805" cy="4011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72"/>
            <a:ext cx="1088080" cy="9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7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5DBE4FA-2A6D-45AD-9383-85E65FDB44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674" y="507813"/>
            <a:ext cx="697671" cy="6976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4E34DFB-BF28-4710-BBFE-266E74555B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4" t="12082" r="10947" b="3183"/>
          <a:stretch/>
        </p:blipFill>
        <p:spPr>
          <a:xfrm>
            <a:off x="2406374" y="1319202"/>
            <a:ext cx="7379249" cy="5250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A86E3DC-F906-4B2D-AC31-3D31CC392E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2" t="3442" r="35719" b="89627"/>
          <a:stretch/>
        </p:blipFill>
        <p:spPr>
          <a:xfrm>
            <a:off x="2406374" y="460484"/>
            <a:ext cx="7379249" cy="603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A1CFDB65-DEF9-4693-B48E-1F47867307CB}"/>
              </a:ext>
            </a:extLst>
          </p:cNvPr>
          <p:cNvCxnSpPr>
            <a:cxnSpLocks/>
          </p:cNvCxnSpPr>
          <p:nvPr/>
        </p:nvCxnSpPr>
        <p:spPr>
          <a:xfrm>
            <a:off x="3198188" y="3712777"/>
            <a:ext cx="5390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98DC0AD0-A518-470D-BCB1-DE037A0ED9D4}"/>
              </a:ext>
            </a:extLst>
          </p:cNvPr>
          <p:cNvCxnSpPr>
            <a:cxnSpLocks/>
          </p:cNvCxnSpPr>
          <p:nvPr/>
        </p:nvCxnSpPr>
        <p:spPr>
          <a:xfrm>
            <a:off x="3805156" y="3675182"/>
            <a:ext cx="49321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40330433-42D5-4842-BCD3-DBD196562F5A}"/>
              </a:ext>
            </a:extLst>
          </p:cNvPr>
          <p:cNvCxnSpPr>
            <a:cxnSpLocks/>
          </p:cNvCxnSpPr>
          <p:nvPr/>
        </p:nvCxnSpPr>
        <p:spPr>
          <a:xfrm>
            <a:off x="3805156" y="3749221"/>
            <a:ext cx="49321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71A1448D-A2F9-4CBB-9702-AD6975913972}"/>
              </a:ext>
            </a:extLst>
          </p:cNvPr>
          <p:cNvCxnSpPr>
            <a:cxnSpLocks/>
          </p:cNvCxnSpPr>
          <p:nvPr/>
        </p:nvCxnSpPr>
        <p:spPr>
          <a:xfrm>
            <a:off x="5706013" y="3718356"/>
            <a:ext cx="7799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1E7DE82A-16AB-48F8-B64B-12CDDCA2B177}"/>
              </a:ext>
            </a:extLst>
          </p:cNvPr>
          <p:cNvCxnSpPr>
            <a:cxnSpLocks/>
          </p:cNvCxnSpPr>
          <p:nvPr/>
        </p:nvCxnSpPr>
        <p:spPr>
          <a:xfrm>
            <a:off x="8533294" y="3712777"/>
            <a:ext cx="7799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71C22DB0-BE51-4644-81CE-2FF92AE38729}"/>
              </a:ext>
            </a:extLst>
          </p:cNvPr>
          <p:cNvCxnSpPr>
            <a:cxnSpLocks/>
          </p:cNvCxnSpPr>
          <p:nvPr/>
        </p:nvCxnSpPr>
        <p:spPr>
          <a:xfrm>
            <a:off x="3431205" y="6483625"/>
            <a:ext cx="49321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90B36C26-8DF8-4CB2-80CF-442CE691A8CF}"/>
              </a:ext>
            </a:extLst>
          </p:cNvPr>
          <p:cNvCxnSpPr>
            <a:cxnSpLocks/>
          </p:cNvCxnSpPr>
          <p:nvPr/>
        </p:nvCxnSpPr>
        <p:spPr>
          <a:xfrm>
            <a:off x="3431205" y="6569765"/>
            <a:ext cx="49321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67F7813A-1998-44C3-8D95-611631C5FB73}"/>
              </a:ext>
            </a:extLst>
          </p:cNvPr>
          <p:cNvCxnSpPr>
            <a:cxnSpLocks/>
          </p:cNvCxnSpPr>
          <p:nvPr/>
        </p:nvCxnSpPr>
        <p:spPr>
          <a:xfrm>
            <a:off x="8420650" y="6530009"/>
            <a:ext cx="7799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E3E8C0CA-665D-40D4-A843-6C083D9C0916}"/>
              </a:ext>
            </a:extLst>
          </p:cNvPr>
          <p:cNvCxnSpPr>
            <a:cxnSpLocks/>
          </p:cNvCxnSpPr>
          <p:nvPr/>
        </p:nvCxnSpPr>
        <p:spPr>
          <a:xfrm>
            <a:off x="7600924" y="6543261"/>
            <a:ext cx="7799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0C2E225-5F13-47E9-9637-28D4D95843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02" y="785644"/>
            <a:ext cx="968072" cy="12722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72"/>
            <a:ext cx="1088080" cy="9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1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04403C0-75EB-4959-9018-3EBC9338A8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531" y="151414"/>
            <a:ext cx="8246554" cy="6269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766900F-DB13-4BA2-B984-2761B7567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880" r="44990" b="13876"/>
          <a:stretch/>
        </p:blipFill>
        <p:spPr>
          <a:xfrm flipH="1">
            <a:off x="792117" y="2409418"/>
            <a:ext cx="3144805" cy="4011565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=""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553058" y="2476604"/>
            <a:ext cx="4969564" cy="125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3. TẬP ĐỌC</a:t>
            </a:r>
            <a:endParaRPr sz="60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72"/>
            <a:ext cx="1088080" cy="9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C21339E-3D51-49B3-8782-AFCA447C94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12341" r="8054" b="2088"/>
          <a:stretch/>
        </p:blipFill>
        <p:spPr>
          <a:xfrm>
            <a:off x="1583392" y="427189"/>
            <a:ext cx="9644512" cy="6338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1ABF4B8-F67F-4F47-A40F-83746FAB02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859" r="80954" b="92920"/>
          <a:stretch/>
        </p:blipFill>
        <p:spPr>
          <a:xfrm>
            <a:off x="884096" y="497047"/>
            <a:ext cx="1940053" cy="569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8024B0A5-3BBC-4397-BB92-1C8FA443F09B}"/>
              </a:ext>
            </a:extLst>
          </p:cNvPr>
          <p:cNvCxnSpPr>
            <a:cxnSpLocks/>
          </p:cNvCxnSpPr>
          <p:nvPr/>
        </p:nvCxnSpPr>
        <p:spPr>
          <a:xfrm>
            <a:off x="5698432" y="3837537"/>
            <a:ext cx="9409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3E45F6A7-71C2-45B3-B7F8-6E2F872ADAFE}"/>
              </a:ext>
            </a:extLst>
          </p:cNvPr>
          <p:cNvCxnSpPr>
            <a:cxnSpLocks/>
          </p:cNvCxnSpPr>
          <p:nvPr/>
        </p:nvCxnSpPr>
        <p:spPr>
          <a:xfrm>
            <a:off x="2637183" y="4290181"/>
            <a:ext cx="13981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BFF4D772-9742-4609-9A15-909BCACB414B}"/>
              </a:ext>
            </a:extLst>
          </p:cNvPr>
          <p:cNvCxnSpPr>
            <a:cxnSpLocks/>
          </p:cNvCxnSpPr>
          <p:nvPr/>
        </p:nvCxnSpPr>
        <p:spPr>
          <a:xfrm>
            <a:off x="5476460" y="4248355"/>
            <a:ext cx="8713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4A0036E6-CB83-4DB9-8614-1B1AC927BD98}"/>
              </a:ext>
            </a:extLst>
          </p:cNvPr>
          <p:cNvCxnSpPr>
            <a:cxnSpLocks/>
          </p:cNvCxnSpPr>
          <p:nvPr/>
        </p:nvCxnSpPr>
        <p:spPr>
          <a:xfrm>
            <a:off x="6486940" y="4242763"/>
            <a:ext cx="13583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B45FBB5C-0A16-41E6-A048-8BBD5AC29444}"/>
              </a:ext>
            </a:extLst>
          </p:cNvPr>
          <p:cNvCxnSpPr>
            <a:cxnSpLocks/>
          </p:cNvCxnSpPr>
          <p:nvPr/>
        </p:nvCxnSpPr>
        <p:spPr>
          <a:xfrm>
            <a:off x="6831498" y="4758564"/>
            <a:ext cx="13981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0EBAB48E-F85C-464D-B749-C1F4AE991FAC}"/>
              </a:ext>
            </a:extLst>
          </p:cNvPr>
          <p:cNvCxnSpPr>
            <a:cxnSpLocks/>
          </p:cNvCxnSpPr>
          <p:nvPr/>
        </p:nvCxnSpPr>
        <p:spPr>
          <a:xfrm>
            <a:off x="2637183" y="5149503"/>
            <a:ext cx="10071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7FB3CDEE-6AD5-41F0-A7A2-7CE913BE7D4C}"/>
              </a:ext>
            </a:extLst>
          </p:cNvPr>
          <p:cNvCxnSpPr>
            <a:cxnSpLocks/>
          </p:cNvCxnSpPr>
          <p:nvPr/>
        </p:nvCxnSpPr>
        <p:spPr>
          <a:xfrm>
            <a:off x="10058397" y="5630719"/>
            <a:ext cx="642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163875C2-A8A7-4D61-BFFA-752F61D5E27C}"/>
              </a:ext>
            </a:extLst>
          </p:cNvPr>
          <p:cNvCxnSpPr>
            <a:cxnSpLocks/>
          </p:cNvCxnSpPr>
          <p:nvPr/>
        </p:nvCxnSpPr>
        <p:spPr>
          <a:xfrm>
            <a:off x="5519529" y="6074667"/>
            <a:ext cx="11198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63D60859-34B5-47BA-919F-A008B0772E4B}"/>
              </a:ext>
            </a:extLst>
          </p:cNvPr>
          <p:cNvCxnSpPr>
            <a:cxnSpLocks/>
          </p:cNvCxnSpPr>
          <p:nvPr/>
        </p:nvCxnSpPr>
        <p:spPr>
          <a:xfrm>
            <a:off x="7832035" y="6074667"/>
            <a:ext cx="13848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63E9CD26-5BDE-4A05-9C23-A5906FCEB8EE}"/>
              </a:ext>
            </a:extLst>
          </p:cNvPr>
          <p:cNvCxnSpPr>
            <a:cxnSpLocks/>
          </p:cNvCxnSpPr>
          <p:nvPr/>
        </p:nvCxnSpPr>
        <p:spPr>
          <a:xfrm>
            <a:off x="2610679" y="6074667"/>
            <a:ext cx="642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2" y="-46491"/>
            <a:ext cx="884096" cy="78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8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0368F5C-6701-4B30-9893-5730FB33C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44" y="536715"/>
            <a:ext cx="9845960" cy="5980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B4CF43A-1CF0-41E0-A515-16DFB0E25B5A}"/>
              </a:ext>
            </a:extLst>
          </p:cNvPr>
          <p:cNvSpPr txBox="1"/>
          <p:nvPr/>
        </p:nvSpPr>
        <p:spPr>
          <a:xfrm>
            <a:off x="3785181" y="3869918"/>
            <a:ext cx="5777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KHỞI ĐỘNG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DD501CE-FCB7-401D-BB98-068CE848C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6651">
            <a:off x="2188243" y="5328643"/>
            <a:ext cx="368565" cy="4914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34C8B48-3A5E-4862-A4B0-B68FCB7C8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7183">
            <a:off x="8650934" y="2817831"/>
            <a:ext cx="993597" cy="935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DE3AE6F-4734-499E-BBE0-2CF9933D5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44611">
            <a:off x="1264165" y="1721198"/>
            <a:ext cx="943740" cy="8882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58E15D7-483B-476E-9BD9-784065876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2456546" y="5135754"/>
            <a:ext cx="326938" cy="7859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B262F3D-12CE-4FEF-994B-336E47EB77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38" r="2271" b="9565"/>
          <a:stretch/>
        </p:blipFill>
        <p:spPr>
          <a:xfrm>
            <a:off x="9753791" y="29714"/>
            <a:ext cx="2383425" cy="1814372"/>
          </a:xfrm>
          <a:prstGeom prst="rect">
            <a:avLst/>
          </a:prstGeom>
        </p:spPr>
      </p:pic>
      <p:sp>
        <p:nvSpPr>
          <p:cNvPr id="20" name="Cloud 19">
            <a:extLst>
              <a:ext uri="{FF2B5EF4-FFF2-40B4-BE49-F238E27FC236}">
                <a16:creationId xmlns="" xmlns:a16="http://schemas.microsoft.com/office/drawing/2014/main" id="{A1BA109D-83FE-4B8A-854C-BE3E8B23FC1A}"/>
              </a:ext>
            </a:extLst>
          </p:cNvPr>
          <p:cNvSpPr/>
          <p:nvPr/>
        </p:nvSpPr>
        <p:spPr>
          <a:xfrm>
            <a:off x="3631688" y="186072"/>
            <a:ext cx="1944698" cy="70128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>
            <a:extLst>
              <a:ext uri="{FF2B5EF4-FFF2-40B4-BE49-F238E27FC236}">
                <a16:creationId xmlns="" xmlns:a16="http://schemas.microsoft.com/office/drawing/2014/main" id="{B047D718-3874-41EB-BDA9-5C96A5B51483}"/>
              </a:ext>
            </a:extLst>
          </p:cNvPr>
          <p:cNvSpPr/>
          <p:nvPr/>
        </p:nvSpPr>
        <p:spPr>
          <a:xfrm>
            <a:off x="5795749" y="89703"/>
            <a:ext cx="1219200" cy="696835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>
            <a:extLst>
              <a:ext uri="{FF2B5EF4-FFF2-40B4-BE49-F238E27FC236}">
                <a16:creationId xmlns="" xmlns:a16="http://schemas.microsoft.com/office/drawing/2014/main" id="{00A14E69-B8EF-49D9-A58E-8BC795450334}"/>
              </a:ext>
            </a:extLst>
          </p:cNvPr>
          <p:cNvSpPr/>
          <p:nvPr/>
        </p:nvSpPr>
        <p:spPr>
          <a:xfrm>
            <a:off x="8045934" y="16834"/>
            <a:ext cx="1633192" cy="765251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>
            <a:extLst>
              <a:ext uri="{FF2B5EF4-FFF2-40B4-BE49-F238E27FC236}">
                <a16:creationId xmlns="" xmlns:a16="http://schemas.microsoft.com/office/drawing/2014/main" id="{5EE8BA84-48B1-40F8-A282-0272A875DC82}"/>
              </a:ext>
            </a:extLst>
          </p:cNvPr>
          <p:cNvSpPr/>
          <p:nvPr/>
        </p:nvSpPr>
        <p:spPr>
          <a:xfrm>
            <a:off x="8590780" y="99342"/>
            <a:ext cx="1944698" cy="1041492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72"/>
            <a:ext cx="1088080" cy="9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85185E-6 L 2.08333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C21339E-3D51-49B3-8782-AFCA447C94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12341" r="8054" b="2088"/>
          <a:stretch/>
        </p:blipFill>
        <p:spPr>
          <a:xfrm>
            <a:off x="1510340" y="472919"/>
            <a:ext cx="9644512" cy="6338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1ABF4B8-F67F-4F47-A40F-83746FAB0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 r="5593"/>
          <a:stretch/>
        </p:blipFill>
        <p:spPr>
          <a:xfrm>
            <a:off x="408811" y="472919"/>
            <a:ext cx="2165645" cy="636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Cloud 21">
            <a:extLst>
              <a:ext uri="{FF2B5EF4-FFF2-40B4-BE49-F238E27FC236}">
                <a16:creationId xmlns="" xmlns:a16="http://schemas.microsoft.com/office/drawing/2014/main" id="{98945B4C-546C-4244-82BF-900E84EE038B}"/>
              </a:ext>
            </a:extLst>
          </p:cNvPr>
          <p:cNvSpPr/>
          <p:nvPr/>
        </p:nvSpPr>
        <p:spPr>
          <a:xfrm>
            <a:off x="2747271" y="3303436"/>
            <a:ext cx="424234" cy="25604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="" xmlns:a16="http://schemas.microsoft.com/office/drawing/2014/main" id="{D82BCF10-7D51-4A97-898D-D204012F7A08}"/>
              </a:ext>
            </a:extLst>
          </p:cNvPr>
          <p:cNvSpPr/>
          <p:nvPr/>
        </p:nvSpPr>
        <p:spPr>
          <a:xfrm>
            <a:off x="7561794" y="3205265"/>
            <a:ext cx="424234" cy="34035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="" xmlns:a16="http://schemas.microsoft.com/office/drawing/2014/main" id="{A6C8908D-A1DC-4337-8947-0F8839D51663}"/>
              </a:ext>
            </a:extLst>
          </p:cNvPr>
          <p:cNvSpPr/>
          <p:nvPr/>
        </p:nvSpPr>
        <p:spPr>
          <a:xfrm>
            <a:off x="3993857" y="3830106"/>
            <a:ext cx="424233" cy="25604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="" xmlns:a16="http://schemas.microsoft.com/office/drawing/2014/main" id="{1A9E8621-2561-4E71-9792-E90BA386D6D2}"/>
              </a:ext>
            </a:extLst>
          </p:cNvPr>
          <p:cNvSpPr/>
          <p:nvPr/>
        </p:nvSpPr>
        <p:spPr>
          <a:xfrm>
            <a:off x="7773911" y="3815591"/>
            <a:ext cx="424234" cy="207832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="" xmlns:a16="http://schemas.microsoft.com/office/drawing/2014/main" id="{C4D2FF30-FE89-4878-8146-F369A9A8AB56}"/>
              </a:ext>
            </a:extLst>
          </p:cNvPr>
          <p:cNvSpPr/>
          <p:nvPr/>
        </p:nvSpPr>
        <p:spPr>
          <a:xfrm>
            <a:off x="2747271" y="4316363"/>
            <a:ext cx="371056" cy="207832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="" xmlns:a16="http://schemas.microsoft.com/office/drawing/2014/main" id="{A5AF6E87-CDFB-4CEF-8208-A13B6897FD03}"/>
              </a:ext>
            </a:extLst>
          </p:cNvPr>
          <p:cNvSpPr/>
          <p:nvPr/>
        </p:nvSpPr>
        <p:spPr>
          <a:xfrm>
            <a:off x="8022942" y="4267034"/>
            <a:ext cx="424234" cy="25716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8" name="Cloud 27">
            <a:extLst>
              <a:ext uri="{FF2B5EF4-FFF2-40B4-BE49-F238E27FC236}">
                <a16:creationId xmlns="" xmlns:a16="http://schemas.microsoft.com/office/drawing/2014/main" id="{7C5499BD-BE4C-44C7-84EA-B51E2FD4C24F}"/>
              </a:ext>
            </a:extLst>
          </p:cNvPr>
          <p:cNvSpPr/>
          <p:nvPr/>
        </p:nvSpPr>
        <p:spPr>
          <a:xfrm>
            <a:off x="2692217" y="5161257"/>
            <a:ext cx="424234" cy="25716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9" name="Cloud 28">
            <a:extLst>
              <a:ext uri="{FF2B5EF4-FFF2-40B4-BE49-F238E27FC236}">
                <a16:creationId xmlns="" xmlns:a16="http://schemas.microsoft.com/office/drawing/2014/main" id="{DC76AE5C-6DE8-4CAA-B7C5-4E7BDC06A9B4}"/>
              </a:ext>
            </a:extLst>
          </p:cNvPr>
          <p:cNvSpPr/>
          <p:nvPr/>
        </p:nvSpPr>
        <p:spPr>
          <a:xfrm>
            <a:off x="8031244" y="5103519"/>
            <a:ext cx="424234" cy="25716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="" xmlns:a16="http://schemas.microsoft.com/office/drawing/2014/main" id="{8AF428D9-9C83-4CE1-92E2-B033598092FF}"/>
              </a:ext>
            </a:extLst>
          </p:cNvPr>
          <p:cNvSpPr/>
          <p:nvPr/>
        </p:nvSpPr>
        <p:spPr>
          <a:xfrm>
            <a:off x="9106331" y="5578608"/>
            <a:ext cx="424234" cy="25716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2" name="Cloud 31">
            <a:extLst>
              <a:ext uri="{FF2B5EF4-FFF2-40B4-BE49-F238E27FC236}">
                <a16:creationId xmlns="" xmlns:a16="http://schemas.microsoft.com/office/drawing/2014/main" id="{F39364B4-6217-4692-8989-8956FECDC5CA}"/>
              </a:ext>
            </a:extLst>
          </p:cNvPr>
          <p:cNvSpPr/>
          <p:nvPr/>
        </p:nvSpPr>
        <p:spPr>
          <a:xfrm>
            <a:off x="1394708" y="3556555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3" name="Cloud 32">
            <a:extLst>
              <a:ext uri="{FF2B5EF4-FFF2-40B4-BE49-F238E27FC236}">
                <a16:creationId xmlns="" xmlns:a16="http://schemas.microsoft.com/office/drawing/2014/main" id="{EB811E4A-270C-479B-A70A-132E9E43198F}"/>
              </a:ext>
            </a:extLst>
          </p:cNvPr>
          <p:cNvSpPr/>
          <p:nvPr/>
        </p:nvSpPr>
        <p:spPr>
          <a:xfrm>
            <a:off x="1394708" y="4395614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="" xmlns:a16="http://schemas.microsoft.com/office/drawing/2014/main" id="{B9016BF0-43B8-4AA2-A130-F649155DFA2B}"/>
              </a:ext>
            </a:extLst>
          </p:cNvPr>
          <p:cNvSpPr/>
          <p:nvPr/>
        </p:nvSpPr>
        <p:spPr>
          <a:xfrm>
            <a:off x="1394708" y="5517716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28895" y="-36129"/>
            <a:ext cx="1219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3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C35BA9E-094D-4D16-BAB6-76E4576A25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" t="1078" r="12254" b="8502"/>
          <a:stretch/>
        </p:blipFill>
        <p:spPr>
          <a:xfrm>
            <a:off x="62346" y="634630"/>
            <a:ext cx="11877690" cy="546405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76FEC483-CA5E-4BE1-BD81-856426C01B48}"/>
              </a:ext>
            </a:extLst>
          </p:cNvPr>
          <p:cNvSpPr/>
          <p:nvPr/>
        </p:nvSpPr>
        <p:spPr>
          <a:xfrm>
            <a:off x="1576745" y="2931503"/>
            <a:ext cx="1043743" cy="91118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816DD7E4-17D1-4CF8-9649-15F335551983}"/>
              </a:ext>
            </a:extLst>
          </p:cNvPr>
          <p:cNvSpPr/>
          <p:nvPr/>
        </p:nvSpPr>
        <p:spPr>
          <a:xfrm>
            <a:off x="1701811" y="3951758"/>
            <a:ext cx="806146" cy="91118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-28895" y="-36129"/>
            <a:ext cx="1219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4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898879F-6711-4BAB-9CA7-AF815FCC0F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1138" y="294215"/>
            <a:ext cx="8246554" cy="6269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D7929D3-A7A0-4CE0-9C9A-418ADBB23C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880" r="44990" b="13876"/>
          <a:stretch/>
        </p:blipFill>
        <p:spPr>
          <a:xfrm flipH="1">
            <a:off x="1126436" y="2152316"/>
            <a:ext cx="3144805" cy="4011565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=""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658678" y="2648882"/>
            <a:ext cx="4969564" cy="125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4. TẬP VIẾT</a:t>
            </a:r>
            <a:endParaRPr sz="60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895" y="-36129"/>
            <a:ext cx="1219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EFBFD86-5072-413F-A25D-89FDBD82BF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7" t="9735" r="69433" b="63832"/>
          <a:stretch/>
        </p:blipFill>
        <p:spPr>
          <a:xfrm>
            <a:off x="1256649" y="506929"/>
            <a:ext cx="2137160" cy="781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39365AD-2168-4981-AA9E-A82CF3CFAD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180" y="506929"/>
            <a:ext cx="1161639" cy="11616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8895" y="-36129"/>
            <a:ext cx="1219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6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33">
            <a:extLst>
              <a:ext uri="{FF2B5EF4-FFF2-40B4-BE49-F238E27FC236}">
                <a16:creationId xmlns="" xmlns:a16="http://schemas.microsoft.com/office/drawing/2014/main" id="{39F7801D-01BC-41F8-A3EF-56F891F1B01C}"/>
              </a:ext>
            </a:extLst>
          </p:cNvPr>
          <p:cNvSpPr/>
          <p:nvPr/>
        </p:nvSpPr>
        <p:spPr>
          <a:xfrm>
            <a:off x="4419669" y="620012"/>
            <a:ext cx="5107089" cy="789960"/>
          </a:xfrm>
          <a:prstGeom prst="rect">
            <a:avLst/>
          </a:prstGeom>
          <a:ln w="28575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b="1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BẢNG CON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7258B98-E255-41F6-ABAC-DA95C25115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690" y="257132"/>
            <a:ext cx="1460310" cy="1460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257DEB5-D9E5-465B-8728-A04F9AF60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133010" y="4515949"/>
            <a:ext cx="3087330" cy="1302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9243BDD-38CF-49D8-8860-D852EB5FF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010" y="1892462"/>
            <a:ext cx="3018408" cy="2072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6806806-B12F-4209-950B-2721F62C11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8" t="20193" r="6031" b="20116"/>
          <a:stretch/>
        </p:blipFill>
        <p:spPr>
          <a:xfrm>
            <a:off x="551512" y="1960472"/>
            <a:ext cx="6421702" cy="40088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8895" y="-36129"/>
            <a:ext cx="1219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4A8F834-A31A-4454-9F53-64A7CF12E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67" y="2306860"/>
            <a:ext cx="3091728" cy="4063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10A7E2D-B300-4266-83E2-E30C2B5772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824" y="79043"/>
            <a:ext cx="7066466" cy="6328389"/>
          </a:xfrm>
          <a:prstGeom prst="rect">
            <a:avLst/>
          </a:prstGeom>
        </p:spPr>
      </p:pic>
      <p:sp>
        <p:nvSpPr>
          <p:cNvPr id="6" name="Shape 233">
            <a:extLst>
              <a:ext uri="{FF2B5EF4-FFF2-40B4-BE49-F238E27FC236}">
                <a16:creationId xmlns="" xmlns:a16="http://schemas.microsoft.com/office/drawing/2014/main" id="{30EE5953-9E03-4FC7-B085-3A7AB9ADC976}"/>
              </a:ext>
            </a:extLst>
          </p:cNvPr>
          <p:cNvSpPr/>
          <p:nvPr/>
        </p:nvSpPr>
        <p:spPr>
          <a:xfrm>
            <a:off x="5544524" y="2599863"/>
            <a:ext cx="4673534" cy="1658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8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DẶN DÒ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92" y="-46491"/>
            <a:ext cx="884096" cy="78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33">
            <a:extLst>
              <a:ext uri="{FF2B5EF4-FFF2-40B4-BE49-F238E27FC236}">
                <a16:creationId xmlns="" xmlns:a16="http://schemas.microsoft.com/office/drawing/2014/main" id="{5E84211F-C12C-4BBE-9C07-3C1C6C0607F3}"/>
              </a:ext>
            </a:extLst>
          </p:cNvPr>
          <p:cNvSpPr/>
          <p:nvPr/>
        </p:nvSpPr>
        <p:spPr>
          <a:xfrm>
            <a:off x="6110136" y="472073"/>
            <a:ext cx="4773764" cy="789960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ĐỌC LẠI BÀI 82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29BF4F0-5C69-4D1B-A5E0-CE9307685EBE}"/>
              </a:ext>
            </a:extLst>
          </p:cNvPr>
          <p:cNvGrpSpPr/>
          <p:nvPr/>
        </p:nvGrpSpPr>
        <p:grpSpPr>
          <a:xfrm>
            <a:off x="2605850" y="1349358"/>
            <a:ext cx="6592832" cy="5508642"/>
            <a:chOff x="3010383" y="1245296"/>
            <a:chExt cx="6592832" cy="5508642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31648978-275E-4F6C-8CC3-E184A998D7E1}"/>
                </a:ext>
              </a:extLst>
            </p:cNvPr>
            <p:cNvGrpSpPr/>
            <p:nvPr/>
          </p:nvGrpSpPr>
          <p:grpSpPr>
            <a:xfrm>
              <a:off x="3010383" y="1245296"/>
              <a:ext cx="6592832" cy="5508642"/>
              <a:chOff x="1130300" y="1138889"/>
              <a:chExt cx="6592832" cy="5508642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CA47C365-681E-410D-B519-80FFE415EF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525" b="37988"/>
              <a:stretch/>
            </p:blipFill>
            <p:spPr>
              <a:xfrm>
                <a:off x="1130300" y="1138889"/>
                <a:ext cx="6592832" cy="2663323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="" xmlns:a16="http://schemas.microsoft.com/office/drawing/2014/main" id="{2E1940A6-DC56-40EF-9691-B38070A25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5" b="30485"/>
              <a:stretch/>
            </p:blipFill>
            <p:spPr>
              <a:xfrm>
                <a:off x="1130300" y="3661978"/>
                <a:ext cx="6592832" cy="2985553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ABA1CA29-ECA7-477F-B200-BBBB53CAD6B8}"/>
                </a:ext>
              </a:extLst>
            </p:cNvPr>
            <p:cNvSpPr txBox="1"/>
            <p:nvPr/>
          </p:nvSpPr>
          <p:spPr>
            <a:xfrm>
              <a:off x="4459815" y="1635272"/>
              <a:ext cx="14234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eng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86992918-19A6-4C5D-9CB6-FD08CCCD38ED}"/>
                </a:ext>
              </a:extLst>
            </p:cNvPr>
            <p:cNvSpPr txBox="1"/>
            <p:nvPr/>
          </p:nvSpPr>
          <p:spPr>
            <a:xfrm>
              <a:off x="4463302" y="3319678"/>
              <a:ext cx="17049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ec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94AA82FA-ACBA-4002-94E3-4CCBA77D5A81}"/>
                </a:ext>
              </a:extLst>
            </p:cNvPr>
            <p:cNvSpPr txBox="1"/>
            <p:nvPr/>
          </p:nvSpPr>
          <p:spPr>
            <a:xfrm>
              <a:off x="4455682" y="2499185"/>
              <a:ext cx="24025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xà</a:t>
              </a:r>
              <a:r>
                <a:rPr lang="en-US" sz="4400" b="1" dirty="0">
                  <a:latin typeface="HP001 4 hàng" panose="020B0603050302020204" pitchFamily="34" charset="0"/>
                </a:rPr>
                <a:t> </a:t>
              </a:r>
              <a:r>
                <a:rPr lang="en-US" sz="4400" b="1" dirty="0" err="1">
                  <a:latin typeface="HP001 4 hàng" panose="020B0603050302020204" pitchFamily="34" charset="0"/>
                </a:rPr>
                <a:t>beng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BBBC0379-8464-47A2-86AD-1A588E25B4EA}"/>
                </a:ext>
              </a:extLst>
            </p:cNvPr>
            <p:cNvSpPr txBox="1"/>
            <p:nvPr/>
          </p:nvSpPr>
          <p:spPr>
            <a:xfrm>
              <a:off x="4448062" y="4173739"/>
              <a:ext cx="17049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xe</a:t>
              </a:r>
              <a:r>
                <a:rPr lang="en-US" sz="4400" b="1" dirty="0">
                  <a:latin typeface="HP001 4 hàng" panose="020B0603050302020204" pitchFamily="34" charset="0"/>
                </a:rPr>
                <a:t> </a:t>
              </a:r>
              <a:r>
                <a:rPr lang="en-US" sz="4400" b="1" dirty="0" err="1">
                  <a:latin typeface="HP001 4 hàng" panose="020B0603050302020204" pitchFamily="34" charset="0"/>
                </a:rPr>
                <a:t>téc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A9003FF-3CDE-4B2B-98EF-0AAC09E8E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30"/>
            <a:ext cx="1460310" cy="1460310"/>
          </a:xfrm>
          <a:prstGeom prst="rect">
            <a:avLst/>
          </a:prstGeom>
        </p:spPr>
      </p:pic>
      <p:sp>
        <p:nvSpPr>
          <p:cNvPr id="9" name="Shape 233">
            <a:extLst>
              <a:ext uri="{FF2B5EF4-FFF2-40B4-BE49-F238E27FC236}">
                <a16:creationId xmlns="" xmlns:a16="http://schemas.microsoft.com/office/drawing/2014/main" id="{39F7801D-01BC-41F8-A3EF-56F891F1B01C}"/>
              </a:ext>
            </a:extLst>
          </p:cNvPr>
          <p:cNvSpPr/>
          <p:nvPr/>
        </p:nvSpPr>
        <p:spPr>
          <a:xfrm>
            <a:off x="1610870" y="472073"/>
            <a:ext cx="4012294" cy="789960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VÀO VỞ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-36129"/>
            <a:ext cx="12192000" cy="508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2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qr code&#10;&#10;Description automatically generated">
            <a:hlinkClick r:id="rId4"/>
            <a:extLst>
              <a:ext uri="{FF2B5EF4-FFF2-40B4-BE49-F238E27FC236}">
                <a16:creationId xmlns="" xmlns:a16="http://schemas.microsoft.com/office/drawing/2014/main" id="{0C2D6A12-42FC-6EEB-211F-6EFE707163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8895" y="11169"/>
            <a:ext cx="1219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=""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2" name="Picture 1" descr="4a28406e86abb27c8f54aaa4fce82474.png">
            <a:hlinkClick r:id="rId3" action="ppaction://hlinksldjump"/>
            <a:extLst>
              <a:ext uri="{FF2B5EF4-FFF2-40B4-BE49-F238E27FC236}">
                <a16:creationId xmlns="" xmlns:a16="http://schemas.microsoft.com/office/drawing/2014/main" id="{07E17432-412D-7555-E475-17BE70B993C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18004" y="1666121"/>
            <a:ext cx="5622679" cy="52253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547" y="2046739"/>
            <a:ext cx="1087385" cy="10569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71" y="3576737"/>
            <a:ext cx="1424857" cy="13336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7372" y="113229"/>
            <a:ext cx="1087385" cy="1074336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=""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37" y="4682674"/>
            <a:ext cx="1917579" cy="162256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09" y="59441"/>
            <a:ext cx="4522926" cy="2009540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="" xmlns:a16="http://schemas.microsoft.com/office/drawing/2014/main" id="{CA15A069-8B10-D5DF-F69F-B2414B3682F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1106" cy="838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81C28DE-A74C-F11C-041A-01A280319EDB}"/>
              </a:ext>
            </a:extLst>
          </p:cNvPr>
          <p:cNvSpPr txBox="1"/>
          <p:nvPr/>
        </p:nvSpPr>
        <p:spPr>
          <a:xfrm>
            <a:off x="3910437" y="2118073"/>
            <a:ext cx="3459601" cy="21645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 BƯỚM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72"/>
            <a:ext cx="1088080" cy="9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4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5823" y="2046738"/>
            <a:ext cx="1609725" cy="15646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-78274" y="5374703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=""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=""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340" y="5076887"/>
            <a:ext cx="1917579" cy="162256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09" y="59441"/>
            <a:ext cx="4522926" cy="20095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D70508E6-C08A-0F67-6095-9D0CD5659CE3}"/>
              </a:ext>
            </a:extLst>
          </p:cNvPr>
          <p:cNvSpPr/>
          <p:nvPr/>
        </p:nvSpPr>
        <p:spPr>
          <a:xfrm>
            <a:off x="246739" y="1280127"/>
            <a:ext cx="11698521" cy="3555834"/>
          </a:xfrm>
          <a:prstGeom prst="roundRect">
            <a:avLst>
              <a:gd name="adj" fmla="val 6031"/>
            </a:avLst>
          </a:prstGeom>
          <a:solidFill>
            <a:schemeClr val="bg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HƯỚNG DẪN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bướm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tương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GV click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bướm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Sau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HS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GV click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“Go Home”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Sau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quay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GV click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cộng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tương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đội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Sau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bướm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56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 descr="A brown butterfly with white head&#10;&#10;Description automatically generated">
            <a:extLst>
              <a:ext uri="{FF2B5EF4-FFF2-40B4-BE49-F238E27FC236}">
                <a16:creationId xmlns="" xmlns:a16="http://schemas.microsoft.com/office/drawing/2014/main" id="{2A149CB1-F005-D477-FA7B-D505618BB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556" y="167387"/>
            <a:ext cx="1299816" cy="1489676"/>
          </a:xfrm>
          <a:prstGeom prst="rect">
            <a:avLst/>
          </a:prstGeom>
        </p:spPr>
      </p:pic>
      <p:pic>
        <p:nvPicPr>
          <p:cNvPr id="19" name="4" descr="A butterfly with orange and white spots&#10;&#10;Description automatically generated">
            <a:extLst>
              <a:ext uri="{FF2B5EF4-FFF2-40B4-BE49-F238E27FC236}">
                <a16:creationId xmlns="" xmlns:a16="http://schemas.microsoft.com/office/drawing/2014/main" id="{D40BD707-58D3-1434-3303-6C96EA8B28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863" y="3395476"/>
            <a:ext cx="1682148" cy="1447925"/>
          </a:xfrm>
          <a:prstGeom prst="rect">
            <a:avLst/>
          </a:prstGeom>
        </p:spPr>
      </p:pic>
      <p:pic>
        <p:nvPicPr>
          <p:cNvPr id="13" name="2" descr="A blue butterfly with black wings&#10;&#10;Description automatically generated">
            <a:extLst>
              <a:ext uri="{FF2B5EF4-FFF2-40B4-BE49-F238E27FC236}">
                <a16:creationId xmlns="" xmlns:a16="http://schemas.microsoft.com/office/drawing/2014/main" id="{D3236EA1-A52C-464A-1393-06878F779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47" y="3017571"/>
            <a:ext cx="1601868" cy="1208498"/>
          </a:xfrm>
          <a:prstGeom prst="rect">
            <a:avLst/>
          </a:prstGeom>
        </p:spPr>
      </p:pic>
      <p:pic>
        <p:nvPicPr>
          <p:cNvPr id="15" name="3" descr="A butterfly with black and green wings&#10;&#10;Description automatically generated">
            <a:extLst>
              <a:ext uri="{FF2B5EF4-FFF2-40B4-BE49-F238E27FC236}">
                <a16:creationId xmlns="" xmlns:a16="http://schemas.microsoft.com/office/drawing/2014/main" id="{AC6F1EF9-72CD-AB83-51CD-00BE353BB8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41" y="2719456"/>
            <a:ext cx="1593658" cy="1272634"/>
          </a:xfrm>
          <a:prstGeom prst="rect">
            <a:avLst/>
          </a:prstGeom>
        </p:spPr>
      </p:pic>
      <p:pic>
        <p:nvPicPr>
          <p:cNvPr id="22" name="5" descr="A purple and pink butterfly&#10;&#10;Description automatically generated">
            <a:extLst>
              <a:ext uri="{FF2B5EF4-FFF2-40B4-BE49-F238E27FC236}">
                <a16:creationId xmlns="" xmlns:a16="http://schemas.microsoft.com/office/drawing/2014/main" id="{FAC67C74-1AD3-0E77-FFFA-2132BEC8C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19" y="1284108"/>
            <a:ext cx="1657816" cy="1333986"/>
          </a:xfrm>
          <a:prstGeom prst="rect">
            <a:avLst/>
          </a:prstGeom>
        </p:spPr>
      </p:pic>
      <p:sp>
        <p:nvSpPr>
          <p:cNvPr id="29" name="TEAM A">
            <a:extLst>
              <a:ext uri="{FF2B5EF4-FFF2-40B4-BE49-F238E27FC236}">
                <a16:creationId xmlns="" xmlns:a16="http://schemas.microsoft.com/office/drawing/2014/main" id="{9E446D1E-2077-4201-A52A-247B179F568F}"/>
              </a:ext>
            </a:extLst>
          </p:cNvPr>
          <p:cNvSpPr/>
          <p:nvPr/>
        </p:nvSpPr>
        <p:spPr>
          <a:xfrm>
            <a:off x="147281" y="5556031"/>
            <a:ext cx="4596997" cy="11345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UD Digi Kyokasho N-B" panose="02020700000000000000" pitchFamily="18" charset="-128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695F2CD9-5337-45AC-9131-76B643135782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UD Digi Kyokasho N-B" panose="020207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C460FEC5-6A86-4A26-AF05-00DEC8883F13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A4C5C41E-5105-4CDF-95B0-4CD67F72B833}"/>
              </a:ext>
            </a:extLst>
          </p:cNvPr>
          <p:cNvSpPr/>
          <p:nvPr/>
        </p:nvSpPr>
        <p:spPr>
          <a:xfrm>
            <a:off x="250202" y="5742169"/>
            <a:ext cx="18854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+mn-cs"/>
              </a:rPr>
              <a:t>ĐỘI A</a:t>
            </a:r>
          </a:p>
        </p:txBody>
      </p:sp>
      <p:sp>
        <p:nvSpPr>
          <p:cNvPr id="28" name="Plus Sign 27">
            <a:extLst>
              <a:ext uri="{FF2B5EF4-FFF2-40B4-BE49-F238E27FC236}">
                <a16:creationId xmlns="" xmlns:a16="http://schemas.microsoft.com/office/drawing/2014/main" id="{C0ADA48E-FF62-4D6C-AEC7-76FE2BB22265}"/>
              </a:ext>
            </a:extLst>
          </p:cNvPr>
          <p:cNvSpPr/>
          <p:nvPr/>
        </p:nvSpPr>
        <p:spPr>
          <a:xfrm>
            <a:off x="3609696" y="5556031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UD Digi Kyokasho N-B" panose="02020700000000000000" pitchFamily="18" charset="-128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85F35C3C-A9B7-4D52-8BD9-7FC35D3B10C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FE22CBCF-3661-4BE4-9E00-A356CF6DA704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0EC34A96-6D54-458C-A63A-5EC536E6A8B6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30F75734-8CFE-4DD9-AFD1-44D9617C5BEC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AF164F84-9A33-40A4-83BD-7C26986DA449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3272EE21-FC19-45E4-A696-BA1F74E2786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EEFBF020-CB62-4571-8E96-65EBCDB188D0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1CAD5011-DEE8-4F1C-82C8-D7326EA1B027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21CAD983-DE57-4F94-81BE-F99C797A7498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4" name="Oval 63">
            <a:hlinkClick r:id="rId8" action="ppaction://hlinksldjump"/>
            <a:extLst>
              <a:ext uri="{FF2B5EF4-FFF2-40B4-BE49-F238E27FC236}">
                <a16:creationId xmlns="" xmlns:a16="http://schemas.microsoft.com/office/drawing/2014/main" id="{61852BE2-B519-4B78-BA71-C363745633C6}"/>
              </a:ext>
            </a:extLst>
          </p:cNvPr>
          <p:cNvSpPr/>
          <p:nvPr/>
        </p:nvSpPr>
        <p:spPr>
          <a:xfrm>
            <a:off x="7918371" y="999338"/>
            <a:ext cx="710331" cy="7103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3" name="Oval 62">
            <a:hlinkClick r:id="rId9" action="ppaction://hlinksldjump"/>
            <a:extLst>
              <a:ext uri="{FF2B5EF4-FFF2-40B4-BE49-F238E27FC236}">
                <a16:creationId xmlns="" xmlns:a16="http://schemas.microsoft.com/office/drawing/2014/main" id="{A9D48011-2F4F-407F-BC95-04A9F8CF1D22}"/>
              </a:ext>
            </a:extLst>
          </p:cNvPr>
          <p:cNvSpPr/>
          <p:nvPr/>
        </p:nvSpPr>
        <p:spPr>
          <a:xfrm>
            <a:off x="6742982" y="3079026"/>
            <a:ext cx="710331" cy="7103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2" name="Oval 6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2D68B3E5-9131-42F1-9A38-93B49429375E}"/>
              </a:ext>
            </a:extLst>
          </p:cNvPr>
          <p:cNvSpPr/>
          <p:nvPr/>
        </p:nvSpPr>
        <p:spPr>
          <a:xfrm>
            <a:off x="4295112" y="3976986"/>
            <a:ext cx="710331" cy="7103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0" name="Oval 59">
            <a:hlinkClick r:id="rId11" action="ppaction://hlinksldjump"/>
            <a:extLst>
              <a:ext uri="{FF2B5EF4-FFF2-40B4-BE49-F238E27FC236}">
                <a16:creationId xmlns="" xmlns:a16="http://schemas.microsoft.com/office/drawing/2014/main" id="{2ADECC48-64C5-4065-A7FB-C2E1698BDBE4}"/>
              </a:ext>
            </a:extLst>
          </p:cNvPr>
          <p:cNvSpPr/>
          <p:nvPr/>
        </p:nvSpPr>
        <p:spPr>
          <a:xfrm>
            <a:off x="2347694" y="946732"/>
            <a:ext cx="710331" cy="7103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5" name="Oval 64">
            <a:hlinkClick r:id="rId12" action="ppaction://hlinksldjump"/>
            <a:extLst>
              <a:ext uri="{FF2B5EF4-FFF2-40B4-BE49-F238E27FC236}">
                <a16:creationId xmlns="" xmlns:a16="http://schemas.microsoft.com/office/drawing/2014/main" id="{7E8C949C-FE2E-40FC-A58B-3731A3202359}"/>
              </a:ext>
            </a:extLst>
          </p:cNvPr>
          <p:cNvSpPr/>
          <p:nvPr/>
        </p:nvSpPr>
        <p:spPr>
          <a:xfrm>
            <a:off x="10350080" y="3266655"/>
            <a:ext cx="710331" cy="7103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1" name="Oval 60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2918738-F451-477C-8FD2-39EB360D393C}"/>
              </a:ext>
            </a:extLst>
          </p:cNvPr>
          <p:cNvSpPr/>
          <p:nvPr/>
        </p:nvSpPr>
        <p:spPr>
          <a:xfrm>
            <a:off x="1367324" y="2608066"/>
            <a:ext cx="710331" cy="7103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TEAM B">
            <a:extLst>
              <a:ext uri="{FF2B5EF4-FFF2-40B4-BE49-F238E27FC236}">
                <a16:creationId xmlns="" xmlns:a16="http://schemas.microsoft.com/office/drawing/2014/main" id="{3BABE20B-65A7-417B-90CD-AF05A98C5065}"/>
              </a:ext>
            </a:extLst>
          </p:cNvPr>
          <p:cNvSpPr/>
          <p:nvPr/>
        </p:nvSpPr>
        <p:spPr>
          <a:xfrm>
            <a:off x="7447722" y="5559919"/>
            <a:ext cx="4596997" cy="11345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UD Digi Kyokasho N-B" panose="02020700000000000000" pitchFamily="18" charset="-128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="" xmlns:a16="http://schemas.microsoft.com/office/drawing/2014/main" id="{3A418AAB-14C4-43B9-A0B3-EB8B63CAD425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UD Digi Kyokasho N-B" panose="020207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="" xmlns:a16="http://schemas.microsoft.com/office/drawing/2014/main" id="{E8926347-DC9E-4C00-ABDA-80769182014A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52CE2229-2B52-46F5-8794-CD28FD83C87A}"/>
              </a:ext>
            </a:extLst>
          </p:cNvPr>
          <p:cNvSpPr/>
          <p:nvPr/>
        </p:nvSpPr>
        <p:spPr>
          <a:xfrm>
            <a:off x="7581099" y="5746057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+mn-cs"/>
              </a:rPr>
              <a:t>ĐỘI B</a:t>
            </a:r>
          </a:p>
        </p:txBody>
      </p:sp>
      <p:sp>
        <p:nvSpPr>
          <p:cNvPr id="49" name="Plus Sign 48">
            <a:extLst>
              <a:ext uri="{FF2B5EF4-FFF2-40B4-BE49-F238E27FC236}">
                <a16:creationId xmlns="" xmlns:a16="http://schemas.microsoft.com/office/drawing/2014/main" id="{B4844364-978A-40EA-BDCF-251586E48617}"/>
              </a:ext>
            </a:extLst>
          </p:cNvPr>
          <p:cNvSpPr/>
          <p:nvPr/>
        </p:nvSpPr>
        <p:spPr>
          <a:xfrm>
            <a:off x="10910137" y="5559919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UD Digi Kyokasho N-B" panose="02020700000000000000" pitchFamily="18" charset="-128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="" xmlns:a16="http://schemas.microsoft.com/office/drawing/2014/main" id="{B3EA558D-D123-4A63-962D-3D14C80FE4AC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="" xmlns:a16="http://schemas.microsoft.com/office/drawing/2014/main" id="{391CB609-471D-4B72-8336-FEE182D3A2B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="" xmlns:a16="http://schemas.microsoft.com/office/drawing/2014/main" id="{5EF116F2-D354-4679-AF4B-3BBD1DF0FA2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="" xmlns:a16="http://schemas.microsoft.com/office/drawing/2014/main" id="{CD306276-6EC5-4B73-99AB-84B71B077E9B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="" xmlns:a16="http://schemas.microsoft.com/office/drawing/2014/main" id="{B8B6CBCC-7C32-4D40-A382-6A254031C51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="" xmlns:a16="http://schemas.microsoft.com/office/drawing/2014/main" id="{0563D1F2-1118-4C82-8051-127A069D501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="" xmlns:a16="http://schemas.microsoft.com/office/drawing/2014/main" id="{DAF94515-4926-4733-9317-EBB155A28A4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="" xmlns:a16="http://schemas.microsoft.com/office/drawing/2014/main" id="{AE755381-E437-4D9A-9849-E76DFD8D34C4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="" xmlns:a16="http://schemas.microsoft.com/office/drawing/2014/main" id="{9079E92C-E1A4-4CBC-9A74-1A05F164AA5D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DDC2A37-E953-4F38-95BF-78B9FF9FB939}"/>
              </a:ext>
            </a:extLst>
          </p:cNvPr>
          <p:cNvSpPr/>
          <p:nvPr/>
        </p:nvSpPr>
        <p:spPr>
          <a:xfrm>
            <a:off x="1095913" y="-2297521"/>
            <a:ext cx="50000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+mn-cs"/>
              </a:rPr>
              <a:t>CHÚC MỪNG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+mn-cs"/>
              </a:rPr>
              <a:t>ĐỘI 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E547C58-E03C-454C-8EB6-B1D4AB3122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119" y="4518118"/>
            <a:ext cx="1333986" cy="133398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AF431C90-0AEC-4B64-8486-EDE1AE305C5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7294" y="4518118"/>
            <a:ext cx="1333986" cy="1333986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="" xmlns:a16="http://schemas.microsoft.com/office/drawing/2014/main" id="{F7990285-D234-409A-A366-B0B4CE51FFC4}"/>
              </a:ext>
            </a:extLst>
          </p:cNvPr>
          <p:cNvSpPr/>
          <p:nvPr/>
        </p:nvSpPr>
        <p:spPr>
          <a:xfrm>
            <a:off x="6943906" y="-2236536"/>
            <a:ext cx="50000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+mn-cs"/>
              </a:rPr>
              <a:t>CHÚC MỪNG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+mn-cs"/>
              </a:rPr>
              <a:t>ĐỘI B</a:t>
            </a:r>
          </a:p>
        </p:txBody>
      </p:sp>
      <p:pic>
        <p:nvPicPr>
          <p:cNvPr id="26" name="6" descr="A blue butterfly on a black background&#10;&#10;Description automatically generated">
            <a:extLst>
              <a:ext uri="{FF2B5EF4-FFF2-40B4-BE49-F238E27FC236}">
                <a16:creationId xmlns="" xmlns:a16="http://schemas.microsoft.com/office/drawing/2014/main" id="{4E3AB84D-E9B9-EB56-4C1E-FD6C850018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220" y="1915782"/>
            <a:ext cx="1615580" cy="1447925"/>
          </a:xfrm>
          <a:prstGeom prst="rect">
            <a:avLst/>
          </a:prstGeom>
        </p:spPr>
      </p:pic>
      <p:sp>
        <p:nvSpPr>
          <p:cNvPr id="3" name="Arrow: Right 2">
            <a:hlinkClick r:id="rId16" action="ppaction://hlinksldjump"/>
            <a:extLst>
              <a:ext uri="{FF2B5EF4-FFF2-40B4-BE49-F238E27FC236}">
                <a16:creationId xmlns="" xmlns:a16="http://schemas.microsoft.com/office/drawing/2014/main" id="{530BF18A-F29A-B898-2E6B-6DF52E2EC252}"/>
              </a:ext>
            </a:extLst>
          </p:cNvPr>
          <p:cNvSpPr/>
          <p:nvPr/>
        </p:nvSpPr>
        <p:spPr>
          <a:xfrm>
            <a:off x="10668444" y="107345"/>
            <a:ext cx="1376275" cy="8382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tục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34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64" grpId="0" animBg="1"/>
      <p:bldP spid="63" grpId="0" animBg="1"/>
      <p:bldP spid="62" grpId="0" animBg="1"/>
      <p:bldP spid="60" grpId="0" animBg="1"/>
      <p:bldP spid="65" grpId="0" animBg="1"/>
      <p:bldP spid="61" grpId="0" animBg="1"/>
      <p:bldP spid="47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="" xmlns:a16="http://schemas.microsoft.com/office/drawing/2014/main" id="{411AB175-5CFC-8763-A526-947DBC8643A3}"/>
              </a:ext>
            </a:extLst>
          </p:cNvPr>
          <p:cNvSpPr/>
          <p:nvPr/>
        </p:nvSpPr>
        <p:spPr>
          <a:xfrm>
            <a:off x="0" y="3499561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="" xmlns:a16="http://schemas.microsoft.com/office/drawing/2014/main" id="{51B686B3-9BCA-60F6-CA8F-E3FD524C26C9}"/>
              </a:ext>
            </a:extLst>
          </p:cNvPr>
          <p:cNvSpPr/>
          <p:nvPr/>
        </p:nvSpPr>
        <p:spPr>
          <a:xfrm>
            <a:off x="8226170" y="3567637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Freeform: Shape 58">
            <a:extLst>
              <a:ext uri="{FF2B5EF4-FFF2-40B4-BE49-F238E27FC236}">
                <a16:creationId xmlns="" xmlns:a16="http://schemas.microsoft.com/office/drawing/2014/main" id="{75AB5017-EA79-ADF7-0B19-C70412D54081}"/>
              </a:ext>
            </a:extLst>
          </p:cNvPr>
          <p:cNvSpPr/>
          <p:nvPr/>
        </p:nvSpPr>
        <p:spPr>
          <a:xfrm>
            <a:off x="152400" y="3651961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Freeform: Shape 59">
            <a:extLst>
              <a:ext uri="{FF2B5EF4-FFF2-40B4-BE49-F238E27FC236}">
                <a16:creationId xmlns="" xmlns:a16="http://schemas.microsoft.com/office/drawing/2014/main" id="{20082ADF-0DD7-6B87-4EE9-0D3D83AF0B5E}"/>
              </a:ext>
            </a:extLst>
          </p:cNvPr>
          <p:cNvSpPr/>
          <p:nvPr/>
        </p:nvSpPr>
        <p:spPr>
          <a:xfrm>
            <a:off x="8171006" y="3567637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Rectangle: Rounded Corners 13">
            <a:extLst>
              <a:ext uri="{FF2B5EF4-FFF2-40B4-BE49-F238E27FC236}">
                <a16:creationId xmlns="" xmlns:a16="http://schemas.microsoft.com/office/drawing/2014/main" id="{34AEE9B1-46EE-AC3C-04D2-9AC9430494A4}"/>
              </a:ext>
            </a:extLst>
          </p:cNvPr>
          <p:cNvSpPr/>
          <p:nvPr/>
        </p:nvSpPr>
        <p:spPr>
          <a:xfrm>
            <a:off x="8411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4">
            <a:extLst>
              <a:ext uri="{FF2B5EF4-FFF2-40B4-BE49-F238E27FC236}">
                <a16:creationId xmlns="" xmlns:a16="http://schemas.microsoft.com/office/drawing/2014/main" id="{A77F61C9-A4FE-24B5-CFD7-21DC2E1A3508}"/>
              </a:ext>
            </a:extLst>
          </p:cNvPr>
          <p:cNvSpPr/>
          <p:nvPr/>
        </p:nvSpPr>
        <p:spPr>
          <a:xfrm>
            <a:off x="8411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ghặp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ghì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5">
            <a:extLst>
              <a:ext uri="{FF2B5EF4-FFF2-40B4-BE49-F238E27FC236}">
                <a16:creationId xmlns="" xmlns:a16="http://schemas.microsoft.com/office/drawing/2014/main" id="{1F225D52-1DE5-EED5-70A7-12AEB8225A05}"/>
              </a:ext>
            </a:extLst>
          </p:cNvPr>
          <p:cNvSpPr/>
          <p:nvPr/>
        </p:nvSpPr>
        <p:spPr>
          <a:xfrm>
            <a:off x="63956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6">
            <a:extLst>
              <a:ext uri="{FF2B5EF4-FFF2-40B4-BE49-F238E27FC236}">
                <a16:creationId xmlns="" xmlns:a16="http://schemas.microsoft.com/office/drawing/2014/main" id="{74EFC75F-7414-3E3C-0450-71B8ADB16A39}"/>
              </a:ext>
            </a:extLst>
          </p:cNvPr>
          <p:cNvSpPr/>
          <p:nvPr/>
        </p:nvSpPr>
        <p:spPr>
          <a:xfrm>
            <a:off x="63956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ghặp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7" name="Picture 18" descr="Ảnh có chứa Đồ họa&#10;&#10;Mô tả được tự động tạo">
            <a:extLst>
              <a:ext uri="{FF2B5EF4-FFF2-40B4-BE49-F238E27FC236}">
                <a16:creationId xmlns="" xmlns:a16="http://schemas.microsoft.com/office/drawing/2014/main" id="{0E2BD21C-4027-0B1F-1BBD-633875DE5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4" y="3537622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>
            <a:extLst>
              <a:ext uri="{FF2B5EF4-FFF2-40B4-BE49-F238E27FC236}">
                <a16:creationId xmlns="" xmlns:a16="http://schemas.microsoft.com/office/drawing/2014/main" id="{9C24E25F-8670-1DAC-800D-151317D1B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4" y="5353893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4" descr="Ảnh có chứa biểu tượng, Màu đỏ son, Đồ họa, ngôi sao&#10;&#10;Mô tả được tự động tạo">
            <a:extLst>
              <a:ext uri="{FF2B5EF4-FFF2-40B4-BE49-F238E27FC236}">
                <a16:creationId xmlns="" xmlns:a16="http://schemas.microsoft.com/office/drawing/2014/main" id="{96D51081-15EE-F8E5-8F53-7DBAAF932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3625650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5" descr="Ảnh có chứa biểu tượng, Màu đỏ son, Đồ họa, ngôi sao&#10;&#10;Mô tả được tự động tạo">
            <a:extLst>
              <a:ext uri="{FF2B5EF4-FFF2-40B4-BE49-F238E27FC236}">
                <a16:creationId xmlns="" xmlns:a16="http://schemas.microsoft.com/office/drawing/2014/main" id="{7AB53F84-8F88-E48A-5651-8B47050F5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5278335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6">
            <a:extLst>
              <a:ext uri="{FF2B5EF4-FFF2-40B4-BE49-F238E27FC236}">
                <a16:creationId xmlns="" xmlns:a16="http://schemas.microsoft.com/office/drawing/2014/main" id="{A1DC31BC-B84D-78F4-44AD-A59D94114F86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/>
              </a:rPr>
              <a:t> 1: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Vượn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…..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ặp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săn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ôm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….ì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vượn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29" name="Arrow: Pentagon 28">
            <a:hlinkClick r:id="rId7" action="ppaction://hlinksldjump"/>
            <a:extLst>
              <a:ext uri="{FF2B5EF4-FFF2-40B4-BE49-F238E27FC236}">
                <a16:creationId xmlns="" xmlns:a16="http://schemas.microsoft.com/office/drawing/2014/main" id="{D751CD9D-3B05-19DA-B8AD-EC57450D1DC3}"/>
              </a:ext>
            </a:extLst>
          </p:cNvPr>
          <p:cNvSpPr/>
          <p:nvPr/>
        </p:nvSpPr>
        <p:spPr>
          <a:xfrm flipH="1">
            <a:off x="9791700" y="6235665"/>
            <a:ext cx="2400300" cy="635348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417314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: Shape 58">
            <a:extLst>
              <a:ext uri="{FF2B5EF4-FFF2-40B4-BE49-F238E27FC236}">
                <a16:creationId xmlns="" xmlns:a16="http://schemas.microsoft.com/office/drawing/2014/main" id="{6CF5F573-440D-FA6E-655B-D0DB6C064DB9}"/>
              </a:ext>
            </a:extLst>
          </p:cNvPr>
          <p:cNvSpPr/>
          <p:nvPr/>
        </p:nvSpPr>
        <p:spPr>
          <a:xfrm>
            <a:off x="0" y="3499561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="" xmlns:a16="http://schemas.microsoft.com/office/drawing/2014/main" id="{0D2A868D-ABC0-0102-F97A-1A33C2AC9AE3}"/>
              </a:ext>
            </a:extLst>
          </p:cNvPr>
          <p:cNvSpPr/>
          <p:nvPr/>
        </p:nvSpPr>
        <p:spPr>
          <a:xfrm>
            <a:off x="8171006" y="3567637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Rectangle: Rounded Corners 16">
            <a:extLst>
              <a:ext uri="{FF2B5EF4-FFF2-40B4-BE49-F238E27FC236}">
                <a16:creationId xmlns="" xmlns:a16="http://schemas.microsoft.com/office/drawing/2014/main" id="{1CE2B97E-F30F-04C9-33D6-1CEB297A0772}"/>
              </a:ext>
            </a:extLst>
          </p:cNvPr>
          <p:cNvSpPr/>
          <p:nvPr/>
        </p:nvSpPr>
        <p:spPr>
          <a:xfrm>
            <a:off x="2015674" y="2975869"/>
            <a:ext cx="7841558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Vượn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săn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ôm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ghì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vượn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C0F152DE-C358-463B-4CAE-D8BEDD0D23AF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9" name="Arrow: Pentagon 28">
            <a:hlinkClick r:id="rId3" action="ppaction://hlinksldjump"/>
            <a:extLst>
              <a:ext uri="{FF2B5EF4-FFF2-40B4-BE49-F238E27FC236}">
                <a16:creationId xmlns="" xmlns:a16="http://schemas.microsoft.com/office/drawing/2014/main" id="{3EA8CEE0-7A61-54CB-D0B7-328F8239B8FD}"/>
              </a:ext>
            </a:extLst>
          </p:cNvPr>
          <p:cNvSpPr/>
          <p:nvPr/>
        </p:nvSpPr>
        <p:spPr>
          <a:xfrm flipH="1">
            <a:off x="9791700" y="6235665"/>
            <a:ext cx="2400300" cy="635348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383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: Shape 53">
            <a:extLst>
              <a:ext uri="{FF2B5EF4-FFF2-40B4-BE49-F238E27FC236}">
                <a16:creationId xmlns="" xmlns:a16="http://schemas.microsoft.com/office/drawing/2014/main" id="{8A480048-F2D3-A6D2-E2AC-20450F03404A}"/>
              </a:ext>
            </a:extLst>
          </p:cNvPr>
          <p:cNvSpPr/>
          <p:nvPr/>
        </p:nvSpPr>
        <p:spPr>
          <a:xfrm>
            <a:off x="0" y="3499561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="" xmlns:a16="http://schemas.microsoft.com/office/drawing/2014/main" id="{B2EF83D7-390C-8C87-7DA4-4EE4B91EF353}"/>
              </a:ext>
            </a:extLst>
          </p:cNvPr>
          <p:cNvSpPr/>
          <p:nvPr/>
        </p:nvSpPr>
        <p:spPr>
          <a:xfrm>
            <a:off x="8226170" y="3567637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Rectangle: Rounded Corners 13">
            <a:extLst>
              <a:ext uri="{FF2B5EF4-FFF2-40B4-BE49-F238E27FC236}">
                <a16:creationId xmlns="" xmlns:a16="http://schemas.microsoft.com/office/drawing/2014/main" id="{1C0399E1-1581-7D8B-46B2-73008540ED14}"/>
              </a:ext>
            </a:extLst>
          </p:cNvPr>
          <p:cNvSpPr/>
          <p:nvPr/>
        </p:nvSpPr>
        <p:spPr>
          <a:xfrm>
            <a:off x="2185318" y="2854405"/>
            <a:ext cx="7385020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vượn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4">
            <a:extLst>
              <a:ext uri="{FF2B5EF4-FFF2-40B4-BE49-F238E27FC236}">
                <a16:creationId xmlns="" xmlns:a16="http://schemas.microsoft.com/office/drawing/2014/main" id="{15772EE6-CEDC-06F9-F3BA-F97945EBE115}"/>
              </a:ext>
            </a:extLst>
          </p:cNvPr>
          <p:cNvSpPr/>
          <p:nvPr/>
        </p:nvSpPr>
        <p:spPr>
          <a:xfrm>
            <a:off x="2185318" y="4500226"/>
            <a:ext cx="7385020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nỡ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giết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vượn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3" name="Picture 18">
            <a:extLst>
              <a:ext uri="{FF2B5EF4-FFF2-40B4-BE49-F238E27FC236}">
                <a16:creationId xmlns="" xmlns:a16="http://schemas.microsoft.com/office/drawing/2014/main" id="{55D5DE9B-A7AC-F579-B9A3-922CE607C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974" y="5270910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860362A0-EDB6-7D51-F01A-BB5E17102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557" y="3567637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E881CD83-5640-89D7-F9AC-80363A737CE4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3: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săn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Arrow: Pentagon 27">
            <a:hlinkClick r:id="rId5" action="ppaction://hlinksldjump"/>
            <a:extLst>
              <a:ext uri="{FF2B5EF4-FFF2-40B4-BE49-F238E27FC236}">
                <a16:creationId xmlns="" xmlns:a16="http://schemas.microsoft.com/office/drawing/2014/main" id="{FA648D5C-0EEA-0F6D-632F-CB39D34426FE}"/>
              </a:ext>
            </a:extLst>
          </p:cNvPr>
          <p:cNvSpPr/>
          <p:nvPr/>
        </p:nvSpPr>
        <p:spPr>
          <a:xfrm flipH="1">
            <a:off x="9791700" y="6235665"/>
            <a:ext cx="2400300" cy="635348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71186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: Shape 67">
            <a:extLst>
              <a:ext uri="{FF2B5EF4-FFF2-40B4-BE49-F238E27FC236}">
                <a16:creationId xmlns="" xmlns:a16="http://schemas.microsoft.com/office/drawing/2014/main" id="{922C17F2-73F8-E597-3CCD-CA03A31EF8AF}"/>
              </a:ext>
            </a:extLst>
          </p:cNvPr>
          <p:cNvSpPr/>
          <p:nvPr/>
        </p:nvSpPr>
        <p:spPr>
          <a:xfrm>
            <a:off x="0" y="3499561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Rectangle: Rounded Corners 13">
            <a:extLst>
              <a:ext uri="{FF2B5EF4-FFF2-40B4-BE49-F238E27FC236}">
                <a16:creationId xmlns="" xmlns:a16="http://schemas.microsoft.com/office/drawing/2014/main" id="{6578150C-6934-648B-660E-CB149130C158}"/>
              </a:ext>
            </a:extLst>
          </p:cNvPr>
          <p:cNvSpPr/>
          <p:nvPr/>
        </p:nvSpPr>
        <p:spPr>
          <a:xfrm>
            <a:off x="363283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ang</a:t>
            </a:r>
            <a:endParaRPr kumimoji="0" lang="vi-VN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9172A3CD-71B5-F914-A109-019622E8A4A9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4: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tiếng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vần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Arrow: Pentagon 27">
            <a:hlinkClick r:id="rId3" action="ppaction://hlinksldjump"/>
            <a:extLst>
              <a:ext uri="{FF2B5EF4-FFF2-40B4-BE49-F238E27FC236}">
                <a16:creationId xmlns="" xmlns:a16="http://schemas.microsoft.com/office/drawing/2014/main" id="{40860531-4DF1-FF74-9707-98BEA211ACC9}"/>
              </a:ext>
            </a:extLst>
          </p:cNvPr>
          <p:cNvSpPr/>
          <p:nvPr/>
        </p:nvSpPr>
        <p:spPr>
          <a:xfrm flipH="1">
            <a:off x="9791700" y="6235665"/>
            <a:ext cx="2400300" cy="635348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2221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4036</TotalTime>
  <Words>547</Words>
  <Application>Microsoft Office PowerPoint</Application>
  <PresentationFormat>Custom</PresentationFormat>
  <Paragraphs>124</Paragraphs>
  <Slides>28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Arial</vt:lpstr>
      <vt:lpstr>Cambria</vt:lpstr>
      <vt:lpstr>等线</vt:lpstr>
      <vt:lpstr>Calibri</vt:lpstr>
      <vt:lpstr>UTM Avo</vt:lpstr>
      <vt:lpstr>HP001 4 hàng</vt:lpstr>
      <vt:lpstr>Lato Regular</vt:lpstr>
      <vt:lpstr>Aptos</vt:lpstr>
      <vt:lpstr>UD Digi Kyokasho N-B</vt:lpstr>
      <vt:lpstr>Calibri Light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91</cp:revision>
  <dcterms:created xsi:type="dcterms:W3CDTF">2021-11-01T08:16:43Z</dcterms:created>
  <dcterms:modified xsi:type="dcterms:W3CDTF">2024-12-23T02:26:04Z</dcterms:modified>
</cp:coreProperties>
</file>