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8" r:id="rId2"/>
    <p:sldId id="268" r:id="rId3"/>
    <p:sldId id="341" r:id="rId4"/>
    <p:sldId id="334" r:id="rId5"/>
    <p:sldId id="335" r:id="rId6"/>
    <p:sldId id="351" r:id="rId7"/>
    <p:sldId id="354" r:id="rId8"/>
    <p:sldId id="355" r:id="rId9"/>
    <p:sldId id="275" r:id="rId10"/>
    <p:sldId id="260" r:id="rId11"/>
    <p:sldId id="342" r:id="rId12"/>
    <p:sldId id="353" r:id="rId13"/>
    <p:sldId id="284" r:id="rId14"/>
    <p:sldId id="278" r:id="rId15"/>
    <p:sldId id="357" r:id="rId16"/>
    <p:sldId id="306" r:id="rId17"/>
    <p:sldId id="308" r:id="rId18"/>
    <p:sldId id="360" r:id="rId19"/>
    <p:sldId id="361" r:id="rId20"/>
    <p:sldId id="362" r:id="rId21"/>
    <p:sldId id="374" r:id="rId22"/>
    <p:sldId id="367" r:id="rId23"/>
    <p:sldId id="364" r:id="rId24"/>
    <p:sldId id="368" r:id="rId25"/>
    <p:sldId id="371" r:id="rId26"/>
    <p:sldId id="370" r:id="rId27"/>
    <p:sldId id="369" r:id="rId28"/>
    <p:sldId id="320" r:id="rId29"/>
    <p:sldId id="270" r:id="rId30"/>
  </p:sldIdLst>
  <p:sldSz cx="12192000" cy="6858000"/>
  <p:notesSz cx="6858000" cy="9144000"/>
  <p:embeddedFontLst>
    <p:embeddedFont>
      <p:font typeface=".VnAvant" panose="020B7200000000000000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HP001 4 hàng" panose="020B0603050302020204" pitchFamily="34" charset="0"/>
      <p:regular r:id="rId41"/>
      <p:bold r:id="rId42"/>
    </p:embeddedFont>
    <p:embeddedFont>
      <p:font typeface="Quicksand" panose="020B0604020202020204" charset="0"/>
      <p:regular r:id="rId43"/>
      <p:bold r:id="rId44"/>
    </p:embeddedFont>
    <p:embeddedFont>
      <p:font typeface="Tahoma" panose="020B0604030504040204" pitchFamily="34" charset="0"/>
      <p:regular r:id="rId45"/>
      <p:bold r:id="rId46"/>
    </p:embeddedFont>
    <p:embeddedFont>
      <p:font typeface="UTM Avo" panose="02040603050506020204" pitchFamily="18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7"/>
    <a:srgbClr val="FF8119"/>
    <a:srgbClr val="FF7707"/>
    <a:srgbClr val="FFAF6C"/>
    <a:srgbClr val="FFFFFF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2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3888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82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06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6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19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1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27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016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876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8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846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1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825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57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331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41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300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9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84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09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649" r:id="rId20"/>
    <p:sldLayoutId id="2147483650" r:id="rId21"/>
    <p:sldLayoutId id="2147483685" r:id="rId22"/>
    <p:sldLayoutId id="2147483652" r:id="rId23"/>
    <p:sldLayoutId id="2147483651" r:id="rId24"/>
    <p:sldLayoutId id="2147483757" r:id="rId2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6.xml"/><Relationship Id="rId7" Type="http://schemas.openxmlformats.org/officeDocument/2006/relationships/image" Target="../media/image1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0.png"/><Relationship Id="rId5" Type="http://schemas.openxmlformats.org/officeDocument/2006/relationships/slide" Target="slide8.xml"/><Relationship Id="rId10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B2D8-8CEA-4B4A-AE31-C621F5555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595" y="1783102"/>
            <a:ext cx="9142810" cy="1155849"/>
          </a:xfrm>
        </p:spPr>
        <p:txBody>
          <a:bodyPr>
            <a:normAutofit/>
          </a:bodyPr>
          <a:lstStyle/>
          <a:p>
            <a:r>
              <a:rPr lang="en-US" sz="5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09302" y="2942197"/>
            <a:ext cx="13410604" cy="1655762"/>
          </a:xfrm>
        </p:spPr>
        <p:txBody>
          <a:bodyPr>
            <a:normAutofit/>
          </a:bodyPr>
          <a:lstStyle/>
          <a:p>
            <a:r>
              <a:rPr lang="en-US" sz="66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77: ang - ac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669539" y="13612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</a:t>
            </a:r>
            <a:r>
              <a:rPr lang="vi-V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IẾNG VIỆT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467621" y="629330"/>
            <a:ext cx="654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748859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46" y="204258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6175513" y="3081652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quen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640009" y="1732047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0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12367E-4842-4731-9A8E-0E975E862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2" r="30954" b="15409"/>
          <a:stretch/>
        </p:blipFill>
        <p:spPr>
          <a:xfrm>
            <a:off x="0" y="1102937"/>
            <a:ext cx="4930218" cy="41477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DD37B4-FFC5-484F-B7A6-45F04809C4B5}"/>
              </a:ext>
            </a:extLst>
          </p:cNvPr>
          <p:cNvSpPr txBox="1"/>
          <p:nvPr/>
        </p:nvSpPr>
        <p:spPr>
          <a:xfrm>
            <a:off x="1486069" y="5552330"/>
            <a:ext cx="2268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UTM Avo" panose="02040603050506020204" pitchFamily="18" charset="0"/>
                <a:cs typeface="Times New Roman" panose="02020603050405020304" pitchFamily="18" charset="0"/>
              </a:rPr>
              <a:t>thang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82170E-2125-426A-808A-293AF592A996}"/>
              </a:ext>
            </a:extLst>
          </p:cNvPr>
          <p:cNvGrpSpPr/>
          <p:nvPr/>
        </p:nvGrpSpPr>
        <p:grpSpPr>
          <a:xfrm>
            <a:off x="6437735" y="1903677"/>
            <a:ext cx="4411751" cy="3050645"/>
            <a:chOff x="3809999" y="1447800"/>
            <a:chExt cx="2209801" cy="1524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CC0016-B6E9-4BC4-B916-D32A26D16D49}"/>
                </a:ext>
              </a:extLst>
            </p:cNvPr>
            <p:cNvSpPr/>
            <p:nvPr/>
          </p:nvSpPr>
          <p:spPr>
            <a:xfrm>
              <a:off x="3809999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ang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455157-B827-4408-A59F-9E454DBAC7E9}"/>
                </a:ext>
              </a:extLst>
            </p:cNvPr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a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C53DC5-7D5D-4B38-A328-5372CA19F358}"/>
                </a:ext>
              </a:extLst>
            </p:cNvPr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ng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08E891F-ADC5-4500-86D4-99E9D8F753B6}"/>
              </a:ext>
            </a:extLst>
          </p:cNvPr>
          <p:cNvSpPr txBox="1"/>
          <p:nvPr/>
        </p:nvSpPr>
        <p:spPr>
          <a:xfrm>
            <a:off x="5925921" y="5250731"/>
            <a:ext cx="5637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(a - ngờ - ang)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7C5FFF-9134-4804-BDD6-149CF4FBA5A6}"/>
              </a:ext>
            </a:extLst>
          </p:cNvPr>
          <p:cNvSpPr txBox="1"/>
          <p:nvPr/>
        </p:nvSpPr>
        <p:spPr>
          <a:xfrm>
            <a:off x="2165742" y="555233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ang</a:t>
            </a:r>
          </a:p>
        </p:txBody>
      </p:sp>
    </p:spTree>
    <p:extLst>
      <p:ext uri="{BB962C8B-B14F-4D97-AF65-F5344CB8AC3E}">
        <p14:creationId xmlns:p14="http://schemas.microsoft.com/office/powerpoint/2010/main" val="525540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97A3E5-C1C9-4A9D-8BA7-FA3758880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8" t="7799" r="33119" b="18487"/>
          <a:stretch/>
        </p:blipFill>
        <p:spPr>
          <a:xfrm>
            <a:off x="113122" y="688156"/>
            <a:ext cx="4647415" cy="4722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473890-3483-44C3-9970-0FEBB9978C22}"/>
              </a:ext>
            </a:extLst>
          </p:cNvPr>
          <p:cNvSpPr txBox="1"/>
          <p:nvPr/>
        </p:nvSpPr>
        <p:spPr>
          <a:xfrm>
            <a:off x="1593129" y="5335571"/>
            <a:ext cx="1649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vạc</a:t>
            </a:r>
            <a:endParaRPr lang="en-US" sz="54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2464B8-E2E1-4D46-962F-A18D8E83C123}"/>
              </a:ext>
            </a:extLst>
          </p:cNvPr>
          <p:cNvGrpSpPr/>
          <p:nvPr/>
        </p:nvGrpSpPr>
        <p:grpSpPr>
          <a:xfrm>
            <a:off x="6437735" y="1903677"/>
            <a:ext cx="4411751" cy="3050645"/>
            <a:chOff x="3809999" y="1447800"/>
            <a:chExt cx="2209801" cy="152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2C374D-F9EC-486D-AEC3-3E07138930DB}"/>
                </a:ext>
              </a:extLst>
            </p:cNvPr>
            <p:cNvSpPr/>
            <p:nvPr/>
          </p:nvSpPr>
          <p:spPr>
            <a:xfrm>
              <a:off x="3809999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ac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A47B61-497D-48BD-AC2B-8810CF1E7790}"/>
                </a:ext>
              </a:extLst>
            </p:cNvPr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a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69D334-E676-43C7-9F83-9AE1255B7C9A}"/>
                </a:ext>
              </a:extLst>
            </p:cNvPr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045BFC7-1833-40DA-9A60-982B6200CE0B}"/>
              </a:ext>
            </a:extLst>
          </p:cNvPr>
          <p:cNvSpPr txBox="1"/>
          <p:nvPr/>
        </p:nvSpPr>
        <p:spPr>
          <a:xfrm>
            <a:off x="5925921" y="5250731"/>
            <a:ext cx="5637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(a – </a:t>
            </a:r>
            <a:r>
              <a:rPr lang="en-US" sz="5400" kern="0" dirty="0" err="1">
                <a:solidFill>
                  <a:prstClr val="black"/>
                </a:solidFill>
              </a:rPr>
              <a:t>cờ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- </a:t>
            </a:r>
            <a:r>
              <a:rPr lang="en-US" sz="5400" kern="0" noProof="0" dirty="0" err="1">
                <a:solidFill>
                  <a:prstClr val="black"/>
                </a:solidFill>
              </a:rPr>
              <a:t>ác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1BC326-0053-4A16-A782-8B9AB958F02C}"/>
              </a:ext>
            </a:extLst>
          </p:cNvPr>
          <p:cNvSpPr txBox="1"/>
          <p:nvPr/>
        </p:nvSpPr>
        <p:spPr>
          <a:xfrm>
            <a:off x="1997519" y="5335571"/>
            <a:ext cx="1649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ạc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0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9807504" y="4354748"/>
            <a:ext cx="1652436" cy="1825828"/>
            <a:chOff x="11173066" y="3333751"/>
            <a:chExt cx="2768600" cy="3059113"/>
          </a:xfrm>
        </p:grpSpPr>
        <p:sp>
          <p:nvSpPr>
            <p:cNvPr id="10" name="Freeform 5"/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90292" y="4176098"/>
            <a:ext cx="1741501" cy="2002063"/>
            <a:chOff x="-2591081" y="3751264"/>
            <a:chExt cx="2917825" cy="3354388"/>
          </a:xfrm>
        </p:grpSpPr>
        <p:sp>
          <p:nvSpPr>
            <p:cNvPr id="28" name="Freeform 22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-1446493" y="4829176"/>
              <a:ext cx="628650" cy="1312863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-1859243" y="4745039"/>
              <a:ext cx="263525" cy="384175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8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-668618" y="4745039"/>
              <a:ext cx="263525" cy="384175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4" y="102"/>
                    <a:pt x="53" y="85"/>
                    <a:pt x="61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-1565556" y="6084889"/>
              <a:ext cx="825500" cy="1020763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-1856068" y="5788026"/>
              <a:ext cx="549275" cy="1317625"/>
            </a:xfrm>
            <a:custGeom>
              <a:avLst/>
              <a:gdLst>
                <a:gd name="T0" fmla="*/ 258 w 346"/>
                <a:gd name="T1" fmla="*/ 0 h 830"/>
                <a:gd name="T2" fmla="*/ 258 w 346"/>
                <a:gd name="T3" fmla="*/ 90 h 830"/>
                <a:gd name="T4" fmla="*/ 346 w 346"/>
                <a:gd name="T5" fmla="*/ 830 h 830"/>
                <a:gd name="T6" fmla="*/ 197 w 346"/>
                <a:gd name="T7" fmla="*/ 830 h 830"/>
                <a:gd name="T8" fmla="*/ 36 w 346"/>
                <a:gd name="T9" fmla="*/ 500 h 830"/>
                <a:gd name="T10" fmla="*/ 190 w 346"/>
                <a:gd name="T11" fmla="*/ 398 h 830"/>
                <a:gd name="T12" fmla="*/ 0 w 346"/>
                <a:gd name="T13" fmla="*/ 308 h 830"/>
                <a:gd name="T14" fmla="*/ 176 w 346"/>
                <a:gd name="T15" fmla="*/ 38 h 830"/>
                <a:gd name="T16" fmla="*/ 258 w 346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830">
                  <a:moveTo>
                    <a:pt x="258" y="0"/>
                  </a:moveTo>
                  <a:lnTo>
                    <a:pt x="258" y="90"/>
                  </a:lnTo>
                  <a:lnTo>
                    <a:pt x="346" y="830"/>
                  </a:lnTo>
                  <a:lnTo>
                    <a:pt x="197" y="830"/>
                  </a:lnTo>
                  <a:lnTo>
                    <a:pt x="36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6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-954368" y="5788026"/>
              <a:ext cx="544513" cy="1317625"/>
            </a:xfrm>
            <a:custGeom>
              <a:avLst/>
              <a:gdLst>
                <a:gd name="T0" fmla="*/ 86 w 343"/>
                <a:gd name="T1" fmla="*/ 0 h 830"/>
                <a:gd name="T2" fmla="*/ 86 w 343"/>
                <a:gd name="T3" fmla="*/ 90 h 830"/>
                <a:gd name="T4" fmla="*/ 0 w 343"/>
                <a:gd name="T5" fmla="*/ 830 h 830"/>
                <a:gd name="T6" fmla="*/ 147 w 343"/>
                <a:gd name="T7" fmla="*/ 830 h 830"/>
                <a:gd name="T8" fmla="*/ 308 w 343"/>
                <a:gd name="T9" fmla="*/ 500 h 830"/>
                <a:gd name="T10" fmla="*/ 154 w 343"/>
                <a:gd name="T11" fmla="*/ 398 h 830"/>
                <a:gd name="T12" fmla="*/ 343 w 343"/>
                <a:gd name="T13" fmla="*/ 308 h 830"/>
                <a:gd name="T14" fmla="*/ 190 w 343"/>
                <a:gd name="T15" fmla="*/ 48 h 830"/>
                <a:gd name="T16" fmla="*/ 86 w 343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830">
                  <a:moveTo>
                    <a:pt x="86" y="0"/>
                  </a:moveTo>
                  <a:lnTo>
                    <a:pt x="86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08" y="500"/>
                  </a:lnTo>
                  <a:lnTo>
                    <a:pt x="154" y="398"/>
                  </a:lnTo>
                  <a:lnTo>
                    <a:pt x="343" y="308"/>
                  </a:lnTo>
                  <a:lnTo>
                    <a:pt x="190" y="4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-1265518" y="6084889"/>
              <a:ext cx="269875" cy="2635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-1446493" y="5562601"/>
              <a:ext cx="628650" cy="217488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-1892581" y="3751264"/>
              <a:ext cx="1603375" cy="1603375"/>
            </a:xfrm>
            <a:custGeom>
              <a:avLst/>
              <a:gdLst>
                <a:gd name="T0" fmla="*/ 335 w 427"/>
                <a:gd name="T1" fmla="*/ 61 h 426"/>
                <a:gd name="T2" fmla="*/ 403 w 427"/>
                <a:gd name="T3" fmla="*/ 129 h 426"/>
                <a:gd name="T4" fmla="*/ 207 w 427"/>
                <a:gd name="T5" fmla="*/ 424 h 426"/>
                <a:gd name="T6" fmla="*/ 33 w 427"/>
                <a:gd name="T7" fmla="*/ 332 h 426"/>
                <a:gd name="T8" fmla="*/ 50 w 427"/>
                <a:gd name="T9" fmla="*/ 82 h 426"/>
                <a:gd name="T10" fmla="*/ 335 w 427"/>
                <a:gd name="T11" fmla="*/ 6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6">
                  <a:moveTo>
                    <a:pt x="335" y="61"/>
                  </a:moveTo>
                  <a:cubicBezTo>
                    <a:pt x="373" y="67"/>
                    <a:pt x="394" y="94"/>
                    <a:pt x="403" y="129"/>
                  </a:cubicBezTo>
                  <a:cubicBezTo>
                    <a:pt x="427" y="222"/>
                    <a:pt x="377" y="422"/>
                    <a:pt x="207" y="424"/>
                  </a:cubicBezTo>
                  <a:cubicBezTo>
                    <a:pt x="119" y="426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-2095781" y="3929064"/>
              <a:ext cx="1927225" cy="1779588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-1944968" y="3883026"/>
              <a:ext cx="1619250" cy="1054100"/>
            </a:xfrm>
            <a:custGeom>
              <a:avLst/>
              <a:gdLst>
                <a:gd name="T0" fmla="*/ 93 w 431"/>
                <a:gd name="T1" fmla="*/ 122 h 280"/>
                <a:gd name="T2" fmla="*/ 215 w 431"/>
                <a:gd name="T3" fmla="*/ 126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2"/>
                  </a:moveTo>
                  <a:cubicBezTo>
                    <a:pt x="138" y="150"/>
                    <a:pt x="174" y="109"/>
                    <a:pt x="215" y="126"/>
                  </a:cubicBezTo>
                  <a:cubicBezTo>
                    <a:pt x="256" y="144"/>
                    <a:pt x="368" y="59"/>
                    <a:pt x="392" y="247"/>
                  </a:cubicBezTo>
                  <a:cubicBezTo>
                    <a:pt x="431" y="110"/>
                    <a:pt x="372" y="13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6"/>
                    <a:pt x="59" y="159"/>
                    <a:pt x="93" y="12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-1611593" y="4256089"/>
              <a:ext cx="612775" cy="153988"/>
            </a:xfrm>
            <a:custGeom>
              <a:avLst/>
              <a:gdLst>
                <a:gd name="T0" fmla="*/ 0 w 163"/>
                <a:gd name="T1" fmla="*/ 11 h 41"/>
                <a:gd name="T2" fmla="*/ 58 w 163"/>
                <a:gd name="T3" fmla="*/ 40 h 41"/>
                <a:gd name="T4" fmla="*/ 104 w 163"/>
                <a:gd name="T5" fmla="*/ 34 h 41"/>
                <a:gd name="T6" fmla="*/ 162 w 163"/>
                <a:gd name="T7" fmla="*/ 9 h 41"/>
                <a:gd name="T8" fmla="*/ 161 w 163"/>
                <a:gd name="T9" fmla="*/ 5 h 41"/>
                <a:gd name="T10" fmla="*/ 73 w 163"/>
                <a:gd name="T11" fmla="*/ 26 h 41"/>
                <a:gd name="T12" fmla="*/ 3 w 163"/>
                <a:gd name="T13" fmla="*/ 10 h 41"/>
                <a:gd name="T14" fmla="*/ 0 w 163"/>
                <a:gd name="T15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1">
                  <a:moveTo>
                    <a:pt x="0" y="11"/>
                  </a:moveTo>
                  <a:cubicBezTo>
                    <a:pt x="1" y="35"/>
                    <a:pt x="41" y="38"/>
                    <a:pt x="58" y="40"/>
                  </a:cubicBezTo>
                  <a:cubicBezTo>
                    <a:pt x="74" y="41"/>
                    <a:pt x="89" y="38"/>
                    <a:pt x="104" y="34"/>
                  </a:cubicBezTo>
                  <a:cubicBezTo>
                    <a:pt x="123" y="28"/>
                    <a:pt x="147" y="22"/>
                    <a:pt x="162" y="9"/>
                  </a:cubicBezTo>
                  <a:cubicBezTo>
                    <a:pt x="163" y="8"/>
                    <a:pt x="163" y="5"/>
                    <a:pt x="161" y="5"/>
                  </a:cubicBezTo>
                  <a:cubicBezTo>
                    <a:pt x="132" y="0"/>
                    <a:pt x="102" y="24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2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-1716368" y="4730751"/>
              <a:ext cx="1182688" cy="43338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8 h 115"/>
                <a:gd name="T22" fmla="*/ 235 w 315"/>
                <a:gd name="T23" fmla="*/ 114 h 115"/>
                <a:gd name="T24" fmla="*/ 157 w 315"/>
                <a:gd name="T25" fmla="*/ 16 h 115"/>
                <a:gd name="T26" fmla="*/ 83 w 315"/>
                <a:gd name="T27" fmla="*/ 3 h 115"/>
                <a:gd name="T28" fmla="*/ 78 w 315"/>
                <a:gd name="T29" fmla="*/ 2 h 115"/>
                <a:gd name="T30" fmla="*/ 77 w 315"/>
                <a:gd name="T31" fmla="*/ 9 h 115"/>
                <a:gd name="T32" fmla="*/ 130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8 h 115"/>
                <a:gd name="T50" fmla="*/ 211 w 315"/>
                <a:gd name="T51" fmla="*/ 103 h 115"/>
                <a:gd name="T52" fmla="*/ 185 w 315"/>
                <a:gd name="T53" fmla="*/ 27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6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9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5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2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9"/>
                    <a:pt x="315" y="23"/>
                    <a:pt x="314" y="16"/>
                  </a:cubicBezTo>
                  <a:cubicBezTo>
                    <a:pt x="314" y="9"/>
                    <a:pt x="314" y="9"/>
                    <a:pt x="306" y="6"/>
                  </a:cubicBezTo>
                  <a:cubicBezTo>
                    <a:pt x="299" y="4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5"/>
                    <a:pt x="282" y="85"/>
                  </a:cubicBezTo>
                  <a:cubicBezTo>
                    <a:pt x="275" y="100"/>
                    <a:pt x="254" y="107"/>
                    <a:pt x="235" y="108"/>
                  </a:cubicBezTo>
                  <a:lnTo>
                    <a:pt x="235" y="114"/>
                  </a:lnTo>
                  <a:close/>
                  <a:moveTo>
                    <a:pt x="157" y="16"/>
                  </a:moveTo>
                  <a:cubicBezTo>
                    <a:pt x="148" y="16"/>
                    <a:pt x="110" y="5"/>
                    <a:pt x="83" y="3"/>
                  </a:cubicBezTo>
                  <a:cubicBezTo>
                    <a:pt x="82" y="3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2" y="46"/>
                    <a:pt x="119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5"/>
                    <a:pt x="125" y="89"/>
                    <a:pt x="129" y="80"/>
                  </a:cubicBezTo>
                  <a:cubicBezTo>
                    <a:pt x="138" y="64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26" y="108"/>
                    <a:pt x="217" y="106"/>
                    <a:pt x="211" y="103"/>
                  </a:cubicBezTo>
                  <a:cubicBezTo>
                    <a:pt x="191" y="92"/>
                    <a:pt x="171" y="46"/>
                    <a:pt x="185" y="27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5"/>
                    <a:pt x="179" y="15"/>
                    <a:pt x="157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5" y="31"/>
                  </a:cubicBezTo>
                  <a:cubicBezTo>
                    <a:pt x="12" y="34"/>
                    <a:pt x="12" y="43"/>
                    <a:pt x="15" y="69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4"/>
                    <a:pt x="31" y="15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sp>
        <p:nvSpPr>
          <p:cNvPr id="55" name="圆角矩形 23"/>
          <p:cNvSpPr/>
          <p:nvPr/>
        </p:nvSpPr>
        <p:spPr>
          <a:xfrm>
            <a:off x="3796937" y="439208"/>
            <a:ext cx="4598126" cy="1093156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+mn-cs"/>
              </a:rPr>
              <a:t>  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inpin heiti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26440" y="438934"/>
            <a:ext cx="343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So sánh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7" name="Freeform 6"/>
          <p:cNvSpPr/>
          <p:nvPr/>
        </p:nvSpPr>
        <p:spPr bwMode="auto">
          <a:xfrm rot="2187007">
            <a:off x="1905242" y="1771832"/>
            <a:ext cx="4367096" cy="4183501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8" name="Freeform 6"/>
          <p:cNvSpPr/>
          <p:nvPr/>
        </p:nvSpPr>
        <p:spPr bwMode="auto">
          <a:xfrm rot="19444945" flipH="1">
            <a:off x="6039222" y="1653876"/>
            <a:ext cx="4269001" cy="4377400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667233" y="2623640"/>
            <a:ext cx="3014805" cy="1610719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black"/>
                </a:solidFill>
                <a:latin typeface="UTM Avo" panose="02040603050506020204" pitchFamily="18" charset="0"/>
              </a:rPr>
              <a:t>a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364137" y="3229710"/>
            <a:ext cx="3202906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latin typeface="UTM Avo" panose="02040603050506020204" pitchFamily="18" charset="0"/>
              </a:rPr>
              <a:t>a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68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9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7262674" y="2340743"/>
            <a:ext cx="1545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FF0000"/>
                </a:solidFill>
                <a:latin typeface="UTM Avo"/>
              </a:rPr>
              <a:t>ang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571452" y="2340743"/>
            <a:ext cx="2393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>
                <a:solidFill>
                  <a:prstClr val="black"/>
                </a:solidFill>
                <a:latin typeface="UTM Avo"/>
              </a:rPr>
              <a:t>th</a:t>
            </a:r>
            <a:r>
              <a:rPr lang="en-US" sz="5400">
                <a:solidFill>
                  <a:srgbClr val="FF0000"/>
                </a:solidFill>
                <a:latin typeface="UTM Avo"/>
              </a:rPr>
              <a:t>ang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483087" y="3905634"/>
            <a:ext cx="1104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FF0000"/>
                </a:solidFill>
                <a:latin typeface="UTM Avo"/>
              </a:rPr>
              <a:t>ac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571452" y="3905634"/>
            <a:ext cx="1487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prstClr val="black"/>
                </a:solidFill>
                <a:latin typeface="UTM Avo"/>
              </a:rPr>
              <a:t>v</a:t>
            </a:r>
            <a:r>
              <a:rPr lang="en-US" sz="5400" dirty="0" err="1">
                <a:solidFill>
                  <a:srgbClr val="FF0000"/>
                </a:solidFill>
                <a:latin typeface="UTM Avo"/>
              </a:rPr>
              <a:t>ạc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527263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D5C787-D94B-4E85-89BE-ECF86AA04ED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78"/>
          <a:stretch/>
        </p:blipFill>
        <p:spPr>
          <a:xfrm>
            <a:off x="1112594" y="886802"/>
            <a:ext cx="10244137" cy="5476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89B8B8-E6E6-46F4-B839-DB575CD49B8C}"/>
              </a:ext>
            </a:extLst>
          </p:cNvPr>
          <p:cNvSpPr txBox="1"/>
          <p:nvPr/>
        </p:nvSpPr>
        <p:spPr>
          <a:xfrm>
            <a:off x="911170" y="502969"/>
            <a:ext cx="7352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 </a:t>
            </a:r>
            <a:r>
              <a:rPr lang="en-US" sz="2400" dirty="0" err="1"/>
              <a:t>Tiếng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vần</a:t>
            </a:r>
            <a:r>
              <a:rPr lang="en-US" sz="2400" dirty="0"/>
              <a:t> ang? </a:t>
            </a:r>
            <a:r>
              <a:rPr lang="en-US" sz="2400" dirty="0" err="1"/>
              <a:t>Tiếng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vần</a:t>
            </a:r>
            <a:r>
              <a:rPr lang="en-US" sz="2400" dirty="0"/>
              <a:t> ac?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EAAEF4-87A5-4A5A-A66D-756240DE55B1}"/>
              </a:ext>
            </a:extLst>
          </p:cNvPr>
          <p:cNvCxnSpPr>
            <a:cxnSpLocks/>
          </p:cNvCxnSpPr>
          <p:nvPr/>
        </p:nvCxnSpPr>
        <p:spPr>
          <a:xfrm>
            <a:off x="6096000" y="3554469"/>
            <a:ext cx="946638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FFD8F2-2620-4983-B38B-B9A9C48C9835}"/>
              </a:ext>
            </a:extLst>
          </p:cNvPr>
          <p:cNvCxnSpPr>
            <a:cxnSpLocks/>
          </p:cNvCxnSpPr>
          <p:nvPr/>
        </p:nvCxnSpPr>
        <p:spPr>
          <a:xfrm flipV="1">
            <a:off x="2681654" y="6354392"/>
            <a:ext cx="1178924" cy="9285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FD2532-77F3-4BCF-955C-CF5B645426D0}"/>
              </a:ext>
            </a:extLst>
          </p:cNvPr>
          <p:cNvCxnSpPr>
            <a:cxnSpLocks/>
          </p:cNvCxnSpPr>
          <p:nvPr/>
        </p:nvCxnSpPr>
        <p:spPr>
          <a:xfrm>
            <a:off x="9636369" y="6346459"/>
            <a:ext cx="1070316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7EF4A7-A6BD-495A-881D-93582C774A8D}"/>
              </a:ext>
            </a:extLst>
          </p:cNvPr>
          <p:cNvCxnSpPr/>
          <p:nvPr/>
        </p:nvCxnSpPr>
        <p:spPr>
          <a:xfrm>
            <a:off x="2115860" y="3544507"/>
            <a:ext cx="87235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6FF511-225B-40DA-B27D-80A79A683123}"/>
              </a:ext>
            </a:extLst>
          </p:cNvPr>
          <p:cNvCxnSpPr/>
          <p:nvPr/>
        </p:nvCxnSpPr>
        <p:spPr>
          <a:xfrm>
            <a:off x="2115860" y="3644355"/>
            <a:ext cx="87235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2CCB44-86C9-48CD-B4DA-3F8018C4F0DD}"/>
              </a:ext>
            </a:extLst>
          </p:cNvPr>
          <p:cNvCxnSpPr/>
          <p:nvPr/>
        </p:nvCxnSpPr>
        <p:spPr>
          <a:xfrm>
            <a:off x="9737935" y="3544507"/>
            <a:ext cx="87235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9B02CF-95FD-4867-9D68-1FF79A105703}"/>
              </a:ext>
            </a:extLst>
          </p:cNvPr>
          <p:cNvCxnSpPr/>
          <p:nvPr/>
        </p:nvCxnSpPr>
        <p:spPr>
          <a:xfrm>
            <a:off x="9737935" y="3644355"/>
            <a:ext cx="87235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5FD180-FE31-4641-9758-B790CDA3F892}"/>
              </a:ext>
            </a:extLst>
          </p:cNvPr>
          <p:cNvCxnSpPr>
            <a:cxnSpLocks/>
          </p:cNvCxnSpPr>
          <p:nvPr/>
        </p:nvCxnSpPr>
        <p:spPr>
          <a:xfrm flipV="1">
            <a:off x="6225871" y="6354393"/>
            <a:ext cx="1071371" cy="9284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751EA5-645D-434F-8E10-D20EE2200DAB}"/>
              </a:ext>
            </a:extLst>
          </p:cNvPr>
          <p:cNvCxnSpPr>
            <a:cxnSpLocks/>
          </p:cNvCxnSpPr>
          <p:nvPr/>
        </p:nvCxnSpPr>
        <p:spPr>
          <a:xfrm>
            <a:off x="6234662" y="6427863"/>
            <a:ext cx="107137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683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>
            <a:extLst>
              <a:ext uri="{FF2B5EF4-FFF2-40B4-BE49-F238E27FC236}">
                <a16:creationId xmlns:a16="http://schemas.microsoft.com/office/drawing/2014/main" id="{E5964E8C-3340-4D64-845F-50E382DA7732}"/>
              </a:ext>
            </a:extLst>
          </p:cNvPr>
          <p:cNvSpPr/>
          <p:nvPr/>
        </p:nvSpPr>
        <p:spPr>
          <a:xfrm>
            <a:off x="1894115" y="2265131"/>
            <a:ext cx="3265714" cy="3082481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7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613953" y="444133"/>
            <a:ext cx="10868299" cy="1056015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1931" y="587419"/>
            <a:ext cx="9588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tiếng có vần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9813" y="3021541"/>
            <a:ext cx="2960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ang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0" name="矩形 9">
            <a:extLst>
              <a:ext uri="{FF2B5EF4-FFF2-40B4-BE49-F238E27FC236}">
                <a16:creationId xmlns:a16="http://schemas.microsoft.com/office/drawing/2014/main" id="{8F6BFA0F-1632-48A9-ACF4-19EDAA2439DA}"/>
              </a:ext>
            </a:extLst>
          </p:cNvPr>
          <p:cNvSpPr/>
          <p:nvPr/>
        </p:nvSpPr>
        <p:spPr>
          <a:xfrm>
            <a:off x="6954422" y="2265130"/>
            <a:ext cx="3265714" cy="3082481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6724" y="3021541"/>
            <a:ext cx="270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 ac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424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4" grpId="0"/>
      <p:bldP spid="2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783236" y="3062220"/>
            <a:ext cx="33329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Giải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lao</a:t>
            </a: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CE0D86D0-5CAE-49C3-B015-6BFC20279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955" y="119333"/>
            <a:ext cx="5731497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20B96955-F5C9-4413-966E-85602B4938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955" y="5654220"/>
            <a:ext cx="6605516" cy="814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EAF491-1ADC-4F8A-8B0B-176E5716C5A0}"/>
              </a:ext>
            </a:extLst>
          </p:cNvPr>
          <p:cNvSpPr/>
          <p:nvPr/>
        </p:nvSpPr>
        <p:spPr>
          <a:xfrm>
            <a:off x="4360482" y="1554605"/>
            <a:ext cx="40430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vi-VN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Tập đọc</a:t>
            </a:r>
            <a:r>
              <a:rPr lang="vi-VN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30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173FEF-C39F-4530-80B6-635FEF1E1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5360" r="5167"/>
          <a:stretch/>
        </p:blipFill>
        <p:spPr>
          <a:xfrm>
            <a:off x="2256562" y="232570"/>
            <a:ext cx="7678875" cy="63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3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93" y="5588635"/>
            <a:ext cx="5212715" cy="740410"/>
          </a:xfrm>
          <a:prstGeom prst="rect">
            <a:avLst/>
          </a:prstGeom>
        </p:spPr>
      </p:pic>
      <p:pic>
        <p:nvPicPr>
          <p:cNvPr id="4" name="图片 1" descr="fc85f2a324e3c42c2067966f589847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2524" y="4442643"/>
            <a:ext cx="1846580" cy="2137410"/>
          </a:xfrm>
          <a:prstGeom prst="rect">
            <a:avLst/>
          </a:prstGeom>
        </p:spPr>
      </p:pic>
      <p:pic>
        <p:nvPicPr>
          <p:cNvPr id="5" name="图片 3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342" y="4313692"/>
            <a:ext cx="3212448" cy="1817688"/>
          </a:xfrm>
          <a:prstGeom prst="rect">
            <a:avLst/>
          </a:prstGeom>
        </p:spPr>
      </p:pic>
      <p:pic>
        <p:nvPicPr>
          <p:cNvPr id="6" name="图片 1" descr="31f7217a017c2d9a8a7bcbd9844c16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566" y="450986"/>
            <a:ext cx="7432766" cy="3939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9178" y="1359410"/>
            <a:ext cx="5956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 động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605" y="3914457"/>
            <a:ext cx="7131050" cy="740410"/>
          </a:xfrm>
          <a:prstGeom prst="rect">
            <a:avLst/>
          </a:prstGeom>
        </p:spPr>
      </p:pic>
      <p:pic>
        <p:nvPicPr>
          <p:cNvPr id="10" name="Picture 2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1140">
            <a:off x="10899875" y="83453"/>
            <a:ext cx="1079007" cy="141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urved Connector 11"/>
          <p:cNvCxnSpPr>
            <a:stCxn id="10" idx="2"/>
          </p:cNvCxnSpPr>
          <p:nvPr/>
        </p:nvCxnSpPr>
        <p:spPr>
          <a:xfrm rot="5400000">
            <a:off x="8259043" y="2801115"/>
            <a:ext cx="4270293" cy="1570545"/>
          </a:xfrm>
          <a:prstGeom prst="curvedConnector3">
            <a:avLst>
              <a:gd name="adj1" fmla="val 50000"/>
            </a:avLst>
          </a:prstGeom>
          <a:noFill/>
          <a:ln w="3175" cap="flat" cmpd="sng" algn="ctr">
            <a:solidFill>
              <a:srgbClr val="56BE8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75497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6cb28da">
            <a:extLst>
              <a:ext uri="{FF2B5EF4-FFF2-40B4-BE49-F238E27FC236}">
                <a16:creationId xmlns:a16="http://schemas.microsoft.com/office/drawing/2014/main" id="{6C9BF364-EC91-4DB8-88DA-A8BAA6AD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1343" y="179108"/>
            <a:ext cx="5390470" cy="6344239"/>
          </a:xfrm>
          <a:prstGeom prst="rect">
            <a:avLst/>
          </a:prstGeom>
        </p:spPr>
      </p:pic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9E81B7D3-8516-47D4-9357-C7C24D2A3BF2}"/>
              </a:ext>
            </a:extLst>
          </p:cNvPr>
          <p:cNvSpPr/>
          <p:nvPr/>
        </p:nvSpPr>
        <p:spPr>
          <a:xfrm>
            <a:off x="3904263" y="560425"/>
            <a:ext cx="3673015" cy="948663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nàng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cá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2FF9111B-5F43-401D-BE62-CC9057BC0ABD}"/>
              </a:ext>
            </a:extLst>
          </p:cNvPr>
          <p:cNvSpPr/>
          <p:nvPr/>
        </p:nvSpPr>
        <p:spPr>
          <a:xfrm>
            <a:off x="4579055" y="1760678"/>
            <a:ext cx="3673015" cy="948663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nửa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thân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trên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3D7E9E38-54C0-4EB0-A55C-4E5D3B2049B4}"/>
              </a:ext>
            </a:extLst>
          </p:cNvPr>
          <p:cNvSpPr/>
          <p:nvPr/>
        </p:nvSpPr>
        <p:spPr>
          <a:xfrm>
            <a:off x="5214812" y="2935113"/>
            <a:ext cx="3673016" cy="948663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</a:t>
            </a:r>
            <a:r>
              <a:rPr lang="vi-VN" sz="2800" dirty="0">
                <a:solidFill>
                  <a:schemeClr val="bg1"/>
                </a:solidFill>
              </a:rPr>
              <a:t>ư</a:t>
            </a:r>
            <a:r>
              <a:rPr lang="en-US" sz="2800" dirty="0" err="1">
                <a:solidFill>
                  <a:schemeClr val="bg1"/>
                </a:solidFill>
              </a:rPr>
              <a:t>ớt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biển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C8460DED-72ED-42D5-80C0-5C9025366CD7}"/>
              </a:ext>
            </a:extLst>
          </p:cNvPr>
          <p:cNvSpPr/>
          <p:nvPr/>
        </p:nvSpPr>
        <p:spPr>
          <a:xfrm>
            <a:off x="5740770" y="4109548"/>
            <a:ext cx="3673016" cy="948663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nhẹ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nhàng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84CA2B4A-C643-44CD-8528-971427B10C59}"/>
              </a:ext>
            </a:extLst>
          </p:cNvPr>
          <p:cNvSpPr/>
          <p:nvPr/>
        </p:nvSpPr>
        <p:spPr>
          <a:xfrm>
            <a:off x="6092492" y="5348912"/>
            <a:ext cx="3673016" cy="948663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ngân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nga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35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EE58012-A70C-4254-8C67-C85D5951A5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5360" r="5167"/>
          <a:stretch/>
        </p:blipFill>
        <p:spPr>
          <a:xfrm>
            <a:off x="2345900" y="462912"/>
            <a:ext cx="7678875" cy="639286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16FDAB-7C3F-496B-AAAB-648337247926}"/>
              </a:ext>
            </a:extLst>
          </p:cNvPr>
          <p:cNvCxnSpPr>
            <a:cxnSpLocks/>
          </p:cNvCxnSpPr>
          <p:nvPr/>
        </p:nvCxnSpPr>
        <p:spPr>
          <a:xfrm flipH="1">
            <a:off x="7080634" y="957856"/>
            <a:ext cx="135466" cy="245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02D208-5C21-49D0-80D5-9879B5BB2510}"/>
              </a:ext>
            </a:extLst>
          </p:cNvPr>
          <p:cNvCxnSpPr>
            <a:cxnSpLocks/>
          </p:cNvCxnSpPr>
          <p:nvPr/>
        </p:nvCxnSpPr>
        <p:spPr>
          <a:xfrm flipH="1">
            <a:off x="7148367" y="979136"/>
            <a:ext cx="125375" cy="2242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A41C1B-6EDB-476A-BC8C-64B99774AFA5}"/>
              </a:ext>
            </a:extLst>
          </p:cNvPr>
          <p:cNvCxnSpPr/>
          <p:nvPr/>
        </p:nvCxnSpPr>
        <p:spPr>
          <a:xfrm flipH="1">
            <a:off x="5215463" y="1380066"/>
            <a:ext cx="135466" cy="245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1C0492-349E-4E2E-9DF4-AC1677851007}"/>
              </a:ext>
            </a:extLst>
          </p:cNvPr>
          <p:cNvCxnSpPr/>
          <p:nvPr/>
        </p:nvCxnSpPr>
        <p:spPr>
          <a:xfrm flipH="1">
            <a:off x="5283196" y="1380066"/>
            <a:ext cx="135466" cy="245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92405C-568C-42B1-AC5E-9D4A6C66BDA2}"/>
              </a:ext>
            </a:extLst>
          </p:cNvPr>
          <p:cNvCxnSpPr/>
          <p:nvPr/>
        </p:nvCxnSpPr>
        <p:spPr>
          <a:xfrm flipH="1">
            <a:off x="6289934" y="1762190"/>
            <a:ext cx="135466" cy="245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DD05B2-1FAF-455C-818B-B8A7EA79CA68}"/>
              </a:ext>
            </a:extLst>
          </p:cNvPr>
          <p:cNvCxnSpPr/>
          <p:nvPr/>
        </p:nvCxnSpPr>
        <p:spPr>
          <a:xfrm flipH="1">
            <a:off x="6357667" y="1762190"/>
            <a:ext cx="135466" cy="245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F73CA3-EA0C-4EB6-A333-0B96BEA1F43D}"/>
              </a:ext>
            </a:extLst>
          </p:cNvPr>
          <p:cNvCxnSpPr/>
          <p:nvPr/>
        </p:nvCxnSpPr>
        <p:spPr>
          <a:xfrm flipH="1">
            <a:off x="8981641" y="2143565"/>
            <a:ext cx="135466" cy="245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C701BE-0F6F-4B1A-9260-98E716AE02EE}"/>
              </a:ext>
            </a:extLst>
          </p:cNvPr>
          <p:cNvCxnSpPr/>
          <p:nvPr/>
        </p:nvCxnSpPr>
        <p:spPr>
          <a:xfrm flipH="1">
            <a:off x="9049374" y="2143565"/>
            <a:ext cx="135466" cy="245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9863BA-71D4-4091-8251-2D0404DB2F0B}"/>
              </a:ext>
            </a:extLst>
          </p:cNvPr>
          <p:cNvCxnSpPr>
            <a:cxnSpLocks/>
          </p:cNvCxnSpPr>
          <p:nvPr/>
        </p:nvCxnSpPr>
        <p:spPr>
          <a:xfrm flipH="1">
            <a:off x="5409667" y="2542754"/>
            <a:ext cx="135466" cy="245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6555FA-8FCB-40BF-AC35-1A07797E5F3F}"/>
              </a:ext>
            </a:extLst>
          </p:cNvPr>
          <p:cNvCxnSpPr>
            <a:cxnSpLocks/>
          </p:cNvCxnSpPr>
          <p:nvPr/>
        </p:nvCxnSpPr>
        <p:spPr>
          <a:xfrm flipH="1">
            <a:off x="5477400" y="2542754"/>
            <a:ext cx="135466" cy="245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442941-E1ED-47FB-B363-9536195BB0A2}"/>
              </a:ext>
            </a:extLst>
          </p:cNvPr>
          <p:cNvCxnSpPr/>
          <p:nvPr/>
        </p:nvCxnSpPr>
        <p:spPr>
          <a:xfrm flipH="1">
            <a:off x="9865556" y="2542754"/>
            <a:ext cx="135466" cy="245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FA6CE4-8DC7-4CC2-A1A5-83EF93A3BC9E}"/>
              </a:ext>
            </a:extLst>
          </p:cNvPr>
          <p:cNvCxnSpPr/>
          <p:nvPr/>
        </p:nvCxnSpPr>
        <p:spPr>
          <a:xfrm flipH="1">
            <a:off x="9933289" y="2542754"/>
            <a:ext cx="135466" cy="245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F393A3-C8B0-4FC3-8A29-E540FD9F7EB1}"/>
              </a:ext>
            </a:extLst>
          </p:cNvPr>
          <p:cNvCxnSpPr/>
          <p:nvPr/>
        </p:nvCxnSpPr>
        <p:spPr>
          <a:xfrm flipH="1">
            <a:off x="9490202" y="2957007"/>
            <a:ext cx="135466" cy="245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A5B31E-3244-4B4A-9EDB-CC34504036A8}"/>
              </a:ext>
            </a:extLst>
          </p:cNvPr>
          <p:cNvCxnSpPr/>
          <p:nvPr/>
        </p:nvCxnSpPr>
        <p:spPr>
          <a:xfrm flipH="1">
            <a:off x="9557935" y="2957007"/>
            <a:ext cx="135466" cy="245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D219F51-C2F6-4C0A-9C33-7B7821B555C4}"/>
              </a:ext>
            </a:extLst>
          </p:cNvPr>
          <p:cNvCxnSpPr/>
          <p:nvPr/>
        </p:nvCxnSpPr>
        <p:spPr>
          <a:xfrm flipH="1">
            <a:off x="9049374" y="1380066"/>
            <a:ext cx="135466" cy="245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8E8ECB-8B44-4DD7-8780-F77A16941186}"/>
              </a:ext>
            </a:extLst>
          </p:cNvPr>
          <p:cNvCxnSpPr/>
          <p:nvPr/>
        </p:nvCxnSpPr>
        <p:spPr>
          <a:xfrm flipH="1">
            <a:off x="6998716" y="2548467"/>
            <a:ext cx="135466" cy="245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37F347-EA78-4089-939E-8A5C0C891255}"/>
              </a:ext>
            </a:extLst>
          </p:cNvPr>
          <p:cNvCxnSpPr/>
          <p:nvPr/>
        </p:nvCxnSpPr>
        <p:spPr>
          <a:xfrm flipH="1">
            <a:off x="6205434" y="2936911"/>
            <a:ext cx="135466" cy="245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4A34B4-2D5E-473B-A6E5-F0DB70D34FA5}"/>
              </a:ext>
            </a:extLst>
          </p:cNvPr>
          <p:cNvCxnSpPr/>
          <p:nvPr/>
        </p:nvCxnSpPr>
        <p:spPr>
          <a:xfrm flipH="1">
            <a:off x="8157902" y="2957007"/>
            <a:ext cx="135466" cy="245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42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8DEC6B-21CC-43EF-964B-61D265CB3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 r="2966"/>
          <a:stretch/>
        </p:blipFill>
        <p:spPr>
          <a:xfrm>
            <a:off x="0" y="1531923"/>
            <a:ext cx="11882391" cy="336848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883554-D616-46FE-BBEB-C960F74659A2}"/>
              </a:ext>
            </a:extLst>
          </p:cNvPr>
          <p:cNvCxnSpPr/>
          <p:nvPr/>
        </p:nvCxnSpPr>
        <p:spPr>
          <a:xfrm>
            <a:off x="3762703" y="2898227"/>
            <a:ext cx="819807" cy="10615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D4367F-00B0-4818-A9B2-BC25AFE8B94E}"/>
              </a:ext>
            </a:extLst>
          </p:cNvPr>
          <p:cNvCxnSpPr>
            <a:cxnSpLocks/>
          </p:cNvCxnSpPr>
          <p:nvPr/>
        </p:nvCxnSpPr>
        <p:spPr>
          <a:xfrm flipV="1">
            <a:off x="3742607" y="2975007"/>
            <a:ext cx="714704" cy="12664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771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97B4F0B2-770C-4E72-93F8-10790CC09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538" y="103695"/>
            <a:ext cx="5186001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4DC062A3-F6C4-4D05-91A9-64B779BC5B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642" y="5625940"/>
            <a:ext cx="6605516" cy="814050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68DDD625-7CD2-402F-9107-01E7896FB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05" y="1374386"/>
            <a:ext cx="6039633" cy="48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00E850-5993-492D-AA75-3D2B6A5FC3F5}"/>
              </a:ext>
            </a:extLst>
          </p:cNvPr>
          <p:cNvSpPr txBox="1"/>
          <p:nvPr/>
        </p:nvSpPr>
        <p:spPr>
          <a:xfrm>
            <a:off x="7349613" y="1750850"/>
            <a:ext cx="3009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Tập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viết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8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2DF5D4-0269-42D5-865C-55D5B5054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0" r="11855" b="5906"/>
          <a:stretch/>
        </p:blipFill>
        <p:spPr>
          <a:xfrm>
            <a:off x="95123" y="1466296"/>
            <a:ext cx="12001754" cy="272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7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9EE4FD-C0FC-472E-A235-4B8EB30F6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120398-EADA-4915-8271-62444687C8F7}"/>
              </a:ext>
            </a:extLst>
          </p:cNvPr>
          <p:cNvSpPr txBox="1"/>
          <p:nvPr/>
        </p:nvSpPr>
        <p:spPr>
          <a:xfrm>
            <a:off x="4709867" y="2666379"/>
            <a:ext cx="3205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>
                <a:solidFill>
                  <a:prstClr val="white"/>
                </a:solidFill>
                <a:latin typeface="HP001 4 hàng" panose="020B0603050302020204" pitchFamily="34" charset="0"/>
              </a:rPr>
              <a:t>ang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936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D036EA-E288-4EFD-9278-D046D4259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76" y="1105190"/>
            <a:ext cx="8019048" cy="4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99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9EE4FD-C0FC-472E-A235-4B8EB30F6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120398-EADA-4915-8271-62444687C8F7}"/>
              </a:ext>
            </a:extLst>
          </p:cNvPr>
          <p:cNvSpPr txBox="1"/>
          <p:nvPr/>
        </p:nvSpPr>
        <p:spPr>
          <a:xfrm>
            <a:off x="4826524" y="2656953"/>
            <a:ext cx="3205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ac</a:t>
            </a:r>
          </a:p>
        </p:txBody>
      </p:sp>
    </p:spTree>
    <p:extLst>
      <p:ext uri="{BB962C8B-B14F-4D97-AF65-F5344CB8AC3E}">
        <p14:creationId xmlns:p14="http://schemas.microsoft.com/office/powerpoint/2010/main" val="1012399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9EE4FD-C0FC-472E-A235-4B8EB30F6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120398-EADA-4915-8271-62444687C8F7}"/>
              </a:ext>
            </a:extLst>
          </p:cNvPr>
          <p:cNvSpPr txBox="1"/>
          <p:nvPr/>
        </p:nvSpPr>
        <p:spPr>
          <a:xfrm>
            <a:off x="4762621" y="2683964"/>
            <a:ext cx="3205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vạc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372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" pitchFamily="2" charset="0"/>
                <a:ea typeface="+mn-ea"/>
                <a:cs typeface="+mn-cs"/>
              </a:rPr>
              <a:t>23</a:t>
            </a:r>
          </a:p>
        </p:txBody>
      </p:sp>
      <p:sp>
        <p:nvSpPr>
          <p:cNvPr id="7" name="Cloud 6"/>
          <p:cNvSpPr/>
          <p:nvPr/>
        </p:nvSpPr>
        <p:spPr>
          <a:xfrm>
            <a:off x="3116722" y="123464"/>
            <a:ext cx="7747719" cy="1542916"/>
          </a:xfrm>
          <a:prstGeom prst="cloud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0853" y="296815"/>
            <a:ext cx="8779455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 CHƠI</a:t>
            </a:r>
          </a:p>
        </p:txBody>
      </p:sp>
      <p:grpSp>
        <p:nvGrpSpPr>
          <p:cNvPr id="9" name="vong quay"/>
          <p:cNvGrpSpPr>
            <a:grpSpLocks/>
          </p:cNvGrpSpPr>
          <p:nvPr/>
        </p:nvGrpSpPr>
        <p:grpSpPr bwMode="auto">
          <a:xfrm>
            <a:off x="2205623" y="1978545"/>
            <a:ext cx="3098450" cy="3538943"/>
            <a:chOff x="5377562" y="318533"/>
            <a:chExt cx="6046271" cy="5828280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562" y="318533"/>
              <a:ext cx="6046271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 rot="-6650339">
              <a:off x="6674685" y="1116172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2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 rot="12232592">
              <a:off x="5742637" y="2041671"/>
              <a:ext cx="2025648" cy="96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4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 rot="17590276">
              <a:off x="8020994" y="1034132"/>
              <a:ext cx="2025647" cy="114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b="1" dirty="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 rot="20155085">
              <a:off x="8917981" y="2098766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1</a:t>
              </a:r>
              <a:endPara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 rot="9501114">
              <a:off x="5697322" y="3381463"/>
              <a:ext cx="2025648" cy="96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1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 rot="6703311">
              <a:off x="6660977" y="4339882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3</a:t>
              </a:r>
              <a:endPara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7" name="TextBox 19"/>
            <p:cNvSpPr txBox="1">
              <a:spLocks noChangeArrowheads="1"/>
            </p:cNvSpPr>
            <p:nvPr/>
          </p:nvSpPr>
          <p:spPr bwMode="auto">
            <a:xfrm rot="3829829">
              <a:off x="8019636" y="4268008"/>
              <a:ext cx="2025647" cy="114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b="1" dirty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 rot="1321648">
              <a:off x="8940447" y="3412973"/>
              <a:ext cx="2025648" cy="96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b="1" dirty="0">
                  <a:solidFill>
                    <a:srgbClr val="FFC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pic>
        <p:nvPicPr>
          <p:cNvPr id="19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44" y="3281199"/>
            <a:ext cx="743026" cy="92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5588334" y="1937889"/>
            <a:ext cx="6237319" cy="8682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VÒNG QUAY MAY MẮN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23703" y="2949006"/>
            <a:ext cx="6568297" cy="350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- T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vòng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quay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1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, 2, 3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&amp; 4.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HS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quay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dừng lại ở số nào thì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giáo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viên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lật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miếng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bìa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có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số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tương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ứng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+mj-lt"/>
              </a:rPr>
              <a:t>ở </a:t>
            </a:r>
            <a:r>
              <a:rPr lang="en-US" sz="2600" dirty="0" err="1">
                <a:solidFill>
                  <a:prstClr val="black"/>
                </a:solidFill>
                <a:latin typeface="+mj-lt"/>
              </a:rPr>
              <a:t>bên</a:t>
            </a:r>
            <a:r>
              <a:rPr lang="en-US" sz="2600" dirty="0">
                <a:solidFill>
                  <a:prstClr val="black"/>
                </a:solidFill>
                <a:latin typeface="+mj-lt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- HS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thực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hiện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yêu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cầu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ở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sau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mảnh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bìa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Bấm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vào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“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Bài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mới</a:t>
            </a:r>
            <a:r>
              <a:rPr lang="en-US" sz="2600" dirty="0">
                <a:solidFill>
                  <a:prstClr val="black"/>
                </a:solidFill>
                <a:latin typeface="+mj-lt"/>
              </a:rPr>
              <a:t>” </a:t>
            </a:r>
            <a:r>
              <a:rPr lang="en-US" sz="2600" dirty="0" err="1">
                <a:solidFill>
                  <a:prstClr val="black"/>
                </a:solidFill>
                <a:latin typeface="+mj-lt"/>
              </a:rPr>
              <a:t>để</a:t>
            </a:r>
            <a:r>
              <a:rPr lang="en-US" sz="26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j-lt"/>
              </a:rPr>
              <a:t>kết</a:t>
            </a:r>
            <a:r>
              <a:rPr lang="en-US" sz="26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j-lt"/>
              </a:rPr>
              <a:t>thúc</a:t>
            </a:r>
            <a:r>
              <a:rPr lang="en-US" sz="2600" dirty="0">
                <a:solidFill>
                  <a:prstClr val="black"/>
                </a:solidFill>
                <a:latin typeface="+mj-lt"/>
              </a:rPr>
              <a:t> game.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r="59108"/>
          <a:stretch/>
        </p:blipFill>
        <p:spPr>
          <a:xfrm>
            <a:off x="214399" y="2603895"/>
            <a:ext cx="843694" cy="27402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59615"/>
          <a:stretch/>
        </p:blipFill>
        <p:spPr>
          <a:xfrm>
            <a:off x="1110386" y="2626887"/>
            <a:ext cx="833245" cy="271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81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80770" y="631486"/>
            <a:ext cx="537290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  <a:endParaRPr kumimoji="0" lang="vi-VN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sp>
        <p:nvSpPr>
          <p:cNvPr id="40" name="Google Shape;171;p1">
            <a:hlinkClick r:id="rId2" action="ppaction://hlinksldjump"/>
          </p:cNvPr>
          <p:cNvSpPr/>
          <p:nvPr/>
        </p:nvSpPr>
        <p:spPr>
          <a:xfrm>
            <a:off x="1220282" y="3673967"/>
            <a:ext cx="1141623" cy="109039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1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" name="Google Shape;172;p1">
            <a:hlinkClick r:id="rId3" action="ppaction://hlinksldjump"/>
          </p:cNvPr>
          <p:cNvSpPr/>
          <p:nvPr/>
        </p:nvSpPr>
        <p:spPr>
          <a:xfrm>
            <a:off x="3500215" y="3673967"/>
            <a:ext cx="1141623" cy="110069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2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Google Shape;173;p1">
            <a:hlinkClick r:id="rId4" action="ppaction://hlinksldjump"/>
          </p:cNvPr>
          <p:cNvSpPr/>
          <p:nvPr/>
        </p:nvSpPr>
        <p:spPr>
          <a:xfrm>
            <a:off x="1220272" y="5086814"/>
            <a:ext cx="1141633" cy="110070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3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Google Shape;174;p1">
            <a:hlinkClick r:id="rId5" action="ppaction://hlinksldjump"/>
          </p:cNvPr>
          <p:cNvSpPr/>
          <p:nvPr/>
        </p:nvSpPr>
        <p:spPr>
          <a:xfrm>
            <a:off x="3561458" y="5110775"/>
            <a:ext cx="1141623" cy="110069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4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5" name="Google Shape;18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2671" y="72868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8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8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8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14152" y="-693733"/>
            <a:ext cx="609600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vong quay"/>
          <p:cNvGrpSpPr>
            <a:grpSpLocks/>
          </p:cNvGrpSpPr>
          <p:nvPr/>
        </p:nvGrpSpPr>
        <p:grpSpPr bwMode="auto">
          <a:xfrm>
            <a:off x="5802048" y="728683"/>
            <a:ext cx="4833335" cy="4843031"/>
            <a:chOff x="5377562" y="318533"/>
            <a:chExt cx="6046271" cy="5828280"/>
          </a:xfrm>
        </p:grpSpPr>
        <p:pic>
          <p:nvPicPr>
            <p:cNvPr id="51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562" y="318533"/>
              <a:ext cx="6046271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8"/>
            <p:cNvSpPr txBox="1">
              <a:spLocks noChangeArrowheads="1"/>
            </p:cNvSpPr>
            <p:nvPr/>
          </p:nvSpPr>
          <p:spPr bwMode="auto">
            <a:xfrm rot="14949661">
              <a:off x="6674685" y="1241851"/>
              <a:ext cx="2025647" cy="73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b="1" dirty="0">
                  <a:solidFill>
                    <a:srgbClr val="00B0F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66" name="TextBox 9"/>
            <p:cNvSpPr txBox="1">
              <a:spLocks noChangeArrowheads="1"/>
            </p:cNvSpPr>
            <p:nvPr/>
          </p:nvSpPr>
          <p:spPr bwMode="auto">
            <a:xfrm rot="12232592">
              <a:off x="5742637" y="2171333"/>
              <a:ext cx="2025648" cy="70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2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73" name="TextBox 10"/>
            <p:cNvSpPr txBox="1">
              <a:spLocks noChangeArrowheads="1"/>
            </p:cNvSpPr>
            <p:nvPr/>
          </p:nvSpPr>
          <p:spPr bwMode="auto">
            <a:xfrm rot="17590276">
              <a:off x="8020995" y="1238928"/>
              <a:ext cx="2025647" cy="73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3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80" name="TextBox 11"/>
            <p:cNvSpPr txBox="1">
              <a:spLocks noChangeArrowheads="1"/>
            </p:cNvSpPr>
            <p:nvPr/>
          </p:nvSpPr>
          <p:spPr bwMode="auto">
            <a:xfrm rot="20155085">
              <a:off x="8917981" y="2098766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1</a:t>
              </a:r>
              <a:endPara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81" name="TextBox 16"/>
            <p:cNvSpPr txBox="1">
              <a:spLocks noChangeArrowheads="1"/>
            </p:cNvSpPr>
            <p:nvPr/>
          </p:nvSpPr>
          <p:spPr bwMode="auto">
            <a:xfrm rot="9501114">
              <a:off x="5697320" y="3511125"/>
              <a:ext cx="2025648" cy="70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b="1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82" name="TextBox 18"/>
            <p:cNvSpPr txBox="1">
              <a:spLocks noChangeArrowheads="1"/>
            </p:cNvSpPr>
            <p:nvPr/>
          </p:nvSpPr>
          <p:spPr bwMode="auto">
            <a:xfrm rot="6703311">
              <a:off x="6660977" y="4339882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3</a:t>
              </a:r>
              <a:endPara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83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472805"/>
              <a:ext cx="2025647" cy="73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4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84" name="TextBox 20"/>
            <p:cNvSpPr txBox="1">
              <a:spLocks noChangeArrowheads="1"/>
            </p:cNvSpPr>
            <p:nvPr/>
          </p:nvSpPr>
          <p:spPr bwMode="auto">
            <a:xfrm rot="1321648">
              <a:off x="8940446" y="3542636"/>
              <a:ext cx="2025648" cy="70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2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sp>
        <p:nvSpPr>
          <p:cNvPr id="85" name="quay dung"/>
          <p:cNvSpPr/>
          <p:nvPr/>
        </p:nvSpPr>
        <p:spPr>
          <a:xfrm>
            <a:off x="9380777" y="5762860"/>
            <a:ext cx="1885950" cy="849313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QUAY</a:t>
            </a: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86" name="Picture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63" y="2603212"/>
            <a:ext cx="1193841" cy="110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Isosceles Triangle 86"/>
          <p:cNvSpPr/>
          <p:nvPr/>
        </p:nvSpPr>
        <p:spPr>
          <a:xfrm rot="16200000">
            <a:off x="10083520" y="2500868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Isosceles Triangle 87"/>
          <p:cNvSpPr/>
          <p:nvPr/>
        </p:nvSpPr>
        <p:spPr>
          <a:xfrm rot="16200000">
            <a:off x="10122566" y="2509455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Isosceles Triangle 88"/>
          <p:cNvSpPr/>
          <p:nvPr/>
        </p:nvSpPr>
        <p:spPr>
          <a:xfrm rot="16200000">
            <a:off x="10130865" y="2547789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Isosceles Triangle 89"/>
          <p:cNvSpPr/>
          <p:nvPr/>
        </p:nvSpPr>
        <p:spPr>
          <a:xfrm rot="16200000">
            <a:off x="10153751" y="2524870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Isosceles Triangle 90"/>
          <p:cNvSpPr/>
          <p:nvPr/>
        </p:nvSpPr>
        <p:spPr>
          <a:xfrm rot="16200000">
            <a:off x="10163837" y="2516959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Isosceles Triangle 91"/>
          <p:cNvSpPr/>
          <p:nvPr/>
        </p:nvSpPr>
        <p:spPr>
          <a:xfrm rot="16200000">
            <a:off x="10168492" y="2476963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Isosceles Triangle 92"/>
          <p:cNvSpPr/>
          <p:nvPr/>
        </p:nvSpPr>
        <p:spPr>
          <a:xfrm rot="16200000">
            <a:off x="10130865" y="2485551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Isosceles Triangle 93"/>
          <p:cNvSpPr/>
          <p:nvPr/>
        </p:nvSpPr>
        <p:spPr>
          <a:xfrm rot="16200000">
            <a:off x="10139053" y="2525371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Isosceles Triangle 94"/>
          <p:cNvSpPr/>
          <p:nvPr/>
        </p:nvSpPr>
        <p:spPr>
          <a:xfrm rot="16200000">
            <a:off x="10188744" y="2518748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Isosceles Triangle 95"/>
          <p:cNvSpPr/>
          <p:nvPr/>
        </p:nvSpPr>
        <p:spPr>
          <a:xfrm rot="16200000">
            <a:off x="10202693" y="2492667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Isosceles Triangle 96"/>
          <p:cNvSpPr/>
          <p:nvPr/>
        </p:nvSpPr>
        <p:spPr>
          <a:xfrm rot="16200000">
            <a:off x="10210347" y="2500458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88294" y="2490939"/>
            <a:ext cx="1233351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56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4.44444E-6 L 4.37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39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4;p2">
            <a:hlinkClick r:id="rId2" action="ppaction://hlinksldjump"/>
          </p:cNvPr>
          <p:cNvSpPr/>
          <p:nvPr/>
        </p:nvSpPr>
        <p:spPr>
          <a:xfrm flipH="1">
            <a:off x="9129486" y="5408482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Google Shape;2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039" y="703473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1636933" y="836217"/>
            <a:ext cx="7798494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t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ừ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sau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6737C5-FFA2-4158-BE32-0D09B6D5D79B}"/>
              </a:ext>
            </a:extLst>
          </p:cNvPr>
          <p:cNvSpPr/>
          <p:nvPr/>
        </p:nvSpPr>
        <p:spPr>
          <a:xfrm>
            <a:off x="3720445" y="2439185"/>
            <a:ext cx="4751109" cy="19796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</a:t>
            </a:r>
            <a:r>
              <a:rPr lang="vi-VN" sz="8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ư</a:t>
            </a:r>
            <a:r>
              <a:rPr lang="en-US" sz="8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ợn</a:t>
            </a:r>
            <a:endParaRPr lang="en-US" sz="8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11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4;p2">
            <a:hlinkClick r:id="rId2" action="ppaction://hlinksldjump"/>
          </p:cNvPr>
          <p:cNvSpPr/>
          <p:nvPr/>
        </p:nvSpPr>
        <p:spPr>
          <a:xfrm flipH="1">
            <a:off x="9129486" y="5408482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Google Shape;2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039" y="703473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1636933" y="836217"/>
            <a:ext cx="7798494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từ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1C245F-4B20-46B4-BD43-A24DDC07214F}"/>
              </a:ext>
            </a:extLst>
          </p:cNvPr>
          <p:cNvSpPr/>
          <p:nvPr/>
        </p:nvSpPr>
        <p:spPr>
          <a:xfrm>
            <a:off x="3720445" y="2439185"/>
            <a:ext cx="4751109" cy="19796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vi-VN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ư</a:t>
            </a:r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ớt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ván</a:t>
            </a:r>
            <a:endParaRPr 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4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4;p2">
            <a:hlinkClick r:id="rId2" action="ppaction://hlinksldjump"/>
          </p:cNvPr>
          <p:cNvSpPr/>
          <p:nvPr/>
        </p:nvSpPr>
        <p:spPr>
          <a:xfrm flipH="1">
            <a:off x="9129486" y="5408482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Google Shape;2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039" y="703473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1636933" y="836217"/>
            <a:ext cx="7798494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từ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C11201-29CA-4453-80A1-7976627D4400}"/>
              </a:ext>
            </a:extLst>
          </p:cNvPr>
          <p:cNvSpPr/>
          <p:nvPr/>
        </p:nvSpPr>
        <p:spPr>
          <a:xfrm>
            <a:off x="3720445" y="2439185"/>
            <a:ext cx="4751109" cy="19796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</a:t>
            </a:r>
            <a:r>
              <a:rPr lang="vi-VN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ư</a:t>
            </a:r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ơn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lên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06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4;p2">
            <a:hlinkClick r:id="rId2" action="ppaction://hlinksldjump"/>
          </p:cNvPr>
          <p:cNvSpPr/>
          <p:nvPr/>
        </p:nvSpPr>
        <p:spPr>
          <a:xfrm flipH="1">
            <a:off x="9129486" y="5616388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Google Shape;2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4761" y="554346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2196289" y="554346"/>
            <a:ext cx="7798494" cy="646323"/>
          </a:xfrm>
          <a:prstGeom prst="rect">
            <a:avLst/>
          </a:prstGeom>
          <a:solidFill>
            <a:srgbClr val="FFFBF7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094E40-3940-4A73-B068-913924E685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9"/>
          <a:stretch/>
        </p:blipFill>
        <p:spPr>
          <a:xfrm>
            <a:off x="1447004" y="1221140"/>
            <a:ext cx="9297064" cy="44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32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1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41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641479" y="3055604"/>
            <a:ext cx="7495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Bài </a:t>
            </a:r>
            <a:r>
              <a:rPr lang="en-US" sz="6600" b="1" dirty="0">
                <a:solidFill>
                  <a:prstClr val="white"/>
                </a:solidFill>
                <a:latin typeface="UTM Avo" panose="02040603050506020204" pitchFamily="18" charset="0"/>
              </a:rPr>
              <a:t>77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ang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- ac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43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46" y="5136776"/>
            <a:ext cx="11777345" cy="1574700"/>
          </a:xfrm>
          <a:prstGeom prst="rect">
            <a:avLst/>
          </a:prstGeom>
        </p:spPr>
      </p:pic>
      <p:pic>
        <p:nvPicPr>
          <p:cNvPr id="44" name="图片 15" descr="a05684f714522ad77246dba9447411ba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230</Words>
  <Application>Microsoft Office PowerPoint</Application>
  <PresentationFormat>Widescreen</PresentationFormat>
  <Paragraphs>86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字魂7号-温暖童稚体</vt:lpstr>
      <vt:lpstr>.VnAvant</vt:lpstr>
      <vt:lpstr>Arial</vt:lpstr>
      <vt:lpstr>Tahoma</vt:lpstr>
      <vt:lpstr>inpin heiti</vt:lpstr>
      <vt:lpstr>HP001 4 hàng</vt:lpstr>
      <vt:lpstr>Quicksand</vt:lpstr>
      <vt:lpstr>zihun35hao-jindianyahei</vt:lpstr>
      <vt:lpstr>Calibri</vt:lpstr>
      <vt:lpstr>Calibri Light</vt:lpstr>
      <vt:lpstr>Times New Roman</vt:lpstr>
      <vt:lpstr>UTM Avo</vt:lpstr>
      <vt:lpstr>Lato Regular</vt:lpstr>
      <vt:lpstr>Office Theme</vt:lpstr>
      <vt:lpstr>Tuần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Hoàng Thu Thuỷ</cp:lastModifiedBy>
  <cp:revision>79</cp:revision>
  <dcterms:created xsi:type="dcterms:W3CDTF">2021-11-01T08:16:43Z</dcterms:created>
  <dcterms:modified xsi:type="dcterms:W3CDTF">2022-12-11T15:06:34Z</dcterms:modified>
</cp:coreProperties>
</file>