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309" r:id="rId3"/>
    <p:sldId id="284" r:id="rId4"/>
    <p:sldId id="256" r:id="rId5"/>
    <p:sldId id="343" r:id="rId6"/>
    <p:sldId id="346" r:id="rId7"/>
    <p:sldId id="345" r:id="rId8"/>
    <p:sldId id="354" r:id="rId9"/>
    <p:sldId id="353" r:id="rId10"/>
    <p:sldId id="299" r:id="rId11"/>
    <p:sldId id="308" r:id="rId12"/>
  </p:sldIdLst>
  <p:sldSz cx="9144000" cy="5715000" type="screen16x1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VNI-Thufap2"/>
      <p:regular r:id="rId18"/>
    </p:embeddedFont>
    <p:embeddedFont>
      <p:font typeface=".VnTifani Heavy" pitchFamily="34" charset="0"/>
      <p:regular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00"/>
    <a:srgbClr val="FF9393"/>
    <a:srgbClr val="FFAEFF"/>
    <a:srgbClr val="2E3B39"/>
    <a:srgbClr val="E9E532"/>
    <a:srgbClr val="EE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014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sp>
        <p:nvSpPr>
          <p:cNvPr id="100" name="Text Box 99">
            <a:extLst>
              <a:ext uri="{FF2B5EF4-FFF2-40B4-BE49-F238E27FC236}">
                <a16:creationId xmlns:a16="http://schemas.microsoft.com/office/drawing/2014/main" xmlns="" id="{9AF99E3D-E0CD-401F-A8D3-3C02FBCC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44" y="190500"/>
            <a:ext cx="7560159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1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1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825500"/>
            <a:ext cx="9144000" cy="4889500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91659" y="1117600"/>
            <a:ext cx="6792684" cy="3599543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900"/>
              </a:lnSpc>
            </a:pPr>
            <a:r>
              <a:rPr lang="en-US" sz="3600" dirty="0">
                <a:solidFill>
                  <a:srgbClr val="006600"/>
                </a:solidFill>
              </a:rPr>
              <a:t>- </a:t>
            </a:r>
            <a:r>
              <a:rPr lang="en-US" sz="3600" dirty="0" err="1">
                <a:solidFill>
                  <a:srgbClr val="006600"/>
                </a:solidFill>
              </a:rPr>
              <a:t>Những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nơi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sống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khác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nhau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có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quang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cảnh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khác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nhau</a:t>
            </a:r>
            <a:r>
              <a:rPr lang="en-US" sz="3600" dirty="0">
                <a:solidFill>
                  <a:srgbClr val="006600"/>
                </a:solidFill>
              </a:rPr>
              <a:t>. Ở </a:t>
            </a:r>
            <a:r>
              <a:rPr lang="en-US" sz="3600" dirty="0" err="1">
                <a:solidFill>
                  <a:srgbClr val="006600"/>
                </a:solidFill>
              </a:rPr>
              <a:t>đó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có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các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hoạt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động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sinh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sống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của</a:t>
            </a:r>
            <a:r>
              <a:rPr lang="en-US" sz="3600" dirty="0">
                <a:solidFill>
                  <a:srgbClr val="006600"/>
                </a:solidFill>
              </a:rPr>
              <a:t> con </a:t>
            </a:r>
            <a:r>
              <a:rPr lang="en-US" sz="3600" dirty="0" err="1">
                <a:solidFill>
                  <a:srgbClr val="006600"/>
                </a:solidFill>
              </a:rPr>
              <a:t>người</a:t>
            </a:r>
            <a:r>
              <a:rPr lang="en-US" sz="3600" dirty="0">
                <a:solidFill>
                  <a:srgbClr val="006600"/>
                </a:solidFill>
              </a:rPr>
              <a:t>.</a:t>
            </a:r>
          </a:p>
          <a:p>
            <a:pPr algn="just">
              <a:lnSpc>
                <a:spcPts val="3900"/>
              </a:lnSpc>
            </a:pPr>
            <a:r>
              <a:rPr lang="en-US" sz="3600" dirty="0">
                <a:solidFill>
                  <a:srgbClr val="006600"/>
                </a:solidFill>
              </a:rPr>
              <a:t>- </a:t>
            </a:r>
            <a:r>
              <a:rPr lang="en-US" sz="3600" dirty="0" err="1">
                <a:solidFill>
                  <a:srgbClr val="006600"/>
                </a:solidFill>
              </a:rPr>
              <a:t>Mỗi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người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đều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yêu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thích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nơi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mà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mình</a:t>
            </a:r>
            <a:r>
              <a:rPr lang="en-US" sz="3600" dirty="0">
                <a:solidFill>
                  <a:srgbClr val="006600"/>
                </a:solidFill>
              </a:rPr>
              <a:t> </a:t>
            </a:r>
            <a:r>
              <a:rPr lang="en-US" sz="3600" dirty="0" err="1">
                <a:solidFill>
                  <a:srgbClr val="006600"/>
                </a:solidFill>
              </a:rPr>
              <a:t>đang</a:t>
            </a:r>
            <a:r>
              <a:rPr lang="en-US" sz="3600" dirty="0">
                <a:solidFill>
                  <a:srgbClr val="006600"/>
                </a:solidFill>
              </a:rPr>
              <a:t> ở.</a:t>
            </a:r>
            <a:endParaRPr lang="vi-VN" sz="3600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68" y="128599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84270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35" y="1286213"/>
            <a:ext cx="66452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62971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86"/>
            <a:ext cx="9144000" cy="511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88685" y="696686"/>
            <a:ext cx="8824685" cy="493123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343" y="0"/>
            <a:ext cx="686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BÀI HÁT: QUÊ HƯƠNG TƯƠI ĐẸP</a:t>
            </a:r>
          </a:p>
        </p:txBody>
      </p:sp>
    </p:spTree>
    <p:extLst>
      <p:ext uri="{BB962C8B-B14F-4D97-AF65-F5344CB8AC3E}">
        <p14:creationId xmlns:p14="http://schemas.microsoft.com/office/powerpoint/2010/main" val="3041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>
            <a:off x="1097529" y="1413329"/>
            <a:ext cx="752951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306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NƠI SỐNG CỦA EM:</a:t>
            </a:r>
          </a:p>
        </p:txBody>
      </p:sp>
      <p:pic>
        <p:nvPicPr>
          <p:cNvPr id="5122" name="Picture 2" descr="Bài 27-28: Tỉnh ( thành phố ) nơi bạn đang sống | Tự nhiên và xã hội lớ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6" y="934357"/>
            <a:ext cx="64770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553028" y="4455886"/>
            <a:ext cx="612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</a:rPr>
              <a:t>Em</a:t>
            </a:r>
            <a:r>
              <a:rPr lang="en-US" sz="2400" b="1" dirty="0">
                <a:solidFill>
                  <a:srgbClr val="006600"/>
                </a:solidFill>
              </a:rPr>
              <a:t>  </a:t>
            </a:r>
            <a:r>
              <a:rPr lang="en-US" sz="2400" b="1" dirty="0" err="1">
                <a:solidFill>
                  <a:srgbClr val="006600"/>
                </a:solidFill>
              </a:rPr>
              <a:t>hãy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giới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thiêu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về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nơi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em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đang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sống</a:t>
            </a:r>
            <a:r>
              <a:rPr lang="en-US" sz="2400" b="1" dirty="0">
                <a:solidFill>
                  <a:srgbClr val="006600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6626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306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NƠI SỐNG CỦA EM:</a:t>
            </a: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Trả lại vẻ đẹp cho phố cổ - Báo Nhân D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913948"/>
            <a:ext cx="8978900" cy="468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5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900906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lIns="71323" tIns="35662" rIns="71323" bIns="3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5" y="897483"/>
            <a:ext cx="7153275" cy="4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6" y="6706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1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1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2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1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1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6" y="10264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6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Tết Việt trong tim tô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36" y="1446560"/>
            <a:ext cx="7606970" cy="42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2554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vel Drawing 577*500 transprent Png Free Download - Recreation, Play,  Cartoon. - CleanPNG / Kiss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00" b="82800" l="21111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21028" r="30873" b="18629"/>
          <a:stretch/>
        </p:blipFill>
        <p:spPr bwMode="auto">
          <a:xfrm>
            <a:off x="711199" y="661080"/>
            <a:ext cx="7431315" cy="498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61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Học</a:t>
            </a:r>
            <a:r>
              <a:rPr lang="en-US" sz="3600" b="1" dirty="0"/>
              <a:t> </a:t>
            </a:r>
            <a:r>
              <a:rPr lang="en-US" sz="3600" b="1" dirty="0" err="1"/>
              <a:t>sinh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hướng</a:t>
            </a:r>
            <a:r>
              <a:rPr lang="en-US" sz="3600" b="1" dirty="0"/>
              <a:t> </a:t>
            </a:r>
            <a:r>
              <a:rPr lang="en-US" sz="3600" b="1" dirty="0" err="1"/>
              <a:t>dẫn</a:t>
            </a:r>
            <a:r>
              <a:rPr lang="en-US" sz="3600" b="1" dirty="0"/>
              <a:t> </a:t>
            </a:r>
            <a:r>
              <a:rPr lang="en-US" sz="3600" b="1" dirty="0" err="1"/>
              <a:t>viên</a:t>
            </a:r>
            <a:r>
              <a:rPr lang="en-US" sz="3600" b="1" dirty="0"/>
              <a:t> du </a:t>
            </a:r>
            <a:r>
              <a:rPr lang="en-US" sz="3600" b="1" dirty="0" err="1"/>
              <a:t>lịch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244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ắc màu quê hương từ trên cao - VnExpress Du lị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8"/>
          <a:stretch/>
        </p:blipFill>
        <p:spPr bwMode="auto">
          <a:xfrm>
            <a:off x="-1" y="661080"/>
            <a:ext cx="9144001" cy="50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61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NƠI SINH SỐNG CỦA MỖI NGƯỜI</a:t>
            </a:r>
          </a:p>
        </p:txBody>
      </p:sp>
      <p:pic>
        <p:nvPicPr>
          <p:cNvPr id="1028" name="Picture 4" descr="Hà Nội sẽ là một “siêu thành phố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61080"/>
            <a:ext cx="9144002" cy="50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à Nẵng không tổ chức lễ kỷ niệm 45 năm ngày giải phóng – Cổng thông tin du  lịch thành phố Đà Nẵ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80"/>
            <a:ext cx="9144000" cy="50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ương Nhớ Sài Gòn - Bộ Ảnh Nhân Văn - Bộ Ảnh - Nhật Báo Văn Hóa 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80"/>
            <a:ext cx="9144000" cy="50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139</Words>
  <Application>Microsoft Office PowerPoint</Application>
  <PresentationFormat>On-screen Show (16:10)</PresentationFormat>
  <Paragraphs>42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Calibri</vt:lpstr>
      <vt:lpstr>黑体</vt:lpstr>
      <vt:lpstr>VNI-Thufap2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149</cp:revision>
  <dcterms:created xsi:type="dcterms:W3CDTF">2020-02-10T09:35:50Z</dcterms:created>
  <dcterms:modified xsi:type="dcterms:W3CDTF">2024-11-08T08:21:16Z</dcterms:modified>
</cp:coreProperties>
</file>