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7"/>
  </p:notesMasterIdLst>
  <p:sldIdLst>
    <p:sldId id="391" r:id="rId2"/>
    <p:sldId id="361" r:id="rId3"/>
    <p:sldId id="387" r:id="rId4"/>
    <p:sldId id="363" r:id="rId5"/>
    <p:sldId id="364" r:id="rId6"/>
    <p:sldId id="362" r:id="rId7"/>
    <p:sldId id="365" r:id="rId8"/>
    <p:sldId id="366" r:id="rId9"/>
    <p:sldId id="367" r:id="rId10"/>
    <p:sldId id="368" r:id="rId11"/>
    <p:sldId id="369" r:id="rId12"/>
    <p:sldId id="370" r:id="rId13"/>
    <p:sldId id="373" r:id="rId14"/>
    <p:sldId id="371" r:id="rId15"/>
    <p:sldId id="344" r:id="rId16"/>
    <p:sldId id="379" r:id="rId17"/>
    <p:sldId id="374" r:id="rId18"/>
    <p:sldId id="375" r:id="rId19"/>
    <p:sldId id="376" r:id="rId20"/>
    <p:sldId id="377" r:id="rId21"/>
    <p:sldId id="378" r:id="rId22"/>
    <p:sldId id="380" r:id="rId23"/>
    <p:sldId id="381" r:id="rId24"/>
    <p:sldId id="390" r:id="rId25"/>
    <p:sldId id="389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>
        <p:scale>
          <a:sx n="70" d="100"/>
          <a:sy n="70" d="100"/>
        </p:scale>
        <p:origin x="-90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3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57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1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gi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3726" y="4022349"/>
            <a:ext cx="3964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8" y="-30726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" y="1860520"/>
            <a:ext cx="12195891" cy="272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917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3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" y="1905600"/>
            <a:ext cx="12128742" cy="3057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204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74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3" y="821790"/>
            <a:ext cx="9117367" cy="564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93" y="37505"/>
            <a:ext cx="6685613" cy="6369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14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974"/>
            <a:ext cx="12201914" cy="4971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7780" y="3648721"/>
            <a:ext cx="638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rgbClr val="7030A0"/>
                </a:solidFill>
                <a:latin typeface="+mj-lt"/>
              </a:rPr>
              <a:t>THƯ GIÃN</a:t>
            </a:r>
            <a:endParaRPr lang="en-US" sz="8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9716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8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9" name="PA_图片 6">
            <a:extLst>
              <a:ext uri="{FF2B5EF4-FFF2-40B4-BE49-F238E27FC236}">
                <a16:creationId xmlns=""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835368" y="1384669"/>
            <a:ext cx="9013372" cy="4973616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40" y="-508974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9" y="2741644"/>
            <a:ext cx="3713956" cy="3713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85257" y="2741644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23" y="618515"/>
            <a:ext cx="8647868" cy="575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070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90" y="537352"/>
            <a:ext cx="8158577" cy="5783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574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82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33" y="2109464"/>
            <a:ext cx="10787100" cy="1814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89" y="1048115"/>
            <a:ext cx="370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C00000"/>
                </a:solidFill>
              </a:rPr>
              <a:t>Hứa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và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làm</a:t>
            </a:r>
            <a:endParaRPr lang="en-US" sz="4800" i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788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" y="365125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8" y="1469134"/>
            <a:ext cx="10718446" cy="3919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114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2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76" y="1733458"/>
            <a:ext cx="10462010" cy="263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7720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90" y="537352"/>
            <a:ext cx="8158577" cy="5783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600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3" y="756088"/>
            <a:ext cx="9543495" cy="534582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46" y="1025976"/>
            <a:ext cx="3011600" cy="15947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9776" y="2528033"/>
            <a:ext cx="7988307" cy="207182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ĐÁNH GIÁ </a:t>
            </a:r>
          </a:p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ĐỌC THÀNH TIẾNG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14162" y="2118863"/>
            <a:ext cx="6148142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Hái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hoa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dân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chủ</a:t>
            </a:r>
            <a:endParaRPr lang="en-US" sz="6000" b="1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6066" y="3431726"/>
            <a:ext cx="5814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: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1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. </a:t>
            </a:r>
            <a:r>
              <a:rPr lang="en-US" sz="3200" dirty="0" err="1"/>
              <a:t>Hs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2195998" y="191393"/>
            <a:ext cx="7747719" cy="1681730"/>
          </a:xfrm>
          <a:prstGeom prst="cloud">
            <a:avLst/>
          </a:prstGeom>
          <a:solidFill>
            <a:srgbClr val="FF99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1680129" y="364744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" y="2064516"/>
            <a:ext cx="5489491" cy="407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" y="1"/>
            <a:ext cx="12189935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05772" y="759754"/>
            <a:ext cx="3756156" cy="19389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966862" y="4751107"/>
            <a:ext cx="6391261" cy="2095074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thăm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đem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đủ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thơm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89364" y="4772795"/>
            <a:ext cx="6343803" cy="203593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 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thứ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quà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dám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thỏ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nhím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nghe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thầm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: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”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05487" y="4812101"/>
            <a:ext cx="9367380" cy="2028419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tệ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89364" y="4840089"/>
            <a:ext cx="9338480" cy="2007945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Cò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quạ</a:t>
            </a:r>
            <a:endParaRPr lang="en-US" sz="28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Cò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ngủ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sòm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chiếp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chiếp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”, “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sắp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chộp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dữ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tí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nép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05486" y="4873532"/>
            <a:ext cx="9318209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 algn="ctr"/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họp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rôm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Sẻ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Tổ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nắm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rơm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18610" y="4850278"/>
            <a:ext cx="936738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mua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Chi.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thú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mê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89364" y="4827091"/>
            <a:ext cx="933848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sớm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-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nằm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Lu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nhờ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algn="ctr"/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21909" y="4842987"/>
            <a:ext cx="55437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ngớ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Ơ,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nằm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chứ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hộ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29178" y="4880823"/>
            <a:ext cx="685926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khắp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Ồ,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gầm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kia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kìa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!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nhòm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nhòm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gầm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la to: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45116" y="4904983"/>
            <a:ext cx="689586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ngủ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lo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A52CD5D3-27DF-41F0-B11B-2E85E8A0A51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" y="94893"/>
            <a:ext cx="1254651" cy="5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1" dur="2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3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78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4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75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3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"/>
                            </p:stCondLst>
                            <p:childTnLst>
                              <p:par>
                                <p:cTn id="1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1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75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28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50"/>
                            </p:stCondLst>
                            <p:childTnLst>
                              <p:par>
                                <p:cTn id="1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4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175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3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50"/>
                            </p:stCondLst>
                            <p:childTnLst>
                              <p:par>
                                <p:cTn id="1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69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78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"/>
                            </p:stCondLst>
                            <p:childTnLst>
                              <p:par>
                                <p:cTn id="1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4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175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3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750"/>
                            </p:stCondLst>
                            <p:childTnLst>
                              <p:par>
                                <p:cTn id="2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19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175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28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4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75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3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750"/>
                            </p:stCondLst>
                            <p:childTnLst>
                              <p:par>
                                <p:cTn id="2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69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175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78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750"/>
                            </p:stCondLst>
                            <p:childTnLst>
                              <p:par>
                                <p:cTn id="2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4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6" dur="175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8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3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750"/>
                            </p:stCondLst>
                            <p:childTnLst>
                              <p:par>
                                <p:cTn id="3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19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175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3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53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1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5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8654" y="1103001"/>
            <a:ext cx="33057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63479" y="2137041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3876" y="2918102"/>
            <a:ext cx="102066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1575" y="4054003"/>
            <a:ext cx="5376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thành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3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" y="365125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583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9" name="PA_图片 6">
            <a:extLst>
              <a:ext uri="{FF2B5EF4-FFF2-40B4-BE49-F238E27FC236}">
                <a16:creationId xmlns=""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835368" y="1384669"/>
            <a:ext cx="9013372" cy="4973616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40" y="-508974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9" y="2741644"/>
            <a:ext cx="3713956" cy="3713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85257" y="2741644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76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39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25" y="623193"/>
            <a:ext cx="6528759" cy="3496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6" y="2658987"/>
            <a:ext cx="5405951" cy="3661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609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5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94" y="37505"/>
            <a:ext cx="6685612" cy="6369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115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37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" y="1923722"/>
            <a:ext cx="12216336" cy="2062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7871" y="950461"/>
            <a:ext cx="384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C00000"/>
                </a:solidFill>
              </a:rPr>
              <a:t>Nằm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mơ</a:t>
            </a:r>
            <a:endParaRPr lang="en-US" sz="4800" i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80" cy="965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1750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314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1410</TotalTime>
  <Words>743</Words>
  <Application>Microsoft Office PowerPoint</Application>
  <PresentationFormat>Custom</PresentationFormat>
  <Paragraphs>117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74</cp:revision>
  <dcterms:created xsi:type="dcterms:W3CDTF">2021-10-30T04:56:06Z</dcterms:created>
  <dcterms:modified xsi:type="dcterms:W3CDTF">2024-11-08T08:20:24Z</dcterms:modified>
</cp:coreProperties>
</file>