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74" r:id="rId3"/>
    <p:sldId id="507" r:id="rId4"/>
    <p:sldId id="508" r:id="rId5"/>
    <p:sldId id="509" r:id="rId6"/>
    <p:sldId id="510" r:id="rId7"/>
    <p:sldId id="511" r:id="rId8"/>
    <p:sldId id="512" r:id="rId9"/>
    <p:sldId id="515" r:id="rId10"/>
    <p:sldId id="485" r:id="rId11"/>
    <p:sldId id="51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68E"/>
    <a:srgbClr val="FA7100"/>
    <a:srgbClr val="FF7707"/>
    <a:srgbClr val="F0F0A8"/>
    <a:srgbClr val="90C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7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27-Nov-24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6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7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2477" y="-90897"/>
            <a:ext cx="12740237" cy="709520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1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2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9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7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1" r:id="rId6"/>
    <p:sldLayoutId id="2147483662" r:id="rId7"/>
    <p:sldLayoutId id="2147483663" r:id="rId8"/>
    <p:sldLayoutId id="2147483665" r:id="rId9"/>
    <p:sldLayoutId id="2147483667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410766" y="2331750"/>
            <a:ext cx="1301353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12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27: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vi 6 (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) – </a:t>
            </a:r>
            <a:b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46313" y="38570"/>
            <a:ext cx="1058092" cy="408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21376" y="199587"/>
            <a:ext cx="1058092" cy="302811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9" name="Picture 17">
            <a:extLst>
              <a:ext uri="{FF2B5EF4-FFF2-40B4-BE49-F238E27FC236}">
                <a16:creationId xmlns:a16="http://schemas.microsoft.com/office/drawing/2014/main" id="{628DE8EA-EE20-4768-B429-FCF242F1B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94453" y="3918558"/>
            <a:ext cx="2603549" cy="2715492"/>
          </a:xfrm>
          <a:prstGeom prst="rect">
            <a:avLst/>
          </a:prstGeom>
        </p:spPr>
      </p:pic>
      <p:pic>
        <p:nvPicPr>
          <p:cNvPr id="50" name="Picture 18">
            <a:extLst>
              <a:ext uri="{FF2B5EF4-FFF2-40B4-BE49-F238E27FC236}">
                <a16:creationId xmlns:a16="http://schemas.microsoft.com/office/drawing/2014/main" id="{7C82AABD-9157-4336-92D1-09799C0ED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752371" y="3886202"/>
            <a:ext cx="3126438" cy="2747847"/>
          </a:xfrm>
          <a:prstGeom prst="rect">
            <a:avLst/>
          </a:prstGeom>
        </p:spPr>
      </p:pic>
      <p:sp>
        <p:nvSpPr>
          <p:cNvPr id="51" name="Thought Bubble: Cloud 2">
            <a:extLst>
              <a:ext uri="{FF2B5EF4-FFF2-40B4-BE49-F238E27FC236}">
                <a16:creationId xmlns:a16="http://schemas.microsoft.com/office/drawing/2014/main" id="{4FBA7DDB-60B8-456A-AC25-DF67B45D58D2}"/>
              </a:ext>
            </a:extLst>
          </p:cNvPr>
          <p:cNvSpPr/>
          <p:nvPr/>
        </p:nvSpPr>
        <p:spPr>
          <a:xfrm>
            <a:off x="4312117" y="3180766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67FDDE18-00B4-400C-95CE-70FF5A11A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99524" y="76174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F6ADADDA-AA54-4C05-B7A8-F3BCA24060EA}"/>
              </a:ext>
            </a:extLst>
          </p:cNvPr>
          <p:cNvSpPr/>
          <p:nvPr/>
        </p:nvSpPr>
        <p:spPr>
          <a:xfrm>
            <a:off x="2062288" y="1337652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vi 6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6F65A60F-8610-42CE-8061-C8D48FF787A1}"/>
              </a:ext>
            </a:extLst>
          </p:cNvPr>
          <p:cNvSpPr/>
          <p:nvPr/>
        </p:nvSpPr>
        <p:spPr>
          <a:xfrm>
            <a:off x="5237152" y="3510792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  <p:sp>
        <p:nvSpPr>
          <p:cNvPr id="9" name="Oval 8"/>
          <p:cNvSpPr/>
          <p:nvPr/>
        </p:nvSpPr>
        <p:spPr>
          <a:xfrm>
            <a:off x="121376" y="82020"/>
            <a:ext cx="1058092" cy="302811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02418" y="144594"/>
            <a:ext cx="1058092" cy="40881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1768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4951471-146F-4BC7-8462-2962C25A4B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7" b="90882" l="9211" r="90351">
                        <a14:foregroundMark x1="44737" y1="7941" x2="60965" y2="7353"/>
                        <a14:foregroundMark x1="49561" y1="3529" x2="56579" y2="5294"/>
                        <a14:foregroundMark x1="37719" y1="47353" x2="66667" y2="69412"/>
                        <a14:foregroundMark x1="32895" y1="53529" x2="32018" y2="75588"/>
                        <a14:foregroundMark x1="34211" y1="46471" x2="42544" y2="61471"/>
                        <a14:foregroundMark x1="42982" y1="41176" x2="66667" y2="59118"/>
                        <a14:foregroundMark x1="53947" y1="40294" x2="82018" y2="47941"/>
                        <a14:foregroundMark x1="50439" y1="42059" x2="74123" y2="61471"/>
                        <a14:foregroundMark x1="67982" y1="39118" x2="90789" y2="51471"/>
                        <a14:foregroundMark x1="70614" y1="39412" x2="76754" y2="43235"/>
                        <a14:foregroundMark x1="71491" y1="53529" x2="71491" y2="73824"/>
                        <a14:foregroundMark x1="89474" y1="56765" x2="75000" y2="62941"/>
                        <a14:foregroundMark x1="77632" y1="41765" x2="77632" y2="41765"/>
                        <a14:foregroundMark x1="80702" y1="55294" x2="80702" y2="55294"/>
                        <a14:foregroundMark x1="23684" y1="61471" x2="37281" y2="74706"/>
                        <a14:foregroundMark x1="49561" y1="58824" x2="46930" y2="78529"/>
                        <a14:foregroundMark x1="21491" y1="70882" x2="38596" y2="80882"/>
                        <a14:foregroundMark x1="51316" y1="80588" x2="85526" y2="80882"/>
                        <a14:foregroundMark x1="43421" y1="52647" x2="42544" y2="63824"/>
                        <a14:foregroundMark x1="53947" y1="87941" x2="62719" y2="87941"/>
                        <a14:foregroundMark x1="54386" y1="93529" x2="79386" y2="90882"/>
                        <a14:foregroundMark x1="79386" y1="90882" x2="79386" y2="90882"/>
                        <a14:backgroundMark x1="81140" y1="55000" x2="81140" y2="55000"/>
                      </a14:backgroundRemoval>
                    </a14:imgEffect>
                  </a14:imgLayer>
                </a14:imgProps>
              </a:ext>
            </a:extLst>
          </a:blip>
          <a:srcRect b="6577"/>
          <a:stretch/>
        </p:blipFill>
        <p:spPr>
          <a:xfrm>
            <a:off x="1006222" y="3599877"/>
            <a:ext cx="2171700" cy="3025486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B31D3376-0CE5-4C1A-AED8-ED24C096E262}"/>
              </a:ext>
            </a:extLst>
          </p:cNvPr>
          <p:cNvGrpSpPr/>
          <p:nvPr/>
        </p:nvGrpSpPr>
        <p:grpSpPr>
          <a:xfrm>
            <a:off x="868622" y="808329"/>
            <a:ext cx="1165761" cy="937052"/>
            <a:chOff x="681320" y="604864"/>
            <a:chExt cx="1433967" cy="1100380"/>
          </a:xfrm>
        </p:grpSpPr>
        <p:sp>
          <p:nvSpPr>
            <p:cNvPr id="5" name="Sun 5">
              <a:extLst>
                <a:ext uri="{FF2B5EF4-FFF2-40B4-BE49-F238E27FC236}">
                  <a16:creationId xmlns:a16="http://schemas.microsoft.com/office/drawing/2014/main" id="{05041A5B-9C93-4456-9906-C6022D8979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9DAF802-B9E3-4935-96CF-5DF9A460FA4A}"/>
                </a:ext>
              </a:extLst>
            </p:cNvPr>
            <p:cNvSpPr/>
            <p:nvPr/>
          </p:nvSpPr>
          <p:spPr>
            <a:xfrm>
              <a:off x="681320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3FBB3D66-DE25-4ADF-9BE9-044253645780}"/>
              </a:ext>
            </a:extLst>
          </p:cNvPr>
          <p:cNvSpPr/>
          <p:nvPr/>
        </p:nvSpPr>
        <p:spPr>
          <a:xfrm>
            <a:off x="2034383" y="964991"/>
            <a:ext cx="671280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 :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8FBCA9B8-1104-4BF0-BA78-3C54443EE672}"/>
              </a:ext>
            </a:extLst>
          </p:cNvPr>
          <p:cNvGrpSpPr/>
          <p:nvPr/>
        </p:nvGrpSpPr>
        <p:grpSpPr>
          <a:xfrm>
            <a:off x="4037335" y="3775331"/>
            <a:ext cx="1789034" cy="803564"/>
            <a:chOff x="3643745" y="2119745"/>
            <a:chExt cx="1579417" cy="803564"/>
          </a:xfrm>
        </p:grpSpPr>
        <p:sp>
          <p:nvSpPr>
            <p:cNvPr id="9" name="Hình chữ nhật: Góc Tròn 8">
              <a:extLst>
                <a:ext uri="{FF2B5EF4-FFF2-40B4-BE49-F238E27FC236}">
                  <a16:creationId xmlns:a16="http://schemas.microsoft.com/office/drawing/2014/main" id="{EEF92CA5-A455-4E74-99FC-1C8D18190EF7}"/>
                </a:ext>
              </a:extLst>
            </p:cNvPr>
            <p:cNvSpPr/>
            <p:nvPr/>
          </p:nvSpPr>
          <p:spPr>
            <a:xfrm>
              <a:off x="3643745" y="2119745"/>
              <a:ext cx="1579417" cy="803564"/>
            </a:xfrm>
            <a:prstGeom prst="roundRect">
              <a:avLst/>
            </a:prstGeom>
            <a:noFill/>
            <a:ln w="38100">
              <a:solidFill>
                <a:srgbClr val="90C30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A98C46D2-96A1-44F5-9C63-FEE3485FF3F2}"/>
                </a:ext>
              </a:extLst>
            </p:cNvPr>
            <p:cNvSpPr txBox="1"/>
            <p:nvPr/>
          </p:nvSpPr>
          <p:spPr>
            <a:xfrm>
              <a:off x="3900053" y="2198361"/>
              <a:ext cx="1066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+mj-lt"/>
                </a:rPr>
                <a:t>3 - 1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7E9ED9D4-B645-4C63-B834-90216D1E9BA4}"/>
              </a:ext>
            </a:extLst>
          </p:cNvPr>
          <p:cNvGrpSpPr/>
          <p:nvPr/>
        </p:nvGrpSpPr>
        <p:grpSpPr>
          <a:xfrm>
            <a:off x="6237937" y="2313555"/>
            <a:ext cx="1783845" cy="803564"/>
            <a:chOff x="3643745" y="2119745"/>
            <a:chExt cx="1579417" cy="803564"/>
          </a:xfrm>
        </p:grpSpPr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id="{EB5EC0D1-9B77-4916-9D81-748BA6DC48B9}"/>
                </a:ext>
              </a:extLst>
            </p:cNvPr>
            <p:cNvSpPr/>
            <p:nvPr/>
          </p:nvSpPr>
          <p:spPr>
            <a:xfrm>
              <a:off x="3643745" y="2119745"/>
              <a:ext cx="1579417" cy="803564"/>
            </a:xfrm>
            <a:prstGeom prst="roundRect">
              <a:avLst/>
            </a:prstGeom>
            <a:noFill/>
            <a:ln w="38100">
              <a:solidFill>
                <a:srgbClr val="90C30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D879A334-1928-4E36-9021-01F874C88E23}"/>
                </a:ext>
              </a:extLst>
            </p:cNvPr>
            <p:cNvSpPr txBox="1"/>
            <p:nvPr/>
          </p:nvSpPr>
          <p:spPr>
            <a:xfrm>
              <a:off x="3900053" y="2198361"/>
              <a:ext cx="1066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+mj-lt"/>
                </a:rPr>
                <a:t>3 - 2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A7BC171-779F-4003-9812-229A42D8D23D}"/>
              </a:ext>
            </a:extLst>
          </p:cNvPr>
          <p:cNvGrpSpPr/>
          <p:nvPr/>
        </p:nvGrpSpPr>
        <p:grpSpPr>
          <a:xfrm>
            <a:off x="4090627" y="5223149"/>
            <a:ext cx="1735742" cy="803564"/>
            <a:chOff x="3643745" y="2119745"/>
            <a:chExt cx="1579417" cy="803564"/>
          </a:xfrm>
        </p:grpSpPr>
        <p:sp>
          <p:nvSpPr>
            <p:cNvPr id="15" name="Hình chữ nhật: Góc Tròn 14">
              <a:extLst>
                <a:ext uri="{FF2B5EF4-FFF2-40B4-BE49-F238E27FC236}">
                  <a16:creationId xmlns:a16="http://schemas.microsoft.com/office/drawing/2014/main" id="{0CDD5BE6-93FE-4D2E-A252-AC5A17212170}"/>
                </a:ext>
              </a:extLst>
            </p:cNvPr>
            <p:cNvSpPr/>
            <p:nvPr/>
          </p:nvSpPr>
          <p:spPr>
            <a:xfrm>
              <a:off x="3643745" y="2119745"/>
              <a:ext cx="1579417" cy="803564"/>
            </a:xfrm>
            <a:prstGeom prst="roundRect">
              <a:avLst/>
            </a:prstGeom>
            <a:noFill/>
            <a:ln w="38100">
              <a:solidFill>
                <a:srgbClr val="90C30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322207CE-75F5-4B33-BB2A-9A102E487B87}"/>
                </a:ext>
              </a:extLst>
            </p:cNvPr>
            <p:cNvSpPr txBox="1"/>
            <p:nvPr/>
          </p:nvSpPr>
          <p:spPr>
            <a:xfrm>
              <a:off x="3900053" y="2198361"/>
              <a:ext cx="1066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+mj-lt"/>
                </a:rPr>
                <a:t>2 - 1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DEA3C3B1-9E94-4396-89B9-4AB509153B56}"/>
              </a:ext>
            </a:extLst>
          </p:cNvPr>
          <p:cNvGrpSpPr/>
          <p:nvPr/>
        </p:nvGrpSpPr>
        <p:grpSpPr>
          <a:xfrm>
            <a:off x="6288058" y="3747655"/>
            <a:ext cx="1733724" cy="803564"/>
            <a:chOff x="3643745" y="2119745"/>
            <a:chExt cx="1579417" cy="803564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B1818492-862D-410C-823F-890502DB4A9A}"/>
                </a:ext>
              </a:extLst>
            </p:cNvPr>
            <p:cNvSpPr/>
            <p:nvPr/>
          </p:nvSpPr>
          <p:spPr>
            <a:xfrm>
              <a:off x="3643745" y="2119745"/>
              <a:ext cx="1579417" cy="803564"/>
            </a:xfrm>
            <a:prstGeom prst="roundRect">
              <a:avLst/>
            </a:prstGeom>
            <a:noFill/>
            <a:ln w="38100">
              <a:solidFill>
                <a:srgbClr val="90C30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53B3C1DC-DCB8-4AA9-A402-FE53DDBECF3F}"/>
                </a:ext>
              </a:extLst>
            </p:cNvPr>
            <p:cNvSpPr txBox="1"/>
            <p:nvPr/>
          </p:nvSpPr>
          <p:spPr>
            <a:xfrm>
              <a:off x="3900053" y="2198361"/>
              <a:ext cx="1066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+mj-lt"/>
                </a:rPr>
                <a:t>5 - 3</a:t>
              </a: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A91E1678-92C7-4A75-83B5-BB5A73DBA574}"/>
              </a:ext>
            </a:extLst>
          </p:cNvPr>
          <p:cNvGrpSpPr/>
          <p:nvPr/>
        </p:nvGrpSpPr>
        <p:grpSpPr>
          <a:xfrm>
            <a:off x="3983876" y="2327255"/>
            <a:ext cx="1736986" cy="803564"/>
            <a:chOff x="3643745" y="2119745"/>
            <a:chExt cx="1579417" cy="803564"/>
          </a:xfrm>
        </p:grpSpPr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8B6746B3-AE37-4B40-BFE7-008974BF7F17}"/>
                </a:ext>
              </a:extLst>
            </p:cNvPr>
            <p:cNvSpPr/>
            <p:nvPr/>
          </p:nvSpPr>
          <p:spPr>
            <a:xfrm>
              <a:off x="3643745" y="2119745"/>
              <a:ext cx="1579417" cy="803564"/>
            </a:xfrm>
            <a:prstGeom prst="roundRect">
              <a:avLst/>
            </a:prstGeom>
            <a:noFill/>
            <a:ln w="38100">
              <a:solidFill>
                <a:srgbClr val="90C30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3B88571F-B8CF-4679-AEFE-C4824EC2F804}"/>
                </a:ext>
              </a:extLst>
            </p:cNvPr>
            <p:cNvSpPr txBox="1"/>
            <p:nvPr/>
          </p:nvSpPr>
          <p:spPr>
            <a:xfrm>
              <a:off x="3900053" y="2198361"/>
              <a:ext cx="1066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+mj-lt"/>
                </a:rPr>
                <a:t>4 - 2</a:t>
              </a: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8194D474-29CA-45E8-937C-0D3CB391E979}"/>
              </a:ext>
            </a:extLst>
          </p:cNvPr>
          <p:cNvGrpSpPr/>
          <p:nvPr/>
        </p:nvGrpSpPr>
        <p:grpSpPr>
          <a:xfrm>
            <a:off x="6288059" y="5252727"/>
            <a:ext cx="1733724" cy="803564"/>
            <a:chOff x="3692546" y="2161160"/>
            <a:chExt cx="1579417" cy="803564"/>
          </a:xfrm>
        </p:grpSpPr>
        <p:sp>
          <p:nvSpPr>
            <p:cNvPr id="24" name="Hình chữ nhật: Góc Tròn 23">
              <a:extLst>
                <a:ext uri="{FF2B5EF4-FFF2-40B4-BE49-F238E27FC236}">
                  <a16:creationId xmlns:a16="http://schemas.microsoft.com/office/drawing/2014/main" id="{F397F602-389B-490F-AEE3-D54ACA7C9437}"/>
                </a:ext>
              </a:extLst>
            </p:cNvPr>
            <p:cNvSpPr/>
            <p:nvPr/>
          </p:nvSpPr>
          <p:spPr>
            <a:xfrm>
              <a:off x="3692546" y="2161160"/>
              <a:ext cx="1579417" cy="803564"/>
            </a:xfrm>
            <a:prstGeom prst="roundRect">
              <a:avLst/>
            </a:prstGeom>
            <a:noFill/>
            <a:ln w="38100">
              <a:solidFill>
                <a:srgbClr val="90C30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5811C332-0003-481E-BAB5-DC4403084CF3}"/>
                </a:ext>
              </a:extLst>
            </p:cNvPr>
            <p:cNvSpPr txBox="1"/>
            <p:nvPr/>
          </p:nvSpPr>
          <p:spPr>
            <a:xfrm>
              <a:off x="3900053" y="2198361"/>
              <a:ext cx="1066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+mj-lt"/>
                </a:rPr>
                <a:t>6 - 2</a:t>
              </a: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93F19AC6-6CD7-4475-95E3-58253A6CAB6E}"/>
              </a:ext>
            </a:extLst>
          </p:cNvPr>
          <p:cNvGrpSpPr/>
          <p:nvPr/>
        </p:nvGrpSpPr>
        <p:grpSpPr>
          <a:xfrm>
            <a:off x="8527544" y="3780030"/>
            <a:ext cx="1835656" cy="803564"/>
            <a:chOff x="3643745" y="2119745"/>
            <a:chExt cx="1579417" cy="803564"/>
          </a:xfrm>
        </p:grpSpPr>
        <p:sp>
          <p:nvSpPr>
            <p:cNvPr id="27" name="Hình chữ nhật: Góc Tròn 26">
              <a:extLst>
                <a:ext uri="{FF2B5EF4-FFF2-40B4-BE49-F238E27FC236}">
                  <a16:creationId xmlns:a16="http://schemas.microsoft.com/office/drawing/2014/main" id="{D6D2C219-33C2-41A6-9371-B71534926205}"/>
                </a:ext>
              </a:extLst>
            </p:cNvPr>
            <p:cNvSpPr/>
            <p:nvPr/>
          </p:nvSpPr>
          <p:spPr>
            <a:xfrm>
              <a:off x="3643745" y="2119745"/>
              <a:ext cx="1579417" cy="803564"/>
            </a:xfrm>
            <a:prstGeom prst="roundRect">
              <a:avLst/>
            </a:prstGeom>
            <a:noFill/>
            <a:ln w="38100">
              <a:solidFill>
                <a:srgbClr val="90C30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B8551D49-510F-494C-8CC8-787FF8FDB017}"/>
                </a:ext>
              </a:extLst>
            </p:cNvPr>
            <p:cNvSpPr txBox="1"/>
            <p:nvPr/>
          </p:nvSpPr>
          <p:spPr>
            <a:xfrm>
              <a:off x="3900053" y="2198361"/>
              <a:ext cx="1066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+mj-lt"/>
                </a:rPr>
                <a:t>5 - 2</a:t>
              </a:r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523EC588-E9DA-4A7D-AD34-E8215B65761D}"/>
              </a:ext>
            </a:extLst>
          </p:cNvPr>
          <p:cNvGrpSpPr/>
          <p:nvPr/>
        </p:nvGrpSpPr>
        <p:grpSpPr>
          <a:xfrm>
            <a:off x="8512062" y="2327255"/>
            <a:ext cx="1851138" cy="803564"/>
            <a:chOff x="3643745" y="2119745"/>
            <a:chExt cx="1579417" cy="803564"/>
          </a:xfrm>
        </p:grpSpPr>
        <p:sp>
          <p:nvSpPr>
            <p:cNvPr id="30" name="Hình chữ nhật: Góc Tròn 29">
              <a:extLst>
                <a:ext uri="{FF2B5EF4-FFF2-40B4-BE49-F238E27FC236}">
                  <a16:creationId xmlns:a16="http://schemas.microsoft.com/office/drawing/2014/main" id="{A6B14051-66B6-484A-9C33-DF8505D55DF3}"/>
                </a:ext>
              </a:extLst>
            </p:cNvPr>
            <p:cNvSpPr/>
            <p:nvPr/>
          </p:nvSpPr>
          <p:spPr>
            <a:xfrm>
              <a:off x="3643745" y="2119745"/>
              <a:ext cx="1579417" cy="803564"/>
            </a:xfrm>
            <a:prstGeom prst="roundRect">
              <a:avLst/>
            </a:prstGeom>
            <a:noFill/>
            <a:ln w="38100">
              <a:solidFill>
                <a:srgbClr val="90C30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C6DF3204-1E6C-4E78-85A8-261802EF7BEA}"/>
                </a:ext>
              </a:extLst>
            </p:cNvPr>
            <p:cNvSpPr txBox="1"/>
            <p:nvPr/>
          </p:nvSpPr>
          <p:spPr>
            <a:xfrm>
              <a:off x="3900053" y="2198361"/>
              <a:ext cx="1066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+mj-lt"/>
                </a:rPr>
                <a:t>6 - 4</a:t>
              </a:r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5D2B722-750D-46FA-B050-FD314039F01D}"/>
              </a:ext>
            </a:extLst>
          </p:cNvPr>
          <p:cNvGrpSpPr/>
          <p:nvPr/>
        </p:nvGrpSpPr>
        <p:grpSpPr>
          <a:xfrm>
            <a:off x="8527544" y="5144532"/>
            <a:ext cx="1835656" cy="803564"/>
            <a:chOff x="3643745" y="2119745"/>
            <a:chExt cx="1579417" cy="803564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EBFB924E-AE1C-419A-9CCC-F2718173FD22}"/>
                </a:ext>
              </a:extLst>
            </p:cNvPr>
            <p:cNvSpPr/>
            <p:nvPr/>
          </p:nvSpPr>
          <p:spPr>
            <a:xfrm>
              <a:off x="3643745" y="2119745"/>
              <a:ext cx="1579417" cy="803564"/>
            </a:xfrm>
            <a:prstGeom prst="roundRect">
              <a:avLst/>
            </a:prstGeom>
            <a:noFill/>
            <a:ln w="38100">
              <a:solidFill>
                <a:srgbClr val="90C30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294252C1-E5ED-4824-A5C1-556666595CB3}"/>
                </a:ext>
              </a:extLst>
            </p:cNvPr>
            <p:cNvSpPr txBox="1"/>
            <p:nvPr/>
          </p:nvSpPr>
          <p:spPr>
            <a:xfrm>
              <a:off x="3900053" y="2198361"/>
              <a:ext cx="1066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+mj-lt"/>
                </a:rPr>
                <a:t>2 - 2</a:t>
              </a:r>
            </a:p>
          </p:txBody>
        </p:sp>
      </p:grpSp>
      <p:sp>
        <p:nvSpPr>
          <p:cNvPr id="35" name="Oval 34"/>
          <p:cNvSpPr/>
          <p:nvPr/>
        </p:nvSpPr>
        <p:spPr>
          <a:xfrm>
            <a:off x="121376" y="82020"/>
            <a:ext cx="1058092" cy="302811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519"/>
            <a:ext cx="12192000" cy="637248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E3E46EB-C8AF-4342-8D6C-3CC0D9D49A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7" b="90882" l="9211" r="90351">
                        <a14:foregroundMark x1="44737" y1="7941" x2="60965" y2="7353"/>
                        <a14:foregroundMark x1="49561" y1="3529" x2="56579" y2="5294"/>
                        <a14:foregroundMark x1="37719" y1="47353" x2="66667" y2="69412"/>
                        <a14:foregroundMark x1="32895" y1="53529" x2="32018" y2="75588"/>
                        <a14:foregroundMark x1="34211" y1="46471" x2="42544" y2="61471"/>
                        <a14:foregroundMark x1="42982" y1="41176" x2="66667" y2="59118"/>
                        <a14:foregroundMark x1="53947" y1="40294" x2="82018" y2="47941"/>
                        <a14:foregroundMark x1="50439" y1="42059" x2="74123" y2="61471"/>
                        <a14:foregroundMark x1="67982" y1="39118" x2="90789" y2="51471"/>
                        <a14:foregroundMark x1="70614" y1="39412" x2="76754" y2="43235"/>
                        <a14:foregroundMark x1="71491" y1="53529" x2="71491" y2="73824"/>
                        <a14:foregroundMark x1="89474" y1="56765" x2="75000" y2="62941"/>
                        <a14:foregroundMark x1="77632" y1="41765" x2="77632" y2="41765"/>
                        <a14:foregroundMark x1="80702" y1="55294" x2="80702" y2="55294"/>
                        <a14:foregroundMark x1="23684" y1="61471" x2="37281" y2="74706"/>
                        <a14:foregroundMark x1="49561" y1="58824" x2="46930" y2="78529"/>
                        <a14:foregroundMark x1="21491" y1="70882" x2="38596" y2="80882"/>
                        <a14:foregroundMark x1="51316" y1="80588" x2="85526" y2="80882"/>
                        <a14:foregroundMark x1="43421" y1="52647" x2="42544" y2="63824"/>
                        <a14:foregroundMark x1="53947" y1="87941" x2="62719" y2="87941"/>
                        <a14:foregroundMark x1="54386" y1="93529" x2="79386" y2="90882"/>
                        <a14:foregroundMark x1="79386" y1="90882" x2="79386" y2="90882"/>
                        <a14:backgroundMark x1="81140" y1="55000" x2="81140" y2="55000"/>
                      </a14:backgroundRemoval>
                    </a14:imgEffect>
                  </a14:imgLayer>
                </a14:imgProps>
              </a:ext>
            </a:extLst>
          </a:blip>
          <a:srcRect b="6577"/>
          <a:stretch/>
        </p:blipFill>
        <p:spPr>
          <a:xfrm>
            <a:off x="1102193" y="3599877"/>
            <a:ext cx="2171700" cy="3025486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10A341EF-18EA-46E0-B972-7980BF08EE6E}"/>
              </a:ext>
            </a:extLst>
          </p:cNvPr>
          <p:cNvGrpSpPr/>
          <p:nvPr/>
        </p:nvGrpSpPr>
        <p:grpSpPr>
          <a:xfrm>
            <a:off x="937895" y="808329"/>
            <a:ext cx="1165761" cy="937052"/>
            <a:chOff x="681320" y="604864"/>
            <a:chExt cx="1433967" cy="1100380"/>
          </a:xfrm>
        </p:grpSpPr>
        <p:sp>
          <p:nvSpPr>
            <p:cNvPr id="5" name="Sun 5">
              <a:extLst>
                <a:ext uri="{FF2B5EF4-FFF2-40B4-BE49-F238E27FC236}">
                  <a16:creationId xmlns:a16="http://schemas.microsoft.com/office/drawing/2014/main" id="{AF6FCAF7-8D3B-4F41-93F7-0A4E12B5E8CB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DB83B0A-9D81-4190-BA2E-4558F16E5ADE}"/>
                </a:ext>
              </a:extLst>
            </p:cNvPr>
            <p:cNvSpPr/>
            <p:nvPr/>
          </p:nvSpPr>
          <p:spPr>
            <a:xfrm>
              <a:off x="681320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3361DDB4-255C-4DCE-939B-3F30BA3DEFFC}"/>
              </a:ext>
            </a:extLst>
          </p:cNvPr>
          <p:cNvSpPr/>
          <p:nvPr/>
        </p:nvSpPr>
        <p:spPr>
          <a:xfrm>
            <a:off x="2103656" y="964991"/>
            <a:ext cx="679904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 :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6EB7F6FA-7F8A-40EC-81EA-0CE07E68E32A}"/>
              </a:ext>
            </a:extLst>
          </p:cNvPr>
          <p:cNvSpPr/>
          <p:nvPr/>
        </p:nvSpPr>
        <p:spPr>
          <a:xfrm>
            <a:off x="4106608" y="3775331"/>
            <a:ext cx="1516659" cy="803564"/>
          </a:xfrm>
          <a:prstGeom prst="roundRect">
            <a:avLst/>
          </a:prstGeom>
          <a:solidFill>
            <a:srgbClr val="FF7707"/>
          </a:solidFill>
          <a:ln w="38100">
            <a:solidFill>
              <a:srgbClr val="90C30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2696014-D54F-45DF-9161-5E05D936E3BF}"/>
              </a:ext>
            </a:extLst>
          </p:cNvPr>
          <p:cNvSpPr txBox="1"/>
          <p:nvPr/>
        </p:nvSpPr>
        <p:spPr>
          <a:xfrm>
            <a:off x="4230238" y="3853947"/>
            <a:ext cx="1217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3 - 1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F5A5471C-7298-4B82-A1F8-720C40C33906}"/>
              </a:ext>
            </a:extLst>
          </p:cNvPr>
          <p:cNvSpPr/>
          <p:nvPr/>
        </p:nvSpPr>
        <p:spPr>
          <a:xfrm>
            <a:off x="6307210" y="2313555"/>
            <a:ext cx="1516659" cy="803564"/>
          </a:xfrm>
          <a:prstGeom prst="roundRect">
            <a:avLst/>
          </a:prstGeom>
          <a:noFill/>
          <a:ln w="38100">
            <a:solidFill>
              <a:srgbClr val="90C30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6D24869-8238-4D90-9059-F13BEDA0A7CD}"/>
              </a:ext>
            </a:extLst>
          </p:cNvPr>
          <p:cNvSpPr txBox="1"/>
          <p:nvPr/>
        </p:nvSpPr>
        <p:spPr>
          <a:xfrm>
            <a:off x="6506441" y="2392171"/>
            <a:ext cx="118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3 - 2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437B7836-F27A-459C-80EE-D2741F13B241}"/>
              </a:ext>
            </a:extLst>
          </p:cNvPr>
          <p:cNvSpPr/>
          <p:nvPr/>
        </p:nvSpPr>
        <p:spPr>
          <a:xfrm>
            <a:off x="4159900" y="5223149"/>
            <a:ext cx="1516659" cy="803564"/>
          </a:xfrm>
          <a:prstGeom prst="roundRect">
            <a:avLst/>
          </a:prstGeom>
          <a:noFill/>
          <a:ln w="38100">
            <a:solidFill>
              <a:srgbClr val="90C30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5AEFBDE-4470-46DE-B15D-676A810B2962}"/>
              </a:ext>
            </a:extLst>
          </p:cNvPr>
          <p:cNvSpPr txBox="1"/>
          <p:nvPr/>
        </p:nvSpPr>
        <p:spPr>
          <a:xfrm>
            <a:off x="4310995" y="5301765"/>
            <a:ext cx="1189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2 - 1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8242B164-B35E-4CC6-884E-6FA014E47F32}"/>
              </a:ext>
            </a:extLst>
          </p:cNvPr>
          <p:cNvSpPr/>
          <p:nvPr/>
        </p:nvSpPr>
        <p:spPr>
          <a:xfrm>
            <a:off x="6357331" y="3747655"/>
            <a:ext cx="1516659" cy="803564"/>
          </a:xfrm>
          <a:prstGeom prst="roundRect">
            <a:avLst/>
          </a:prstGeom>
          <a:solidFill>
            <a:srgbClr val="FF7707"/>
          </a:solidFill>
          <a:ln w="38100">
            <a:solidFill>
              <a:srgbClr val="90C30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7722295-5AA2-488D-B76F-5D8435D0598C}"/>
              </a:ext>
            </a:extLst>
          </p:cNvPr>
          <p:cNvSpPr txBox="1"/>
          <p:nvPr/>
        </p:nvSpPr>
        <p:spPr>
          <a:xfrm>
            <a:off x="6506441" y="3826271"/>
            <a:ext cx="131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5 - 3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2F9AA8A7-A2F4-4A0F-913B-7F709C2450DB}"/>
              </a:ext>
            </a:extLst>
          </p:cNvPr>
          <p:cNvSpPr/>
          <p:nvPr/>
        </p:nvSpPr>
        <p:spPr>
          <a:xfrm>
            <a:off x="4053149" y="2327255"/>
            <a:ext cx="1516659" cy="803564"/>
          </a:xfrm>
          <a:prstGeom prst="roundRect">
            <a:avLst/>
          </a:prstGeom>
          <a:solidFill>
            <a:srgbClr val="FF7707"/>
          </a:solidFill>
          <a:ln w="38100">
            <a:solidFill>
              <a:srgbClr val="90C30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0DAC01F-2F5C-456E-940A-58905CFFE474}"/>
              </a:ext>
            </a:extLst>
          </p:cNvPr>
          <p:cNvSpPr txBox="1"/>
          <p:nvPr/>
        </p:nvSpPr>
        <p:spPr>
          <a:xfrm>
            <a:off x="4240657" y="2405871"/>
            <a:ext cx="1270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4 - 2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05F4A52B-F25D-42A1-87A7-BBAF41E9D4BF}"/>
              </a:ext>
            </a:extLst>
          </p:cNvPr>
          <p:cNvSpPr/>
          <p:nvPr/>
        </p:nvSpPr>
        <p:spPr>
          <a:xfrm>
            <a:off x="6378358" y="5217102"/>
            <a:ext cx="1516659" cy="803564"/>
          </a:xfrm>
          <a:prstGeom prst="roundRect">
            <a:avLst/>
          </a:prstGeom>
          <a:noFill/>
          <a:ln w="38100">
            <a:solidFill>
              <a:srgbClr val="90C30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51FA8A9-D63D-480A-ADE0-69406825A98A}"/>
              </a:ext>
            </a:extLst>
          </p:cNvPr>
          <p:cNvSpPr txBox="1"/>
          <p:nvPr/>
        </p:nvSpPr>
        <p:spPr>
          <a:xfrm>
            <a:off x="6530727" y="5254303"/>
            <a:ext cx="124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6 - 2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FED0376F-BDB1-4733-AFAA-0E5B75F8BAB6}"/>
              </a:ext>
            </a:extLst>
          </p:cNvPr>
          <p:cNvSpPr/>
          <p:nvPr/>
        </p:nvSpPr>
        <p:spPr>
          <a:xfrm>
            <a:off x="8596817" y="3780030"/>
            <a:ext cx="1516659" cy="803564"/>
          </a:xfrm>
          <a:prstGeom prst="roundRect">
            <a:avLst/>
          </a:prstGeom>
          <a:noFill/>
          <a:ln w="38100">
            <a:solidFill>
              <a:srgbClr val="90C30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2054A89-719D-47CE-9C7A-E57A4ECACCB0}"/>
              </a:ext>
            </a:extLst>
          </p:cNvPr>
          <p:cNvSpPr txBox="1"/>
          <p:nvPr/>
        </p:nvSpPr>
        <p:spPr>
          <a:xfrm>
            <a:off x="8714005" y="3858646"/>
            <a:ext cx="128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5 - 2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067E3927-1DC2-4167-A17B-7AC0C52DCC83}"/>
              </a:ext>
            </a:extLst>
          </p:cNvPr>
          <p:cNvSpPr/>
          <p:nvPr/>
        </p:nvSpPr>
        <p:spPr>
          <a:xfrm>
            <a:off x="8581335" y="2327255"/>
            <a:ext cx="1516659" cy="803564"/>
          </a:xfrm>
          <a:prstGeom prst="roundRect">
            <a:avLst/>
          </a:prstGeom>
          <a:solidFill>
            <a:srgbClr val="FF7707"/>
          </a:solidFill>
          <a:ln w="38100">
            <a:solidFill>
              <a:srgbClr val="90C30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BBDB7FB6-011F-4F8C-A736-856E85309044}"/>
              </a:ext>
            </a:extLst>
          </p:cNvPr>
          <p:cNvSpPr txBox="1"/>
          <p:nvPr/>
        </p:nvSpPr>
        <p:spPr>
          <a:xfrm>
            <a:off x="8714005" y="2438337"/>
            <a:ext cx="128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6 - 4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0E19F508-F057-4C72-8E8E-AC339364DADA}"/>
              </a:ext>
            </a:extLst>
          </p:cNvPr>
          <p:cNvSpPr/>
          <p:nvPr/>
        </p:nvSpPr>
        <p:spPr>
          <a:xfrm>
            <a:off x="8596817" y="5144532"/>
            <a:ext cx="1516659" cy="803564"/>
          </a:xfrm>
          <a:prstGeom prst="roundRect">
            <a:avLst/>
          </a:prstGeom>
          <a:noFill/>
          <a:ln w="38100">
            <a:solidFill>
              <a:srgbClr val="90C30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F1D6D722-8126-4760-B6F2-928618BECF97}"/>
              </a:ext>
            </a:extLst>
          </p:cNvPr>
          <p:cNvSpPr txBox="1"/>
          <p:nvPr/>
        </p:nvSpPr>
        <p:spPr>
          <a:xfrm>
            <a:off x="8714005" y="5223148"/>
            <a:ext cx="128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2 - 2</a:t>
            </a:r>
          </a:p>
        </p:txBody>
      </p:sp>
      <p:sp>
        <p:nvSpPr>
          <p:cNvPr id="26" name="Oval 25"/>
          <p:cNvSpPr/>
          <p:nvPr/>
        </p:nvSpPr>
        <p:spPr>
          <a:xfrm>
            <a:off x="121376" y="82020"/>
            <a:ext cx="1058092" cy="302811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7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9A8A5A89-2170-43A9-901A-66A90507634D}"/>
              </a:ext>
            </a:extLst>
          </p:cNvPr>
          <p:cNvGrpSpPr/>
          <p:nvPr/>
        </p:nvGrpSpPr>
        <p:grpSpPr>
          <a:xfrm>
            <a:off x="674657" y="792010"/>
            <a:ext cx="1165761" cy="937052"/>
            <a:chOff x="681320" y="604864"/>
            <a:chExt cx="1433967" cy="1100380"/>
          </a:xfrm>
        </p:grpSpPr>
        <p:sp>
          <p:nvSpPr>
            <p:cNvPr id="4" name="Sun 5">
              <a:extLst>
                <a:ext uri="{FF2B5EF4-FFF2-40B4-BE49-F238E27FC236}">
                  <a16:creationId xmlns:a16="http://schemas.microsoft.com/office/drawing/2014/main" id="{F930AE2E-0911-4D0D-ADDA-C25158A7F00A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66BB7637-2E07-4484-8393-30B6260B3165}"/>
                </a:ext>
              </a:extLst>
            </p:cNvPr>
            <p:cNvSpPr/>
            <p:nvPr/>
          </p:nvSpPr>
          <p:spPr>
            <a:xfrm>
              <a:off x="681320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EB1BD8-230B-48D8-9641-EE0864FA20A8}"/>
              </a:ext>
            </a:extLst>
          </p:cNvPr>
          <p:cNvSpPr/>
          <p:nvPr/>
        </p:nvSpPr>
        <p:spPr>
          <a:xfrm>
            <a:off x="1840418" y="948672"/>
            <a:ext cx="59873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442E7473-C804-4538-BC00-FC56289C11B0}"/>
              </a:ext>
            </a:extLst>
          </p:cNvPr>
          <p:cNvGrpSpPr/>
          <p:nvPr/>
        </p:nvGrpSpPr>
        <p:grpSpPr>
          <a:xfrm>
            <a:off x="3001031" y="1952932"/>
            <a:ext cx="8528434" cy="615594"/>
            <a:chOff x="1144871" y="1001208"/>
            <a:chExt cx="10551968" cy="719332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A792C43A-BE00-44CE-9A76-2E9E91A0BBAD}"/>
                </a:ext>
              </a:extLst>
            </p:cNvPr>
            <p:cNvSpPr/>
            <p:nvPr/>
          </p:nvSpPr>
          <p:spPr bwMode="auto">
            <a:xfrm>
              <a:off x="1144871" y="1001928"/>
              <a:ext cx="1615764" cy="71789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1 - 1 </a:t>
              </a:r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F7190339-6E02-4373-BD8C-C44E44D397DC}"/>
                </a:ext>
              </a:extLst>
            </p:cNvPr>
            <p:cNvSpPr/>
            <p:nvPr/>
          </p:nvSpPr>
          <p:spPr bwMode="auto">
            <a:xfrm>
              <a:off x="2932110" y="1001928"/>
              <a:ext cx="1615767" cy="71789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2 - 1 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7CE29900-1FDB-4D1A-90EA-48DE2A431BE0}"/>
                </a:ext>
              </a:extLst>
            </p:cNvPr>
            <p:cNvSpPr/>
            <p:nvPr/>
          </p:nvSpPr>
          <p:spPr bwMode="auto">
            <a:xfrm>
              <a:off x="4719352" y="1001928"/>
              <a:ext cx="1615767" cy="71789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3 - 1 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B9BC9A56-3268-4A40-83A4-73AFD6304227}"/>
                </a:ext>
              </a:extLst>
            </p:cNvPr>
            <p:cNvSpPr/>
            <p:nvPr/>
          </p:nvSpPr>
          <p:spPr bwMode="auto">
            <a:xfrm>
              <a:off x="6506592" y="1002648"/>
              <a:ext cx="1615767" cy="71789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4 - 1 </a:t>
              </a:r>
            </a:p>
          </p:txBody>
        </p:sp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410350F7-5DE9-4102-ABD0-32D629696E08}"/>
                </a:ext>
              </a:extLst>
            </p:cNvPr>
            <p:cNvSpPr/>
            <p:nvPr/>
          </p:nvSpPr>
          <p:spPr bwMode="auto">
            <a:xfrm>
              <a:off x="8293832" y="1001208"/>
              <a:ext cx="1615767" cy="71789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5 - 1 </a:t>
              </a:r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5923C351-3D74-4F03-AC87-F3266F7C94F7}"/>
                </a:ext>
              </a:extLst>
            </p:cNvPr>
            <p:cNvSpPr/>
            <p:nvPr/>
          </p:nvSpPr>
          <p:spPr bwMode="auto">
            <a:xfrm>
              <a:off x="10081072" y="1001928"/>
              <a:ext cx="1615767" cy="71789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6 - 1 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A14FA9C1-7D44-468B-9B29-32D3F0EA1C24}"/>
              </a:ext>
            </a:extLst>
          </p:cNvPr>
          <p:cNvGrpSpPr/>
          <p:nvPr/>
        </p:nvGrpSpPr>
        <p:grpSpPr>
          <a:xfrm>
            <a:off x="4585202" y="2730700"/>
            <a:ext cx="6973090" cy="614362"/>
            <a:chOff x="4612912" y="2315063"/>
            <a:chExt cx="6973090" cy="614362"/>
          </a:xfrm>
        </p:grpSpPr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E1FCEAD7-F69F-4C49-A499-DC31AFEF3607}"/>
                </a:ext>
              </a:extLst>
            </p:cNvPr>
            <p:cNvSpPr/>
            <p:nvPr/>
          </p:nvSpPr>
          <p:spPr bwMode="auto">
            <a:xfrm>
              <a:off x="4612912" y="2315063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2 - 2 </a:t>
              </a: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986D9F5D-12BA-4761-A7A4-75BEDCB1A4D2}"/>
                </a:ext>
              </a:extLst>
            </p:cNvPr>
            <p:cNvSpPr/>
            <p:nvPr/>
          </p:nvSpPr>
          <p:spPr bwMode="auto">
            <a:xfrm>
              <a:off x="6029706" y="2315063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3 - 2 </a:t>
              </a:r>
            </a:p>
          </p:txBody>
        </p:sp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29A55F90-0BA4-4113-86DD-850ED698200E}"/>
                </a:ext>
              </a:extLst>
            </p:cNvPr>
            <p:cNvSpPr/>
            <p:nvPr/>
          </p:nvSpPr>
          <p:spPr bwMode="auto">
            <a:xfrm>
              <a:off x="7446500" y="2315063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4 - 2 </a:t>
              </a:r>
            </a:p>
          </p:txBody>
        </p:sp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7837BE31-34DC-4226-8FA9-112A7C2EBE53}"/>
                </a:ext>
              </a:extLst>
            </p:cNvPr>
            <p:cNvSpPr/>
            <p:nvPr/>
          </p:nvSpPr>
          <p:spPr bwMode="auto">
            <a:xfrm>
              <a:off x="8863294" y="2315063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36F288D3-3ED5-422B-B1B2-224BFDCC7F93}"/>
                </a:ext>
              </a:extLst>
            </p:cNvPr>
            <p:cNvSpPr/>
            <p:nvPr/>
          </p:nvSpPr>
          <p:spPr bwMode="auto">
            <a:xfrm>
              <a:off x="10280088" y="2315063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6 - 2 </a:t>
              </a: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AC03A6F5-90E5-4B02-AD33-CEAECB02AB14}"/>
              </a:ext>
            </a:extLst>
          </p:cNvPr>
          <p:cNvGrpSpPr/>
          <p:nvPr/>
        </p:nvGrpSpPr>
        <p:grpSpPr>
          <a:xfrm>
            <a:off x="6026098" y="3494846"/>
            <a:ext cx="5532194" cy="652977"/>
            <a:chOff x="6053808" y="3079209"/>
            <a:chExt cx="5532194" cy="652977"/>
          </a:xfrm>
        </p:grpSpPr>
        <p:sp>
          <p:nvSpPr>
            <p:cNvPr id="21" name="Rounded Rectangle 7">
              <a:extLst>
                <a:ext uri="{FF2B5EF4-FFF2-40B4-BE49-F238E27FC236}">
                  <a16:creationId xmlns:a16="http://schemas.microsoft.com/office/drawing/2014/main" id="{402697D1-4402-4658-A235-35A11B6BC292}"/>
                </a:ext>
              </a:extLst>
            </p:cNvPr>
            <p:cNvSpPr/>
            <p:nvPr/>
          </p:nvSpPr>
          <p:spPr bwMode="auto">
            <a:xfrm>
              <a:off x="6053808" y="3117824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11917604-E990-48DD-B7BC-C326C187AF45}"/>
                </a:ext>
              </a:extLst>
            </p:cNvPr>
            <p:cNvSpPr/>
            <p:nvPr/>
          </p:nvSpPr>
          <p:spPr bwMode="auto">
            <a:xfrm>
              <a:off x="7458551" y="3097645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B87CA70E-2DCB-4F65-9DE5-2880C4404145}"/>
                </a:ext>
              </a:extLst>
            </p:cNvPr>
            <p:cNvSpPr/>
            <p:nvPr/>
          </p:nvSpPr>
          <p:spPr bwMode="auto">
            <a:xfrm>
              <a:off x="8863294" y="3079209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5 - 3 </a:t>
              </a:r>
            </a:p>
          </p:txBody>
        </p:sp>
        <p:sp>
          <p:nvSpPr>
            <p:cNvPr id="24" name="Rounded Rectangle 7">
              <a:extLst>
                <a:ext uri="{FF2B5EF4-FFF2-40B4-BE49-F238E27FC236}">
                  <a16:creationId xmlns:a16="http://schemas.microsoft.com/office/drawing/2014/main" id="{9827FF1F-3FF4-4618-AC27-98F78CC4116D}"/>
                </a:ext>
              </a:extLst>
            </p:cNvPr>
            <p:cNvSpPr/>
            <p:nvPr/>
          </p:nvSpPr>
          <p:spPr bwMode="auto">
            <a:xfrm>
              <a:off x="10280088" y="3091599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C9200057-A806-47DA-A0C9-71301210E939}"/>
              </a:ext>
            </a:extLst>
          </p:cNvPr>
          <p:cNvGrpSpPr/>
          <p:nvPr/>
        </p:nvGrpSpPr>
        <p:grpSpPr>
          <a:xfrm>
            <a:off x="7430841" y="4283772"/>
            <a:ext cx="4127451" cy="614362"/>
            <a:chOff x="7458551" y="3868135"/>
            <a:chExt cx="4127451" cy="614362"/>
          </a:xfrm>
        </p:grpSpPr>
        <p:sp>
          <p:nvSpPr>
            <p:cNvPr id="26" name="Rounded Rectangle 7">
              <a:extLst>
                <a:ext uri="{FF2B5EF4-FFF2-40B4-BE49-F238E27FC236}">
                  <a16:creationId xmlns:a16="http://schemas.microsoft.com/office/drawing/2014/main" id="{984CB69E-FA17-4701-9057-D26F6CD4614B}"/>
                </a:ext>
              </a:extLst>
            </p:cNvPr>
            <p:cNvSpPr/>
            <p:nvPr/>
          </p:nvSpPr>
          <p:spPr bwMode="auto">
            <a:xfrm>
              <a:off x="7458551" y="3868135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4 - 4 </a:t>
              </a:r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id="{E33F39CE-0EE1-4D85-8EB1-7B6944409930}"/>
                </a:ext>
              </a:extLst>
            </p:cNvPr>
            <p:cNvSpPr/>
            <p:nvPr/>
          </p:nvSpPr>
          <p:spPr bwMode="auto">
            <a:xfrm>
              <a:off x="8863294" y="3868135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68C351CA-6828-4ECD-BA49-EEC6215A572B}"/>
                </a:ext>
              </a:extLst>
            </p:cNvPr>
            <p:cNvSpPr/>
            <p:nvPr/>
          </p:nvSpPr>
          <p:spPr bwMode="auto">
            <a:xfrm>
              <a:off x="10280088" y="3868135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6 - 4 </a:t>
              </a:r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5BAAEBC9-852A-4F9D-95D7-C27F1F53C79B}"/>
              </a:ext>
            </a:extLst>
          </p:cNvPr>
          <p:cNvGrpSpPr/>
          <p:nvPr/>
        </p:nvGrpSpPr>
        <p:grpSpPr>
          <a:xfrm>
            <a:off x="8835584" y="5071710"/>
            <a:ext cx="2722708" cy="614362"/>
            <a:chOff x="8863294" y="4656073"/>
            <a:chExt cx="2722708" cy="614362"/>
          </a:xfrm>
        </p:grpSpPr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9212197F-E68C-41D9-9744-F705FB23B04A}"/>
                </a:ext>
              </a:extLst>
            </p:cNvPr>
            <p:cNvSpPr/>
            <p:nvPr/>
          </p:nvSpPr>
          <p:spPr bwMode="auto">
            <a:xfrm>
              <a:off x="8863294" y="4656073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5 - 5 </a:t>
              </a:r>
            </a:p>
          </p:txBody>
        </p:sp>
        <p:sp>
          <p:nvSpPr>
            <p:cNvPr id="31" name="Rounded Rectangle 7">
              <a:extLst>
                <a:ext uri="{FF2B5EF4-FFF2-40B4-BE49-F238E27FC236}">
                  <a16:creationId xmlns:a16="http://schemas.microsoft.com/office/drawing/2014/main" id="{807D04B0-691B-4421-842B-453BAF2E58F8}"/>
                </a:ext>
              </a:extLst>
            </p:cNvPr>
            <p:cNvSpPr/>
            <p:nvPr/>
          </p:nvSpPr>
          <p:spPr bwMode="auto">
            <a:xfrm>
              <a:off x="10280088" y="4656073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A8EBAF67-A6C8-44CC-B6DF-E49F3FF286C4}"/>
              </a:ext>
            </a:extLst>
          </p:cNvPr>
          <p:cNvSpPr/>
          <p:nvPr/>
        </p:nvSpPr>
        <p:spPr bwMode="auto">
          <a:xfrm>
            <a:off x="10252378" y="5818192"/>
            <a:ext cx="1305914" cy="614362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6 - 1 </a:t>
            </a:r>
          </a:p>
        </p:txBody>
      </p: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53D83939-61B2-430E-9E0F-7FE3371A5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461" y="3822717"/>
            <a:ext cx="1372102" cy="2734189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121376" y="82020"/>
            <a:ext cx="1058092" cy="302811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DF392C0E-B56C-49C7-A79F-FF665CCED6AC}"/>
              </a:ext>
            </a:extLst>
          </p:cNvPr>
          <p:cNvGrpSpPr/>
          <p:nvPr/>
        </p:nvGrpSpPr>
        <p:grpSpPr>
          <a:xfrm>
            <a:off x="633094" y="712144"/>
            <a:ext cx="1165761" cy="937052"/>
            <a:chOff x="681320" y="604864"/>
            <a:chExt cx="1433967" cy="1100380"/>
          </a:xfrm>
        </p:grpSpPr>
        <p:sp>
          <p:nvSpPr>
            <p:cNvPr id="4" name="Sun 5">
              <a:extLst>
                <a:ext uri="{FF2B5EF4-FFF2-40B4-BE49-F238E27FC236}">
                  <a16:creationId xmlns:a16="http://schemas.microsoft.com/office/drawing/2014/main" id="{E3F92B4E-C02D-4F5F-B60B-474E65B3723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3794789A-CC4D-472B-B8A9-4E55A7490E5D}"/>
                </a:ext>
              </a:extLst>
            </p:cNvPr>
            <p:cNvSpPr/>
            <p:nvPr/>
          </p:nvSpPr>
          <p:spPr>
            <a:xfrm>
              <a:off x="681320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636B730-9DB0-4ECF-958E-1CD213CA7AEC}"/>
              </a:ext>
            </a:extLst>
          </p:cNvPr>
          <p:cNvSpPr/>
          <p:nvPr/>
        </p:nvSpPr>
        <p:spPr>
          <a:xfrm>
            <a:off x="1798855" y="868806"/>
            <a:ext cx="59873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99B84D36-7035-4071-A9A8-C6CD7DB91BBB}"/>
              </a:ext>
            </a:extLst>
          </p:cNvPr>
          <p:cNvGrpSpPr/>
          <p:nvPr/>
        </p:nvGrpSpPr>
        <p:grpSpPr>
          <a:xfrm>
            <a:off x="2959468" y="1873066"/>
            <a:ext cx="8528434" cy="615594"/>
            <a:chOff x="1144871" y="1001208"/>
            <a:chExt cx="10551968" cy="719332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E0C454B6-61A4-44CE-9389-9C6FB5E170AF}"/>
                </a:ext>
              </a:extLst>
            </p:cNvPr>
            <p:cNvSpPr/>
            <p:nvPr/>
          </p:nvSpPr>
          <p:spPr bwMode="auto">
            <a:xfrm>
              <a:off x="1144871" y="1001928"/>
              <a:ext cx="1615764" cy="71789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1 - 1 </a:t>
              </a:r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9466DC80-F461-44C0-AD96-4B5D659C044F}"/>
                </a:ext>
              </a:extLst>
            </p:cNvPr>
            <p:cNvSpPr/>
            <p:nvPr/>
          </p:nvSpPr>
          <p:spPr bwMode="auto">
            <a:xfrm>
              <a:off x="2932110" y="1001928"/>
              <a:ext cx="1615767" cy="71789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2 - 1 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A1C7B1FB-CE7B-4D50-99CA-7FF3EBEA35A3}"/>
                </a:ext>
              </a:extLst>
            </p:cNvPr>
            <p:cNvSpPr/>
            <p:nvPr/>
          </p:nvSpPr>
          <p:spPr bwMode="auto">
            <a:xfrm>
              <a:off x="4719352" y="1001928"/>
              <a:ext cx="1615767" cy="71789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3 - 1 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E1F3D992-135B-4911-AC65-0ECE315FC065}"/>
                </a:ext>
              </a:extLst>
            </p:cNvPr>
            <p:cNvSpPr/>
            <p:nvPr/>
          </p:nvSpPr>
          <p:spPr bwMode="auto">
            <a:xfrm>
              <a:off x="6506592" y="1002648"/>
              <a:ext cx="1615767" cy="71789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4 - 1 </a:t>
              </a:r>
            </a:p>
          </p:txBody>
        </p:sp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2AFEE094-C36B-4F40-B64A-3F2760E2FB8F}"/>
                </a:ext>
              </a:extLst>
            </p:cNvPr>
            <p:cNvSpPr/>
            <p:nvPr/>
          </p:nvSpPr>
          <p:spPr bwMode="auto">
            <a:xfrm>
              <a:off x="8293832" y="1001208"/>
              <a:ext cx="1615767" cy="71789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5 - 1 </a:t>
              </a:r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CA516B95-3D58-4FB3-A073-9957DBD43EF3}"/>
                </a:ext>
              </a:extLst>
            </p:cNvPr>
            <p:cNvSpPr/>
            <p:nvPr/>
          </p:nvSpPr>
          <p:spPr bwMode="auto">
            <a:xfrm>
              <a:off x="10081072" y="1001928"/>
              <a:ext cx="1615767" cy="71789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6 - 1 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96FC86A1-F958-4B37-9753-1D4E58919C62}"/>
              </a:ext>
            </a:extLst>
          </p:cNvPr>
          <p:cNvGrpSpPr/>
          <p:nvPr/>
        </p:nvGrpSpPr>
        <p:grpSpPr>
          <a:xfrm>
            <a:off x="4543639" y="2650834"/>
            <a:ext cx="6973090" cy="614362"/>
            <a:chOff x="4612912" y="2315063"/>
            <a:chExt cx="6973090" cy="614362"/>
          </a:xfrm>
        </p:grpSpPr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1E0E0DFE-77EF-407E-BAE6-FB6EBA3C3C7A}"/>
                </a:ext>
              </a:extLst>
            </p:cNvPr>
            <p:cNvSpPr/>
            <p:nvPr/>
          </p:nvSpPr>
          <p:spPr bwMode="auto">
            <a:xfrm>
              <a:off x="4612912" y="2315063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2 - 2 </a:t>
              </a: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9D6C00BD-49BB-45A5-995D-DDEC6DB46FDD}"/>
                </a:ext>
              </a:extLst>
            </p:cNvPr>
            <p:cNvSpPr/>
            <p:nvPr/>
          </p:nvSpPr>
          <p:spPr bwMode="auto">
            <a:xfrm>
              <a:off x="6029706" y="2315063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3 - 2 </a:t>
              </a:r>
            </a:p>
          </p:txBody>
        </p:sp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E9982464-BBDB-459B-BD05-1FBA2868A722}"/>
                </a:ext>
              </a:extLst>
            </p:cNvPr>
            <p:cNvSpPr/>
            <p:nvPr/>
          </p:nvSpPr>
          <p:spPr bwMode="auto">
            <a:xfrm>
              <a:off x="7446500" y="2315063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4 - 2 </a:t>
              </a:r>
            </a:p>
          </p:txBody>
        </p:sp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4A96186D-3920-46F2-A233-4F49B0E3D4A9}"/>
                </a:ext>
              </a:extLst>
            </p:cNvPr>
            <p:cNvSpPr/>
            <p:nvPr/>
          </p:nvSpPr>
          <p:spPr bwMode="auto">
            <a:xfrm>
              <a:off x="8863294" y="2315063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5 - 2 </a:t>
              </a: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DF79EB3D-52FE-4A08-BB24-54BBD138E317}"/>
                </a:ext>
              </a:extLst>
            </p:cNvPr>
            <p:cNvSpPr/>
            <p:nvPr/>
          </p:nvSpPr>
          <p:spPr bwMode="auto">
            <a:xfrm>
              <a:off x="10280088" y="2315063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6 - 2 </a:t>
              </a: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74E7D086-5589-4386-A170-039C5E1313BD}"/>
              </a:ext>
            </a:extLst>
          </p:cNvPr>
          <p:cNvGrpSpPr/>
          <p:nvPr/>
        </p:nvGrpSpPr>
        <p:grpSpPr>
          <a:xfrm>
            <a:off x="5984535" y="3414980"/>
            <a:ext cx="5532194" cy="1403288"/>
            <a:chOff x="6053808" y="3079209"/>
            <a:chExt cx="5532194" cy="1403288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6478AEF1-6995-4DB6-91DD-81C28F7617CA}"/>
                </a:ext>
              </a:extLst>
            </p:cNvPr>
            <p:cNvGrpSpPr/>
            <p:nvPr/>
          </p:nvGrpSpPr>
          <p:grpSpPr>
            <a:xfrm>
              <a:off x="6053808" y="3079209"/>
              <a:ext cx="5532194" cy="652977"/>
              <a:chOff x="6053808" y="3079209"/>
              <a:chExt cx="5532194" cy="652977"/>
            </a:xfrm>
          </p:grpSpPr>
          <p:sp>
            <p:nvSpPr>
              <p:cNvPr id="25" name="Rounded Rectangle 7">
                <a:extLst>
                  <a:ext uri="{FF2B5EF4-FFF2-40B4-BE49-F238E27FC236}">
                    <a16:creationId xmlns:a16="http://schemas.microsoft.com/office/drawing/2014/main" id="{0BF72613-5F8F-4D13-80AA-E9729AB0FDBB}"/>
                  </a:ext>
                </a:extLst>
              </p:cNvPr>
              <p:cNvSpPr/>
              <p:nvPr/>
            </p:nvSpPr>
            <p:spPr bwMode="auto">
              <a:xfrm>
                <a:off x="6053808" y="3117824"/>
                <a:ext cx="1305914" cy="614362"/>
              </a:xfrm>
              <a:prstGeom prst="roundRect">
                <a:avLst/>
              </a:prstGeom>
              <a:solidFill>
                <a:srgbClr val="7CAEA2">
                  <a:lumMod val="40000"/>
                  <a:lumOff val="60000"/>
                </a:srgbClr>
              </a:solidFill>
              <a:ln w="12700" cap="flat" cmpd="sng" algn="ctr">
                <a:solidFill>
                  <a:srgbClr val="A991C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itchFamily="18" charset="0"/>
                  </a:rPr>
                  <a:t>3 - 3 </a:t>
                </a:r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F2ADEFA9-B6E8-498C-BC02-D549A8D49A1A}"/>
                  </a:ext>
                </a:extLst>
              </p:cNvPr>
              <p:cNvSpPr/>
              <p:nvPr/>
            </p:nvSpPr>
            <p:spPr bwMode="auto">
              <a:xfrm>
                <a:off x="7458551" y="3097645"/>
                <a:ext cx="1305914" cy="614362"/>
              </a:xfrm>
              <a:prstGeom prst="roundRect">
                <a:avLst/>
              </a:prstGeom>
              <a:solidFill>
                <a:srgbClr val="7CAEA2">
                  <a:lumMod val="40000"/>
                  <a:lumOff val="60000"/>
                </a:srgbClr>
              </a:solidFill>
              <a:ln w="12700" cap="flat" cmpd="sng" algn="ctr">
                <a:solidFill>
                  <a:srgbClr val="A991C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itchFamily="18" charset="0"/>
                  </a:rPr>
                  <a:t>4 - 3 </a:t>
                </a:r>
              </a:p>
            </p:txBody>
          </p:sp>
          <p:sp>
            <p:nvSpPr>
              <p:cNvPr id="27" name="Rounded Rectangle 7">
                <a:extLst>
                  <a:ext uri="{FF2B5EF4-FFF2-40B4-BE49-F238E27FC236}">
                    <a16:creationId xmlns:a16="http://schemas.microsoft.com/office/drawing/2014/main" id="{8675C684-0E6B-4230-BC74-3CAD0120E1A1}"/>
                  </a:ext>
                </a:extLst>
              </p:cNvPr>
              <p:cNvSpPr/>
              <p:nvPr/>
            </p:nvSpPr>
            <p:spPr bwMode="auto">
              <a:xfrm>
                <a:off x="8863294" y="3079209"/>
                <a:ext cx="1305914" cy="614362"/>
              </a:xfrm>
              <a:prstGeom prst="roundRect">
                <a:avLst/>
              </a:prstGeom>
              <a:solidFill>
                <a:srgbClr val="7CAEA2">
                  <a:lumMod val="40000"/>
                  <a:lumOff val="60000"/>
                </a:srgbClr>
              </a:solidFill>
              <a:ln w="12700" cap="flat" cmpd="sng" algn="ctr">
                <a:solidFill>
                  <a:srgbClr val="A991C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itchFamily="18" charset="0"/>
                  </a:rPr>
                  <a:t>5 - 3 </a:t>
                </a:r>
              </a:p>
            </p:txBody>
          </p:sp>
          <p:sp>
            <p:nvSpPr>
              <p:cNvPr id="28" name="Rounded Rectangle 7">
                <a:extLst>
                  <a:ext uri="{FF2B5EF4-FFF2-40B4-BE49-F238E27FC236}">
                    <a16:creationId xmlns:a16="http://schemas.microsoft.com/office/drawing/2014/main" id="{6D0A2785-9ACD-4FBA-AC74-006AFA77CFA3}"/>
                  </a:ext>
                </a:extLst>
              </p:cNvPr>
              <p:cNvSpPr/>
              <p:nvPr/>
            </p:nvSpPr>
            <p:spPr bwMode="auto">
              <a:xfrm>
                <a:off x="10280088" y="3091599"/>
                <a:ext cx="1305914" cy="614362"/>
              </a:xfrm>
              <a:prstGeom prst="roundRect">
                <a:avLst/>
              </a:prstGeom>
              <a:solidFill>
                <a:srgbClr val="7CAEA2">
                  <a:lumMod val="40000"/>
                  <a:lumOff val="60000"/>
                </a:srgbClr>
              </a:solidFill>
              <a:ln w="12700" cap="flat" cmpd="sng" algn="ctr">
                <a:solidFill>
                  <a:srgbClr val="A991C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itchFamily="18" charset="0"/>
                  </a:rPr>
                  <a:t>6 - 3 </a:t>
                </a:r>
              </a:p>
            </p:txBody>
          </p:sp>
        </p:grp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947C8E46-B677-4C92-96D0-FA259B406CB1}"/>
                </a:ext>
              </a:extLst>
            </p:cNvPr>
            <p:cNvSpPr/>
            <p:nvPr/>
          </p:nvSpPr>
          <p:spPr bwMode="auto">
            <a:xfrm>
              <a:off x="7458551" y="3868135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4 - 4 </a:t>
              </a: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C2D852E0-1EA6-4919-B663-BAF0E4D1C845}"/>
                </a:ext>
              </a:extLst>
            </p:cNvPr>
            <p:cNvSpPr/>
            <p:nvPr/>
          </p:nvSpPr>
          <p:spPr bwMode="auto">
            <a:xfrm>
              <a:off x="8863294" y="3868135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5 - 4 </a:t>
              </a:r>
            </a:p>
          </p:txBody>
        </p:sp>
        <p:sp>
          <p:nvSpPr>
            <p:cNvPr id="24" name="Rounded Rectangle 7">
              <a:extLst>
                <a:ext uri="{FF2B5EF4-FFF2-40B4-BE49-F238E27FC236}">
                  <a16:creationId xmlns:a16="http://schemas.microsoft.com/office/drawing/2014/main" id="{5F624AD4-35AC-4CF7-AE7E-B0AC2CB287CA}"/>
                </a:ext>
              </a:extLst>
            </p:cNvPr>
            <p:cNvSpPr/>
            <p:nvPr/>
          </p:nvSpPr>
          <p:spPr bwMode="auto">
            <a:xfrm>
              <a:off x="10280088" y="3868135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6 - 4 </a:t>
              </a:r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ABE5F430-0246-4616-8E5D-A393BAAB5674}"/>
              </a:ext>
            </a:extLst>
          </p:cNvPr>
          <p:cNvGrpSpPr/>
          <p:nvPr/>
        </p:nvGrpSpPr>
        <p:grpSpPr>
          <a:xfrm>
            <a:off x="8794021" y="4991844"/>
            <a:ext cx="2722708" cy="614362"/>
            <a:chOff x="8863294" y="4656073"/>
            <a:chExt cx="2722708" cy="614362"/>
          </a:xfrm>
        </p:grpSpPr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03269735-885A-4CBB-917B-6643DFC1989C}"/>
                </a:ext>
              </a:extLst>
            </p:cNvPr>
            <p:cNvSpPr/>
            <p:nvPr/>
          </p:nvSpPr>
          <p:spPr bwMode="auto">
            <a:xfrm>
              <a:off x="8863294" y="4656073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5 - 5 </a:t>
              </a:r>
            </a:p>
          </p:txBody>
        </p:sp>
        <p:sp>
          <p:nvSpPr>
            <p:cNvPr id="31" name="Rounded Rectangle 7">
              <a:extLst>
                <a:ext uri="{FF2B5EF4-FFF2-40B4-BE49-F238E27FC236}">
                  <a16:creationId xmlns:a16="http://schemas.microsoft.com/office/drawing/2014/main" id="{D598867C-FFB0-41CC-88E8-8104E17E7655}"/>
                </a:ext>
              </a:extLst>
            </p:cNvPr>
            <p:cNvSpPr/>
            <p:nvPr/>
          </p:nvSpPr>
          <p:spPr bwMode="auto">
            <a:xfrm>
              <a:off x="10280088" y="4656073"/>
              <a:ext cx="1305914" cy="614362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6 - 5 </a:t>
              </a:r>
            </a:p>
          </p:txBody>
        </p:sp>
      </p:grp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09989906-8724-4430-BEFE-13E31A667A96}"/>
              </a:ext>
            </a:extLst>
          </p:cNvPr>
          <p:cNvSpPr/>
          <p:nvPr/>
        </p:nvSpPr>
        <p:spPr bwMode="auto">
          <a:xfrm>
            <a:off x="10210815" y="5738326"/>
            <a:ext cx="1305914" cy="614362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6 - 1 </a:t>
            </a:r>
          </a:p>
        </p:txBody>
      </p: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126D3C41-74D2-4116-8700-687974A8C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39" y="3745050"/>
            <a:ext cx="2254395" cy="2711168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121376" y="82020"/>
            <a:ext cx="1058092" cy="302811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1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7FC55ABC-96C0-4129-9437-C02C8EB63C61}"/>
              </a:ext>
            </a:extLst>
          </p:cNvPr>
          <p:cNvGrpSpPr/>
          <p:nvPr/>
        </p:nvGrpSpPr>
        <p:grpSpPr>
          <a:xfrm>
            <a:off x="1074066" y="2485632"/>
            <a:ext cx="3214641" cy="3951750"/>
            <a:chOff x="447918" y="1780742"/>
            <a:chExt cx="3214641" cy="395175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FDCB7BB1-31CB-4EEF-9F9A-ECE650D81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" r="77265"/>
            <a:stretch/>
          </p:blipFill>
          <p:spPr>
            <a:xfrm>
              <a:off x="447918" y="1780742"/>
              <a:ext cx="3214641" cy="3951750"/>
            </a:xfrm>
            <a:prstGeom prst="rect">
              <a:avLst/>
            </a:prstGeom>
          </p:spPr>
        </p:pic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8A0015F8-E271-4B74-89A2-D68132AC2B8A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FE3D04-C3BF-4876-80AC-C3AAE9DE1CC2}"/>
              </a:ext>
            </a:extLst>
          </p:cNvPr>
          <p:cNvSpPr/>
          <p:nvPr/>
        </p:nvSpPr>
        <p:spPr>
          <a:xfrm>
            <a:off x="1545981" y="402777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1 - 1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4 - 4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B354F8BD-489B-426F-8313-68D3EA3577C3}"/>
              </a:ext>
            </a:extLst>
          </p:cNvPr>
          <p:cNvGrpSpPr/>
          <p:nvPr/>
        </p:nvGrpSpPr>
        <p:grpSpPr>
          <a:xfrm>
            <a:off x="4155013" y="2504468"/>
            <a:ext cx="3994872" cy="3951750"/>
            <a:chOff x="0" y="1780742"/>
            <a:chExt cx="3994872" cy="3951750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F6D122EB-27AD-42FE-B801-ABFAECB01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id="{1DEB12C9-EE62-407F-B476-C85AC65FD2F0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737406FB-960F-4354-926C-5C39E7E3DD86}"/>
              </a:ext>
            </a:extLst>
          </p:cNvPr>
          <p:cNvSpPr/>
          <p:nvPr/>
        </p:nvSpPr>
        <p:spPr>
          <a:xfrm>
            <a:off x="5273823" y="4093048"/>
            <a:ext cx="3503221" cy="61436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1 - 0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2 - 0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88513ECE-C8F9-42EB-8962-8FF5F2C44026}"/>
              </a:ext>
            </a:extLst>
          </p:cNvPr>
          <p:cNvGrpSpPr/>
          <p:nvPr/>
        </p:nvGrpSpPr>
        <p:grpSpPr>
          <a:xfrm>
            <a:off x="827058" y="894905"/>
            <a:ext cx="1165761" cy="937052"/>
            <a:chOff x="681320" y="604864"/>
            <a:chExt cx="1433967" cy="1100380"/>
          </a:xfrm>
        </p:grpSpPr>
        <p:sp>
          <p:nvSpPr>
            <p:cNvPr id="12" name="Sun 5">
              <a:extLst>
                <a:ext uri="{FF2B5EF4-FFF2-40B4-BE49-F238E27FC236}">
                  <a16:creationId xmlns:a16="http://schemas.microsoft.com/office/drawing/2014/main" id="{2B6C8ED4-4A4B-44BC-BF65-B4A81991120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4DB60637-9259-484A-B482-C6F0BCA60B73}"/>
                </a:ext>
              </a:extLst>
            </p:cNvPr>
            <p:cNvSpPr/>
            <p:nvPr/>
          </p:nvSpPr>
          <p:spPr>
            <a:xfrm>
              <a:off x="681320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4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13773E70-2544-403F-AF17-04E0B06FA056}"/>
              </a:ext>
            </a:extLst>
          </p:cNvPr>
          <p:cNvSpPr/>
          <p:nvPr/>
        </p:nvSpPr>
        <p:spPr>
          <a:xfrm>
            <a:off x="1992819" y="105156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F70C6DF1-1A11-413A-A595-1097F25272FE}"/>
              </a:ext>
            </a:extLst>
          </p:cNvPr>
          <p:cNvGrpSpPr/>
          <p:nvPr/>
        </p:nvGrpSpPr>
        <p:grpSpPr>
          <a:xfrm>
            <a:off x="7665986" y="2504468"/>
            <a:ext cx="3994872" cy="3951750"/>
            <a:chOff x="0" y="1780742"/>
            <a:chExt cx="3994872" cy="3951750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6C634893-C32C-4543-8589-B07ED1495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17" name="Hình chữ nhật 16">
              <a:extLst>
                <a:ext uri="{FF2B5EF4-FFF2-40B4-BE49-F238E27FC236}">
                  <a16:creationId xmlns:a16="http://schemas.microsoft.com/office/drawing/2014/main" id="{E94ECC11-B5E9-46D5-A3C5-F873809E9E25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FD31CFFB-468E-4560-9455-B84E411DEC54}"/>
              </a:ext>
            </a:extLst>
          </p:cNvPr>
          <p:cNvSpPr/>
          <p:nvPr/>
        </p:nvSpPr>
        <p:spPr>
          <a:xfrm>
            <a:off x="8841358" y="4093048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3 - 0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4 - 0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9870B5AB-DA34-490B-8B13-AD2CD9D84F3A}"/>
              </a:ext>
            </a:extLst>
          </p:cNvPr>
          <p:cNvSpPr/>
          <p:nvPr/>
        </p:nvSpPr>
        <p:spPr>
          <a:xfrm>
            <a:off x="2776752" y="342567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8DEE3ED0-E157-4F4B-93D8-3D531495220A}"/>
              </a:ext>
            </a:extLst>
          </p:cNvPr>
          <p:cNvSpPr/>
          <p:nvPr/>
        </p:nvSpPr>
        <p:spPr>
          <a:xfrm>
            <a:off x="2776752" y="404490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F531FAEE-01BA-4F74-982A-9A295D5910B7}"/>
              </a:ext>
            </a:extLst>
          </p:cNvPr>
          <p:cNvSpPr/>
          <p:nvPr/>
        </p:nvSpPr>
        <p:spPr>
          <a:xfrm>
            <a:off x="6500568" y="347868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073C143C-12D9-4BFB-8E57-83092FB94807}"/>
              </a:ext>
            </a:extLst>
          </p:cNvPr>
          <p:cNvSpPr/>
          <p:nvPr/>
        </p:nvSpPr>
        <p:spPr>
          <a:xfrm>
            <a:off x="6511849" y="412327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8D364133-C529-412C-B390-D6FD05049F84}"/>
              </a:ext>
            </a:extLst>
          </p:cNvPr>
          <p:cNvSpPr/>
          <p:nvPr/>
        </p:nvSpPr>
        <p:spPr>
          <a:xfrm>
            <a:off x="10105944" y="350891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5C50A1F3-B77F-4E15-ACC0-5C269751470E}"/>
              </a:ext>
            </a:extLst>
          </p:cNvPr>
          <p:cNvSpPr/>
          <p:nvPr/>
        </p:nvSpPr>
        <p:spPr>
          <a:xfrm>
            <a:off x="10102667" y="415350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图片 7" descr="572005ec0a0c4">
            <a:extLst>
              <a:ext uri="{FF2B5EF4-FFF2-40B4-BE49-F238E27FC236}">
                <a16:creationId xmlns:a16="http://schemas.microsoft.com/office/drawing/2014/main" id="{0C9C20F9-0A8B-49F5-82EC-BA63C85C5C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538907" y="659836"/>
            <a:ext cx="2142240" cy="1439401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21376" y="82020"/>
            <a:ext cx="1058092" cy="302811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00720DE-D607-4E46-AF39-21F581BB2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71673AAF-3256-43DB-883B-88353E385801}"/>
              </a:ext>
            </a:extLst>
          </p:cNvPr>
          <p:cNvGrpSpPr/>
          <p:nvPr/>
        </p:nvGrpSpPr>
        <p:grpSpPr>
          <a:xfrm>
            <a:off x="771686" y="766644"/>
            <a:ext cx="1165761" cy="937052"/>
            <a:chOff x="681320" y="604864"/>
            <a:chExt cx="1433967" cy="1100380"/>
          </a:xfrm>
        </p:grpSpPr>
        <p:sp>
          <p:nvSpPr>
            <p:cNvPr id="4" name="Sun 5">
              <a:extLst>
                <a:ext uri="{FF2B5EF4-FFF2-40B4-BE49-F238E27FC236}">
                  <a16:creationId xmlns:a16="http://schemas.microsoft.com/office/drawing/2014/main" id="{3D1DA3C6-FFC0-4D07-B7BF-41FB9D1D4A2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9DFB5DF7-A4DE-4513-82EE-328B4DCF3003}"/>
                </a:ext>
              </a:extLst>
            </p:cNvPr>
            <p:cNvSpPr/>
            <p:nvPr/>
          </p:nvSpPr>
          <p:spPr>
            <a:xfrm>
              <a:off x="681320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   </a:t>
              </a:r>
              <a:r>
                <a:rPr lang="en-US" sz="2800" b="1" kern="0" dirty="0">
                  <a:solidFill>
                    <a:prstClr val="white"/>
                  </a:solidFill>
                  <a:latin typeface="+mj-lt"/>
                  <a:cs typeface="Times New Roman" panose="02020603050405020304" pitchFamily="18" charset="0"/>
                </a:rPr>
                <a:t>5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D374197-5EF0-4035-83AA-D981A3D2EBF4}"/>
              </a:ext>
            </a:extLst>
          </p:cNvPr>
          <p:cNvSpPr/>
          <p:nvPr/>
        </p:nvSpPr>
        <p:spPr>
          <a:xfrm>
            <a:off x="1937447" y="923306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5F04A4AE-9D7C-4016-87F2-C2E6D7B2986E}"/>
              </a:ext>
            </a:extLst>
          </p:cNvPr>
          <p:cNvGrpSpPr/>
          <p:nvPr/>
        </p:nvGrpSpPr>
        <p:grpSpPr>
          <a:xfrm>
            <a:off x="7354870" y="1123982"/>
            <a:ext cx="2830495" cy="2533967"/>
            <a:chOff x="6803234" y="930018"/>
            <a:chExt cx="2830495" cy="2533967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5B61FDB0-50E9-4C12-9DA2-9D30BDC00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03234" y="930018"/>
              <a:ext cx="2830495" cy="2533967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id="{55961A3F-02F5-451B-8A9D-8D864EC9BA15}"/>
                </a:ext>
              </a:extLst>
            </p:cNvPr>
            <p:cNvSpPr/>
            <p:nvPr/>
          </p:nvSpPr>
          <p:spPr>
            <a:xfrm>
              <a:off x="7038109" y="2750925"/>
              <a:ext cx="2466109" cy="529144"/>
            </a:xfrm>
            <a:prstGeom prst="rect">
              <a:avLst/>
            </a:prstGeom>
            <a:solidFill>
              <a:srgbClr val="EEF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66BAE49C-5FB0-4AF1-B707-67F8D86A581C}"/>
              </a:ext>
            </a:extLst>
          </p:cNvPr>
          <p:cNvGrpSpPr/>
          <p:nvPr/>
        </p:nvGrpSpPr>
        <p:grpSpPr>
          <a:xfrm>
            <a:off x="3836528" y="3812322"/>
            <a:ext cx="2803722" cy="2749709"/>
            <a:chOff x="3292278" y="3584144"/>
            <a:chExt cx="2803722" cy="2518710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F644C4A7-D923-4FE4-AA2C-9B666EF40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92278" y="3584144"/>
              <a:ext cx="2803722" cy="2518710"/>
            </a:xfrm>
            <a:prstGeom prst="rect">
              <a:avLst/>
            </a:prstGeom>
          </p:spPr>
        </p:pic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0BBFAADF-C966-4321-AE25-81B299054FA3}"/>
                </a:ext>
              </a:extLst>
            </p:cNvPr>
            <p:cNvSpPr/>
            <p:nvPr/>
          </p:nvSpPr>
          <p:spPr>
            <a:xfrm>
              <a:off x="3482205" y="5435508"/>
              <a:ext cx="2475250" cy="529144"/>
            </a:xfrm>
            <a:prstGeom prst="rect">
              <a:avLst/>
            </a:prstGeom>
            <a:solidFill>
              <a:srgbClr val="EEF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4B32EA6-F906-42C4-BD2D-728637DE6A4D}"/>
              </a:ext>
            </a:extLst>
          </p:cNvPr>
          <p:cNvGrpSpPr/>
          <p:nvPr/>
        </p:nvGrpSpPr>
        <p:grpSpPr>
          <a:xfrm>
            <a:off x="7245025" y="3888948"/>
            <a:ext cx="2940340" cy="2655343"/>
            <a:chOff x="6693389" y="3584144"/>
            <a:chExt cx="2940340" cy="2655343"/>
          </a:xfrm>
        </p:grpSpPr>
        <p:pic>
          <p:nvPicPr>
            <p:cNvPr id="14" name="Hình ảnh 13">
              <a:extLst>
                <a:ext uri="{FF2B5EF4-FFF2-40B4-BE49-F238E27FC236}">
                  <a16:creationId xmlns:a16="http://schemas.microsoft.com/office/drawing/2014/main" id="{769B8B36-9232-43E5-B98D-9AC652217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93389" y="3584144"/>
              <a:ext cx="2940340" cy="2655343"/>
            </a:xfrm>
            <a:prstGeom prst="rect">
              <a:avLst/>
            </a:prstGeom>
          </p:spPr>
        </p:pic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1328BADF-1CFF-4529-A116-D0D6969953EA}"/>
                </a:ext>
              </a:extLst>
            </p:cNvPr>
            <p:cNvSpPr/>
            <p:nvPr/>
          </p:nvSpPr>
          <p:spPr>
            <a:xfrm>
              <a:off x="6927273" y="5526427"/>
              <a:ext cx="2524262" cy="529144"/>
            </a:xfrm>
            <a:prstGeom prst="rect">
              <a:avLst/>
            </a:prstGeom>
            <a:solidFill>
              <a:srgbClr val="EEF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8A0B65A8-C23C-40AF-83E8-AF44DB811819}"/>
              </a:ext>
            </a:extLst>
          </p:cNvPr>
          <p:cNvGrpSpPr/>
          <p:nvPr/>
        </p:nvGrpSpPr>
        <p:grpSpPr>
          <a:xfrm>
            <a:off x="3851649" y="1087312"/>
            <a:ext cx="2830495" cy="2535652"/>
            <a:chOff x="3300013" y="893348"/>
            <a:chExt cx="2830495" cy="2535652"/>
          </a:xfrm>
        </p:grpSpPr>
        <p:grpSp>
          <p:nvGrpSpPr>
            <p:cNvPr id="17" name="Nhóm 16">
              <a:extLst>
                <a:ext uri="{FF2B5EF4-FFF2-40B4-BE49-F238E27FC236}">
                  <a16:creationId xmlns:a16="http://schemas.microsoft.com/office/drawing/2014/main" id="{3D6F3429-6CF3-44DC-AFE6-F1E94FE1C610}"/>
                </a:ext>
              </a:extLst>
            </p:cNvPr>
            <p:cNvGrpSpPr/>
            <p:nvPr/>
          </p:nvGrpSpPr>
          <p:grpSpPr>
            <a:xfrm>
              <a:off x="3300013" y="893348"/>
              <a:ext cx="2830495" cy="2535652"/>
              <a:chOff x="3300013" y="893348"/>
              <a:chExt cx="2830495" cy="2535652"/>
            </a:xfrm>
          </p:grpSpPr>
          <p:pic>
            <p:nvPicPr>
              <p:cNvPr id="19" name="Hình ảnh 18">
                <a:extLst>
                  <a:ext uri="{FF2B5EF4-FFF2-40B4-BE49-F238E27FC236}">
                    <a16:creationId xmlns:a16="http://schemas.microsoft.com/office/drawing/2014/main" id="{FE954C2C-F980-4511-A3FF-DFBFCA1BDB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00013" y="893348"/>
                <a:ext cx="2830495" cy="2535652"/>
              </a:xfrm>
              <a:prstGeom prst="rect">
                <a:avLst/>
              </a:prstGeom>
            </p:spPr>
          </p:pic>
          <p:sp>
            <p:nvSpPr>
              <p:cNvPr id="20" name="Hình chữ nhật 19">
                <a:extLst>
                  <a:ext uri="{FF2B5EF4-FFF2-40B4-BE49-F238E27FC236}">
                    <a16:creationId xmlns:a16="http://schemas.microsoft.com/office/drawing/2014/main" id="{C8DDD46F-F436-467E-A9C2-8D6FFB18B1A1}"/>
                  </a:ext>
                </a:extLst>
              </p:cNvPr>
              <p:cNvSpPr/>
              <p:nvPr/>
            </p:nvSpPr>
            <p:spPr>
              <a:xfrm>
                <a:off x="3633593" y="2701636"/>
                <a:ext cx="1160080" cy="529144"/>
              </a:xfrm>
              <a:prstGeom prst="rect">
                <a:avLst/>
              </a:prstGeom>
              <a:solidFill>
                <a:srgbClr val="EEF6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415DB6D1-8D87-461A-B77C-70548530F36B}"/>
                </a:ext>
              </a:extLst>
            </p:cNvPr>
            <p:cNvSpPr/>
            <p:nvPr/>
          </p:nvSpPr>
          <p:spPr>
            <a:xfrm>
              <a:off x="5558572" y="2698965"/>
              <a:ext cx="424461" cy="529144"/>
            </a:xfrm>
            <a:prstGeom prst="rect">
              <a:avLst/>
            </a:prstGeom>
            <a:solidFill>
              <a:srgbClr val="EEF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F6769664-576B-4C5A-AE80-BA55D0169770}"/>
              </a:ext>
            </a:extLst>
          </p:cNvPr>
          <p:cNvSpPr txBox="1"/>
          <p:nvPr/>
        </p:nvSpPr>
        <p:spPr>
          <a:xfrm>
            <a:off x="4186702" y="294488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Có</a:t>
            </a:r>
            <a:endParaRPr lang="en-US" sz="2800" dirty="0">
              <a:latin typeface="+mj-lt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0C677F79-F743-4BCC-B18B-5DC828537F89}"/>
              </a:ext>
            </a:extLst>
          </p:cNvPr>
          <p:cNvSpPr/>
          <p:nvPr/>
        </p:nvSpPr>
        <p:spPr>
          <a:xfrm>
            <a:off x="4772985" y="2967907"/>
            <a:ext cx="504626" cy="477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5484A863-0C94-4948-9A0F-84D9619DF956}"/>
              </a:ext>
            </a:extLst>
          </p:cNvPr>
          <p:cNvSpPr/>
          <p:nvPr/>
        </p:nvSpPr>
        <p:spPr>
          <a:xfrm>
            <a:off x="4794132" y="291018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BE4F80D7-D983-4BF3-8335-43E56A53BA72}"/>
              </a:ext>
            </a:extLst>
          </p:cNvPr>
          <p:cNvSpPr/>
          <p:nvPr/>
        </p:nvSpPr>
        <p:spPr>
          <a:xfrm>
            <a:off x="7714193" y="2925641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6807D648-D732-4821-8451-A999076233A5}"/>
              </a:ext>
            </a:extLst>
          </p:cNvPr>
          <p:cNvGrpSpPr/>
          <p:nvPr/>
        </p:nvGrpSpPr>
        <p:grpSpPr>
          <a:xfrm>
            <a:off x="7481178" y="2912030"/>
            <a:ext cx="2521993" cy="585636"/>
            <a:chOff x="4517882" y="3095349"/>
            <a:chExt cx="2521993" cy="585636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BB4AA7B8-9886-4907-BBFE-1FC7235B9CE4}"/>
                </a:ext>
              </a:extLst>
            </p:cNvPr>
            <p:cNvSpPr/>
            <p:nvPr/>
          </p:nvSpPr>
          <p:spPr>
            <a:xfrm>
              <a:off x="5089567" y="3095349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9" name="Hình chữ nhật: Góc Tròn 48">
              <a:extLst>
                <a:ext uri="{FF2B5EF4-FFF2-40B4-BE49-F238E27FC236}">
                  <a16:creationId xmlns:a16="http://schemas.microsoft.com/office/drawing/2014/main" id="{05A086F0-475B-4F0D-8E37-74192CE221D1}"/>
                </a:ext>
              </a:extLst>
            </p:cNvPr>
            <p:cNvSpPr/>
            <p:nvPr/>
          </p:nvSpPr>
          <p:spPr>
            <a:xfrm>
              <a:off x="552209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ình chữ nhật: Góc Tròn 49">
              <a:extLst>
                <a:ext uri="{FF2B5EF4-FFF2-40B4-BE49-F238E27FC236}">
                  <a16:creationId xmlns:a16="http://schemas.microsoft.com/office/drawing/2014/main" id="{10441EA4-4069-44E5-B302-48BBEBAD0652}"/>
                </a:ext>
              </a:extLst>
            </p:cNvPr>
            <p:cNvSpPr/>
            <p:nvPr/>
          </p:nvSpPr>
          <p:spPr>
            <a:xfrm>
              <a:off x="653524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ình chữ nhật: Góc Tròn 50">
              <a:extLst>
                <a:ext uri="{FF2B5EF4-FFF2-40B4-BE49-F238E27FC236}">
                  <a16:creationId xmlns:a16="http://schemas.microsoft.com/office/drawing/2014/main" id="{879909BA-A020-46D1-9A0F-B85029C157F6}"/>
                </a:ext>
              </a:extLst>
            </p:cNvPr>
            <p:cNvSpPr/>
            <p:nvPr/>
          </p:nvSpPr>
          <p:spPr>
            <a:xfrm>
              <a:off x="4517882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4F4C4B74-9289-45E9-B876-B7E414B69421}"/>
              </a:ext>
            </a:extLst>
          </p:cNvPr>
          <p:cNvSpPr/>
          <p:nvPr/>
        </p:nvSpPr>
        <p:spPr>
          <a:xfrm>
            <a:off x="7481178" y="293395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48E60FFF-BCE4-4ABA-A468-9FEC47310D95}"/>
              </a:ext>
            </a:extLst>
          </p:cNvPr>
          <p:cNvSpPr/>
          <p:nvPr/>
        </p:nvSpPr>
        <p:spPr>
          <a:xfrm>
            <a:off x="8527677" y="293395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4170D5E1-5013-4592-BF03-08395BCA1F39}"/>
              </a:ext>
            </a:extLst>
          </p:cNvPr>
          <p:cNvSpPr/>
          <p:nvPr/>
        </p:nvSpPr>
        <p:spPr>
          <a:xfrm>
            <a:off x="9534109" y="294756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352C1F8D-B19D-48E9-A1C2-47835824A4A4}"/>
              </a:ext>
            </a:extLst>
          </p:cNvPr>
          <p:cNvSpPr/>
          <p:nvPr/>
        </p:nvSpPr>
        <p:spPr>
          <a:xfrm>
            <a:off x="4213725" y="5782150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6" name="Nhóm 55">
            <a:extLst>
              <a:ext uri="{FF2B5EF4-FFF2-40B4-BE49-F238E27FC236}">
                <a16:creationId xmlns:a16="http://schemas.microsoft.com/office/drawing/2014/main" id="{0815B866-3946-4DFA-8DF0-D31B598D4B62}"/>
              </a:ext>
            </a:extLst>
          </p:cNvPr>
          <p:cNvGrpSpPr/>
          <p:nvPr/>
        </p:nvGrpSpPr>
        <p:grpSpPr>
          <a:xfrm>
            <a:off x="3980710" y="5768539"/>
            <a:ext cx="2521993" cy="585636"/>
            <a:chOff x="4517882" y="3095349"/>
            <a:chExt cx="2521993" cy="585636"/>
          </a:xfrm>
        </p:grpSpPr>
        <p:sp>
          <p:nvSpPr>
            <p:cNvPr id="57" name="Rounded Rectangle 5">
              <a:extLst>
                <a:ext uri="{FF2B5EF4-FFF2-40B4-BE49-F238E27FC236}">
                  <a16:creationId xmlns:a16="http://schemas.microsoft.com/office/drawing/2014/main" id="{0DB8F3B2-9F9F-4B79-B00D-9D169C3B8AC8}"/>
                </a:ext>
              </a:extLst>
            </p:cNvPr>
            <p:cNvSpPr/>
            <p:nvPr/>
          </p:nvSpPr>
          <p:spPr>
            <a:xfrm>
              <a:off x="5089567" y="3095349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8" name="Hình chữ nhật: Góc Tròn 57">
              <a:extLst>
                <a:ext uri="{FF2B5EF4-FFF2-40B4-BE49-F238E27FC236}">
                  <a16:creationId xmlns:a16="http://schemas.microsoft.com/office/drawing/2014/main" id="{431BEE6F-699A-4554-BDD0-48B0DAA71F98}"/>
                </a:ext>
              </a:extLst>
            </p:cNvPr>
            <p:cNvSpPr/>
            <p:nvPr/>
          </p:nvSpPr>
          <p:spPr>
            <a:xfrm>
              <a:off x="552209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ình chữ nhật: Góc Tròn 58">
              <a:extLst>
                <a:ext uri="{FF2B5EF4-FFF2-40B4-BE49-F238E27FC236}">
                  <a16:creationId xmlns:a16="http://schemas.microsoft.com/office/drawing/2014/main" id="{A249B1A0-0A92-4910-95EE-AFDFD4C9D577}"/>
                </a:ext>
              </a:extLst>
            </p:cNvPr>
            <p:cNvSpPr/>
            <p:nvPr/>
          </p:nvSpPr>
          <p:spPr>
            <a:xfrm>
              <a:off x="653524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ình chữ nhật: Góc Tròn 59">
              <a:extLst>
                <a:ext uri="{FF2B5EF4-FFF2-40B4-BE49-F238E27FC236}">
                  <a16:creationId xmlns:a16="http://schemas.microsoft.com/office/drawing/2014/main" id="{EE01432F-39B5-44F8-AC91-28272567B9C8}"/>
                </a:ext>
              </a:extLst>
            </p:cNvPr>
            <p:cNvSpPr/>
            <p:nvPr/>
          </p:nvSpPr>
          <p:spPr>
            <a:xfrm>
              <a:off x="4517882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22E28AB8-03FB-45CA-B65F-29656B2FD03D}"/>
              </a:ext>
            </a:extLst>
          </p:cNvPr>
          <p:cNvSpPr/>
          <p:nvPr/>
        </p:nvSpPr>
        <p:spPr>
          <a:xfrm>
            <a:off x="3980710" y="579046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Rounded Rectangle 5">
            <a:extLst>
              <a:ext uri="{FF2B5EF4-FFF2-40B4-BE49-F238E27FC236}">
                <a16:creationId xmlns:a16="http://schemas.microsoft.com/office/drawing/2014/main" id="{6F1A049D-58E2-45D1-A6E8-3386A63561B6}"/>
              </a:ext>
            </a:extLst>
          </p:cNvPr>
          <p:cNvSpPr/>
          <p:nvPr/>
        </p:nvSpPr>
        <p:spPr>
          <a:xfrm>
            <a:off x="5027209" y="579046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4B454ADB-6575-42CB-88DC-2615AAF0581E}"/>
              </a:ext>
            </a:extLst>
          </p:cNvPr>
          <p:cNvSpPr/>
          <p:nvPr/>
        </p:nvSpPr>
        <p:spPr>
          <a:xfrm>
            <a:off x="6033641" y="580407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4736D17E-B89C-46F2-B62B-CB839D255AEE}"/>
              </a:ext>
            </a:extLst>
          </p:cNvPr>
          <p:cNvSpPr/>
          <p:nvPr/>
        </p:nvSpPr>
        <p:spPr>
          <a:xfrm>
            <a:off x="7619454" y="5764244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CE01A59A-E77F-4393-B90F-5E49A4BE0BF3}"/>
              </a:ext>
            </a:extLst>
          </p:cNvPr>
          <p:cNvGrpSpPr/>
          <p:nvPr/>
        </p:nvGrpSpPr>
        <p:grpSpPr>
          <a:xfrm>
            <a:off x="7386439" y="5750633"/>
            <a:ext cx="2521993" cy="585636"/>
            <a:chOff x="4517882" y="3095349"/>
            <a:chExt cx="2521993" cy="585636"/>
          </a:xfrm>
        </p:grpSpPr>
        <p:sp>
          <p:nvSpPr>
            <p:cNvPr id="66" name="Rounded Rectangle 5">
              <a:extLst>
                <a:ext uri="{FF2B5EF4-FFF2-40B4-BE49-F238E27FC236}">
                  <a16:creationId xmlns:a16="http://schemas.microsoft.com/office/drawing/2014/main" id="{76460DA5-B6D1-4BD9-B167-9C9582209608}"/>
                </a:ext>
              </a:extLst>
            </p:cNvPr>
            <p:cNvSpPr/>
            <p:nvPr/>
          </p:nvSpPr>
          <p:spPr>
            <a:xfrm>
              <a:off x="5089567" y="3095349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7" name="Hình chữ nhật: Góc Tròn 66">
              <a:extLst>
                <a:ext uri="{FF2B5EF4-FFF2-40B4-BE49-F238E27FC236}">
                  <a16:creationId xmlns:a16="http://schemas.microsoft.com/office/drawing/2014/main" id="{EDFEF251-A3C6-4AD0-9D78-113103C07FDD}"/>
                </a:ext>
              </a:extLst>
            </p:cNvPr>
            <p:cNvSpPr/>
            <p:nvPr/>
          </p:nvSpPr>
          <p:spPr>
            <a:xfrm>
              <a:off x="552209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C7754ECE-EFF8-416A-99C9-467772719575}"/>
                </a:ext>
              </a:extLst>
            </p:cNvPr>
            <p:cNvSpPr/>
            <p:nvPr/>
          </p:nvSpPr>
          <p:spPr>
            <a:xfrm>
              <a:off x="653524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ình chữ nhật: Góc Tròn 68">
              <a:extLst>
                <a:ext uri="{FF2B5EF4-FFF2-40B4-BE49-F238E27FC236}">
                  <a16:creationId xmlns:a16="http://schemas.microsoft.com/office/drawing/2014/main" id="{FEA6672E-1541-48C7-B4A4-4301EC75BC4F}"/>
                </a:ext>
              </a:extLst>
            </p:cNvPr>
            <p:cNvSpPr/>
            <p:nvPr/>
          </p:nvSpPr>
          <p:spPr>
            <a:xfrm>
              <a:off x="4517882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ounded Rectangle 5">
            <a:extLst>
              <a:ext uri="{FF2B5EF4-FFF2-40B4-BE49-F238E27FC236}">
                <a16:creationId xmlns:a16="http://schemas.microsoft.com/office/drawing/2014/main" id="{797AA009-129C-42C1-9B6B-9BC8535913DA}"/>
              </a:ext>
            </a:extLst>
          </p:cNvPr>
          <p:cNvSpPr/>
          <p:nvPr/>
        </p:nvSpPr>
        <p:spPr>
          <a:xfrm>
            <a:off x="7386439" y="577255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34185D5A-952D-4B6E-A4D1-0F9AA57528F1}"/>
              </a:ext>
            </a:extLst>
          </p:cNvPr>
          <p:cNvSpPr/>
          <p:nvPr/>
        </p:nvSpPr>
        <p:spPr>
          <a:xfrm>
            <a:off x="8432938" y="577255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" name="Rounded Rectangle 5">
            <a:extLst>
              <a:ext uri="{FF2B5EF4-FFF2-40B4-BE49-F238E27FC236}">
                <a16:creationId xmlns:a16="http://schemas.microsoft.com/office/drawing/2014/main" id="{DFD6DA96-63F1-438F-940C-1813E2EF2F33}"/>
              </a:ext>
            </a:extLst>
          </p:cNvPr>
          <p:cNvSpPr/>
          <p:nvPr/>
        </p:nvSpPr>
        <p:spPr>
          <a:xfrm>
            <a:off x="9439370" y="578617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1DEA34B7-A05D-4B54-92A8-099F65DB310E}"/>
              </a:ext>
            </a:extLst>
          </p:cNvPr>
          <p:cNvSpPr/>
          <p:nvPr/>
        </p:nvSpPr>
        <p:spPr>
          <a:xfrm>
            <a:off x="7495619" y="29248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4" name="Rounded Rectangle 5">
            <a:extLst>
              <a:ext uri="{FF2B5EF4-FFF2-40B4-BE49-F238E27FC236}">
                <a16:creationId xmlns:a16="http://schemas.microsoft.com/office/drawing/2014/main" id="{4BEC43E0-C70F-47FC-A43D-FD183E95F5EE}"/>
              </a:ext>
            </a:extLst>
          </p:cNvPr>
          <p:cNvSpPr/>
          <p:nvPr/>
        </p:nvSpPr>
        <p:spPr>
          <a:xfrm>
            <a:off x="8547856" y="292299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Rounded Rectangle 5">
            <a:extLst>
              <a:ext uri="{FF2B5EF4-FFF2-40B4-BE49-F238E27FC236}">
                <a16:creationId xmlns:a16="http://schemas.microsoft.com/office/drawing/2014/main" id="{D0027382-F5D4-42B1-ADF8-813F9816C933}"/>
              </a:ext>
            </a:extLst>
          </p:cNvPr>
          <p:cNvSpPr/>
          <p:nvPr/>
        </p:nvSpPr>
        <p:spPr>
          <a:xfrm>
            <a:off x="9503559" y="292592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6" name="Rounded Rectangle 5">
            <a:extLst>
              <a:ext uri="{FF2B5EF4-FFF2-40B4-BE49-F238E27FC236}">
                <a16:creationId xmlns:a16="http://schemas.microsoft.com/office/drawing/2014/main" id="{7C314C5F-6361-4B17-9112-C84ADC87B5BE}"/>
              </a:ext>
            </a:extLst>
          </p:cNvPr>
          <p:cNvSpPr/>
          <p:nvPr/>
        </p:nvSpPr>
        <p:spPr>
          <a:xfrm>
            <a:off x="4803656" y="291203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0" name="Rounded Rectangle 5">
            <a:extLst>
              <a:ext uri="{FF2B5EF4-FFF2-40B4-BE49-F238E27FC236}">
                <a16:creationId xmlns:a16="http://schemas.microsoft.com/office/drawing/2014/main" id="{20F9D53E-CA51-40B3-B514-45F30116D2EA}"/>
              </a:ext>
            </a:extLst>
          </p:cNvPr>
          <p:cNvSpPr/>
          <p:nvPr/>
        </p:nvSpPr>
        <p:spPr>
          <a:xfrm>
            <a:off x="3974144" y="577950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1" name="Rounded Rectangle 5">
            <a:extLst>
              <a:ext uri="{FF2B5EF4-FFF2-40B4-BE49-F238E27FC236}">
                <a16:creationId xmlns:a16="http://schemas.microsoft.com/office/drawing/2014/main" id="{35218392-93AF-487A-BE27-D48534B47A9C}"/>
              </a:ext>
            </a:extLst>
          </p:cNvPr>
          <p:cNvSpPr/>
          <p:nvPr/>
        </p:nvSpPr>
        <p:spPr>
          <a:xfrm>
            <a:off x="5042697" y="579551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2" name="Rounded Rectangle 5">
            <a:extLst>
              <a:ext uri="{FF2B5EF4-FFF2-40B4-BE49-F238E27FC236}">
                <a16:creationId xmlns:a16="http://schemas.microsoft.com/office/drawing/2014/main" id="{0D105AF5-D2C1-43A6-AAE3-8B94D6A09023}"/>
              </a:ext>
            </a:extLst>
          </p:cNvPr>
          <p:cNvSpPr/>
          <p:nvPr/>
        </p:nvSpPr>
        <p:spPr>
          <a:xfrm>
            <a:off x="6051953" y="577950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3" name="Rounded Rectangle 5">
            <a:extLst>
              <a:ext uri="{FF2B5EF4-FFF2-40B4-BE49-F238E27FC236}">
                <a16:creationId xmlns:a16="http://schemas.microsoft.com/office/drawing/2014/main" id="{6C86A782-6686-42AD-AAD7-05C582A358CC}"/>
              </a:ext>
            </a:extLst>
          </p:cNvPr>
          <p:cNvSpPr/>
          <p:nvPr/>
        </p:nvSpPr>
        <p:spPr>
          <a:xfrm>
            <a:off x="7426506" y="577950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4" name="Rounded Rectangle 5">
            <a:extLst>
              <a:ext uri="{FF2B5EF4-FFF2-40B4-BE49-F238E27FC236}">
                <a16:creationId xmlns:a16="http://schemas.microsoft.com/office/drawing/2014/main" id="{95E51559-2347-4A9E-B5C5-8DDBC5B0D343}"/>
              </a:ext>
            </a:extLst>
          </p:cNvPr>
          <p:cNvSpPr/>
          <p:nvPr/>
        </p:nvSpPr>
        <p:spPr>
          <a:xfrm>
            <a:off x="8435705" y="574036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5" name="Rounded Rectangle 5">
            <a:extLst>
              <a:ext uri="{FF2B5EF4-FFF2-40B4-BE49-F238E27FC236}">
                <a16:creationId xmlns:a16="http://schemas.microsoft.com/office/drawing/2014/main" id="{11798B38-BDFB-4C6E-A5C8-5BC486DA2029}"/>
              </a:ext>
            </a:extLst>
          </p:cNvPr>
          <p:cNvSpPr/>
          <p:nvPr/>
        </p:nvSpPr>
        <p:spPr>
          <a:xfrm>
            <a:off x="9442137" y="576681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7" name="Oval 76"/>
          <p:cNvSpPr/>
          <p:nvPr/>
        </p:nvSpPr>
        <p:spPr>
          <a:xfrm>
            <a:off x="121376" y="82020"/>
            <a:ext cx="1058092" cy="302811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31" grpId="0"/>
      <p:bldP spid="31" grpId="1"/>
      <p:bldP spid="52" grpId="0"/>
      <p:bldP spid="52" grpId="1"/>
      <p:bldP spid="53" grpId="0"/>
      <p:bldP spid="53" grpId="1"/>
      <p:bldP spid="54" grpId="0"/>
      <p:bldP spid="54" grpId="1"/>
      <p:bldP spid="61" grpId="0"/>
      <p:bldP spid="61" grpId="1"/>
      <p:bldP spid="62" grpId="0"/>
      <p:bldP spid="62" grpId="1"/>
      <p:bldP spid="63" grpId="0"/>
      <p:bldP spid="63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4" grpId="0"/>
      <p:bldP spid="75" grpId="0"/>
      <p:bldP spid="76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Hình ảnh 78">
            <a:extLst>
              <a:ext uri="{FF2B5EF4-FFF2-40B4-BE49-F238E27FC236}">
                <a16:creationId xmlns:a16="http://schemas.microsoft.com/office/drawing/2014/main" id="{2EA2E4C4-3D6B-4955-A2C4-09121A54B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81" y="394855"/>
            <a:ext cx="12192001" cy="645621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71673AAF-3256-43DB-883B-88353E385801}"/>
              </a:ext>
            </a:extLst>
          </p:cNvPr>
          <p:cNvGrpSpPr/>
          <p:nvPr/>
        </p:nvGrpSpPr>
        <p:grpSpPr>
          <a:xfrm>
            <a:off x="740883" y="752900"/>
            <a:ext cx="1165761" cy="937052"/>
            <a:chOff x="681320" y="604864"/>
            <a:chExt cx="1433967" cy="1100380"/>
          </a:xfrm>
        </p:grpSpPr>
        <p:sp>
          <p:nvSpPr>
            <p:cNvPr id="4" name="Sun 5">
              <a:extLst>
                <a:ext uri="{FF2B5EF4-FFF2-40B4-BE49-F238E27FC236}">
                  <a16:creationId xmlns:a16="http://schemas.microsoft.com/office/drawing/2014/main" id="{3D1DA3C6-FFC0-4D07-B7BF-41FB9D1D4A2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9DFB5DF7-A4DE-4513-82EE-328B4DCF3003}"/>
                </a:ext>
              </a:extLst>
            </p:cNvPr>
            <p:cNvSpPr/>
            <p:nvPr/>
          </p:nvSpPr>
          <p:spPr>
            <a:xfrm>
              <a:off x="681320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5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5F04A4AE-9D7C-4016-87F2-C2E6D7B2986E}"/>
              </a:ext>
            </a:extLst>
          </p:cNvPr>
          <p:cNvGrpSpPr/>
          <p:nvPr/>
        </p:nvGrpSpPr>
        <p:grpSpPr>
          <a:xfrm>
            <a:off x="7354870" y="1258096"/>
            <a:ext cx="2830495" cy="2533967"/>
            <a:chOff x="6803234" y="930018"/>
            <a:chExt cx="2830495" cy="2533967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5B61FDB0-50E9-4C12-9DA2-9D30BDC00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03234" y="930018"/>
              <a:ext cx="2830495" cy="2533967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id="{55961A3F-02F5-451B-8A9D-8D864EC9BA15}"/>
                </a:ext>
              </a:extLst>
            </p:cNvPr>
            <p:cNvSpPr/>
            <p:nvPr/>
          </p:nvSpPr>
          <p:spPr>
            <a:xfrm>
              <a:off x="7038109" y="2750925"/>
              <a:ext cx="2466109" cy="529144"/>
            </a:xfrm>
            <a:prstGeom prst="rect">
              <a:avLst/>
            </a:prstGeom>
            <a:solidFill>
              <a:srgbClr val="EEF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66BAE49C-5FB0-4AF1-B707-67F8D86A581C}"/>
              </a:ext>
            </a:extLst>
          </p:cNvPr>
          <p:cNvGrpSpPr/>
          <p:nvPr/>
        </p:nvGrpSpPr>
        <p:grpSpPr>
          <a:xfrm>
            <a:off x="3850383" y="3863306"/>
            <a:ext cx="2803722" cy="2749709"/>
            <a:chOff x="3292278" y="3584144"/>
            <a:chExt cx="2803722" cy="2518710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F644C4A7-D923-4FE4-AA2C-9B666EF40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92278" y="3584144"/>
              <a:ext cx="2803722" cy="2518710"/>
            </a:xfrm>
            <a:prstGeom prst="rect">
              <a:avLst/>
            </a:prstGeom>
          </p:spPr>
        </p:pic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0BBFAADF-C966-4321-AE25-81B299054FA3}"/>
                </a:ext>
              </a:extLst>
            </p:cNvPr>
            <p:cNvSpPr/>
            <p:nvPr/>
          </p:nvSpPr>
          <p:spPr>
            <a:xfrm>
              <a:off x="3482205" y="5435508"/>
              <a:ext cx="2475250" cy="529144"/>
            </a:xfrm>
            <a:prstGeom prst="rect">
              <a:avLst/>
            </a:prstGeom>
            <a:solidFill>
              <a:srgbClr val="EEF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4B32EA6-F906-42C4-BD2D-728637DE6A4D}"/>
              </a:ext>
            </a:extLst>
          </p:cNvPr>
          <p:cNvGrpSpPr/>
          <p:nvPr/>
        </p:nvGrpSpPr>
        <p:grpSpPr>
          <a:xfrm>
            <a:off x="7258880" y="3939932"/>
            <a:ext cx="2940340" cy="2655343"/>
            <a:chOff x="6693389" y="3584144"/>
            <a:chExt cx="2940340" cy="2655343"/>
          </a:xfrm>
        </p:grpSpPr>
        <p:pic>
          <p:nvPicPr>
            <p:cNvPr id="14" name="Hình ảnh 13">
              <a:extLst>
                <a:ext uri="{FF2B5EF4-FFF2-40B4-BE49-F238E27FC236}">
                  <a16:creationId xmlns:a16="http://schemas.microsoft.com/office/drawing/2014/main" id="{769B8B36-9232-43E5-B98D-9AC652217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93389" y="3584144"/>
              <a:ext cx="2940340" cy="2655343"/>
            </a:xfrm>
            <a:prstGeom prst="rect">
              <a:avLst/>
            </a:prstGeom>
          </p:spPr>
        </p:pic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1328BADF-1CFF-4529-A116-D0D6969953EA}"/>
                </a:ext>
              </a:extLst>
            </p:cNvPr>
            <p:cNvSpPr/>
            <p:nvPr/>
          </p:nvSpPr>
          <p:spPr>
            <a:xfrm>
              <a:off x="6927273" y="5526427"/>
              <a:ext cx="2524262" cy="529144"/>
            </a:xfrm>
            <a:prstGeom prst="rect">
              <a:avLst/>
            </a:prstGeom>
            <a:solidFill>
              <a:srgbClr val="EEF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8A0B65A8-C23C-40AF-83E8-AF44DB811819}"/>
              </a:ext>
            </a:extLst>
          </p:cNvPr>
          <p:cNvGrpSpPr/>
          <p:nvPr/>
        </p:nvGrpSpPr>
        <p:grpSpPr>
          <a:xfrm>
            <a:off x="3851649" y="1221426"/>
            <a:ext cx="2830495" cy="2535652"/>
            <a:chOff x="3300013" y="893348"/>
            <a:chExt cx="2830495" cy="2535652"/>
          </a:xfrm>
        </p:grpSpPr>
        <p:grpSp>
          <p:nvGrpSpPr>
            <p:cNvPr id="17" name="Nhóm 16">
              <a:extLst>
                <a:ext uri="{FF2B5EF4-FFF2-40B4-BE49-F238E27FC236}">
                  <a16:creationId xmlns:a16="http://schemas.microsoft.com/office/drawing/2014/main" id="{3D6F3429-6CF3-44DC-AFE6-F1E94FE1C610}"/>
                </a:ext>
              </a:extLst>
            </p:cNvPr>
            <p:cNvGrpSpPr/>
            <p:nvPr/>
          </p:nvGrpSpPr>
          <p:grpSpPr>
            <a:xfrm>
              <a:off x="3300013" y="893348"/>
              <a:ext cx="2830495" cy="2535652"/>
              <a:chOff x="3300013" y="893348"/>
              <a:chExt cx="2830495" cy="2535652"/>
            </a:xfrm>
          </p:grpSpPr>
          <p:pic>
            <p:nvPicPr>
              <p:cNvPr id="19" name="Hình ảnh 18">
                <a:extLst>
                  <a:ext uri="{FF2B5EF4-FFF2-40B4-BE49-F238E27FC236}">
                    <a16:creationId xmlns:a16="http://schemas.microsoft.com/office/drawing/2014/main" id="{FE954C2C-F980-4511-A3FF-DFBFCA1BDB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00013" y="893348"/>
                <a:ext cx="2830495" cy="2535652"/>
              </a:xfrm>
              <a:prstGeom prst="rect">
                <a:avLst/>
              </a:prstGeom>
            </p:spPr>
          </p:pic>
          <p:sp>
            <p:nvSpPr>
              <p:cNvPr id="20" name="Hình chữ nhật 19">
                <a:extLst>
                  <a:ext uri="{FF2B5EF4-FFF2-40B4-BE49-F238E27FC236}">
                    <a16:creationId xmlns:a16="http://schemas.microsoft.com/office/drawing/2014/main" id="{C8DDD46F-F436-467E-A9C2-8D6FFB18B1A1}"/>
                  </a:ext>
                </a:extLst>
              </p:cNvPr>
              <p:cNvSpPr/>
              <p:nvPr/>
            </p:nvSpPr>
            <p:spPr>
              <a:xfrm>
                <a:off x="3633593" y="2701636"/>
                <a:ext cx="1160080" cy="529144"/>
              </a:xfrm>
              <a:prstGeom prst="rect">
                <a:avLst/>
              </a:prstGeom>
              <a:solidFill>
                <a:srgbClr val="EEF6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415DB6D1-8D87-461A-B77C-70548530F36B}"/>
                </a:ext>
              </a:extLst>
            </p:cNvPr>
            <p:cNvSpPr/>
            <p:nvPr/>
          </p:nvSpPr>
          <p:spPr>
            <a:xfrm>
              <a:off x="5558572" y="2698965"/>
              <a:ext cx="424461" cy="529144"/>
            </a:xfrm>
            <a:prstGeom prst="rect">
              <a:avLst/>
            </a:prstGeom>
            <a:solidFill>
              <a:srgbClr val="EEF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F6769664-576B-4C5A-AE80-BA55D0169770}"/>
              </a:ext>
            </a:extLst>
          </p:cNvPr>
          <p:cNvSpPr txBox="1"/>
          <p:nvPr/>
        </p:nvSpPr>
        <p:spPr>
          <a:xfrm>
            <a:off x="4186702" y="307900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0C677F79-F743-4BCC-B18B-5DC828537F89}"/>
              </a:ext>
            </a:extLst>
          </p:cNvPr>
          <p:cNvSpPr/>
          <p:nvPr/>
        </p:nvSpPr>
        <p:spPr>
          <a:xfrm>
            <a:off x="4772985" y="3102021"/>
            <a:ext cx="504626" cy="477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BE4F80D7-D983-4BF3-8335-43E56A53BA72}"/>
              </a:ext>
            </a:extLst>
          </p:cNvPr>
          <p:cNvSpPr/>
          <p:nvPr/>
        </p:nvSpPr>
        <p:spPr>
          <a:xfrm>
            <a:off x="7714193" y="3059755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6807D648-D732-4821-8451-A999076233A5}"/>
              </a:ext>
            </a:extLst>
          </p:cNvPr>
          <p:cNvGrpSpPr/>
          <p:nvPr/>
        </p:nvGrpSpPr>
        <p:grpSpPr>
          <a:xfrm>
            <a:off x="7481178" y="3046144"/>
            <a:ext cx="2521993" cy="585636"/>
            <a:chOff x="4517882" y="3095349"/>
            <a:chExt cx="2521993" cy="585636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BB4AA7B8-9886-4907-BBFE-1FC7235B9CE4}"/>
                </a:ext>
              </a:extLst>
            </p:cNvPr>
            <p:cNvSpPr/>
            <p:nvPr/>
          </p:nvSpPr>
          <p:spPr>
            <a:xfrm>
              <a:off x="5089567" y="3095349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9" name="Hình chữ nhật: Góc Tròn 48">
              <a:extLst>
                <a:ext uri="{FF2B5EF4-FFF2-40B4-BE49-F238E27FC236}">
                  <a16:creationId xmlns:a16="http://schemas.microsoft.com/office/drawing/2014/main" id="{05A086F0-475B-4F0D-8E37-74192CE221D1}"/>
                </a:ext>
              </a:extLst>
            </p:cNvPr>
            <p:cNvSpPr/>
            <p:nvPr/>
          </p:nvSpPr>
          <p:spPr>
            <a:xfrm>
              <a:off x="552209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0" name="Hình chữ nhật: Góc Tròn 49">
              <a:extLst>
                <a:ext uri="{FF2B5EF4-FFF2-40B4-BE49-F238E27FC236}">
                  <a16:creationId xmlns:a16="http://schemas.microsoft.com/office/drawing/2014/main" id="{10441EA4-4069-44E5-B302-48BBEBAD0652}"/>
                </a:ext>
              </a:extLst>
            </p:cNvPr>
            <p:cNvSpPr/>
            <p:nvPr/>
          </p:nvSpPr>
          <p:spPr>
            <a:xfrm>
              <a:off x="653524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1" name="Hình chữ nhật: Góc Tròn 50">
              <a:extLst>
                <a:ext uri="{FF2B5EF4-FFF2-40B4-BE49-F238E27FC236}">
                  <a16:creationId xmlns:a16="http://schemas.microsoft.com/office/drawing/2014/main" id="{879909BA-A020-46D1-9A0F-B85029C157F6}"/>
                </a:ext>
              </a:extLst>
            </p:cNvPr>
            <p:cNvSpPr/>
            <p:nvPr/>
          </p:nvSpPr>
          <p:spPr>
            <a:xfrm>
              <a:off x="4517882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352C1F8D-B19D-48E9-A1C2-47835824A4A4}"/>
              </a:ext>
            </a:extLst>
          </p:cNvPr>
          <p:cNvSpPr/>
          <p:nvPr/>
        </p:nvSpPr>
        <p:spPr>
          <a:xfrm>
            <a:off x="4213725" y="5916264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6" name="Nhóm 55">
            <a:extLst>
              <a:ext uri="{FF2B5EF4-FFF2-40B4-BE49-F238E27FC236}">
                <a16:creationId xmlns:a16="http://schemas.microsoft.com/office/drawing/2014/main" id="{0815B866-3946-4DFA-8DF0-D31B598D4B62}"/>
              </a:ext>
            </a:extLst>
          </p:cNvPr>
          <p:cNvGrpSpPr/>
          <p:nvPr/>
        </p:nvGrpSpPr>
        <p:grpSpPr>
          <a:xfrm>
            <a:off x="3994565" y="5819523"/>
            <a:ext cx="2521993" cy="585636"/>
            <a:chOff x="4517882" y="3095349"/>
            <a:chExt cx="2521993" cy="585636"/>
          </a:xfrm>
        </p:grpSpPr>
        <p:sp>
          <p:nvSpPr>
            <p:cNvPr id="57" name="Rounded Rectangle 5">
              <a:extLst>
                <a:ext uri="{FF2B5EF4-FFF2-40B4-BE49-F238E27FC236}">
                  <a16:creationId xmlns:a16="http://schemas.microsoft.com/office/drawing/2014/main" id="{0DB8F3B2-9F9F-4B79-B00D-9D169C3B8AC8}"/>
                </a:ext>
              </a:extLst>
            </p:cNvPr>
            <p:cNvSpPr/>
            <p:nvPr/>
          </p:nvSpPr>
          <p:spPr>
            <a:xfrm>
              <a:off x="5089567" y="3095349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8" name="Hình chữ nhật: Góc Tròn 57">
              <a:extLst>
                <a:ext uri="{FF2B5EF4-FFF2-40B4-BE49-F238E27FC236}">
                  <a16:creationId xmlns:a16="http://schemas.microsoft.com/office/drawing/2014/main" id="{431BEE6F-699A-4554-BDD0-48B0DAA71F98}"/>
                </a:ext>
              </a:extLst>
            </p:cNvPr>
            <p:cNvSpPr/>
            <p:nvPr/>
          </p:nvSpPr>
          <p:spPr>
            <a:xfrm>
              <a:off x="552209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9" name="Hình chữ nhật: Góc Tròn 58">
              <a:extLst>
                <a:ext uri="{FF2B5EF4-FFF2-40B4-BE49-F238E27FC236}">
                  <a16:creationId xmlns:a16="http://schemas.microsoft.com/office/drawing/2014/main" id="{A249B1A0-0A92-4910-95EE-AFDFD4C9D577}"/>
                </a:ext>
              </a:extLst>
            </p:cNvPr>
            <p:cNvSpPr/>
            <p:nvPr/>
          </p:nvSpPr>
          <p:spPr>
            <a:xfrm>
              <a:off x="653524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0" name="Hình chữ nhật: Góc Tròn 59">
              <a:extLst>
                <a:ext uri="{FF2B5EF4-FFF2-40B4-BE49-F238E27FC236}">
                  <a16:creationId xmlns:a16="http://schemas.microsoft.com/office/drawing/2014/main" id="{EE01432F-39B5-44F8-AC91-28272567B9C8}"/>
                </a:ext>
              </a:extLst>
            </p:cNvPr>
            <p:cNvSpPr/>
            <p:nvPr/>
          </p:nvSpPr>
          <p:spPr>
            <a:xfrm>
              <a:off x="4517882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4736D17E-B89C-46F2-B62B-CB839D255AEE}"/>
              </a:ext>
            </a:extLst>
          </p:cNvPr>
          <p:cNvSpPr/>
          <p:nvPr/>
        </p:nvSpPr>
        <p:spPr>
          <a:xfrm>
            <a:off x="7619454" y="5898358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CE01A59A-E77F-4393-B90F-5E49A4BE0BF3}"/>
              </a:ext>
            </a:extLst>
          </p:cNvPr>
          <p:cNvGrpSpPr/>
          <p:nvPr/>
        </p:nvGrpSpPr>
        <p:grpSpPr>
          <a:xfrm>
            <a:off x="7400294" y="5801617"/>
            <a:ext cx="2521993" cy="585636"/>
            <a:chOff x="4517882" y="3095349"/>
            <a:chExt cx="2521993" cy="585636"/>
          </a:xfrm>
        </p:grpSpPr>
        <p:sp>
          <p:nvSpPr>
            <p:cNvPr id="66" name="Rounded Rectangle 5">
              <a:extLst>
                <a:ext uri="{FF2B5EF4-FFF2-40B4-BE49-F238E27FC236}">
                  <a16:creationId xmlns:a16="http://schemas.microsoft.com/office/drawing/2014/main" id="{76460DA5-B6D1-4BD9-B167-9C9582209608}"/>
                </a:ext>
              </a:extLst>
            </p:cNvPr>
            <p:cNvSpPr/>
            <p:nvPr/>
          </p:nvSpPr>
          <p:spPr>
            <a:xfrm>
              <a:off x="5089567" y="3095349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7" name="Hình chữ nhật: Góc Tròn 66">
              <a:extLst>
                <a:ext uri="{FF2B5EF4-FFF2-40B4-BE49-F238E27FC236}">
                  <a16:creationId xmlns:a16="http://schemas.microsoft.com/office/drawing/2014/main" id="{EDFEF251-A3C6-4AD0-9D78-113103C07FDD}"/>
                </a:ext>
              </a:extLst>
            </p:cNvPr>
            <p:cNvSpPr/>
            <p:nvPr/>
          </p:nvSpPr>
          <p:spPr>
            <a:xfrm>
              <a:off x="552209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C7754ECE-EFF8-416A-99C9-467772719575}"/>
                </a:ext>
              </a:extLst>
            </p:cNvPr>
            <p:cNvSpPr/>
            <p:nvPr/>
          </p:nvSpPr>
          <p:spPr>
            <a:xfrm>
              <a:off x="6535249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9" name="Hình chữ nhật: Góc Tròn 68">
              <a:extLst>
                <a:ext uri="{FF2B5EF4-FFF2-40B4-BE49-F238E27FC236}">
                  <a16:creationId xmlns:a16="http://schemas.microsoft.com/office/drawing/2014/main" id="{FEA6672E-1541-48C7-B4A4-4301EC75BC4F}"/>
                </a:ext>
              </a:extLst>
            </p:cNvPr>
            <p:cNvSpPr/>
            <p:nvPr/>
          </p:nvSpPr>
          <p:spPr>
            <a:xfrm>
              <a:off x="4517882" y="3176553"/>
              <a:ext cx="504626" cy="4771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1DEA34B7-A05D-4B54-92A8-099F65DB310E}"/>
              </a:ext>
            </a:extLst>
          </p:cNvPr>
          <p:cNvSpPr/>
          <p:nvPr/>
        </p:nvSpPr>
        <p:spPr>
          <a:xfrm>
            <a:off x="7486062" y="307544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4" name="Rounded Rectangle 5">
            <a:extLst>
              <a:ext uri="{FF2B5EF4-FFF2-40B4-BE49-F238E27FC236}">
                <a16:creationId xmlns:a16="http://schemas.microsoft.com/office/drawing/2014/main" id="{4BEC43E0-C70F-47FC-A43D-FD183E95F5EE}"/>
              </a:ext>
            </a:extLst>
          </p:cNvPr>
          <p:cNvSpPr/>
          <p:nvPr/>
        </p:nvSpPr>
        <p:spPr>
          <a:xfrm>
            <a:off x="8538299" y="307359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Rounded Rectangle 5">
            <a:extLst>
              <a:ext uri="{FF2B5EF4-FFF2-40B4-BE49-F238E27FC236}">
                <a16:creationId xmlns:a16="http://schemas.microsoft.com/office/drawing/2014/main" id="{D0027382-F5D4-42B1-ADF8-813F9816C933}"/>
              </a:ext>
            </a:extLst>
          </p:cNvPr>
          <p:cNvSpPr/>
          <p:nvPr/>
        </p:nvSpPr>
        <p:spPr>
          <a:xfrm>
            <a:off x="9494002" y="307652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6" name="Rounded Rectangle 5">
            <a:extLst>
              <a:ext uri="{FF2B5EF4-FFF2-40B4-BE49-F238E27FC236}">
                <a16:creationId xmlns:a16="http://schemas.microsoft.com/office/drawing/2014/main" id="{7C314C5F-6361-4B17-9112-C84ADC87B5BE}"/>
              </a:ext>
            </a:extLst>
          </p:cNvPr>
          <p:cNvSpPr/>
          <p:nvPr/>
        </p:nvSpPr>
        <p:spPr>
          <a:xfrm>
            <a:off x="4809167" y="304433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0" name="Rounded Rectangle 5">
            <a:extLst>
              <a:ext uri="{FF2B5EF4-FFF2-40B4-BE49-F238E27FC236}">
                <a16:creationId xmlns:a16="http://schemas.microsoft.com/office/drawing/2014/main" id="{20F9D53E-CA51-40B3-B514-45F30116D2EA}"/>
              </a:ext>
            </a:extLst>
          </p:cNvPr>
          <p:cNvSpPr/>
          <p:nvPr/>
        </p:nvSpPr>
        <p:spPr>
          <a:xfrm>
            <a:off x="4008024" y="582886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1" name="Rounded Rectangle 5">
            <a:extLst>
              <a:ext uri="{FF2B5EF4-FFF2-40B4-BE49-F238E27FC236}">
                <a16:creationId xmlns:a16="http://schemas.microsoft.com/office/drawing/2014/main" id="{35218392-93AF-487A-BE27-D48534B47A9C}"/>
              </a:ext>
            </a:extLst>
          </p:cNvPr>
          <p:cNvSpPr/>
          <p:nvPr/>
        </p:nvSpPr>
        <p:spPr>
          <a:xfrm>
            <a:off x="5048867" y="584487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2" name="Rounded Rectangle 5">
            <a:extLst>
              <a:ext uri="{FF2B5EF4-FFF2-40B4-BE49-F238E27FC236}">
                <a16:creationId xmlns:a16="http://schemas.microsoft.com/office/drawing/2014/main" id="{0D105AF5-D2C1-43A6-AAE3-8B94D6A09023}"/>
              </a:ext>
            </a:extLst>
          </p:cNvPr>
          <p:cNvSpPr/>
          <p:nvPr/>
        </p:nvSpPr>
        <p:spPr>
          <a:xfrm>
            <a:off x="6058123" y="582886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3" name="Rounded Rectangle 5">
            <a:extLst>
              <a:ext uri="{FF2B5EF4-FFF2-40B4-BE49-F238E27FC236}">
                <a16:creationId xmlns:a16="http://schemas.microsoft.com/office/drawing/2014/main" id="{6C86A782-6686-42AD-AAD7-05C582A358CC}"/>
              </a:ext>
            </a:extLst>
          </p:cNvPr>
          <p:cNvSpPr/>
          <p:nvPr/>
        </p:nvSpPr>
        <p:spPr>
          <a:xfrm>
            <a:off x="7449863" y="584487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4" name="Rounded Rectangle 5">
            <a:extLst>
              <a:ext uri="{FF2B5EF4-FFF2-40B4-BE49-F238E27FC236}">
                <a16:creationId xmlns:a16="http://schemas.microsoft.com/office/drawing/2014/main" id="{95E51559-2347-4A9E-B5C5-8DDBC5B0D343}"/>
              </a:ext>
            </a:extLst>
          </p:cNvPr>
          <p:cNvSpPr/>
          <p:nvPr/>
        </p:nvSpPr>
        <p:spPr>
          <a:xfrm>
            <a:off x="8443126" y="583391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5" name="Rounded Rectangle 5">
            <a:extLst>
              <a:ext uri="{FF2B5EF4-FFF2-40B4-BE49-F238E27FC236}">
                <a16:creationId xmlns:a16="http://schemas.microsoft.com/office/drawing/2014/main" id="{11798B38-BDFB-4C6E-A5C8-5BC486DA2029}"/>
              </a:ext>
            </a:extLst>
          </p:cNvPr>
          <p:cNvSpPr/>
          <p:nvPr/>
        </p:nvSpPr>
        <p:spPr>
          <a:xfrm>
            <a:off x="9436389" y="583198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7" name="Rounded Rectangle 5">
            <a:extLst>
              <a:ext uri="{FF2B5EF4-FFF2-40B4-BE49-F238E27FC236}">
                <a16:creationId xmlns:a16="http://schemas.microsoft.com/office/drawing/2014/main" id="{D31AFD30-491B-432D-B5C8-5BEF34887B16}"/>
              </a:ext>
            </a:extLst>
          </p:cNvPr>
          <p:cNvSpPr/>
          <p:nvPr/>
        </p:nvSpPr>
        <p:spPr>
          <a:xfrm>
            <a:off x="2006635" y="909350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chuyện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21376" y="82020"/>
            <a:ext cx="1058092" cy="302811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9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358</Words>
  <Application>Microsoft Office PowerPoint</Application>
  <PresentationFormat>Widescreen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UTM Avo</vt:lpstr>
      <vt:lpstr>Office Theme</vt:lpstr>
      <vt:lpstr>Tuần 12 Bài 27: Phép trừ trong phạm vi 6 (tiếp theo) – 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Quý Thắng</cp:lastModifiedBy>
  <cp:revision>58</cp:revision>
  <dcterms:created xsi:type="dcterms:W3CDTF">2021-11-03T16:16:58Z</dcterms:created>
  <dcterms:modified xsi:type="dcterms:W3CDTF">2024-11-27T08:11:57Z</dcterms:modified>
</cp:coreProperties>
</file>