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83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4" r:id="rId14"/>
    <p:sldId id="275" r:id="rId15"/>
    <p:sldId id="271" r:id="rId16"/>
    <p:sldId id="258" r:id="rId17"/>
    <p:sldId id="284" r:id="rId18"/>
    <p:sldId id="260" r:id="rId19"/>
    <p:sldId id="261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1" autoAdjust="0"/>
    <p:restoredTop sz="94660"/>
  </p:normalViewPr>
  <p:slideViewPr>
    <p:cSldViewPr snapToGrid="0">
      <p:cViewPr>
        <p:scale>
          <a:sx n="66" d="100"/>
          <a:sy n="66" d="100"/>
        </p:scale>
        <p:origin x="2256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4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15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7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18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6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1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8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6113" y="-101600"/>
            <a:ext cx="12453256" cy="70684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6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49" r:id="rId6"/>
    <p:sldLayoutId id="2147483650" r:id="rId7"/>
    <p:sldLayoutId id="2147483652" r:id="rId8"/>
    <p:sldLayoutId id="2147483656" r:id="rId9"/>
    <p:sldLayoutId id="2147483660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28.GIF"/><Relationship Id="rId15" Type="http://schemas.microsoft.com/office/2007/relationships/hdphoto" Target="../media/hdphoto1.wdp"/><Relationship Id="rId10" Type="http://schemas.openxmlformats.org/officeDocument/2006/relationships/image" Target="../media/image20.GIF"/><Relationship Id="rId4" Type="http://schemas.openxmlformats.org/officeDocument/2006/relationships/image" Target="../media/image25.png"/><Relationship Id="rId9" Type="http://schemas.openxmlformats.org/officeDocument/2006/relationships/image" Target="../media/image19.GIF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9.jpeg"/><Relationship Id="rId4" Type="http://schemas.microsoft.com/office/2007/relationships/hdphoto" Target="../media/hdphoto2.wdp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36.png"/><Relationship Id="rId4" Type="http://schemas.microsoft.com/office/2007/relationships/hdphoto" Target="../media/hdphoto2.wdp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slide" Target="slide7.xml"/><Relationship Id="rId18" Type="http://schemas.openxmlformats.org/officeDocument/2006/relationships/image" Target="../media/image23.GIF"/><Relationship Id="rId3" Type="http://schemas.openxmlformats.org/officeDocument/2006/relationships/slide" Target="slide10.xml"/><Relationship Id="rId21" Type="http://schemas.openxmlformats.org/officeDocument/2006/relationships/image" Target="../media/image24.png"/><Relationship Id="rId7" Type="http://schemas.openxmlformats.org/officeDocument/2006/relationships/slide" Target="slide6.xml"/><Relationship Id="rId12" Type="http://schemas.openxmlformats.org/officeDocument/2006/relationships/image" Target="../media/image20.GIF"/><Relationship Id="rId17" Type="http://schemas.openxmlformats.org/officeDocument/2006/relationships/slide" Target="slide12.xml"/><Relationship Id="rId2" Type="http://schemas.openxmlformats.org/officeDocument/2006/relationships/image" Target="../media/image15.png"/><Relationship Id="rId16" Type="http://schemas.openxmlformats.org/officeDocument/2006/relationships/image" Target="../media/image22.GIF"/><Relationship Id="rId20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11" Type="http://schemas.openxmlformats.org/officeDocument/2006/relationships/slide" Target="slide9.xml"/><Relationship Id="rId5" Type="http://schemas.openxmlformats.org/officeDocument/2006/relationships/slide" Target="slide14.xml"/><Relationship Id="rId15" Type="http://schemas.openxmlformats.org/officeDocument/2006/relationships/slide" Target="slide8.xml"/><Relationship Id="rId23" Type="http://schemas.openxmlformats.org/officeDocument/2006/relationships/image" Target="../media/image13.png"/><Relationship Id="rId10" Type="http://schemas.openxmlformats.org/officeDocument/2006/relationships/image" Target="../media/image19.GIF"/><Relationship Id="rId19" Type="http://schemas.openxmlformats.org/officeDocument/2006/relationships/slide" Target="slide15.xml"/><Relationship Id="rId4" Type="http://schemas.openxmlformats.org/officeDocument/2006/relationships/image" Target="../media/image16.GIF"/><Relationship Id="rId9" Type="http://schemas.openxmlformats.org/officeDocument/2006/relationships/slide" Target="slide11.xml"/><Relationship Id="rId14" Type="http://schemas.openxmlformats.org/officeDocument/2006/relationships/image" Target="../media/image21.GIF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620550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25: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trừ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vi 6 –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4 - 1 =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458382" y="4343400"/>
            <a:ext cx="2717119" cy="2053999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6147" name="Picture 8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2424430" y="4548505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id="{8D5B01C7-1C27-4A7F-8638-A730698BEDD2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3FA379-047F-40F6-9685-927EAD143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4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6 - 5 =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581526" y="4446837"/>
            <a:ext cx="2593975" cy="1894342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150" name="Picture 11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928370" y="4447540"/>
            <a:ext cx="2593975" cy="1348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id="{64EADDCC-AE9A-4EDE-84DB-96F426059450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6DCC60-CB3E-459F-A064-D3BFB8F2C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4 - 4 =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636770" y="4343400"/>
            <a:ext cx="2343785" cy="1879827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6154" name="Picture 16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1296035" y="4343400"/>
            <a:ext cx="2343785" cy="139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id="{B18E854D-C844-429D-AF91-0B16386D80AD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ABEC3F-26FE-411A-9F98-72284AB13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5 - 5 =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548981" y="4500245"/>
            <a:ext cx="2519363" cy="1850799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4" name="Picture 7" descr="C:\Users\ADMIN\Desktop\Giai cuu dai duong 2\700_FO65125975_f041b01242bb3572e28f8de758886853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55" y="4500245"/>
            <a:ext cx="1870710" cy="12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>
            <a:hlinkClick r:id="rId5" action="ppaction://hlinksldjump"/>
            <a:extLst>
              <a:ext uri="{FF2B5EF4-FFF2-40B4-BE49-F238E27FC236}">
                <a16:creationId xmlns:a16="http://schemas.microsoft.com/office/drawing/2014/main" id="{4B0A6D68-4BA6-4E01-8355-550AEA50B8B2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2BC3D9-6734-413B-B9BA-770B832FB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3958 0.00462963 L -0.0445312 0.0155556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459526" y="4169792"/>
            <a:ext cx="3152548" cy="2267521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6000" dirty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</a:p>
        </p:txBody>
      </p:sp>
      <p:pic>
        <p:nvPicPr>
          <p:cNvPr id="6148" name="Picture 9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 rot="-266188">
            <a:off x="1687830" y="4335780"/>
            <a:ext cx="1707515" cy="2141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Callout 1"/>
          <p:cNvSpPr/>
          <p:nvPr/>
        </p:nvSpPr>
        <p:spPr>
          <a:xfrm>
            <a:off x="2280444" y="-70453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6 - 6 =</a:t>
            </a:r>
          </a:p>
        </p:txBody>
      </p:sp>
      <p:sp>
        <p:nvSpPr>
          <p:cNvPr id="8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id="{26124E2E-58F0-44B5-A484-82BF9603450A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EC8C2-DC2E-41D9-A964-82CB1D820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6"/>
          <p:cNvSpPr>
            <a:spLocks noTextEdit="1"/>
          </p:cNvSpPr>
          <p:nvPr/>
        </p:nvSpPr>
        <p:spPr>
          <a:xfrm>
            <a:off x="3276600" y="762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40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675" y="3878263"/>
            <a:ext cx="4402138" cy="270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loud Callout 3"/>
          <p:cNvSpPr/>
          <p:nvPr/>
        </p:nvSpPr>
        <p:spPr>
          <a:xfrm>
            <a:off x="3349625" y="342265"/>
            <a:ext cx="4401820" cy="3231515"/>
          </a:xfrm>
          <a:prstGeom prst="cloudCallout">
            <a:avLst>
              <a:gd name="adj1" fmla="val -14066"/>
              <a:gd name="adj2" fmla="val 700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sz="2400" b="1" dirty="0">
              <a:solidFill>
                <a:srgbClr val="19194D"/>
              </a:solidFill>
              <a:latin typeface="Arial" panose="020B0604020202020204" pitchFamily="34" charset="0"/>
            </a:endParaRPr>
          </a:p>
          <a:p>
            <a:pPr lvl="0" algn="ctr">
              <a:buNone/>
            </a:pPr>
            <a:r>
              <a:rPr sz="2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x-none" sz="2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 ơn bạn vì đã giúp chúng mình. Tặng bạn viên ngọc trai tuyệt đẹp</a:t>
            </a:r>
            <a:r>
              <a:rPr sz="2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này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endParaRPr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550" y="4027488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66188">
            <a:off x="5602288" y="5320348"/>
            <a:ext cx="1706562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923" y="3289618"/>
            <a:ext cx="1519237" cy="219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670" y="416560"/>
            <a:ext cx="158115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0405" y="1041083"/>
            <a:ext cx="2181225" cy="146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3638" y="5484813"/>
            <a:ext cx="17145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2428" y="4376420"/>
            <a:ext cx="14700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523" y="3873183"/>
            <a:ext cx="1817687" cy="1382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915" y="3573586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DE7FAB-A340-4E45-B1C5-E3C7869214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3958 0.00462963 L -0.0445312 0.0155556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r="4938" b="9524"/>
          <a:stretch>
            <a:fillRect/>
          </a:stretch>
        </p:blipFill>
        <p:spPr bwMode="auto">
          <a:xfrm>
            <a:off x="163195" y="537029"/>
            <a:ext cx="11830050" cy="611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 noChangeArrowheads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77" b="38596" l="56021" r="72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45" t="15981" r="28443" b="64117"/>
          <a:stretch>
            <a:fillRect/>
          </a:stretch>
        </p:blipFill>
        <p:spPr bwMode="auto">
          <a:xfrm>
            <a:off x="6231255" y="447675"/>
            <a:ext cx="2805430" cy="412496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1" t="38679" r="14364" b="51907"/>
          <a:stretch>
            <a:fillRect/>
          </a:stretch>
        </p:blipFill>
        <p:spPr bwMode="auto">
          <a:xfrm>
            <a:off x="6929755" y="5012055"/>
            <a:ext cx="4424045" cy="15652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37534" r="52221" b="50856"/>
          <a:stretch>
            <a:fillRect/>
          </a:stretch>
        </p:blipFill>
        <p:spPr bwMode="auto">
          <a:xfrm>
            <a:off x="439420" y="5229225"/>
            <a:ext cx="4583430" cy="116776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Content Placeholder 6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07" b="37250" l="10029" r="23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8" t="12319" r="74869" b="63990"/>
          <a:stretch>
            <a:fillRect/>
          </a:stretch>
        </p:blipFill>
        <p:spPr bwMode="auto">
          <a:xfrm>
            <a:off x="0" y="539750"/>
            <a:ext cx="3097213" cy="41830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Content Placeholder 7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92" b="35618" l="14761" r="43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23507" r="56722" b="63202"/>
          <a:stretch>
            <a:fillRect/>
          </a:stretch>
        </p:blipFill>
        <p:spPr bwMode="auto">
          <a:xfrm>
            <a:off x="0" y="2927350"/>
            <a:ext cx="2992438" cy="16446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TextBox 12"/>
          <p:cNvSpPr txBox="1"/>
          <p:nvPr/>
        </p:nvSpPr>
        <p:spPr>
          <a:xfrm>
            <a:off x="4683489" y="747040"/>
            <a:ext cx="62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424916"/>
              </p:ext>
            </p:extLst>
          </p:nvPr>
        </p:nvGraphicFramePr>
        <p:xfrm>
          <a:off x="2550160" y="5441315"/>
          <a:ext cx="4953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59520"/>
              </p:ext>
            </p:extLst>
          </p:nvPr>
        </p:nvGraphicFramePr>
        <p:xfrm>
          <a:off x="7800975" y="5429779"/>
          <a:ext cx="501650" cy="76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6656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010126"/>
              </p:ext>
            </p:extLst>
          </p:nvPr>
        </p:nvGraphicFramePr>
        <p:xfrm>
          <a:off x="9036685" y="5441315"/>
          <a:ext cx="51181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12122"/>
              </p:ext>
            </p:extLst>
          </p:nvPr>
        </p:nvGraphicFramePr>
        <p:xfrm>
          <a:off x="10282555" y="5420995"/>
          <a:ext cx="514350" cy="72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136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07" b="37059" l="58047" r="90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01" t="22535" r="11349" b="63865"/>
          <a:stretch>
            <a:fillRect/>
          </a:stretch>
        </p:blipFill>
        <p:spPr bwMode="auto">
          <a:xfrm rot="180000">
            <a:off x="8915400" y="2522220"/>
            <a:ext cx="2764790" cy="162433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88" b="47392" l="31556" r="4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39263" r="61055" b="53332"/>
          <a:stretch>
            <a:fillRect/>
          </a:stretch>
        </p:blipFill>
        <p:spPr bwMode="auto">
          <a:xfrm>
            <a:off x="9410065" y="2451100"/>
            <a:ext cx="941070" cy="703580"/>
          </a:xfrm>
          <a:prstGeom prst="ellipse">
            <a:avLst/>
          </a:prstGeom>
          <a:solidFill>
            <a:srgbClr val="FFFFFF"/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1563 0.0889815 " pathEditMode="relative" rAng="0" ptsTypes="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5" b="80178" l="67505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23" t="56310" r="9342" b="20608"/>
          <a:stretch>
            <a:fillRect/>
          </a:stretch>
        </p:blipFill>
        <p:spPr bwMode="auto">
          <a:xfrm>
            <a:off x="9353550" y="1436370"/>
            <a:ext cx="232283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209" b="86335" l="8744" r="26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54740" r="76421" b="19151"/>
          <a:stretch>
            <a:fillRect/>
          </a:stretch>
        </p:blipFill>
        <p:spPr bwMode="auto">
          <a:xfrm>
            <a:off x="646430" y="429895"/>
            <a:ext cx="2461895" cy="43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1" t="38679" r="14364" b="51907"/>
          <a:stretch>
            <a:fillRect/>
          </a:stretch>
        </p:blipFill>
        <p:spPr bwMode="auto">
          <a:xfrm>
            <a:off x="7172960" y="4850765"/>
            <a:ext cx="4424045" cy="15652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1" t="38679" r="14364" b="51907"/>
          <a:stretch>
            <a:fillRect/>
          </a:stretch>
        </p:blipFill>
        <p:spPr bwMode="auto">
          <a:xfrm>
            <a:off x="838200" y="4850130"/>
            <a:ext cx="4424045" cy="15652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5" name="Content Placeholder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431" b="87201" l="23821" r="467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1" t="62377" r="55310" b="20633"/>
          <a:stretch>
            <a:fillRect/>
          </a:stretch>
        </p:blipFill>
        <p:spPr bwMode="auto">
          <a:xfrm>
            <a:off x="0" y="2357438"/>
            <a:ext cx="2808288" cy="196373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Content Placeholder 10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88" b="47392" l="31556" r="4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39263" r="61055" b="53332"/>
          <a:stretch>
            <a:fillRect/>
          </a:stretch>
        </p:blipFill>
        <p:spPr bwMode="auto">
          <a:xfrm>
            <a:off x="515620" y="2741612"/>
            <a:ext cx="982663" cy="687388"/>
          </a:xfrm>
          <a:prstGeom prst="ellipse">
            <a:avLst/>
          </a:prstGeom>
          <a:solidFill>
            <a:srgbClr val="FFFFFF"/>
          </a:solidFill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67511" y="5213350"/>
          <a:ext cx="5715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41955" y="5213350"/>
          <a:ext cx="5588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20050" y="5213350"/>
          <a:ext cx="457200" cy="709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9506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03700" y="5213350"/>
          <a:ext cx="533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300210" y="5213350"/>
          <a:ext cx="4000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523220" y="5283200"/>
          <a:ext cx="5397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5" b="74730" l="51800" r="75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1" t="62427" r="24981" b="25758"/>
          <a:stretch>
            <a:fillRect/>
          </a:stretch>
        </p:blipFill>
        <p:spPr bwMode="auto">
          <a:xfrm>
            <a:off x="6785610" y="2717800"/>
            <a:ext cx="2514600" cy="124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88" b="47392" l="31556" r="4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39263" r="61055" b="53332"/>
          <a:stretch>
            <a:fillRect/>
          </a:stretch>
        </p:blipFill>
        <p:spPr bwMode="auto">
          <a:xfrm>
            <a:off x="7579360" y="2927350"/>
            <a:ext cx="982345" cy="687070"/>
          </a:xfrm>
          <a:prstGeom prst="ellipse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2604 0.021666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0833 0.00342593 " pathEditMode="relative" rAng="0" ptsTypes="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0200" y="1047750"/>
            <a:ext cx="9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vi-VN" dirty="0"/>
          </a:p>
        </p:txBody>
      </p:sp>
      <p:pic>
        <p:nvPicPr>
          <p:cNvPr id="11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11512" r="5609" b="48665"/>
          <a:stretch>
            <a:fillRect/>
          </a:stretch>
        </p:blipFill>
        <p:spPr bwMode="auto">
          <a:xfrm>
            <a:off x="0" y="779780"/>
            <a:ext cx="12192000" cy="29159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 descr="C:\Users\Administrator\Downloads\221dbc79-b558-4d1a-80cb-57370e943769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49210" r="4642" b="8578"/>
          <a:stretch>
            <a:fillRect/>
          </a:stretch>
        </p:blipFill>
        <p:spPr bwMode="auto">
          <a:xfrm>
            <a:off x="19050" y="3984625"/>
            <a:ext cx="12154535" cy="2526665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09875" y="2743200"/>
          <a:ext cx="723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888062"/>
              </p:ext>
            </p:extLst>
          </p:nvPr>
        </p:nvGraphicFramePr>
        <p:xfrm>
          <a:off x="7674220" y="2834640"/>
          <a:ext cx="59055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vi-V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98160"/>
              </p:ext>
            </p:extLst>
          </p:nvPr>
        </p:nvGraphicFramePr>
        <p:xfrm>
          <a:off x="8836904" y="2834640"/>
          <a:ext cx="55328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vi-V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532041"/>
              </p:ext>
            </p:extLst>
          </p:nvPr>
        </p:nvGraphicFramePr>
        <p:xfrm>
          <a:off x="9953870" y="2788920"/>
          <a:ext cx="65551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vi-V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68780" y="5690235"/>
          <a:ext cx="7429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1990"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altLang="en-US" sz="3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809875" y="5690235"/>
          <a:ext cx="723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altLang="en-US" sz="3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931920" y="5690235"/>
          <a:ext cx="74676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vi-VN" altLang="en-US" sz="3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639050" y="5623560"/>
          <a:ext cx="723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737600" y="5623560"/>
          <a:ext cx="70929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740900" y="5623560"/>
          <a:ext cx="76708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alt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c9b14324-b0be-4ae2-b134-97f38c245e8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b="10400"/>
          <a:stretch>
            <a:fillRect/>
          </a:stretch>
        </p:blipFill>
        <p:spPr bwMode="auto">
          <a:xfrm>
            <a:off x="0" y="433071"/>
            <a:ext cx="12192000" cy="41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7173" y="6119812"/>
            <a:ext cx="5212715" cy="740410"/>
          </a:xfrm>
          <a:prstGeom prst="rect">
            <a:avLst/>
          </a:prstGeom>
        </p:spPr>
      </p:pic>
      <p:pic>
        <p:nvPicPr>
          <p:cNvPr id="9" name="图片 3" descr="fc85f2a324e3c42c2067966f589847d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69265" y="5083810"/>
            <a:ext cx="2458085" cy="1542415"/>
          </a:xfrm>
          <a:prstGeom prst="rect">
            <a:avLst/>
          </a:prstGeom>
        </p:spPr>
      </p:pic>
      <p:pic>
        <p:nvPicPr>
          <p:cNvPr id="5" name="图片 15" descr="a05684f714522ad77246dba9447411ba"/>
          <p:cNvPicPr>
            <a:picLocks noGrp="1" noChangeAspect="1"/>
          </p:cNvPicPr>
          <p:nvPr>
            <p:ph idx="4294967295"/>
          </p:nvPr>
        </p:nvPicPr>
        <p:blipFill>
          <a:blip r:embed="rId6" cstate="screen"/>
          <a:stretch>
            <a:fillRect/>
          </a:stretch>
        </p:blipFill>
        <p:spPr>
          <a:xfrm flipH="1">
            <a:off x="9883775" y="5229225"/>
            <a:ext cx="230822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8500" t="10101" r="20074" b="50000"/>
          <a:stretch>
            <a:fillRect/>
          </a:stretch>
        </p:blipFill>
        <p:spPr>
          <a:xfrm>
            <a:off x="3216275" y="692150"/>
            <a:ext cx="5616575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8A2381-002E-4374-85BC-73A6BEB6A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/>
          <p:nvPr/>
        </p:nvSpPr>
        <p:spPr>
          <a:xfrm>
            <a:off x="2208213" y="5373688"/>
            <a:ext cx="7920037" cy="8299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vi-VN" altLang="en-US" sz="2400" b="1" dirty="0"/>
              <a:t>Tên phù thủy độc ác, nham hiểm đã bắt cóc hết sinh vật biển</a:t>
            </a:r>
            <a:endParaRPr lang="en-US" altLang="en-US" sz="2400" b="1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0BD00-9771-41C2-936A-98543D676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50" y="4027488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66188">
            <a:off x="8361363" y="2913063"/>
            <a:ext cx="1706562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4988" y="2684463"/>
            <a:ext cx="1519237" cy="219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3225" y="1041400"/>
            <a:ext cx="158115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7740" y="726758"/>
            <a:ext cx="2181225" cy="146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33638" y="5484813"/>
            <a:ext cx="17145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45193" y="1781175"/>
            <a:ext cx="14700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6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75663" y="4189413"/>
            <a:ext cx="1817687" cy="13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Notched Right Arrow 1">
            <a:hlinkClick r:id="rId19" action="ppaction://hlinksldjump"/>
          </p:cNvPr>
          <p:cNvSpPr/>
          <p:nvPr/>
        </p:nvSpPr>
        <p:spPr>
          <a:xfrm>
            <a:off x="10293350" y="204787"/>
            <a:ext cx="1692275" cy="836613"/>
          </a:xfrm>
          <a:prstGeom prst="notch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VỀ NHÀ THÔI</a:t>
            </a:r>
          </a:p>
        </p:txBody>
      </p:sp>
      <p:pic>
        <p:nvPicPr>
          <p:cNvPr id="34" name="Picture 7" descr="C:\Users\ADMIN\Desktop\Giai cuu dai duong 2\700_FO65125975_f041b01242bb3572e28f8de758886853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25" y="21721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14E01-CBFD-4770-99C7-33E00A8AFB9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/>
          <p:nvPr/>
        </p:nvSpPr>
        <p:spPr>
          <a:xfrm>
            <a:off x="3432175" y="914400"/>
            <a:ext cx="54340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3600" dirty="0"/>
          </a:p>
        </p:txBody>
      </p:sp>
      <p:sp>
        <p:nvSpPr>
          <p:cNvPr id="7171" name="AutoShape 10">
            <a:hlinkClick r:id="rId3" action="ppaction://hlinksldjump"/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4" name="Oval 3"/>
          <p:cNvSpPr/>
          <p:nvPr/>
        </p:nvSpPr>
        <p:spPr>
          <a:xfrm>
            <a:off x="8685213" y="461963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15363" y="1830388"/>
            <a:ext cx="785813" cy="722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4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775" y="4222750"/>
            <a:ext cx="1519238" cy="2195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Oval Callout 8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2 - 1 =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496479" y="4317433"/>
            <a:ext cx="2519363" cy="1880734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53A782-9BE2-4563-84E6-FCECD4020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48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3 - 2 =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654868" y="4631055"/>
            <a:ext cx="2307590" cy="1602740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152" name="Picture 14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1303020" y="4631055"/>
            <a:ext cx="2307590" cy="160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id="{B5E3E5AD-EF32-4195-A88E-D54D65C1C42D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042C4-6D3E-43AC-B3DB-3C213DABC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189435" y="4646998"/>
            <a:ext cx="2205400" cy="1429884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4400" dirty="0">
                <a:solidFill>
                  <a:srgbClr val="C00000"/>
                </a:solidFill>
              </a:rPr>
              <a:t>4</a:t>
            </a:r>
          </a:p>
        </p:txBody>
      </p:sp>
      <p:pic>
        <p:nvPicPr>
          <p:cNvPr id="6153" name="Picture 15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1259205" y="3712845"/>
            <a:ext cx="2827020" cy="3298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Callout 1"/>
          <p:cNvSpPr/>
          <p:nvPr/>
        </p:nvSpPr>
        <p:spPr>
          <a:xfrm>
            <a:off x="2147071" y="73695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5 - 1 =</a:t>
            </a:r>
          </a:p>
        </p:txBody>
      </p:sp>
      <p:sp>
        <p:nvSpPr>
          <p:cNvPr id="8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id="{E6460E15-D98E-4CA2-8EF1-EBDDEA125DEB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AB78C-EC1E-4C25-A41A-F621A9386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4 - 2 =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799807" y="4332853"/>
            <a:ext cx="2325233" cy="1865313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151" name="Picture 12">
            <a:hlinkClick r:id="" action="ppaction://noaction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965835" y="4504690"/>
            <a:ext cx="3143250" cy="211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id="{3F1178C6-77B9-418B-8E77-F5C29018F90C}"/>
              </a:ext>
            </a:extLst>
          </p:cNvPr>
          <p:cNvSpPr/>
          <p:nvPr/>
        </p:nvSpPr>
        <p:spPr>
          <a:xfrm>
            <a:off x="10908846" y="5621904"/>
            <a:ext cx="1152525" cy="1152525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BB9AE8-8D9C-439A-943D-21EAC108A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1" y="0"/>
            <a:ext cx="1750373" cy="77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129</Words>
  <Application>Microsoft Office PowerPoint</Application>
  <PresentationFormat>Widescreen</PresentationFormat>
  <Paragraphs>48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Impact</vt:lpstr>
      <vt:lpstr>Times New Roman</vt:lpstr>
      <vt:lpstr>UTM Avo</vt:lpstr>
      <vt:lpstr>Office Theme</vt:lpstr>
      <vt:lpstr>Tuần 11 Bài 25: Phép trừ trong phạm vi 6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Ziczac</cp:lastModifiedBy>
  <cp:revision>22</cp:revision>
  <dcterms:created xsi:type="dcterms:W3CDTF">2021-11-01T08:40:00Z</dcterms:created>
  <dcterms:modified xsi:type="dcterms:W3CDTF">2022-01-24T02:18:12Z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799C6E74E85248188BC053FB4F4B38F4</vt:lpwstr>
  </property>
  <property fmtid="{D5CDD505-2E9C-101B-9397-08002B2CF9AE}" pid="3" name="KSOProductBuildVer">
    <vt:lpwstr>1033-11.2.0.10351</vt:lpwstr>
  </property>
</Properties>
</file>