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256" r:id="rId2"/>
    <p:sldId id="282" r:id="rId3"/>
    <p:sldId id="280" r:id="rId4"/>
    <p:sldId id="261" r:id="rId5"/>
    <p:sldId id="278" r:id="rId6"/>
    <p:sldId id="283" r:id="rId7"/>
    <p:sldId id="293" r:id="rId8"/>
    <p:sldId id="294" r:id="rId9"/>
    <p:sldId id="284" r:id="rId10"/>
    <p:sldId id="260" r:id="rId11"/>
    <p:sldId id="263" r:id="rId12"/>
    <p:sldId id="295" r:id="rId13"/>
    <p:sldId id="286" r:id="rId14"/>
    <p:sldId id="287" r:id="rId15"/>
    <p:sldId id="288" r:id="rId16"/>
    <p:sldId id="265" r:id="rId17"/>
    <p:sldId id="296" r:id="rId18"/>
    <p:sldId id="266" r:id="rId19"/>
    <p:sldId id="289" r:id="rId20"/>
    <p:sldId id="290" r:id="rId21"/>
    <p:sldId id="291" r:id="rId22"/>
    <p:sldId id="292" r:id="rId23"/>
    <p:sldId id="297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B5C59-9EB6-42BE-A129-345B134B81C6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D26B7-94BB-4260-9226-B45E6C16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27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45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19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7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3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8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5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4;p10">
            <a:extLst>
              <a:ext uri="{FF2B5EF4-FFF2-40B4-BE49-F238E27FC236}">
                <a16:creationId xmlns:a16="http://schemas.microsoft.com/office/drawing/2014/main" id="{2FDEB643-CC5E-4A3A-A467-1F1ADBCF14E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09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0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B1CE-0FE7-4A3F-A2A5-27122977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70BE2-4187-4783-A1E0-364C5A76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BFEF8-13B1-48C8-865C-795B0D88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3C3A0-F04C-48D7-8069-2979430B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751F-05F1-44E5-A119-47EB97E1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99983-EACB-4C1D-A545-FF325435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0216E-4293-4DD5-A2A0-01C45304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13FF1-BC68-4398-8A8E-7099D9C5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66676"/>
            <a:ext cx="12484100" cy="70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2A0175-CF37-411D-A5D6-22E151DD0D1B}"/>
              </a:ext>
            </a:extLst>
          </p:cNvPr>
          <p:cNvSpPr/>
          <p:nvPr userDrawn="1"/>
        </p:nvSpPr>
        <p:spPr>
          <a:xfrm>
            <a:off x="10986522" y="66676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21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252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7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7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FD9DF3D-D601-4B99-8E1D-0C7D6D6BE0FA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FD9DF3D-D601-4B99-8E1D-0C7D6D6BE0FA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765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60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11" Type="http://schemas.microsoft.com/office/2007/relationships/hdphoto" Target="../media/hdphoto3.wdp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JP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.xml"/><Relationship Id="rId7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55: an – at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 l="45559" t="6591" b="4038"/>
          <a:stretch/>
        </p:blipFill>
        <p:spPr>
          <a:xfrm>
            <a:off x="1" y="-134494"/>
            <a:ext cx="5780014" cy="69924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41" r="81278" b="5687"/>
          <a:stretch/>
        </p:blipFill>
        <p:spPr>
          <a:xfrm>
            <a:off x="10242499" y="107576"/>
            <a:ext cx="1949501" cy="6858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513969D-6B59-46AD-B71B-3BCE4BF7E7BC}"/>
              </a:ext>
            </a:extLst>
          </p:cNvPr>
          <p:cNvSpPr txBox="1"/>
          <p:nvPr/>
        </p:nvSpPr>
        <p:spPr>
          <a:xfrm>
            <a:off x="3180522" y="2435112"/>
            <a:ext cx="8839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Nghỉ</a:t>
            </a:r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giải</a:t>
            </a:r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lao</a:t>
            </a:r>
            <a:endParaRPr lang="zh-CN" alt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BrushScript" panose="02020500000000000000" pitchFamily="18" charset="0"/>
              <a:cs typeface="BrushScript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ãn giúp ăn ngon, ngủ tốt, tăng trí nhớ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5" y="605742"/>
            <a:ext cx="2626082" cy="1567692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quy định an toàn khi hàn điện mà thợ hàn cần phải nhớ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16" y="599498"/>
            <a:ext cx="2576052" cy="16100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t cơm/ chén cơm; Chén cơm Minh Long; Bát cơm gốm sứ Bát Tràng - Gốm Sứ HC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2667" l="4000" r="96750">
                        <a14:foregroundMark x1="21500" y1="21667" x2="7000" y2="36167"/>
                        <a14:foregroundMark x1="73750" y1="24500" x2="93250" y2="33500"/>
                        <a14:foregroundMark x1="41250" y1="19333" x2="64750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9" b="9297"/>
          <a:stretch/>
        </p:blipFill>
        <p:spPr bwMode="auto">
          <a:xfrm>
            <a:off x="8304151" y="599498"/>
            <a:ext cx="2823598" cy="164152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g hạt đỗ xanh - hạt đỗ xanh 500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11617"/>
          <a:stretch/>
        </p:blipFill>
        <p:spPr bwMode="auto">
          <a:xfrm>
            <a:off x="692238" y="4352414"/>
            <a:ext cx="2577792" cy="197216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ÀN CHỤP TỰ BUNG CHỐNG MUỖI KHÔNG ĐÁY- Màn Chụp Gia Đình Tự Bung TIỆN DỤNG  - Mùng, màn ngủ Nhãn hàng OEM | DienMayHoangNgan.c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9" b="89927" l="4932" r="100000">
                        <a14:foregroundMark x1="58342" y1="13326" x2="5981" y2="58342"/>
                        <a14:foregroundMark x1="6611" y1="62749" x2="9864" y2="73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4" b="19711"/>
          <a:stretch/>
        </p:blipFill>
        <p:spPr bwMode="auto">
          <a:xfrm>
            <a:off x="4474049" y="4352414"/>
            <a:ext cx="2754773" cy="192314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gan cỏ – Wikipedia tiếng Việ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300" y="4352414"/>
            <a:ext cx="2656449" cy="18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167665" y="2757357"/>
            <a:ext cx="1828800" cy="1271534"/>
            <a:chOff x="1828800" y="2641705"/>
            <a:chExt cx="4038600" cy="3682896"/>
          </a:xfrm>
        </p:grpSpPr>
        <p:sp>
          <p:nvSpPr>
            <p:cNvPr id="20" name="Oval 19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95494" y="2641705"/>
              <a:ext cx="3505201" cy="1358177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75351" y="2804981"/>
            <a:ext cx="1828800" cy="1271534"/>
            <a:chOff x="1828800" y="2641705"/>
            <a:chExt cx="4038600" cy="3682896"/>
          </a:xfrm>
        </p:grpSpPr>
        <p:sp>
          <p:nvSpPr>
            <p:cNvPr id="33" name="Oval 32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95494" y="2641705"/>
              <a:ext cx="3505201" cy="3209198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at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00687" y="-60854"/>
            <a:ext cx="7993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vần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an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vần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at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0584" y="2162829"/>
            <a:ext cx="116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nhãn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7239" y="2145780"/>
            <a:ext cx="208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thợ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hàn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03055" y="2261390"/>
            <a:ext cx="208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bát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79694" y="6297798"/>
            <a:ext cx="199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hạt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đỗ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48865" y="6217116"/>
            <a:ext cx="208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màn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32668" y="6138458"/>
            <a:ext cx="2084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ngan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92361" y="2209530"/>
            <a:ext cx="815206" cy="5954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751642" y="2538535"/>
            <a:ext cx="765354" cy="4376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4813730" y="3690993"/>
            <a:ext cx="918476" cy="6614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934839" y="3525165"/>
            <a:ext cx="3536461" cy="1008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83379" y="2630624"/>
            <a:ext cx="1219676" cy="64327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270030" y="3549796"/>
            <a:ext cx="3221885" cy="106301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799" y="428562"/>
            <a:ext cx="4280882" cy="5604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022" y="1737123"/>
            <a:ext cx="3226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8323" y="817764"/>
            <a:ext cx="1172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Giàn</a:t>
            </a: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mướp</a:t>
            </a:r>
            <a:endParaRPr lang="en-US" sz="3600" dirty="0">
              <a:solidFill>
                <a:srgbClr val="D60093"/>
              </a:solidFill>
              <a:latin typeface="UTM Avo" panose="02040603050506020204" pitchFamily="18" charset="0"/>
            </a:endParaRPr>
          </a:p>
          <a:p>
            <a:pPr marL="457200"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UTM Avo" panose="02040603050506020204" pitchFamily="18" charset="0"/>
              </a:rPr>
              <a:t>      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thơm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ngát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Lắm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hôm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đếm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hát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bướm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họp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mùa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hè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năm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sớm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64577" y="2507787"/>
            <a:ext cx="1367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346344" y="2507787"/>
            <a:ext cx="1367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64096" y="3313471"/>
            <a:ext cx="964496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1138" y="4177584"/>
            <a:ext cx="964496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34978" y="4996469"/>
            <a:ext cx="964496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57458" y="1609114"/>
            <a:ext cx="964496" cy="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48" y="0"/>
            <a:ext cx="10927152" cy="628703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068842" y="2125835"/>
            <a:ext cx="4054314" cy="2077345"/>
            <a:chOff x="5519614" y="2244135"/>
            <a:chExt cx="2014286" cy="1551642"/>
          </a:xfrm>
        </p:grpSpPr>
        <p:sp>
          <p:nvSpPr>
            <p:cNvPr id="9" name="TextBox 8"/>
            <p:cNvSpPr txBox="1"/>
            <p:nvPr/>
          </p:nvSpPr>
          <p:spPr>
            <a:xfrm>
              <a:off x="5519614" y="2244135"/>
              <a:ext cx="2014286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UTM Avo" pitchFamily="18" charset="0"/>
                </a:rPr>
                <a:t>giàn</a:t>
              </a:r>
              <a:r>
                <a:rPr lang="en-US" sz="5400" b="1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UTM Avo" pitchFamily="18" charset="0"/>
                </a:rPr>
                <a:t>mướp</a:t>
              </a:r>
              <a:endParaRPr lang="en-US" sz="54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2967" y="3106109"/>
              <a:ext cx="671535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UTM Avo" pitchFamily="18" charset="0"/>
                </a:rPr>
                <a:t>hát</a:t>
              </a:r>
              <a:endParaRPr lang="en-US" sz="54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68842" y="4433865"/>
            <a:ext cx="3857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</a:rPr>
              <a:t>thơm</a:t>
            </a:r>
            <a:r>
              <a:rPr lang="en-US" sz="5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</a:rPr>
              <a:t>ngát</a:t>
            </a:r>
            <a:endParaRPr lang="en-US" sz="5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32240"/>
            <a:ext cx="448610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khó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8323" y="817764"/>
            <a:ext cx="1172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Giàn</a:t>
            </a: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mướp</a:t>
            </a:r>
            <a:endParaRPr lang="en-US" sz="3600" dirty="0">
              <a:solidFill>
                <a:srgbClr val="D60093"/>
              </a:solidFill>
              <a:latin typeface="UTM Avo" panose="02040603050506020204" pitchFamily="18" charset="0"/>
            </a:endParaRPr>
          </a:p>
          <a:p>
            <a:pPr marL="457200"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UTM Avo" panose="02040603050506020204" pitchFamily="18" charset="0"/>
              </a:rPr>
              <a:t>      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thơm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ngát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Lắm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hôm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đếm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hát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bướm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họp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mùa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hè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năm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sớm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713871" y="1957761"/>
            <a:ext cx="209007" cy="511561"/>
            <a:chOff x="3744685" y="1201783"/>
            <a:chExt cx="209007" cy="383178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744685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814354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56129" y="3548215"/>
            <a:ext cx="209007" cy="594227"/>
            <a:chOff x="3744685" y="1201783"/>
            <a:chExt cx="209007" cy="383178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744685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814354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0878926" y="3630881"/>
            <a:ext cx="209007" cy="511561"/>
            <a:chOff x="3744685" y="1201783"/>
            <a:chExt cx="209007" cy="38317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744685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814354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230528" y="5252992"/>
            <a:ext cx="209007" cy="511561"/>
            <a:chOff x="3744685" y="1201783"/>
            <a:chExt cx="209007" cy="38317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744685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814354" y="1201783"/>
              <a:ext cx="139338" cy="383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 flipH="1">
            <a:off x="2851355" y="2737794"/>
            <a:ext cx="127819" cy="511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988710" y="4470804"/>
            <a:ext cx="127819" cy="511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3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_图片 1">
            <a:extLst>
              <a:ext uri="{FF2B5EF4-FFF2-40B4-BE49-F238E27FC236}">
                <a16:creationId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-755243" y="5160506"/>
            <a:ext cx="2730307" cy="2459334"/>
          </a:xfrm>
          <a:prstGeom prst="rect">
            <a:avLst/>
          </a:prstGeom>
        </p:spPr>
      </p:pic>
      <p:pic>
        <p:nvPicPr>
          <p:cNvPr id="24" name="PA_图片 1">
            <a:extLst>
              <a:ext uri="{FF2B5EF4-FFF2-40B4-BE49-F238E27FC236}">
                <a16:creationId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903226" y="5203666"/>
            <a:ext cx="2730307" cy="2459334"/>
          </a:xfrm>
          <a:prstGeom prst="rect">
            <a:avLst/>
          </a:prstGeom>
        </p:spPr>
      </p:pic>
      <p:pic>
        <p:nvPicPr>
          <p:cNvPr id="25" name="PA_图片 1">
            <a:extLst>
              <a:ext uri="{FF2B5EF4-FFF2-40B4-BE49-F238E27FC236}">
                <a16:creationId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2561695" y="5246826"/>
            <a:ext cx="2730307" cy="24593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26849" y="973825"/>
            <a:ext cx="3993776" cy="591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đúng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31231" y="1714823"/>
            <a:ext cx="7828876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a. </a:t>
            </a:r>
            <a:r>
              <a:rPr lang="en-US" sz="3200" dirty="0" err="1">
                <a:latin typeface="UTM Avo" panose="02040603050506020204" pitchFamily="18" charset="0"/>
              </a:rPr>
              <a:t>Giàn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ngát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431230" y="2766222"/>
            <a:ext cx="7828877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b. </a:t>
            </a:r>
            <a:r>
              <a:rPr lang="en-US" sz="3200" dirty="0" err="1">
                <a:latin typeface="UTM Avo" panose="02040603050506020204" pitchFamily="18" charset="0"/>
              </a:rPr>
              <a:t>Hà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khẽ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hát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nghe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31230" y="3843106"/>
            <a:ext cx="7828877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c. </a:t>
            </a:r>
            <a:r>
              <a:rPr lang="en-US" sz="3200" dirty="0" err="1">
                <a:latin typeface="UTM Avo" panose="02040603050506020204" pitchFamily="18" charset="0"/>
              </a:rPr>
              <a:t>Năm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đó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giàn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chậm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Donut 8"/>
          <p:cNvSpPr/>
          <p:nvPr/>
        </p:nvSpPr>
        <p:spPr>
          <a:xfrm>
            <a:off x="3575880" y="1850412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2562304" y="2870289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37" grpId="0" animBg="1"/>
      <p:bldP spid="9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1" y="352700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3851" y="2074832"/>
            <a:ext cx="437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viết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B6A8AA-FF9D-4CEC-BB45-A428792DF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78" b="95067" l="9783" r="89946">
                        <a14:foregroundMark x1="25000" y1="78027" x2="26359" y2="71749"/>
                        <a14:foregroundMark x1="38859" y1="42152" x2="43750" y2="31390"/>
                        <a14:foregroundMark x1="68478" y1="33184" x2="76630" y2="36771"/>
                        <a14:foregroundMark x1="49457" y1="44843" x2="49457" y2="45740"/>
                        <a14:foregroundMark x1="30978" y1="12108" x2="30978" y2="12108"/>
                        <a14:foregroundMark x1="19565" y1="6726" x2="19565" y2="6726"/>
                        <a14:foregroundMark x1="37228" y1="18386" x2="36685" y2="19283"/>
                        <a14:foregroundMark x1="39402" y1="23318" x2="38587" y2="25561"/>
                        <a14:foregroundMark x1="43750" y1="13004" x2="43750" y2="13901"/>
                        <a14:foregroundMark x1="15217" y1="95067" x2="15217" y2="95067"/>
                        <a14:foregroundMark x1="33967" y1="13004" x2="33967" y2="13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2185">
            <a:off x="8572222" y="4550113"/>
            <a:ext cx="3632651" cy="24709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61600" y="942299"/>
            <a:ext cx="2268799" cy="591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 panose="02040603050506020204" pitchFamily="18" charset="0"/>
              </a:rPr>
              <a:t>4.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8007" t="25447" r="16535" b="53482"/>
          <a:stretch/>
        </p:blipFill>
        <p:spPr>
          <a:xfrm>
            <a:off x="0" y="1799013"/>
            <a:ext cx="12192000" cy="22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58"/>
          <a:stretch/>
        </p:blipFill>
        <p:spPr>
          <a:xfrm>
            <a:off x="2119313" y="1014412"/>
            <a:ext cx="7781772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34030" y="2124673"/>
            <a:ext cx="1281764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Lật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chữ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2" y="823912"/>
            <a:ext cx="105918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019175"/>
            <a:ext cx="67627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19" y="962025"/>
            <a:ext cx="108299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8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9293" y="1718973"/>
            <a:ext cx="284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lườm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730" y="1679254"/>
            <a:ext cx="4654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quả mướp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4819" y="4004741"/>
            <a:ext cx="3200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UTM Avo" panose="02040603050506020204" pitchFamily="18" charset="0"/>
              </a:rPr>
              <a:t>gươm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3303" y="3858296"/>
            <a:ext cx="549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UTM Avo" panose="02040603050506020204" pitchFamily="18" charset="0"/>
              </a:rPr>
              <a:t>bươm bướm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2702" y="741528"/>
            <a:ext cx="4925728" cy="2770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014" y="3678349"/>
            <a:ext cx="4719137" cy="2922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3303" y="3632643"/>
            <a:ext cx="4835742" cy="31203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014" y="741528"/>
            <a:ext cx="4719137" cy="27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28" y="-559677"/>
            <a:ext cx="10404741" cy="76734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04786" y="779147"/>
            <a:ext cx="4187492" cy="89575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55: an - at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71484" y="1678143"/>
            <a:ext cx="4038600" cy="3682896"/>
            <a:chOff x="1828800" y="2641705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43484" y="1779638"/>
            <a:ext cx="4038600" cy="3682896"/>
            <a:chOff x="6400800" y="2743200"/>
            <a:chExt cx="4038600" cy="3682896"/>
          </a:xfrm>
        </p:grpSpPr>
        <p:sp>
          <p:nvSpPr>
            <p:cNvPr id="19" name="Oval 18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UTM Avo" panose="02040603050506020204" pitchFamily="18" charset="0"/>
                </a:rPr>
                <a:t>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67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07803" y="457892"/>
            <a:ext cx="3643658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UTM Avo" panose="02040603050506020204" pitchFamily="18" charset="0"/>
              </a:rPr>
              <a:t>1. </a:t>
            </a:r>
            <a:r>
              <a:rPr lang="en-US" sz="4400" dirty="0" err="1">
                <a:latin typeface="UTM Avo" panose="02040603050506020204" pitchFamily="18" charset="0"/>
              </a:rPr>
              <a:t>Làm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quen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50269" y="4515637"/>
            <a:ext cx="3335588" cy="9973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076" name="Picture 4" descr="Bàn làm việc AT120SHL3DF - Bàn ghế Hòa Ph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69" y="1380357"/>
            <a:ext cx="3395732" cy="27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29832" y="1779518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rgbClr val="008000"/>
                </a:solidFill>
                <a:latin typeface="UTM Avo" panose="02040603050506020204" pitchFamily="18" charset="0"/>
              </a:rPr>
              <a:t>an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16385" y="2979839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71126" y="2979839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29632" y="4515637"/>
            <a:ext cx="55132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 - </a:t>
            </a:r>
            <a:r>
              <a:rPr lang="en-US" sz="6000" dirty="0" err="1">
                <a:latin typeface="UTM Avo" panose="02040603050506020204" pitchFamily="18" charset="0"/>
              </a:rPr>
              <a:t>nờ</a:t>
            </a:r>
            <a:r>
              <a:rPr lang="en-US" sz="6000" dirty="0">
                <a:latin typeface="UTM Avo" panose="02040603050506020204" pitchFamily="18" charset="0"/>
              </a:rPr>
              <a:t> - an</a:t>
            </a:r>
          </a:p>
        </p:txBody>
      </p:sp>
    </p:spTree>
    <p:extLst>
      <p:ext uri="{BB962C8B-B14F-4D97-AF65-F5344CB8AC3E}">
        <p14:creationId xmlns:p14="http://schemas.microsoft.com/office/powerpoint/2010/main" val="10840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966551" y="4126854"/>
            <a:ext cx="2630428" cy="100478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UTM Avo" panose="02040603050506020204" pitchFamily="18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anose="02040603050506020204" pitchFamily="18" charset="0"/>
              </a:rPr>
              <a:t>hát</a:t>
            </a:r>
            <a:endParaRPr lang="en-US" sz="4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Địa chỉ Nhà hát Lớn Hà Nội nằm ở đâu | Viet Fun Trav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2" y="1418413"/>
            <a:ext cx="3440854" cy="24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37843" y="1388704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rgbClr val="008000"/>
                </a:solidFill>
                <a:latin typeface="UTM Avo" panose="02040603050506020204" pitchFamily="18" charset="0"/>
              </a:rPr>
              <a:t>at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37843" y="258902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692584" y="2589026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71676" y="4126854"/>
            <a:ext cx="60466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 - </a:t>
            </a:r>
            <a:r>
              <a:rPr lang="en-US" sz="6000" dirty="0" err="1">
                <a:latin typeface="UTM Avo" panose="02040603050506020204" pitchFamily="18" charset="0"/>
              </a:rPr>
              <a:t>tờ</a:t>
            </a:r>
            <a:r>
              <a:rPr lang="en-US" sz="6000" dirty="0">
                <a:latin typeface="UTM Avo" panose="02040603050506020204" pitchFamily="18" charset="0"/>
              </a:rPr>
              <a:t> - at</a:t>
            </a:r>
          </a:p>
        </p:txBody>
      </p:sp>
    </p:spTree>
    <p:extLst>
      <p:ext uri="{BB962C8B-B14F-4D97-AF65-F5344CB8AC3E}">
        <p14:creationId xmlns:p14="http://schemas.microsoft.com/office/powerpoint/2010/main" val="15380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441011" y="449948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5792" y="4304047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821035" y="514982"/>
            <a:ext cx="4598126" cy="1093156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0176" y="514982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2837446" y="1396808"/>
            <a:ext cx="3207495" cy="4696403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135916" y="1359094"/>
            <a:ext cx="3289356" cy="482625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48385" y="2605705"/>
            <a:ext cx="2148093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46541" y="2605704"/>
            <a:ext cx="2148093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45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" y="1516082"/>
            <a:ext cx="6243163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4078" y="2119553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7878" y="2038717"/>
            <a:ext cx="32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à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1700" y="4380301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r>
              <a:rPr lang="vi-VN" sz="7200" b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240" y="4299465"/>
            <a:ext cx="270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prstClr val="black"/>
                </a:solidFill>
                <a:latin typeface="UTM Avo" panose="02040603050506020204" pitchFamily="18" charset="0"/>
              </a:rPr>
              <a:t>h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á</a:t>
            </a:r>
            <a:r>
              <a:rPr lang="vi-VN" sz="7200" b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2029733"/>
            <a:ext cx="2342605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1589" y="2029731"/>
            <a:ext cx="2333897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at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1600" y="3927440"/>
            <a:ext cx="4021008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bàn</a:t>
            </a:r>
            <a:endParaRPr lang="en-US" sz="6600" dirty="0"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48052" y="3927440"/>
            <a:ext cx="4080387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nhà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hát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258</TotalTime>
  <Words>277</Words>
  <Application>Microsoft Office PowerPoint</Application>
  <PresentationFormat>Widescreen</PresentationFormat>
  <Paragraphs>73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inpin heiti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Quý Thắng</cp:lastModifiedBy>
  <cp:revision>62</cp:revision>
  <dcterms:created xsi:type="dcterms:W3CDTF">2020-08-11T07:25:03Z</dcterms:created>
  <dcterms:modified xsi:type="dcterms:W3CDTF">2024-01-05T03:05:40Z</dcterms:modified>
</cp:coreProperties>
</file>