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71" r:id="rId3"/>
    <p:sldId id="297" r:id="rId4"/>
    <p:sldId id="298" r:id="rId5"/>
    <p:sldId id="299" r:id="rId6"/>
    <p:sldId id="311" r:id="rId7"/>
    <p:sldId id="312" r:id="rId8"/>
    <p:sldId id="313" r:id="rId9"/>
    <p:sldId id="314" r:id="rId10"/>
    <p:sldId id="300" r:id="rId11"/>
    <p:sldId id="301" r:id="rId12"/>
    <p:sldId id="302" r:id="rId13"/>
    <p:sldId id="303" r:id="rId14"/>
    <p:sldId id="316" r:id="rId15"/>
    <p:sldId id="304" r:id="rId16"/>
    <p:sldId id="305" r:id="rId17"/>
    <p:sldId id="307" r:id="rId18"/>
    <p:sldId id="270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6A261-7468-4262-AFF3-6FED4CC666D2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6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76200"/>
            <a:ext cx="12407748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C417095-7A43-4F17-AF18-F0591D96EC33}"/>
              </a:ext>
            </a:extLst>
          </p:cNvPr>
          <p:cNvSpPr/>
          <p:nvPr userDrawn="1"/>
        </p:nvSpPr>
        <p:spPr>
          <a:xfrm>
            <a:off x="10906126" y="136525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8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52, 53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0978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32000" y="1066802"/>
            <a:ext cx="8060267" cy="173368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666" dirty="0">
              <a:latin typeface="UTM Avo" panose="02040603050506020204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2645833" y="1201739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79800" y="2803526"/>
            <a:ext cx="5198533" cy="3060700"/>
            <a:chOff x="1624" y="1384"/>
            <a:chExt cx="2456" cy="1928"/>
          </a:xfrm>
        </p:grpSpPr>
        <p:sp>
          <p:nvSpPr>
            <p:cNvPr id="1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800">
                <a:latin typeface="VNI-Times" pitchFamily="2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82AA2D9C-BEFE-4136-B4BE-B1F446CE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7" y="403839"/>
            <a:ext cx="10968725" cy="630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7983" y="1904747"/>
            <a:ext cx="335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um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1904747"/>
            <a:ext cx="568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chum</a:t>
            </a:r>
          </a:p>
        </p:txBody>
      </p:sp>
    </p:spTree>
    <p:extLst>
      <p:ext uri="{BB962C8B-B14F-4D97-AF65-F5344CB8AC3E}">
        <p14:creationId xmlns:p14="http://schemas.microsoft.com/office/powerpoint/2010/main" val="138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42803"/>
            <a:ext cx="11582399" cy="666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3090" y="2120949"/>
            <a:ext cx="329798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up</a:t>
            </a:r>
            <a:endParaRPr lang="en-US" altLang="vi-VN" sz="16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53973" y="2151727"/>
            <a:ext cx="8343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búp</a:t>
            </a:r>
            <a:r>
              <a:rPr lang="en-GB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bê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294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" y="444170"/>
            <a:ext cx="10995291" cy="63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8147" y="1777936"/>
            <a:ext cx="47821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uôm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5604" y="1777935"/>
            <a:ext cx="60079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bu</a:t>
            </a: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ồm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98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1994452"/>
            <a:ext cx="811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92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167254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E1079FB-C1F8-49DD-8CEC-0B55DC25A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2" y="440049"/>
            <a:ext cx="10515600" cy="63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50" y="428904"/>
            <a:ext cx="4859237" cy="643458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82" r="2270"/>
          <a:stretch/>
        </p:blipFill>
        <p:spPr>
          <a:xfrm rot="16200000">
            <a:off x="5300798" y="1396722"/>
            <a:ext cx="6512641" cy="45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3666226" y="891786"/>
            <a:ext cx="10668000" cy="2960687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b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6706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688E31-40FA-4060-8743-E43A6435B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</p:spPr>
      </p:pic>
      <p:sp>
        <p:nvSpPr>
          <p:cNvPr id="6" name="TextBox 5"/>
          <p:cNvSpPr txBox="1"/>
          <p:nvPr/>
        </p:nvSpPr>
        <p:spPr>
          <a:xfrm>
            <a:off x="1657412" y="832823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9172" y="1479154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170" y="2188985"/>
            <a:ext cx="102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21: um, up,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uôm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chum,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búp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bê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buồm</a:t>
            </a:r>
            <a:endParaRPr lang="en-US" sz="36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92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3C13575-7C37-4FA6-A070-725C5A7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22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005" y="428904"/>
            <a:ext cx="4859237" cy="643458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82" r="2270"/>
          <a:stretch/>
        </p:blipFill>
        <p:spPr>
          <a:xfrm rot="16200000">
            <a:off x="5467053" y="1396722"/>
            <a:ext cx="6512641" cy="45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261257" y="562989"/>
            <a:ext cx="2090057" cy="82230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772" t="23951"/>
          <a:stretch/>
        </p:blipFill>
        <p:spPr>
          <a:xfrm>
            <a:off x="2797463" y="562989"/>
            <a:ext cx="6597073" cy="1740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85" y="2569507"/>
            <a:ext cx="6598651" cy="203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3"/>
          <a:stretch/>
        </p:blipFill>
        <p:spPr>
          <a:xfrm>
            <a:off x="2725438" y="4873652"/>
            <a:ext cx="6739544" cy="19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222" y="751613"/>
            <a:ext cx="510768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72" t="23951"/>
          <a:stretch/>
        </p:blipFill>
        <p:spPr>
          <a:xfrm>
            <a:off x="2324100" y="1891864"/>
            <a:ext cx="7581900" cy="199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100" y="4325680"/>
            <a:ext cx="893472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1400" y="49314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u, c, 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0" y="55410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h. </a:t>
            </a:r>
          </a:p>
        </p:txBody>
      </p:sp>
    </p:spTree>
    <p:extLst>
      <p:ext uri="{BB962C8B-B14F-4D97-AF65-F5344CB8AC3E}">
        <p14:creationId xmlns:p14="http://schemas.microsoft.com/office/powerpoint/2010/main" val="28190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722" y="534457"/>
            <a:ext cx="5672556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544169"/>
            <a:ext cx="7583713" cy="2342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900" y="4214939"/>
            <a:ext cx="9143448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8206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: u, ê.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608308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b.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5200" y="547348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4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p. </a:t>
            </a:r>
          </a:p>
        </p:txBody>
      </p:sp>
    </p:spTree>
    <p:extLst>
      <p:ext uri="{BB962C8B-B14F-4D97-AF65-F5344CB8AC3E}">
        <p14:creationId xmlns:p14="http://schemas.microsoft.com/office/powerpoint/2010/main" val="37057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041" y="501988"/>
            <a:ext cx="5204420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2120900" y="4214939"/>
            <a:ext cx="882539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8206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: u, m.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54302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b.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423"/>
          <a:stretch/>
        </p:blipFill>
        <p:spPr>
          <a:xfrm>
            <a:off x="2235200" y="1484396"/>
            <a:ext cx="774563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204</Words>
  <Application>Microsoft Office PowerPoint</Application>
  <PresentationFormat>Widescreen</PresentationFormat>
  <Paragraphs>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UTM Avo</vt:lpstr>
      <vt:lpstr>VNI-Times</vt:lpstr>
      <vt:lpstr>Office Theme</vt:lpstr>
      <vt:lpstr>PowerPoint Presentation</vt:lpstr>
      <vt:lpstr>  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Quý Thắng</cp:lastModifiedBy>
  <cp:revision>38</cp:revision>
  <dcterms:created xsi:type="dcterms:W3CDTF">2021-11-01T13:35:36Z</dcterms:created>
  <dcterms:modified xsi:type="dcterms:W3CDTF">2024-01-05T03:03:41Z</dcterms:modified>
</cp:coreProperties>
</file>