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300" r:id="rId2"/>
    <p:sldId id="324" r:id="rId3"/>
    <p:sldId id="328" r:id="rId4"/>
    <p:sldId id="329" r:id="rId5"/>
    <p:sldId id="327" r:id="rId6"/>
    <p:sldId id="330" r:id="rId7"/>
    <p:sldId id="336" r:id="rId8"/>
    <p:sldId id="337" r:id="rId9"/>
    <p:sldId id="339" r:id="rId10"/>
    <p:sldId id="340" r:id="rId11"/>
    <p:sldId id="304" r:id="rId12"/>
    <p:sldId id="305" r:id="rId13"/>
    <p:sldId id="321" r:id="rId14"/>
    <p:sldId id="341" r:id="rId15"/>
    <p:sldId id="342" r:id="rId16"/>
  </p:sldIdLst>
  <p:sldSz cx="12192000" cy="6858000"/>
  <p:notesSz cx="6858000" cy="9144000"/>
  <p:embeddedFontLst>
    <p:embeddedFont>
      <p:font typeface="HP001 4 hàng" panose="020B0603050302020204" pitchFamily="34" charset="0"/>
      <p:regular r:id="rId18"/>
      <p:bold r:id="rId19"/>
    </p:embeddedFont>
    <p:embeddedFont>
      <p:font typeface="UTM Avo" panose="02040603050506020204" pitchFamily="18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01"/>
    <a:srgbClr val="126631"/>
    <a:srgbClr val="0C471A"/>
    <a:srgbClr val="FFCC1E"/>
    <a:srgbClr val="F7F7F7"/>
    <a:srgbClr val="074736"/>
    <a:srgbClr val="FFBC97"/>
    <a:srgbClr val="F0BB63"/>
    <a:srgbClr val="F4EEA9"/>
    <a:srgbClr val="F7F2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72" autoAdjust="0"/>
    <p:restoredTop sz="94660"/>
  </p:normalViewPr>
  <p:slideViewPr>
    <p:cSldViewPr snapToGrid="0">
      <p:cViewPr varScale="1">
        <p:scale>
          <a:sx n="60" d="100"/>
          <a:sy n="60" d="100"/>
        </p:scale>
        <p:origin x="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E3E48D36-C9C3-4AA3-9558-536EAC0BC914}" type="datetimeFigureOut">
              <a:rPr lang="en-US" smtClean="0"/>
              <a:pPr/>
              <a:t>06-Oct-24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66642218-EFDB-49DD-A5CD-13B8F79518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5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9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30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37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16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81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06-Oct-24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6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06-Oct-24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71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06-Oct-24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5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1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17876" y="18627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9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64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54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58" r:id="rId4"/>
    <p:sldLayoutId id="2147483660" r:id="rId5"/>
    <p:sldLayoutId id="2147483649" r:id="rId6"/>
    <p:sldLayoutId id="2147483661" r:id="rId7"/>
    <p:sldLayoutId id="214748366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emf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000195" y="1648606"/>
            <a:ext cx="8191666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Sau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22, 23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49" y="-1"/>
            <a:ext cx="1068726" cy="105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5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D2CF9E43-DAFC-4016-BBCF-A330BC2712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3"/>
          <a:stretch/>
        </p:blipFill>
        <p:spPr>
          <a:xfrm>
            <a:off x="0" y="-246580"/>
            <a:ext cx="12192000" cy="727302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8FD49F2-194E-46B1-99A1-272A7A02029A}"/>
              </a:ext>
            </a:extLst>
          </p:cNvPr>
          <p:cNvSpPr/>
          <p:nvPr/>
        </p:nvSpPr>
        <p:spPr>
          <a:xfrm>
            <a:off x="3884237" y="607285"/>
            <a:ext cx="5132378" cy="728636"/>
          </a:xfrm>
          <a:prstGeom prst="roundRect">
            <a:avLst/>
          </a:prstGeom>
          <a:solidFill>
            <a:srgbClr val="FF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126631"/>
                </a:solidFill>
              </a:rPr>
              <a:t>Viết bảng con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FD00B7-037B-49B4-A5F6-C634B63B31CF}"/>
              </a:ext>
            </a:extLst>
          </p:cNvPr>
          <p:cNvSpPr txBox="1"/>
          <p:nvPr/>
        </p:nvSpPr>
        <p:spPr>
          <a:xfrm>
            <a:off x="6241774" y="2884419"/>
            <a:ext cx="52478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>
                <a:solidFill>
                  <a:schemeClr val="bg1"/>
                </a:solidFill>
                <a:latin typeface="HP001 4 hàng" panose="020B0603050302020204" pitchFamily="34" charset="0"/>
              </a:rPr>
              <a:t>cái l</a:t>
            </a:r>
            <a:r>
              <a:rPr lang="el-GR" sz="11000">
                <a:solidFill>
                  <a:schemeClr val="bg1"/>
                </a:solidFill>
                <a:latin typeface="HP001 4 hàng" panose="020B0603050302020204" pitchFamily="34" charset="0"/>
              </a:rPr>
              <a:t>Ξ</a:t>
            </a:r>
            <a:endParaRPr lang="en-US" sz="1100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71E61-E852-4847-B074-E66483B84ED3}"/>
              </a:ext>
            </a:extLst>
          </p:cNvPr>
          <p:cNvSpPr txBox="1"/>
          <p:nvPr/>
        </p:nvSpPr>
        <p:spPr>
          <a:xfrm>
            <a:off x="3439885" y="2884419"/>
            <a:ext cx="21771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100">
                <a:solidFill>
                  <a:schemeClr val="bg1"/>
                </a:solidFill>
                <a:latin typeface="HP001 4 hàng" panose="020B0603050302020204" pitchFamily="34" charset="0"/>
              </a:rPr>
              <a:t>Ξ</a:t>
            </a:r>
            <a:endParaRPr lang="en-US" sz="1110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2F2BAC6C-1C3A-4DF8-86CE-DB42AEAAFA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88" y="1694380"/>
            <a:ext cx="9557360" cy="494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27740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10 chủ đề hình nền powerpoint cực đẹp">
            <a:extLst>
              <a:ext uri="{FF2B5EF4-FFF2-40B4-BE49-F238E27FC236}">
                <a16:creationId xmlns:a16="http://schemas.microsoft.com/office/drawing/2014/main" id="{923CB2C7-BEFF-44BB-A745-6794322EB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43293" y="3429000"/>
            <a:ext cx="6084605" cy="830995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ctr" defTabSz="914416"/>
            <a:r>
              <a:rPr lang="en-US" sz="48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/>
              </a:rPr>
              <a:t>LUYỆN VIẾT VỞ</a:t>
            </a:r>
          </a:p>
        </p:txBody>
      </p:sp>
    </p:spTree>
    <p:extLst>
      <p:ext uri="{BB962C8B-B14F-4D97-AF65-F5344CB8AC3E}">
        <p14:creationId xmlns:p14="http://schemas.microsoft.com/office/powerpoint/2010/main" val="262600786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12" y="464442"/>
            <a:ext cx="11305375" cy="610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6485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34">
            <a:extLst>
              <a:ext uri="{FF2B5EF4-FFF2-40B4-BE49-F238E27FC236}">
                <a16:creationId xmlns:a16="http://schemas.microsoft.com/office/drawing/2014/main" id="{620727F4-3998-4ED8-B57F-F51A65E71CE6}"/>
              </a:ext>
            </a:extLst>
          </p:cNvPr>
          <p:cNvSpPr/>
          <p:nvPr/>
        </p:nvSpPr>
        <p:spPr>
          <a:xfrm>
            <a:off x="4310842" y="1113920"/>
            <a:ext cx="3826173" cy="1462592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F7E3A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DA2773-D796-4DD4-8950-1C6596F8B465}"/>
              </a:ext>
            </a:extLst>
          </p:cNvPr>
          <p:cNvSpPr txBox="1"/>
          <p:nvPr/>
        </p:nvSpPr>
        <p:spPr>
          <a:xfrm>
            <a:off x="4893819" y="1317076"/>
            <a:ext cx="32431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viết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 tay giữ trang vở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43E33FF-E350-E4B3-C40E-5ED64183725E}"/>
              </a:ext>
            </a:extLst>
          </p:cNvPr>
          <p:cNvGrpSpPr/>
          <p:nvPr/>
        </p:nvGrpSpPr>
        <p:grpSpPr>
          <a:xfrm>
            <a:off x="0" y="-1"/>
            <a:ext cx="12192000" cy="764431"/>
            <a:chOff x="0" y="-1"/>
            <a:chExt cx="12192000" cy="764431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B5F6688A-6714-C66A-CF1D-A146781D210B}"/>
                </a:ext>
              </a:extLst>
            </p:cNvPr>
            <p:cNvSpPr/>
            <p:nvPr/>
          </p:nvSpPr>
          <p:spPr>
            <a:xfrm>
              <a:off x="0" y="-1"/>
              <a:ext cx="12192000" cy="764431"/>
            </a:xfrm>
            <a:prstGeom prst="roundRect">
              <a:avLst/>
            </a:prstGeom>
            <a:solidFill>
              <a:srgbClr val="FF790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文本框 6">
              <a:extLst>
                <a:ext uri="{FF2B5EF4-FFF2-40B4-BE49-F238E27FC236}">
                  <a16:creationId xmlns:a16="http://schemas.microsoft.com/office/drawing/2014/main" id="{E4321C04-4102-4AF2-8B3F-444F8DDDAE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5017" y="130262"/>
              <a:ext cx="4395755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marL="0" marR="0" lvl="0" indent="0" algn="ctr" defTabSz="5121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华康海报体W12(P)" panose="040B0C00000000000000" pitchFamily="82" charset="-122"/>
                  <a:cs typeface="Times New Roman" pitchFamily="18" charset="0"/>
                </a:rPr>
                <a:t>Lưu ý tư thế ngồi viết </a:t>
              </a:r>
              <a:endParaRPr kumimoji="0" lang="zh-CN" alt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华康海报体W12(P)" panose="040B0C00000000000000" pitchFamily="82" charset="-122"/>
                <a:cs typeface="Times New Roman" pitchFamily="18" charset="0"/>
              </a:endParaRPr>
            </a:p>
          </p:txBody>
        </p:sp>
      </p:grpSp>
      <p:grpSp>
        <p:nvGrpSpPr>
          <p:cNvPr id="17" name="组合 40">
            <a:extLst>
              <a:ext uri="{FF2B5EF4-FFF2-40B4-BE49-F238E27FC236}">
                <a16:creationId xmlns:a16="http://schemas.microsoft.com/office/drawing/2014/main" id="{F1E476E0-F293-455B-BD02-D22D2B311D3D}"/>
              </a:ext>
            </a:extLst>
          </p:cNvPr>
          <p:cNvGrpSpPr/>
          <p:nvPr/>
        </p:nvGrpSpPr>
        <p:grpSpPr>
          <a:xfrm rot="21020369">
            <a:off x="234832" y="2408884"/>
            <a:ext cx="3875055" cy="2040231"/>
            <a:chOff x="2561601" y="3694377"/>
            <a:chExt cx="3629722" cy="884856"/>
          </a:xfrm>
        </p:grpSpPr>
        <p:sp>
          <p:nvSpPr>
            <p:cNvPr id="18" name="Freeform: Shape 35">
              <a:extLst>
                <a:ext uri="{FF2B5EF4-FFF2-40B4-BE49-F238E27FC236}">
                  <a16:creationId xmlns:a16="http://schemas.microsoft.com/office/drawing/2014/main" id="{781FDEDD-DF46-4879-B48F-0F864008D18B}"/>
                </a:ext>
              </a:extLst>
            </p:cNvPr>
            <p:cNvSpPr/>
            <p:nvPr/>
          </p:nvSpPr>
          <p:spPr>
            <a:xfrm rot="565617">
              <a:off x="2561601" y="3861346"/>
              <a:ext cx="3629722" cy="717887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solidFill>
              <a:srgbClr val="B0927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9" name="Rectangle 56">
              <a:extLst>
                <a:ext uri="{FF2B5EF4-FFF2-40B4-BE49-F238E27FC236}">
                  <a16:creationId xmlns:a16="http://schemas.microsoft.com/office/drawing/2014/main" id="{2549BAB5-648D-4642-84D8-005505E00446}"/>
                </a:ext>
              </a:extLst>
            </p:cNvPr>
            <p:cNvSpPr/>
            <p:nvPr/>
          </p:nvSpPr>
          <p:spPr>
            <a:xfrm rot="720999">
              <a:off x="4778057" y="3694377"/>
              <a:ext cx="126188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ADD YOUR TITLE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D56A83C-C656-46FA-BE4B-297BC44219DB}"/>
              </a:ext>
            </a:extLst>
          </p:cNvPr>
          <p:cNvSpPr txBox="1"/>
          <p:nvPr/>
        </p:nvSpPr>
        <p:spPr>
          <a:xfrm>
            <a:off x="977344" y="2926263"/>
            <a:ext cx="31764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Thẳng lưng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Chân đặt thoải mái, đúng vị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trí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Freeform: Shape 33">
            <a:extLst>
              <a:ext uri="{FF2B5EF4-FFF2-40B4-BE49-F238E27FC236}">
                <a16:creationId xmlns:a16="http://schemas.microsoft.com/office/drawing/2014/main" id="{36B825CD-B689-4EEA-9AA9-E8AF981183C6}"/>
              </a:ext>
            </a:extLst>
          </p:cNvPr>
          <p:cNvSpPr/>
          <p:nvPr/>
        </p:nvSpPr>
        <p:spPr>
          <a:xfrm>
            <a:off x="7938404" y="2717655"/>
            <a:ext cx="3893141" cy="1593856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A5C0A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        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         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4AC33F-3DF3-47C5-B924-DFE4F9711D4D}"/>
              </a:ext>
            </a:extLst>
          </p:cNvPr>
          <p:cNvSpPr txBox="1"/>
          <p:nvPr/>
        </p:nvSpPr>
        <p:spPr>
          <a:xfrm>
            <a:off x="8589919" y="2822085"/>
            <a:ext cx="31764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Khoảng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vở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25 đến 30 cm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3" name="图片 2">
            <a:extLst>
              <a:ext uri="{FF2B5EF4-FFF2-40B4-BE49-F238E27FC236}">
                <a16:creationId xmlns:a16="http://schemas.microsoft.com/office/drawing/2014/main" id="{56F8880A-63AC-4843-9FB5-25D8B91E1E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650" y="2805256"/>
            <a:ext cx="7440706" cy="3816396"/>
          </a:xfrm>
          <a:prstGeom prst="rect">
            <a:avLst/>
          </a:prstGeom>
        </p:spPr>
      </p:pic>
      <p:pic>
        <p:nvPicPr>
          <p:cNvPr id="24" name="图片 41">
            <a:extLst>
              <a:ext uri="{FF2B5EF4-FFF2-40B4-BE49-F238E27FC236}">
                <a16:creationId xmlns:a16="http://schemas.microsoft.com/office/drawing/2014/main" id="{5FB26F53-69F9-49B8-AFF5-D306348AE0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73" y="442699"/>
            <a:ext cx="1103377" cy="1795325"/>
          </a:xfrm>
          <a:prstGeom prst="rect">
            <a:avLst/>
          </a:prstGeom>
        </p:spPr>
      </p:pic>
      <p:pic>
        <p:nvPicPr>
          <p:cNvPr id="25" name="图片 42">
            <a:extLst>
              <a:ext uri="{FF2B5EF4-FFF2-40B4-BE49-F238E27FC236}">
                <a16:creationId xmlns:a16="http://schemas.microsoft.com/office/drawing/2014/main" id="{DF4F447C-A124-44EA-844E-881A000361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5656" y="1340361"/>
            <a:ext cx="1103377" cy="17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1041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D2CF9E43-DAFC-4016-BBCF-A330BC2712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3"/>
          <a:stretch/>
        </p:blipFill>
        <p:spPr>
          <a:xfrm>
            <a:off x="0" y="-267128"/>
            <a:ext cx="12192000" cy="729357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8FD49F2-194E-46B1-99A1-272A7A02029A}"/>
              </a:ext>
            </a:extLst>
          </p:cNvPr>
          <p:cNvSpPr/>
          <p:nvPr/>
        </p:nvSpPr>
        <p:spPr>
          <a:xfrm>
            <a:off x="3675585" y="287791"/>
            <a:ext cx="5132378" cy="728636"/>
          </a:xfrm>
          <a:prstGeom prst="roundRect">
            <a:avLst/>
          </a:prstGeom>
          <a:solidFill>
            <a:srgbClr val="FF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126631"/>
                </a:solidFill>
              </a:rPr>
              <a:t>Viết</a:t>
            </a:r>
            <a:r>
              <a:rPr lang="en-US" sz="4000" dirty="0">
                <a:solidFill>
                  <a:srgbClr val="126631"/>
                </a:solidFill>
              </a:rPr>
              <a:t> </a:t>
            </a:r>
            <a:r>
              <a:rPr lang="en-US" sz="4000" dirty="0" err="1">
                <a:solidFill>
                  <a:srgbClr val="126631"/>
                </a:solidFill>
              </a:rPr>
              <a:t>vở</a:t>
            </a:r>
            <a:r>
              <a:rPr lang="en-US" sz="4000" dirty="0">
                <a:solidFill>
                  <a:srgbClr val="126631"/>
                </a:solidFill>
              </a:rPr>
              <a:t> </a:t>
            </a:r>
            <a:r>
              <a:rPr lang="en-US" sz="4000" dirty="0" err="1">
                <a:solidFill>
                  <a:srgbClr val="126631"/>
                </a:solidFill>
              </a:rPr>
              <a:t>luyện</a:t>
            </a:r>
            <a:r>
              <a:rPr lang="en-US" sz="4000" dirty="0">
                <a:solidFill>
                  <a:srgbClr val="126631"/>
                </a:solidFill>
              </a:rPr>
              <a:t> </a:t>
            </a:r>
            <a:r>
              <a:rPr lang="en-US" sz="4000" dirty="0" err="1">
                <a:solidFill>
                  <a:srgbClr val="126631"/>
                </a:solidFill>
              </a:rPr>
              <a:t>viết</a:t>
            </a:r>
            <a:endParaRPr lang="en-US" sz="4000" dirty="0">
              <a:solidFill>
                <a:srgbClr val="12663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FD00B7-037B-49B4-A5F6-C634B63B31CF}"/>
              </a:ext>
            </a:extLst>
          </p:cNvPr>
          <p:cNvSpPr txBox="1"/>
          <p:nvPr/>
        </p:nvSpPr>
        <p:spPr>
          <a:xfrm>
            <a:off x="6241774" y="2884419"/>
            <a:ext cx="52478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>
                <a:solidFill>
                  <a:schemeClr val="bg1"/>
                </a:solidFill>
                <a:latin typeface="HP001 4 hàng" panose="020B0603050302020204" pitchFamily="34" charset="0"/>
              </a:rPr>
              <a:t>cái l</a:t>
            </a:r>
            <a:r>
              <a:rPr lang="el-GR" sz="11000">
                <a:solidFill>
                  <a:schemeClr val="bg1"/>
                </a:solidFill>
                <a:latin typeface="HP001 4 hàng" panose="020B0603050302020204" pitchFamily="34" charset="0"/>
              </a:rPr>
              <a:t>Ξ</a:t>
            </a:r>
            <a:endParaRPr lang="en-US" sz="1100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71E61-E852-4847-B074-E66483B84ED3}"/>
              </a:ext>
            </a:extLst>
          </p:cNvPr>
          <p:cNvSpPr txBox="1"/>
          <p:nvPr/>
        </p:nvSpPr>
        <p:spPr>
          <a:xfrm>
            <a:off x="3439885" y="2884419"/>
            <a:ext cx="21771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100">
                <a:solidFill>
                  <a:schemeClr val="bg1"/>
                </a:solidFill>
                <a:latin typeface="HP001 4 hàng" panose="020B0603050302020204" pitchFamily="34" charset="0"/>
              </a:rPr>
              <a:t>Ξ</a:t>
            </a:r>
            <a:endParaRPr lang="en-US" sz="1110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pic>
        <p:nvPicPr>
          <p:cNvPr id="9" name="13">
            <a:extLst>
              <a:ext uri="{FF2B5EF4-FFF2-40B4-BE49-F238E27FC236}">
                <a16:creationId xmlns:a16="http://schemas.microsoft.com/office/drawing/2014/main" id="{C2C44092-2EF2-4E5B-8824-C5E588E54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1329" y="4779437"/>
            <a:ext cx="1919659" cy="1905937"/>
          </a:xfrm>
          <a:prstGeom prst="rect">
            <a:avLst/>
          </a:prstGeom>
        </p:spPr>
      </p:pic>
      <p:pic>
        <p:nvPicPr>
          <p:cNvPr id="10" name="Picture 2" descr="C:\Users\THU THUY\Pictures\Screenshots\Screenshot (63).png">
            <a:extLst>
              <a:ext uri="{FF2B5EF4-FFF2-40B4-BE49-F238E27FC236}">
                <a16:creationId xmlns:a16="http://schemas.microsoft.com/office/drawing/2014/main" id="{2EB82EAB-06EC-4EF5-B73A-2B8327B81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9452" y="1361600"/>
            <a:ext cx="3905478" cy="5323774"/>
          </a:xfrm>
          <a:prstGeom prst="rect">
            <a:avLst/>
          </a:prstGeom>
          <a:noFill/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6AF82703-1710-481D-8A6E-8657EB301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930" y="2078563"/>
            <a:ext cx="6871885" cy="141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523FE611-ED52-4F00-AF35-6A9C86CD0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930" y="3689192"/>
            <a:ext cx="6871885" cy="132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13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710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A43DAD-6D68-4D6D-84B2-45BC66FB3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502" y="0"/>
            <a:ext cx="12245502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D392C6-34E9-414E-883F-3D1788AFAC86}"/>
              </a:ext>
            </a:extLst>
          </p:cNvPr>
          <p:cNvSpPr txBox="1"/>
          <p:nvPr/>
        </p:nvSpPr>
        <p:spPr>
          <a:xfrm>
            <a:off x="2627291" y="3121107"/>
            <a:ext cx="5540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C471A"/>
                </a:solidFill>
              </a:rPr>
              <a:t>KHỞI ĐỘNG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5EFE1A-00D6-4A0F-9675-D9F0820393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2933">
            <a:off x="1610268" y="2209933"/>
            <a:ext cx="1112495" cy="13472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01B1AC-CD5E-4E3A-AE86-B95231A9FB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358">
            <a:off x="4097981" y="1149650"/>
            <a:ext cx="1212886" cy="15633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3F914F-9A4B-48C9-A765-B552622AF5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3149">
            <a:off x="6123220" y="1774665"/>
            <a:ext cx="806809" cy="10067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DF39FC4-A906-414A-B254-335354C083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0544">
            <a:off x="7295609" y="1157616"/>
            <a:ext cx="720398" cy="10866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3D104F-B68A-E1C7-7A49-9EDB643088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41" y="113016"/>
            <a:ext cx="873809" cy="87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1374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square&#10;&#10;Description automatically generated">
            <a:extLst>
              <a:ext uri="{FF2B5EF4-FFF2-40B4-BE49-F238E27FC236}">
                <a16:creationId xmlns:a16="http://schemas.microsoft.com/office/drawing/2014/main" id="{FC813584-D6DA-4986-BEA9-7EC021179A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3"/>
          <a:stretch/>
        </p:blipFill>
        <p:spPr>
          <a:xfrm>
            <a:off x="0" y="-174661"/>
            <a:ext cx="12192000" cy="720110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64A25B8-C23F-4998-804C-CB69F392071D}"/>
              </a:ext>
            </a:extLst>
          </p:cNvPr>
          <p:cNvSpPr/>
          <p:nvPr/>
        </p:nvSpPr>
        <p:spPr>
          <a:xfrm>
            <a:off x="4204726" y="679987"/>
            <a:ext cx="3985118" cy="728636"/>
          </a:xfrm>
          <a:prstGeom prst="roundRect">
            <a:avLst/>
          </a:prstGeom>
          <a:solidFill>
            <a:srgbClr val="FF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126631"/>
                </a:solidFill>
              </a:rPr>
              <a:t>Đọc bài viết</a:t>
            </a:r>
          </a:p>
        </p:txBody>
      </p:sp>
      <p:pic>
        <p:nvPicPr>
          <p:cNvPr id="7" name="Picture 6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C81D3DAD-F392-408B-8076-80FE47B12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66" y="5265862"/>
            <a:ext cx="10765049" cy="1592138"/>
          </a:xfrm>
          <a:prstGeom prst="rect">
            <a:avLst/>
          </a:prstGeom>
        </p:spPr>
      </p:pic>
      <p:pic>
        <p:nvPicPr>
          <p:cNvPr id="8" name="Picture 16" descr="This contains an image of: {{ pinTitle }}">
            <a:extLst>
              <a:ext uri="{FF2B5EF4-FFF2-40B4-BE49-F238E27FC236}">
                <a16:creationId xmlns:a16="http://schemas.microsoft.com/office/drawing/2014/main" id="{C14B600D-22DE-445C-8DD9-2712D0BA0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66" y="1942359"/>
            <a:ext cx="4966957" cy="289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Illustration Of A Ready To Print Label Featuring A Cute Rhino Standing Beside A Patch Of Grass And A Puddle Of Water Stock Photo, Picture And Royalty Free Image. Image 28157449.">
            <a:extLst>
              <a:ext uri="{FF2B5EF4-FFF2-40B4-BE49-F238E27FC236}">
                <a16:creationId xmlns:a16="http://schemas.microsoft.com/office/drawing/2014/main" id="{48E160C2-785A-4C0D-BE59-BF1E4611B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942" y="1408623"/>
            <a:ext cx="5105873" cy="333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E5AC77-D54F-4AA4-83AA-AE5CE309F40F}"/>
              </a:ext>
            </a:extLst>
          </p:cNvPr>
          <p:cNvSpPr txBox="1"/>
          <p:nvPr/>
        </p:nvSpPr>
        <p:spPr>
          <a:xfrm>
            <a:off x="3435244" y="2734067"/>
            <a:ext cx="146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126631"/>
                </a:solidFill>
              </a:rPr>
              <a:t>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3D8165-F93B-4DA1-8A7E-CC54EC91EE16}"/>
              </a:ext>
            </a:extLst>
          </p:cNvPr>
          <p:cNvSpPr txBox="1"/>
          <p:nvPr/>
        </p:nvSpPr>
        <p:spPr>
          <a:xfrm>
            <a:off x="3264759" y="3520752"/>
            <a:ext cx="2209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126631"/>
                </a:solidFill>
              </a:rPr>
              <a:t>ngà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CFCCDC-8BCD-41AA-BFB9-B6D36A4167AA}"/>
              </a:ext>
            </a:extLst>
          </p:cNvPr>
          <p:cNvSpPr txBox="1"/>
          <p:nvPr/>
        </p:nvSpPr>
        <p:spPr>
          <a:xfrm>
            <a:off x="8189844" y="2708161"/>
            <a:ext cx="146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126631"/>
                </a:solidFill>
              </a:rPr>
              <a:t>ngh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C21BBF-F603-4DCE-9A67-8C00F3C737CC}"/>
              </a:ext>
            </a:extLst>
          </p:cNvPr>
          <p:cNvSpPr txBox="1"/>
          <p:nvPr/>
        </p:nvSpPr>
        <p:spPr>
          <a:xfrm>
            <a:off x="7975227" y="3585581"/>
            <a:ext cx="3359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126631"/>
                </a:solidFill>
              </a:rPr>
              <a:t>nghé</a:t>
            </a:r>
          </a:p>
        </p:txBody>
      </p:sp>
    </p:spTree>
    <p:extLst>
      <p:ext uri="{BB962C8B-B14F-4D97-AF65-F5344CB8AC3E}">
        <p14:creationId xmlns:p14="http://schemas.microsoft.com/office/powerpoint/2010/main" val="388583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square&#10;&#10;Description automatically generated">
            <a:extLst>
              <a:ext uri="{FF2B5EF4-FFF2-40B4-BE49-F238E27FC236}">
                <a16:creationId xmlns:a16="http://schemas.microsoft.com/office/drawing/2014/main" id="{FC813584-D6DA-4986-BEA9-7EC021179A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3"/>
          <a:stretch/>
        </p:blipFill>
        <p:spPr>
          <a:xfrm>
            <a:off x="0" y="-256854"/>
            <a:ext cx="12277618" cy="728329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64A25B8-C23F-4998-804C-CB69F392071D}"/>
              </a:ext>
            </a:extLst>
          </p:cNvPr>
          <p:cNvSpPr/>
          <p:nvPr/>
        </p:nvSpPr>
        <p:spPr>
          <a:xfrm>
            <a:off x="4204726" y="679987"/>
            <a:ext cx="3985118" cy="728636"/>
          </a:xfrm>
          <a:prstGeom prst="roundRect">
            <a:avLst/>
          </a:prstGeom>
          <a:solidFill>
            <a:srgbClr val="FF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126631"/>
                </a:solidFill>
              </a:rPr>
              <a:t>Đọc bài viết</a:t>
            </a:r>
          </a:p>
        </p:txBody>
      </p:sp>
      <p:pic>
        <p:nvPicPr>
          <p:cNvPr id="7" name="Picture 6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C81D3DAD-F392-408B-8076-80FE47B12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66" y="5265862"/>
            <a:ext cx="10765049" cy="1592138"/>
          </a:xfrm>
          <a:prstGeom prst="rect">
            <a:avLst/>
          </a:prstGeom>
        </p:spPr>
      </p:pic>
      <p:pic>
        <p:nvPicPr>
          <p:cNvPr id="8" name="Picture 16" descr="This contains an image of: {{ pinTitle }}">
            <a:extLst>
              <a:ext uri="{FF2B5EF4-FFF2-40B4-BE49-F238E27FC236}">
                <a16:creationId xmlns:a16="http://schemas.microsoft.com/office/drawing/2014/main" id="{C14B600D-22DE-445C-8DD9-2712D0BA0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66" y="1942359"/>
            <a:ext cx="4966957" cy="289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Illustration Of A Ready To Print Label Featuring A Cute Rhino Standing Beside A Patch Of Grass And A Puddle Of Water Stock Photo, Picture And Royalty Free Image. Image 28157449.">
            <a:extLst>
              <a:ext uri="{FF2B5EF4-FFF2-40B4-BE49-F238E27FC236}">
                <a16:creationId xmlns:a16="http://schemas.microsoft.com/office/drawing/2014/main" id="{48E160C2-785A-4C0D-BE59-BF1E4611B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942" y="1408623"/>
            <a:ext cx="5105873" cy="333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E5AC77-D54F-4AA4-83AA-AE5CE309F40F}"/>
              </a:ext>
            </a:extLst>
          </p:cNvPr>
          <p:cNvSpPr txBox="1"/>
          <p:nvPr/>
        </p:nvSpPr>
        <p:spPr>
          <a:xfrm>
            <a:off x="3435244" y="2734067"/>
            <a:ext cx="146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126631"/>
                </a:solidFill>
              </a:rPr>
              <a:t>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3D8165-F93B-4DA1-8A7E-CC54EC91EE16}"/>
              </a:ext>
            </a:extLst>
          </p:cNvPr>
          <p:cNvSpPr txBox="1"/>
          <p:nvPr/>
        </p:nvSpPr>
        <p:spPr>
          <a:xfrm>
            <a:off x="3063236" y="3520752"/>
            <a:ext cx="2775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126631"/>
                </a:solidFill>
              </a:rPr>
              <a:t>pi a nô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CFCCDC-8BCD-41AA-BFB9-B6D36A4167AA}"/>
              </a:ext>
            </a:extLst>
          </p:cNvPr>
          <p:cNvSpPr txBox="1"/>
          <p:nvPr/>
        </p:nvSpPr>
        <p:spPr>
          <a:xfrm>
            <a:off x="8189844" y="2881654"/>
            <a:ext cx="146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126631"/>
                </a:solidFill>
              </a:rPr>
              <a:t>ph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C21BBF-F603-4DCE-9A67-8C00F3C737CC}"/>
              </a:ext>
            </a:extLst>
          </p:cNvPr>
          <p:cNvSpPr txBox="1"/>
          <p:nvPr/>
        </p:nvSpPr>
        <p:spPr>
          <a:xfrm>
            <a:off x="7700552" y="3622403"/>
            <a:ext cx="3359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126631"/>
                </a:solidFill>
              </a:rPr>
              <a:t>phố cổ</a:t>
            </a:r>
          </a:p>
        </p:txBody>
      </p:sp>
    </p:spTree>
    <p:extLst>
      <p:ext uri="{BB962C8B-B14F-4D97-AF65-F5344CB8AC3E}">
        <p14:creationId xmlns:p14="http://schemas.microsoft.com/office/powerpoint/2010/main" val="1996657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square&#10;&#10;Description automatically generated">
            <a:extLst>
              <a:ext uri="{FF2B5EF4-FFF2-40B4-BE49-F238E27FC236}">
                <a16:creationId xmlns:a16="http://schemas.microsoft.com/office/drawing/2014/main" id="{FC813584-D6DA-4986-BEA9-7EC021179A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3"/>
          <a:stretch/>
        </p:blipFill>
        <p:spPr>
          <a:xfrm>
            <a:off x="0" y="-277402"/>
            <a:ext cx="12192000" cy="730384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64A25B8-C23F-4998-804C-CB69F392071D}"/>
              </a:ext>
            </a:extLst>
          </p:cNvPr>
          <p:cNvSpPr/>
          <p:nvPr/>
        </p:nvSpPr>
        <p:spPr>
          <a:xfrm>
            <a:off x="4074097" y="606153"/>
            <a:ext cx="5132378" cy="728636"/>
          </a:xfrm>
          <a:prstGeom prst="roundRect">
            <a:avLst/>
          </a:prstGeom>
          <a:solidFill>
            <a:srgbClr val="FF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126631"/>
                </a:solidFill>
              </a:rPr>
              <a:t>Nhận xét bài viết</a:t>
            </a:r>
          </a:p>
        </p:txBody>
      </p:sp>
      <p:pic>
        <p:nvPicPr>
          <p:cNvPr id="7" name="Picture 6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C81D3DAD-F392-408B-8076-80FE47B12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66" y="5265862"/>
            <a:ext cx="10765049" cy="1592138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E60C4AE9-2611-4F2E-87CD-87F7B5A13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38" y="1400046"/>
            <a:ext cx="10639577" cy="2092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075A4C9-5362-48B5-9846-43061AD7A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38" y="3662556"/>
            <a:ext cx="10639577" cy="196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53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ó thể là hình minh họa">
            <a:extLst>
              <a:ext uri="{FF2B5EF4-FFF2-40B4-BE49-F238E27FC236}">
                <a16:creationId xmlns:a16="http://schemas.microsoft.com/office/drawing/2014/main" id="{F2E37472-83E8-4339-AF8B-A35890F6D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E10DFA-2F85-495B-B2F6-BD84A37484B7}"/>
              </a:ext>
            </a:extLst>
          </p:cNvPr>
          <p:cNvSpPr txBox="1"/>
          <p:nvPr/>
        </p:nvSpPr>
        <p:spPr>
          <a:xfrm>
            <a:off x="1933059" y="2533984"/>
            <a:ext cx="43930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126631"/>
                </a:solidFill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3539924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D2CF9E43-DAFC-4016-BBCF-A330BC2712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3"/>
          <a:stretch/>
        </p:blipFill>
        <p:spPr>
          <a:xfrm>
            <a:off x="0" y="-236306"/>
            <a:ext cx="12267344" cy="726274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8FD49F2-194E-46B1-99A1-272A7A02029A}"/>
              </a:ext>
            </a:extLst>
          </p:cNvPr>
          <p:cNvSpPr/>
          <p:nvPr/>
        </p:nvSpPr>
        <p:spPr>
          <a:xfrm>
            <a:off x="3762341" y="689531"/>
            <a:ext cx="5132378" cy="728636"/>
          </a:xfrm>
          <a:prstGeom prst="roundRect">
            <a:avLst/>
          </a:prstGeom>
          <a:solidFill>
            <a:srgbClr val="FF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126631"/>
                </a:solidFill>
              </a:rPr>
              <a:t>Viết</a:t>
            </a:r>
            <a:r>
              <a:rPr lang="en-US" sz="4000" dirty="0">
                <a:solidFill>
                  <a:srgbClr val="126631"/>
                </a:solidFill>
              </a:rPr>
              <a:t> </a:t>
            </a:r>
            <a:r>
              <a:rPr lang="en-US" sz="4000" dirty="0" err="1">
                <a:solidFill>
                  <a:srgbClr val="126631"/>
                </a:solidFill>
              </a:rPr>
              <a:t>bảng</a:t>
            </a:r>
            <a:r>
              <a:rPr lang="en-US" sz="4000" dirty="0">
                <a:solidFill>
                  <a:srgbClr val="126631"/>
                </a:solidFill>
              </a:rPr>
              <a:t> con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FD00B7-037B-49B4-A5F6-C634B63B31CF}"/>
              </a:ext>
            </a:extLst>
          </p:cNvPr>
          <p:cNvSpPr txBox="1"/>
          <p:nvPr/>
        </p:nvSpPr>
        <p:spPr>
          <a:xfrm>
            <a:off x="6241774" y="2884419"/>
            <a:ext cx="52478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>
                <a:solidFill>
                  <a:schemeClr val="bg1"/>
                </a:solidFill>
                <a:latin typeface="HP001 4 hàng" panose="020B0603050302020204" pitchFamily="34" charset="0"/>
              </a:rPr>
              <a:t>cái l</a:t>
            </a:r>
            <a:r>
              <a:rPr lang="el-GR" sz="11000">
                <a:solidFill>
                  <a:schemeClr val="bg1"/>
                </a:solidFill>
                <a:latin typeface="HP001 4 hàng" panose="020B0603050302020204" pitchFamily="34" charset="0"/>
              </a:rPr>
              <a:t>Ξ</a:t>
            </a:r>
            <a:endParaRPr lang="en-US" sz="1100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71E61-E852-4847-B074-E66483B84ED3}"/>
              </a:ext>
            </a:extLst>
          </p:cNvPr>
          <p:cNvSpPr txBox="1"/>
          <p:nvPr/>
        </p:nvSpPr>
        <p:spPr>
          <a:xfrm>
            <a:off x="3439885" y="2884419"/>
            <a:ext cx="21771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100">
                <a:solidFill>
                  <a:schemeClr val="bg1"/>
                </a:solidFill>
                <a:latin typeface="HP001 4 hàng" panose="020B0603050302020204" pitchFamily="34" charset="0"/>
              </a:rPr>
              <a:t>Ξ</a:t>
            </a:r>
            <a:endParaRPr lang="en-US" sz="1110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2581932E-2BE2-4DAD-B278-C2F738851E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072" y="1686119"/>
            <a:ext cx="9895562" cy="492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75853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D2CF9E43-DAFC-4016-BBCF-A330BC2712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3"/>
          <a:stretch/>
        </p:blipFill>
        <p:spPr>
          <a:xfrm>
            <a:off x="0" y="-256854"/>
            <a:ext cx="12192000" cy="728329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8FD49F2-194E-46B1-99A1-272A7A02029A}"/>
              </a:ext>
            </a:extLst>
          </p:cNvPr>
          <p:cNvSpPr/>
          <p:nvPr/>
        </p:nvSpPr>
        <p:spPr>
          <a:xfrm>
            <a:off x="3744633" y="662813"/>
            <a:ext cx="5132378" cy="728636"/>
          </a:xfrm>
          <a:prstGeom prst="roundRect">
            <a:avLst/>
          </a:prstGeom>
          <a:solidFill>
            <a:srgbClr val="FF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126631"/>
                </a:solidFill>
              </a:rPr>
              <a:t>Viết bảng con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FD00B7-037B-49B4-A5F6-C634B63B31CF}"/>
              </a:ext>
            </a:extLst>
          </p:cNvPr>
          <p:cNvSpPr txBox="1"/>
          <p:nvPr/>
        </p:nvSpPr>
        <p:spPr>
          <a:xfrm>
            <a:off x="6241774" y="2884419"/>
            <a:ext cx="52478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>
                <a:solidFill>
                  <a:schemeClr val="bg1"/>
                </a:solidFill>
                <a:latin typeface="HP001 4 hàng" panose="020B0603050302020204" pitchFamily="34" charset="0"/>
              </a:rPr>
              <a:t>cái l</a:t>
            </a:r>
            <a:r>
              <a:rPr lang="el-GR" sz="11000">
                <a:solidFill>
                  <a:schemeClr val="bg1"/>
                </a:solidFill>
                <a:latin typeface="HP001 4 hàng" panose="020B0603050302020204" pitchFamily="34" charset="0"/>
              </a:rPr>
              <a:t>Ξ</a:t>
            </a:r>
            <a:endParaRPr lang="en-US" sz="1100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71E61-E852-4847-B074-E66483B84ED3}"/>
              </a:ext>
            </a:extLst>
          </p:cNvPr>
          <p:cNvSpPr txBox="1"/>
          <p:nvPr/>
        </p:nvSpPr>
        <p:spPr>
          <a:xfrm>
            <a:off x="3439885" y="2884419"/>
            <a:ext cx="21771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100">
                <a:solidFill>
                  <a:schemeClr val="bg1"/>
                </a:solidFill>
                <a:latin typeface="HP001 4 hàng" panose="020B0603050302020204" pitchFamily="34" charset="0"/>
              </a:rPr>
              <a:t>Ξ</a:t>
            </a:r>
            <a:endParaRPr lang="en-US" sz="1110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0DA37DE0-BEB1-4591-B81E-769BA1EECF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698" y="1690529"/>
            <a:ext cx="10062883" cy="491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68745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D2CF9E43-DAFC-4016-BBCF-A330BC2712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3"/>
          <a:stretch/>
        </p:blipFill>
        <p:spPr>
          <a:xfrm>
            <a:off x="0" y="-267128"/>
            <a:ext cx="12192000" cy="729357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8FD49F2-194E-46B1-99A1-272A7A02029A}"/>
              </a:ext>
            </a:extLst>
          </p:cNvPr>
          <p:cNvSpPr/>
          <p:nvPr/>
        </p:nvSpPr>
        <p:spPr>
          <a:xfrm>
            <a:off x="3904468" y="662137"/>
            <a:ext cx="5132378" cy="728636"/>
          </a:xfrm>
          <a:prstGeom prst="roundRect">
            <a:avLst/>
          </a:prstGeom>
          <a:solidFill>
            <a:srgbClr val="FF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126631"/>
                </a:solidFill>
              </a:rPr>
              <a:t>Viết bảng con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FD00B7-037B-49B4-A5F6-C634B63B31CF}"/>
              </a:ext>
            </a:extLst>
          </p:cNvPr>
          <p:cNvSpPr txBox="1"/>
          <p:nvPr/>
        </p:nvSpPr>
        <p:spPr>
          <a:xfrm>
            <a:off x="6241774" y="2884419"/>
            <a:ext cx="52478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>
                <a:solidFill>
                  <a:schemeClr val="bg1"/>
                </a:solidFill>
                <a:latin typeface="HP001 4 hàng" panose="020B0603050302020204" pitchFamily="34" charset="0"/>
              </a:rPr>
              <a:t>cái l</a:t>
            </a:r>
            <a:r>
              <a:rPr lang="el-GR" sz="11000">
                <a:solidFill>
                  <a:schemeClr val="bg1"/>
                </a:solidFill>
                <a:latin typeface="HP001 4 hàng" panose="020B0603050302020204" pitchFamily="34" charset="0"/>
              </a:rPr>
              <a:t>Ξ</a:t>
            </a:r>
            <a:endParaRPr lang="en-US" sz="1100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71E61-E852-4847-B074-E66483B84ED3}"/>
              </a:ext>
            </a:extLst>
          </p:cNvPr>
          <p:cNvSpPr txBox="1"/>
          <p:nvPr/>
        </p:nvSpPr>
        <p:spPr>
          <a:xfrm>
            <a:off x="3439885" y="2884419"/>
            <a:ext cx="21771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100">
                <a:solidFill>
                  <a:schemeClr val="bg1"/>
                </a:solidFill>
                <a:latin typeface="HP001 4 hàng" panose="020B0603050302020204" pitchFamily="34" charset="0"/>
              </a:rPr>
              <a:t>Ξ</a:t>
            </a:r>
            <a:endParaRPr lang="en-US" sz="1110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78938F80-5E76-4049-B46B-4121CDE95F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67" y="1691014"/>
            <a:ext cx="9857984" cy="49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68811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1436</TotalTime>
  <Words>128</Words>
  <Application>Microsoft Office PowerPoint</Application>
  <PresentationFormat>Widescreen</PresentationFormat>
  <Paragraphs>47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HP001 4 hàng</vt:lpstr>
      <vt:lpstr>Times New Roman</vt:lpstr>
      <vt:lpstr>UTM Avo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Quý Thắng</cp:lastModifiedBy>
  <cp:revision>110</cp:revision>
  <dcterms:created xsi:type="dcterms:W3CDTF">2021-11-01T08:16:43Z</dcterms:created>
  <dcterms:modified xsi:type="dcterms:W3CDTF">2024-10-05T22:55:26Z</dcterms:modified>
</cp:coreProperties>
</file>