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22"/>
  </p:notesMasterIdLst>
  <p:sldIdLst>
    <p:sldId id="320" r:id="rId3"/>
    <p:sldId id="318" r:id="rId4"/>
    <p:sldId id="271" r:id="rId5"/>
    <p:sldId id="272" r:id="rId6"/>
    <p:sldId id="275" r:id="rId7"/>
    <p:sldId id="308" r:id="rId8"/>
    <p:sldId id="311" r:id="rId9"/>
    <p:sldId id="276" r:id="rId10"/>
    <p:sldId id="307" r:id="rId11"/>
    <p:sldId id="314" r:id="rId12"/>
    <p:sldId id="315" r:id="rId13"/>
    <p:sldId id="321" r:id="rId14"/>
    <p:sldId id="300" r:id="rId15"/>
    <p:sldId id="302" r:id="rId16"/>
    <p:sldId id="313" r:id="rId17"/>
    <p:sldId id="285" r:id="rId18"/>
    <p:sldId id="284" r:id="rId19"/>
    <p:sldId id="282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3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A8C9-A611-4E2F-9EE6-7E7AAA2D7783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9951-93A7-4A53-A8C9-F4C476CA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F96A-FE9B-4000-8E31-3B6CF9C8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121DE-9780-4BC2-8535-D5D2431B4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EE436-809B-4AF1-96F7-4408DD9B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2CAF6-71D2-4457-957C-1DC4B0E0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DD744-828A-4739-9366-494F5117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0641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CB89-1823-4802-9781-EFC9A4D9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8A650-C144-4FD8-8E95-F0E966F8A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1E491-8D0B-4EA0-A686-B734F1DD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0AB07-BD1B-4478-85F5-E478B0A3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7A341-0097-496F-8E32-3B599C7B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170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2BF0B-DD9E-4D78-A011-D2906BFA8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16DAD-0603-4417-B775-18C317EB8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5F02C-3988-4C67-8AA4-6B5200F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99ED-1FD3-4641-8D2B-E07869B5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D01F-B862-419B-951D-C8141235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657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6E6DAD-D2A4-482B-9DC6-4946955A43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C77BB-AB2A-48F1-A7C4-2A58B44D2D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F3A8BB73-32A4-4CA7-99CA-39A9AC4A22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B10A8-94A7-433B-BADD-D24CAF67B7E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E41D-1EC9-4B5C-B386-9BA6A66C8C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4782-7D45-4FDD-8F4F-9F39240F13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FBC2-BF65-447A-B780-C83F0AF650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F364-B633-4508-9915-BEBD621D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01373-4B77-46BD-B57A-91CFD289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10DD-B1B2-4B52-B0B1-DC9D813C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0D2A0-A5BC-4715-8BBB-E9272FDF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745-2458-43B3-8B2B-EC8CC557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679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1709-FD98-476A-A489-F75C619BC0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4E4A6A27-9874-4381-808B-B10ACD36896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5749-2160-48E7-8FA8-6FFCC61B8C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CED4D-1886-488D-B64B-80D48D5F4D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9904-7972-4C48-8271-9C075BCB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464C4-8A22-4FA3-94E3-1B370C6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9222-BE72-49A4-9CBA-AE302D92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E5725-5807-452B-8A0B-16BAE81C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85561-2861-44BD-9AB7-504A1B48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48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7C42-F1FC-4AA3-9762-1B19AE0B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D9766-F03A-4CEC-8361-5D178BA13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3836B-46C2-4CF9-BB01-61ECBA7A2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EEAD3-3474-4626-9AC0-755E6BBE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505A9-8151-4670-9998-1FE42121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A49D-5590-4847-BE53-AC82226F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9508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EA32-C25C-416A-865F-E3136950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645F0-7F52-4A49-9FBF-5C9494BF3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5ED71-A550-4953-B28C-74D8E9270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3D3E4-C5AC-40B4-A31E-8475B711A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A9274-A186-4CBF-BBBE-6435179D1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472E1-7443-40CC-893A-5BF2E4B1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25CA8-1DF8-45B7-905B-32505080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4798F-2980-4527-A923-EAD28E84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779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3594-907D-489C-B5CD-2B09D33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4FC28-0752-4CF1-94BF-CCD59CA4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9DF6B-9D15-4ADD-82C8-A8908C2A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B1018-AA10-413A-A124-49E5DB1C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412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18B58-4EDA-47FD-8B51-C8CA423F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D3906-6D50-44BB-99C2-F7F73DF3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588BF-D2C4-4A41-B463-192F6824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549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C164-1E38-42C8-84B6-BED41D8C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395D-F472-495D-B23B-2CD995382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BE5C7-C943-4C23-8E1A-E4F1E7E3C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34AF5-B223-46C6-BAE2-442B0800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5AA87-D0F1-494D-985A-B2B2E135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C0FC9-B25A-4885-B085-FADEF835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212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36C7-2859-4034-B4F1-A155E637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FA007-2E88-4C53-B5B6-6370D80B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3A458-0F09-406D-9385-31B633BC8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175DF-D8D3-4B36-8F4E-B10C231A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0ABA1-5254-4422-BA61-2D3A3237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8E57C-289A-458D-B57A-09164F59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2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7896A-E376-46A5-86A8-BFE78F51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B8A76-AA2A-4007-82EA-3955A2A2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D1BF6-84CB-481F-97D1-6BDBB4AA8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5C9B5-A12D-45F4-BD65-FA008516D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928EE-E2F5-4310-8101-F16FDD4F7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FD9065-5866-4F71-B8A4-1761673C847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D:\CANHDIEU\TI&#7870;NG%20VI&#7878;T\H&#204;NH%20&#7842;NH%20S&#193;CH%20&#272;T\trang%201-50\trang%2048\s&#7867;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D:\CANHDIEU\TI&#7870;NG%20VI&#7878;T\H&#204;NH%20&#7842;NH%20S&#193;CH%20&#272;T\trang%201-50\trang%2048\xe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6.png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454400" y="914401"/>
            <a:ext cx="680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E788598-4B2D-359D-A199-6D2D4E177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482" y="225951"/>
            <a:ext cx="12230482" cy="12789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5" name="Picture 24" descr="POINSET2">
            <a:extLst>
              <a:ext uri="{FF2B5EF4-FFF2-40B4-BE49-F238E27FC236}">
                <a16:creationId xmlns:a16="http://schemas.microsoft.com/office/drawing/2014/main" id="{BCE28F99-CAC8-E367-8F41-ED0A0ADE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1" y="264488"/>
            <a:ext cx="2450341" cy="153146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1" descr="Books">
            <a:extLst>
              <a:ext uri="{FF2B5EF4-FFF2-40B4-BE49-F238E27FC236}">
                <a16:creationId xmlns:a16="http://schemas.microsoft.com/office/drawing/2014/main" id="{3BFECF3E-D12D-69B8-97A8-190D8E40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5" y="422888"/>
            <a:ext cx="1512870" cy="77559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6" descr="bluline[1]">
            <a:extLst>
              <a:ext uri="{FF2B5EF4-FFF2-40B4-BE49-F238E27FC236}">
                <a16:creationId xmlns:a16="http://schemas.microsoft.com/office/drawing/2014/main" id="{18F83274-C711-31BA-108B-442944208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" y="216594"/>
            <a:ext cx="12174957" cy="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8">
            <a:extLst>
              <a:ext uri="{FF2B5EF4-FFF2-40B4-BE49-F238E27FC236}">
                <a16:creationId xmlns:a16="http://schemas.microsoft.com/office/drawing/2014/main" id="{94E67529-59B0-F25E-50BB-520BD1E08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60" y="510285"/>
            <a:ext cx="5416275" cy="5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83FDF485-256A-7F7C-D1EA-074F9D95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542" y="502919"/>
            <a:ext cx="8396482" cy="84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PHÒNG GIÁO DỤC &amp; ĐÀO TẠO QUẬN LONG BIÊN</a:t>
            </a:r>
          </a:p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TRƯỜNG TIỂU HỌC ÁI MỘ B</a:t>
            </a:r>
          </a:p>
        </p:txBody>
      </p:sp>
      <p:pic>
        <p:nvPicPr>
          <p:cNvPr id="13" name="Picture 13" descr="bluline[1]">
            <a:extLst>
              <a:ext uri="{FF2B5EF4-FFF2-40B4-BE49-F238E27FC236}">
                <a16:creationId xmlns:a16="http://schemas.microsoft.com/office/drawing/2014/main" id="{9478944D-85ED-B8B8-9E41-F8FA7A7A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3777" y="1474508"/>
            <a:ext cx="12215972" cy="10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86A9DD-ACFF-6C38-645E-79E23CA9C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47" y="1763860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1019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9199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F5C5D5E-95FA-4F6B-958C-1FA08B46BE3D}"/>
              </a:ext>
            </a:extLst>
          </p:cNvPr>
          <p:cNvSpPr txBox="1">
            <a:spLocks/>
          </p:cNvSpPr>
          <p:nvPr/>
        </p:nvSpPr>
        <p:spPr>
          <a:xfrm>
            <a:off x="104776" y="486732"/>
            <a:ext cx="1314451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Tiết 2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08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52402"/>
            <a:ext cx="1219199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39377" y="495302"/>
            <a:ext cx="1451299" cy="13265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HP001 4 hàng" pitchFamily="34" charset="0"/>
              </a:rPr>
              <a:t>Đọc</a:t>
            </a:r>
            <a:r>
              <a:rPr lang="en-US" sz="3200" dirty="0">
                <a:latin typeface="HP001 4 hàng" pitchFamily="34" charset="0"/>
              </a:rPr>
              <a:t> </a:t>
            </a:r>
            <a:r>
              <a:rPr lang="en-US" sz="3200" dirty="0" err="1">
                <a:latin typeface="HP001 4 hàng" pitchFamily="34" charset="0"/>
              </a:rPr>
              <a:t>mẫu</a:t>
            </a:r>
            <a:endParaRPr lang="en-US" sz="3200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62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4664" y="0"/>
            <a:ext cx="7537449" cy="97615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5705" y="4867275"/>
            <a:ext cx="5410895" cy="10810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quạ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la “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…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…”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5909" y="4867275"/>
            <a:ext cx="2998191" cy="10810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ca</a:t>
            </a:r>
            <a:r>
              <a:rPr lang="en-US" sz="40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” </a:t>
            </a:r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40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…</a:t>
            </a:r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40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…”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58566" y="1790699"/>
            <a:ext cx="2472273" cy="95710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xa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8566" y="3352799"/>
            <a:ext cx="2472273" cy="9239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quạ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7700" y="3352799"/>
            <a:ext cx="2472273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7700" y="1771650"/>
            <a:ext cx="2472273" cy="976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sẻ</a:t>
            </a:r>
            <a:endParaRPr lang="en-US" sz="4000" b="1" dirty="0">
              <a:solidFill>
                <a:srgbClr val="FFFF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6610" y="1771650"/>
            <a:ext cx="2709991" cy="9761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sợ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86610" y="3371848"/>
            <a:ext cx="2709990" cy="90487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dỗ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7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  <p:bldP spid="1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89A8B92-C1A0-47F2-BB8C-AFA57B9E8DBD}"/>
              </a:ext>
            </a:extLst>
          </p:cNvPr>
          <p:cNvSpPr/>
          <p:nvPr/>
        </p:nvSpPr>
        <p:spPr>
          <a:xfrm>
            <a:off x="2782665" y="843216"/>
            <a:ext cx="335123" cy="2400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80307F-5797-478A-9344-DFBA54DD1CBD}"/>
              </a:ext>
            </a:extLst>
          </p:cNvPr>
          <p:cNvSpPr/>
          <p:nvPr/>
        </p:nvSpPr>
        <p:spPr>
          <a:xfrm>
            <a:off x="6057320" y="512566"/>
            <a:ext cx="335123" cy="2400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701BD8-76F1-4F8A-8953-11ECB783558B}"/>
              </a:ext>
            </a:extLst>
          </p:cNvPr>
          <p:cNvSpPr/>
          <p:nvPr/>
        </p:nvSpPr>
        <p:spPr>
          <a:xfrm>
            <a:off x="2767504" y="1426183"/>
            <a:ext cx="335123" cy="2400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34425C-E7E5-4A1D-860A-61A67B990520}"/>
              </a:ext>
            </a:extLst>
          </p:cNvPr>
          <p:cNvSpPr/>
          <p:nvPr/>
        </p:nvSpPr>
        <p:spPr>
          <a:xfrm>
            <a:off x="9284546" y="1206090"/>
            <a:ext cx="478580" cy="2513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39377" y="1331769"/>
            <a:ext cx="2441899" cy="13133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HP001 4 hàng" pitchFamily="34" charset="0"/>
              </a:rPr>
              <a:t>Luyện</a:t>
            </a:r>
            <a:r>
              <a:rPr lang="en-US" sz="3200" dirty="0">
                <a:latin typeface="HP001 4 hàng" pitchFamily="34" charset="0"/>
              </a:rPr>
              <a:t> </a:t>
            </a:r>
            <a:r>
              <a:rPr lang="en-US" sz="3200" dirty="0" err="1">
                <a:latin typeface="HP001 4 hàng" pitchFamily="34" charset="0"/>
              </a:rPr>
              <a:t>đọc</a:t>
            </a:r>
            <a:r>
              <a:rPr lang="en-US" sz="3200" dirty="0">
                <a:latin typeface="HP001 4 hàng" pitchFamily="34" charset="0"/>
              </a:rPr>
              <a:t> </a:t>
            </a:r>
            <a:r>
              <a:rPr lang="en-US" sz="3200" dirty="0" err="1">
                <a:latin typeface="HP001 4 hàng" pitchFamily="34" charset="0"/>
              </a:rPr>
              <a:t>câu</a:t>
            </a:r>
            <a:endParaRPr lang="en-US" sz="3200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2628" y="306359"/>
            <a:ext cx="91770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endParaRPr lang="en-US" sz="3200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Quế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phố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Quà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khế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rổ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mơ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rô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cô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gà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HP001 4 hàng" pitchFamily="34" charset="0"/>
                <a:cs typeface="Times New Roman" pitchFamily="18" charset="0"/>
              </a:rPr>
              <a:t>ri</a:t>
            </a:r>
            <a:r>
              <a:rPr lang="en-US" sz="3200" dirty="0"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0" y="74415"/>
            <a:ext cx="12815141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-224324" y="632604"/>
            <a:ext cx="2081116" cy="19611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</a:rPr>
              <a:t>Luyện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đọc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câu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9A8B92-C1A0-47F2-BB8C-AFA57B9E8DBD}"/>
              </a:ext>
            </a:extLst>
          </p:cNvPr>
          <p:cNvSpPr/>
          <p:nvPr/>
        </p:nvSpPr>
        <p:spPr>
          <a:xfrm>
            <a:off x="2076451" y="3032630"/>
            <a:ext cx="504825" cy="36645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80307F-5797-478A-9344-DFBA54DD1CBD}"/>
              </a:ext>
            </a:extLst>
          </p:cNvPr>
          <p:cNvSpPr/>
          <p:nvPr/>
        </p:nvSpPr>
        <p:spPr>
          <a:xfrm>
            <a:off x="4968744" y="3024945"/>
            <a:ext cx="478580" cy="3759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701BD8-76F1-4F8A-8953-11ECB783558B}"/>
              </a:ext>
            </a:extLst>
          </p:cNvPr>
          <p:cNvSpPr/>
          <p:nvPr/>
        </p:nvSpPr>
        <p:spPr>
          <a:xfrm>
            <a:off x="8257727" y="3053014"/>
            <a:ext cx="463999" cy="4837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34425C-E7E5-4A1D-860A-61A67B990520}"/>
              </a:ext>
            </a:extLst>
          </p:cNvPr>
          <p:cNvSpPr/>
          <p:nvPr/>
        </p:nvSpPr>
        <p:spPr>
          <a:xfrm>
            <a:off x="1973263" y="5673316"/>
            <a:ext cx="478580" cy="4226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34425C-E7E5-4A1D-860A-61A67B990520}"/>
              </a:ext>
            </a:extLst>
          </p:cNvPr>
          <p:cNvSpPr/>
          <p:nvPr/>
        </p:nvSpPr>
        <p:spPr>
          <a:xfrm>
            <a:off x="5208034" y="5706653"/>
            <a:ext cx="478580" cy="3560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34425C-E7E5-4A1D-860A-61A67B990520}"/>
              </a:ext>
            </a:extLst>
          </p:cNvPr>
          <p:cNvSpPr/>
          <p:nvPr/>
        </p:nvSpPr>
        <p:spPr>
          <a:xfrm>
            <a:off x="7691150" y="5684694"/>
            <a:ext cx="478580" cy="4113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6612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" y="2862518"/>
            <a:ext cx="2260924" cy="18019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HP001 4 hàng" pitchFamily="34" charset="0"/>
              </a:rPr>
              <a:t>Luyện</a:t>
            </a:r>
            <a:r>
              <a:rPr lang="en-US" sz="3200" dirty="0">
                <a:latin typeface="HP001 4 hàng" pitchFamily="34" charset="0"/>
              </a:rPr>
              <a:t> </a:t>
            </a:r>
            <a:r>
              <a:rPr lang="en-US" sz="3200" dirty="0" err="1">
                <a:latin typeface="HP001 4 hàng" pitchFamily="34" charset="0"/>
              </a:rPr>
              <a:t>đọc</a:t>
            </a:r>
            <a:r>
              <a:rPr lang="en-US" sz="3200" dirty="0">
                <a:latin typeface="HP001 4 hàng" pitchFamily="34" charset="0"/>
              </a:rPr>
              <a:t> </a:t>
            </a:r>
            <a:r>
              <a:rPr lang="en-US" sz="3200" dirty="0" err="1">
                <a:latin typeface="HP001 4 hàng" pitchFamily="34" charset="0"/>
              </a:rPr>
              <a:t>cả</a:t>
            </a:r>
            <a:r>
              <a:rPr lang="en-US" sz="3200" dirty="0">
                <a:latin typeface="HP001 4 hàng" pitchFamily="34" charset="0"/>
              </a:rPr>
              <a:t> </a:t>
            </a:r>
            <a:r>
              <a:rPr lang="en-US" sz="3200" dirty="0" err="1">
                <a:latin typeface="HP001 4 hàng" pitchFamily="34" charset="0"/>
              </a:rPr>
              <a:t>bài</a:t>
            </a:r>
            <a:endParaRPr lang="en-US" sz="3200" dirty="0">
              <a:latin typeface="HP001 4 hàng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"/>
            <a:ext cx="1219199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" y="17719"/>
            <a:ext cx="1219199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76199" y="442596"/>
            <a:ext cx="1908499" cy="19611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Luyện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đọc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cả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bài</a:t>
            </a:r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1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4" y="180976"/>
            <a:ext cx="14022386" cy="66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7626350" y="2400300"/>
            <a:ext cx="882650" cy="7747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848100" y="3429000"/>
            <a:ext cx="825500" cy="444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1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7" y="685802"/>
            <a:ext cx="11322049" cy="41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A2D069-B497-44F0-8B2A-D61A2B2F889B}"/>
              </a:ext>
            </a:extLst>
          </p:cNvPr>
          <p:cNvSpPr txBox="1"/>
          <p:nvPr/>
        </p:nvSpPr>
        <p:spPr>
          <a:xfrm>
            <a:off x="1751239" y="100693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1171575"/>
            <a:ext cx="103251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9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4" y="38397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0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3" y="2658113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599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9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8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99134" y="1982563"/>
            <a:ext cx="6614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44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44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44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44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44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44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" y="0"/>
            <a:ext cx="12194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320801" y="672860"/>
            <a:ext cx="27796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cá</a:t>
            </a:r>
            <a:r>
              <a:rPr lang="en-US" sz="40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quả</a:t>
            </a:r>
            <a:endParaRPr lang="en-US" sz="40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213600" y="672939"/>
            <a:ext cx="335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quả</a:t>
            </a:r>
            <a:r>
              <a:rPr lang="en-US" sz="40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lê</a:t>
            </a:r>
            <a:endParaRPr lang="en-US" sz="40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030376" y="4267200"/>
            <a:ext cx="396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rổ</a:t>
            </a:r>
            <a:r>
              <a:rPr lang="en-US" sz="40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mơ</a:t>
            </a:r>
            <a:endParaRPr lang="en-US" sz="40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620000" y="4876800"/>
            <a:ext cx="396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quà</a:t>
            </a:r>
            <a:r>
              <a:rPr lang="en-US" sz="40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quê</a:t>
            </a:r>
            <a:endParaRPr lang="en-US" sz="40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946400" y="2971803"/>
            <a:ext cx="467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rổ</a:t>
            </a:r>
            <a:r>
              <a:rPr lang="en-US" sz="40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HP001 4 hàng" pitchFamily="34" charset="0"/>
              </a:rPr>
              <a:t>cá</a:t>
            </a:r>
            <a:r>
              <a:rPr lang="en-US" sz="4000" b="1" dirty="0">
                <a:solidFill>
                  <a:schemeClr val="accent2"/>
                </a:solidFill>
                <a:latin typeface="VNI-Avo" pitchFamily="2" charset="0"/>
              </a:rPr>
              <a:t>  </a:t>
            </a:r>
          </a:p>
        </p:txBody>
      </p:sp>
      <p:pic>
        <p:nvPicPr>
          <p:cNvPr id="54280" name="Picture 8" descr="Picture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7" y="228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Picture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56" y="3369246"/>
            <a:ext cx="39624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Picture1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5" y="456900"/>
            <a:ext cx="3352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Picture1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44" y="2333505"/>
            <a:ext cx="457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Picture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6" y="390501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24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1"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  <p:bldP spid="54277" grpId="0"/>
      <p:bldP spid="54278" grpId="0"/>
      <p:bldP spid="542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5DC7D6-76F3-4445-A341-99E47B37A6E0}"/>
              </a:ext>
            </a:extLst>
          </p:cNvPr>
          <p:cNvSpPr txBox="1"/>
          <p:nvPr/>
        </p:nvSpPr>
        <p:spPr>
          <a:xfrm>
            <a:off x="3645854" y="537614"/>
            <a:ext cx="2610239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34: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2792D-35EA-45B4-B418-08B81C909FF2}"/>
              </a:ext>
            </a:extLst>
          </p:cNvPr>
          <p:cNvSpPr txBox="1"/>
          <p:nvPr/>
        </p:nvSpPr>
        <p:spPr>
          <a:xfrm>
            <a:off x="6256093" y="629942"/>
            <a:ext cx="1804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s - 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145D13-8B1A-4B5D-B0CB-FB9C6D5CCFA4}"/>
              </a:ext>
            </a:extLst>
          </p:cNvPr>
          <p:cNvSpPr/>
          <p:nvPr/>
        </p:nvSpPr>
        <p:spPr>
          <a:xfrm>
            <a:off x="1632857" y="3023677"/>
            <a:ext cx="3722915" cy="26965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1DA78-FBE3-426D-8619-002DDD6C574F}"/>
              </a:ext>
            </a:extLst>
          </p:cNvPr>
          <p:cNvSpPr txBox="1"/>
          <p:nvPr/>
        </p:nvSpPr>
        <p:spPr>
          <a:xfrm>
            <a:off x="2948476" y="3321721"/>
            <a:ext cx="1810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A418FB-E720-4AF4-AD35-6B3F26E99093}"/>
              </a:ext>
            </a:extLst>
          </p:cNvPr>
          <p:cNvSpPr/>
          <p:nvPr/>
        </p:nvSpPr>
        <p:spPr>
          <a:xfrm>
            <a:off x="6836231" y="3026451"/>
            <a:ext cx="3433667" cy="276186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7EADB-39E1-437B-B017-8F44169EC397}"/>
              </a:ext>
            </a:extLst>
          </p:cNvPr>
          <p:cNvSpPr txBox="1"/>
          <p:nvPr/>
        </p:nvSpPr>
        <p:spPr>
          <a:xfrm>
            <a:off x="8230377" y="3325126"/>
            <a:ext cx="1153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7835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2AE211-90C0-4FA5-893F-9F1752E63C60}"/>
              </a:ext>
            </a:extLst>
          </p:cNvPr>
          <p:cNvSpPr/>
          <p:nvPr/>
        </p:nvSpPr>
        <p:spPr>
          <a:xfrm>
            <a:off x="616689" y="4523160"/>
            <a:ext cx="6517758" cy="128266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</a:rPr>
              <a:t>sờ</a:t>
            </a:r>
            <a:r>
              <a:rPr lang="en-US" sz="4400" dirty="0">
                <a:latin typeface="UTM Avo" panose="02040603050506020204" pitchFamily="18" charset="0"/>
              </a:rPr>
              <a:t>- e - se - </a:t>
            </a:r>
            <a:r>
              <a:rPr lang="en-US" sz="4400" dirty="0" err="1">
                <a:latin typeface="UTM Avo" panose="02040603050506020204" pitchFamily="18" charset="0"/>
              </a:rPr>
              <a:t>hỏi-sẻ</a:t>
            </a:r>
            <a:r>
              <a:rPr lang="en-US" sz="4400" dirty="0">
                <a:latin typeface="UTM Avo" panose="02040603050506020204" pitchFamily="18" charset="0"/>
              </a:rPr>
              <a:t>/ </a:t>
            </a:r>
            <a:r>
              <a:rPr lang="en-US" sz="4400" dirty="0" err="1">
                <a:latin typeface="UTM Avo" panose="02040603050506020204" pitchFamily="18" charset="0"/>
              </a:rPr>
              <a:t>sẻ</a:t>
            </a:r>
            <a:r>
              <a:rPr lang="vi-VN" sz="4400" dirty="0"/>
              <a:t> </a:t>
            </a:r>
            <a:endParaRPr lang="en-US" sz="4400" dirty="0">
              <a:latin typeface="UTM Avo" panose="02040603050506020204" pitchFamily="18" charset="0"/>
            </a:endParaRPr>
          </a:p>
        </p:txBody>
      </p:sp>
      <p:pic>
        <p:nvPicPr>
          <p:cNvPr id="3" name="Content Placeholder 2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3" y="300370"/>
            <a:ext cx="11249247" cy="4133850"/>
          </a:xfrm>
        </p:spPr>
      </p:pic>
    </p:spTree>
    <p:extLst>
      <p:ext uri="{BB962C8B-B14F-4D97-AF65-F5344CB8AC3E}">
        <p14:creationId xmlns:p14="http://schemas.microsoft.com/office/powerpoint/2010/main" val="2081868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F64E1F-8DBE-4137-BC3E-C32656727E72}"/>
              </a:ext>
            </a:extLst>
          </p:cNvPr>
          <p:cNvSpPr/>
          <p:nvPr/>
        </p:nvSpPr>
        <p:spPr>
          <a:xfrm>
            <a:off x="5104641" y="4836995"/>
            <a:ext cx="6697500" cy="122088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latin typeface="UTM Avo" panose="02040603050506020204" pitchFamily="18" charset="0"/>
              </a:rPr>
              <a:t>  </a:t>
            </a:r>
            <a:r>
              <a:rPr lang="en-US" sz="5400" dirty="0" err="1">
                <a:latin typeface="UTM Avo" panose="02040603050506020204" pitchFamily="18" charset="0"/>
              </a:rPr>
              <a:t>xờ</a:t>
            </a:r>
            <a:r>
              <a:rPr lang="en-US" sz="5400" dirty="0">
                <a:latin typeface="UTM Avo" panose="02040603050506020204" pitchFamily="18" charset="0"/>
              </a:rPr>
              <a:t> - e - </a:t>
            </a:r>
            <a:r>
              <a:rPr lang="en-US" sz="5400" dirty="0" err="1">
                <a:latin typeface="UTM Avo" panose="02040603050506020204" pitchFamily="18" charset="0"/>
              </a:rPr>
              <a:t>xe</a:t>
            </a:r>
            <a:r>
              <a:rPr lang="en-US" sz="5400" dirty="0">
                <a:latin typeface="UTM Avo" panose="02040603050506020204" pitchFamily="18" charset="0"/>
              </a:rPr>
              <a:t> / </a:t>
            </a:r>
            <a:r>
              <a:rPr lang="en-US" sz="5400" dirty="0" err="1">
                <a:latin typeface="UTM Avo" panose="02040603050506020204" pitchFamily="18" charset="0"/>
              </a:rPr>
              <a:t>xe</a:t>
            </a:r>
            <a:r>
              <a:rPr lang="en-US" sz="5400" dirty="0">
                <a:latin typeface="UTM Avo" panose="02040603050506020204" pitchFamily="18" charset="0"/>
              </a:rPr>
              <a:t> 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2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123827"/>
            <a:ext cx="11934824" cy="4617475"/>
          </a:xfrm>
        </p:spPr>
      </p:pic>
    </p:spTree>
    <p:extLst>
      <p:ext uri="{BB962C8B-B14F-4D97-AF65-F5344CB8AC3E}">
        <p14:creationId xmlns:p14="http://schemas.microsoft.com/office/powerpoint/2010/main" val="1791786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Clipart\KHUNG\MAU\Plant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751" y="0"/>
            <a:ext cx="130319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02167" y="109677"/>
            <a:ext cx="219070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5275" y="187523"/>
            <a:ext cx="1974252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86276" y="4010028"/>
            <a:ext cx="151242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05725" y="4156742"/>
            <a:ext cx="2393352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5297355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Clipart\KHUNG\MAU\Plant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6" y="0"/>
            <a:ext cx="1296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9167" y="211277"/>
            <a:ext cx="219070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7351" y="211277"/>
            <a:ext cx="1974252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7526" y="4149728"/>
            <a:ext cx="151242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05725" y="4286250"/>
            <a:ext cx="2393352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0725935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F0C3-E09F-455C-AA92-F8ADF08A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07"/>
          </a:xfr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2.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Tiếng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nào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có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âm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HP001 4 hàng" pitchFamily="34" charset="0"/>
              </a:rPr>
              <a:t>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?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Tiếng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nào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có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âm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HP001 4 hàng" pitchFamily="34" charset="0"/>
              </a:rPr>
              <a:t>x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7" y="3771900"/>
            <a:ext cx="4891095" cy="293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94" y="3600452"/>
            <a:ext cx="4936332" cy="322897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81" y="1129507"/>
            <a:ext cx="4217195" cy="236616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423988"/>
            <a:ext cx="4110039" cy="2205038"/>
          </a:xfrm>
          <a:prstGeom prst="rect">
            <a:avLst/>
          </a:prstGeom>
        </p:spPr>
      </p:pic>
      <p:pic>
        <p:nvPicPr>
          <p:cNvPr id="14" name="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3387" y="3771900"/>
            <a:ext cx="609600" cy="352425"/>
          </a:xfrm>
          <a:prstGeom prst="rect">
            <a:avLst/>
          </a:prstGeom>
        </p:spPr>
      </p:pic>
      <p:pic>
        <p:nvPicPr>
          <p:cNvPr id="15" name="sổ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90493" y="1462088"/>
            <a:ext cx="609600" cy="461962"/>
          </a:xfrm>
          <a:prstGeom prst="rect">
            <a:avLst/>
          </a:prstGeom>
        </p:spPr>
      </p:pic>
      <p:pic>
        <p:nvPicPr>
          <p:cNvPr id="16" name="xe go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5493" y="4124326"/>
            <a:ext cx="609600" cy="295275"/>
          </a:xfrm>
          <a:prstGeom prst="rect">
            <a:avLst/>
          </a:prstGeom>
        </p:spPr>
      </p:pic>
      <p:pic>
        <p:nvPicPr>
          <p:cNvPr id="17" name="xô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45993" y="1462088"/>
            <a:ext cx="609600" cy="4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1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7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4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8" y="2829229"/>
            <a:ext cx="1770335" cy="180945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9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59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9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1"/>
            <a:ext cx="4368800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9275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197</Words>
  <Application>Microsoft Office PowerPoint</Application>
  <PresentationFormat>Widescreen</PresentationFormat>
  <Paragraphs>58</Paragraphs>
  <Slides>19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Franklin Gothic Book</vt:lpstr>
      <vt:lpstr>HP001 4 hàng</vt:lpstr>
      <vt:lpstr>Perpetua</vt:lpstr>
      <vt:lpstr>UTM Avo</vt:lpstr>
      <vt:lpstr>VNI-Avo</vt:lpstr>
      <vt:lpstr>Wingdings 2</vt:lpstr>
      <vt:lpstr>方正粗圆简体</vt:lpstr>
      <vt:lpstr>Office Theme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Tiếng nào có âm s? Tiếng nào có âm x?</vt:lpstr>
      <vt:lpstr>PowerPoint Presentation</vt:lpstr>
      <vt:lpstr>PowerPoint Presentation</vt:lpstr>
      <vt:lpstr>PowerPoint Presentation</vt:lpstr>
      <vt:lpstr> Luyện đọc từ ngữ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105</cp:revision>
  <dcterms:created xsi:type="dcterms:W3CDTF">2020-08-11T02:56:19Z</dcterms:created>
  <dcterms:modified xsi:type="dcterms:W3CDTF">2024-10-05T22:41:18Z</dcterms:modified>
</cp:coreProperties>
</file>