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8" r:id="rId4"/>
    <p:sldId id="279" r:id="rId5"/>
    <p:sldId id="288" r:id="rId6"/>
    <p:sldId id="289" r:id="rId7"/>
    <p:sldId id="290" r:id="rId8"/>
    <p:sldId id="291" r:id="rId9"/>
    <p:sldId id="292" r:id="rId10"/>
    <p:sldId id="280" r:id="rId11"/>
    <p:sldId id="281" r:id="rId12"/>
    <p:sldId id="282" r:id="rId13"/>
    <p:sldId id="29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DC20E26-8FE2-4256-A845-6B014E162A05}">
          <p14:sldIdLst>
            <p14:sldId id="257"/>
            <p14:sldId id="258"/>
            <p14:sldId id="278"/>
            <p14:sldId id="279"/>
            <p14:sldId id="288"/>
            <p14:sldId id="289"/>
            <p14:sldId id="290"/>
            <p14:sldId id="291"/>
            <p14:sldId id="292"/>
            <p14:sldId id="280"/>
            <p14:sldId id="281"/>
            <p14:sldId id="282"/>
            <p14:sldId id="294"/>
          </p14:sldIdLst>
        </p14:section>
        <p14:section name="Untitled Section" id="{116E2732-FC72-4C45-8FAB-7BFF597D6EE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0" autoAdjust="0"/>
    <p:restoredTop sz="94660"/>
  </p:normalViewPr>
  <p:slideViewPr>
    <p:cSldViewPr snapToGrid="0">
      <p:cViewPr varScale="1">
        <p:scale>
          <a:sx n="66" d="100"/>
          <a:sy n="66" d="100"/>
        </p:scale>
        <p:origin x="5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7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0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59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46780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79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5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3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0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07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12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3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9E68-1BD8-4198-AFE6-9ECFC5668BC3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4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C9E68-1BD8-4198-AFE6-9ECFC5668BC3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0D27A-9C55-43E9-A4C0-AA1E65326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6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016" y="4334923"/>
            <a:ext cx="9144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-154004" y="19019"/>
            <a:ext cx="12346004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796" y="5280180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7566"/>
            <a:ext cx="12192000" cy="8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6" y="0"/>
            <a:ext cx="12346004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349" y="2832782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64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3992883" y="304801"/>
            <a:ext cx="4042410" cy="4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1189687" y="183632"/>
            <a:ext cx="9935513" cy="77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/>
            <a:r>
              <a:rPr lang="en-US" sz="216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PHÒNG GIÁO DỤC &amp; ĐÀO TẠO QUẬN LONG BIÊN</a:t>
            </a:r>
          </a:p>
          <a:p>
            <a:pPr algn="ctr"/>
            <a:r>
              <a:rPr lang="en-US" sz="216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TRƯỜNG TIỂU HỌC ÁI MỘ B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3760774" y="1704250"/>
            <a:ext cx="5074920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ĐẠO ĐỨC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76" y="1051560"/>
            <a:ext cx="12346004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6647815" y="3140697"/>
            <a:ext cx="214468" cy="20658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6099175" y="3140697"/>
            <a:ext cx="214468" cy="20658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4037965" y="3140697"/>
            <a:ext cx="214468" cy="20658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4544695" y="3140697"/>
            <a:ext cx="214468" cy="20658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5001895" y="3140697"/>
            <a:ext cx="214468" cy="20658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5550535" y="3140697"/>
            <a:ext cx="214468" cy="20658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7745095" y="3140697"/>
            <a:ext cx="214468" cy="20658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8293735" y="3140697"/>
            <a:ext cx="214468" cy="20658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4358639" y="2979231"/>
            <a:ext cx="203089" cy="44976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160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4815839" y="2979231"/>
            <a:ext cx="203089" cy="44976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160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5364479" y="2979231"/>
            <a:ext cx="203089" cy="44976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160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5913119" y="2979231"/>
            <a:ext cx="203089" cy="44976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160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6461759" y="2979231"/>
            <a:ext cx="203089" cy="44976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160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7010399" y="2979231"/>
            <a:ext cx="203089" cy="44976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160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7559039" y="2979231"/>
            <a:ext cx="203089" cy="44976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160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8107679" y="2979231"/>
            <a:ext cx="203089" cy="449769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160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7196455" y="3140697"/>
            <a:ext cx="214468" cy="20658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1394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8897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24384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30784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36271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40843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456057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50901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56388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62788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6827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73380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7780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82905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88392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94792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100279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10538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109956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11399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922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38" y="3792444"/>
            <a:ext cx="3878248" cy="229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73616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5F4CC6-910A-42BA-8CFA-EC7F75020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8285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AB996A-5C1A-4CE0-A22C-FA8572831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7" y="0"/>
            <a:ext cx="1214546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A9541B-1014-4574-9743-B489829D9A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6477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5458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B1487B-D899-411A-AFFF-7D998F899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71550"/>
            <a:ext cx="1212532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75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70"/>
            <a:ext cx="10972800" cy="683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809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"/>
            <a:ext cx="10972800" cy="685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23524" y="50152"/>
            <a:ext cx="10388267" cy="2664823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957940" y="636611"/>
              <a:ext cx="6371771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40" b="1" dirty="0" err="1">
                  <a:solidFill>
                    <a:srgbClr val="FFFF00"/>
                  </a:solidFill>
                  <a:latin typeface="UTM Avo" panose="02040603050506020204" pitchFamily="18" charset="0"/>
                  <a:cs typeface="Arial" pitchFamily="34" charset="0"/>
                </a:rPr>
                <a:t>Chủ</a:t>
              </a:r>
              <a:r>
                <a:rPr lang="en-US" sz="384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3840" b="1" dirty="0" err="1">
                  <a:solidFill>
                    <a:srgbClr val="FFFF00"/>
                  </a:solidFill>
                  <a:latin typeface="UTM Avo" panose="02040603050506020204" pitchFamily="18" charset="0"/>
                  <a:cs typeface="Arial" pitchFamily="34" charset="0"/>
                </a:rPr>
                <a:t>đề</a:t>
              </a:r>
              <a:endParaRPr lang="en-US" sz="384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endParaRPr>
            </a:p>
            <a:p>
              <a:pPr algn="ctr"/>
              <a:r>
                <a:rPr lang="en-US" sz="3840" b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SINH HỌAT NỀN NẾP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2769611" y="2645308"/>
            <a:ext cx="1859556" cy="787302"/>
          </a:xfrm>
          <a:prstGeom prst="ellipse">
            <a:avLst/>
          </a:prstGeom>
          <a:solidFill>
            <a:srgbClr val="FF5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 err="1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Bài</a:t>
            </a:r>
            <a:r>
              <a:rPr lang="en-US" sz="2880" b="1" dirty="0">
                <a:solidFill>
                  <a:srgbClr val="FFFF00"/>
                </a:solidFill>
                <a:latin typeface="UTM Avo" panose="02040603050506020204" pitchFamily="18" charset="0"/>
                <a:cs typeface="Arial" pitchFamily="34" charset="0"/>
              </a:rPr>
              <a:t> 3: </a:t>
            </a:r>
            <a:endParaRPr lang="en-US" sz="2880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0053" y="2714976"/>
            <a:ext cx="625062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8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HỌC TẬP, SINH HOẠT ĐÚNG GIỜ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246" y="3432610"/>
            <a:ext cx="5109520" cy="2765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452135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Thỏ và Rùa">
            <a:hlinkClick r:id="" action="ppaction://media"/>
            <a:extLst>
              <a:ext uri="{FF2B5EF4-FFF2-40B4-BE49-F238E27FC236}">
                <a16:creationId xmlns:a16="http://schemas.microsoft.com/office/drawing/2014/main" id="{6CEFFDA3-37F7-4124-9EEB-F41FD8BF7874}"/>
              </a:ext>
            </a:extLst>
          </p:cNvPr>
          <p:cNvPicPr>
            <a:picLocks noGrp="1" noChangeAspect="1"/>
          </p:cNvPicPr>
          <p:nvPr>
            <p:ph sz="quarter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3199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EAE5E1-6189-43C5-9F7B-55103EA2BA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585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0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0FC6337-2EEC-41A2-BA3D-CE3536842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5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7D3B02-D5F6-47FC-B9C8-3D67B7CEB8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11"/>
            <a:ext cx="1038225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7366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F3272BD-0710-4B30-99EC-3EEE0AAB3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EFD550-0520-4B2E-A644-7F20F2D60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6477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110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47D510-06AB-4DD2-8F68-325B1B240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4" y="0"/>
            <a:ext cx="1207853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3CB109-DD8F-4BCB-95E4-5C775DE018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4" y="0"/>
            <a:ext cx="866477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4680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7ABDB8-FE95-400C-8CCA-BA9FE5A4F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79E10F-DFB6-4094-86BB-04464AB1FE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6477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0238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D993CB-C2B1-4678-8B50-F5FAFBA6E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49956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0CBF06-D26F-4529-AD52-633951BE8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6477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558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28436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34</Words>
  <Application>Microsoft Office PowerPoint</Application>
  <PresentationFormat>Widescreen</PresentationFormat>
  <Paragraphs>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Hòa Vũ Thúy</dc:creator>
  <cp:lastModifiedBy>Quý Thắng</cp:lastModifiedBy>
  <cp:revision>12</cp:revision>
  <dcterms:created xsi:type="dcterms:W3CDTF">2021-09-03T09:45:00Z</dcterms:created>
  <dcterms:modified xsi:type="dcterms:W3CDTF">2024-10-05T23:01:47Z</dcterms:modified>
</cp:coreProperties>
</file>